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9"/>
  </p:notesMasterIdLst>
  <p:sldIdLst>
    <p:sldId id="257" r:id="rId3"/>
    <p:sldId id="262" r:id="rId4"/>
    <p:sldId id="276" r:id="rId5"/>
    <p:sldId id="260" r:id="rId6"/>
    <p:sldId id="256" r:id="rId7"/>
    <p:sldId id="266" r:id="rId8"/>
    <p:sldId id="285" r:id="rId9"/>
    <p:sldId id="265" r:id="rId10"/>
    <p:sldId id="267" r:id="rId11"/>
    <p:sldId id="269" r:id="rId12"/>
    <p:sldId id="268" r:id="rId13"/>
    <p:sldId id="286" r:id="rId14"/>
    <p:sldId id="270" r:id="rId15"/>
    <p:sldId id="271" r:id="rId16"/>
    <p:sldId id="272" r:id="rId17"/>
    <p:sldId id="273" r:id="rId18"/>
    <p:sldId id="274" r:id="rId19"/>
    <p:sldId id="287" r:id="rId20"/>
    <p:sldId id="275" r:id="rId21"/>
    <p:sldId id="278" r:id="rId22"/>
    <p:sldId id="279" r:id="rId23"/>
    <p:sldId id="284" r:id="rId24"/>
    <p:sldId id="280" r:id="rId25"/>
    <p:sldId id="281" r:id="rId26"/>
    <p:sldId id="291" r:id="rId27"/>
    <p:sldId id="292"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8">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E692"/>
    <a:srgbClr val="7FC622"/>
    <a:srgbClr val="BADA5C"/>
    <a:srgbClr val="D0DF87"/>
    <a:srgbClr val="578B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8" d="100"/>
          <a:sy n="58" d="100"/>
        </p:scale>
        <p:origin x="-78" y="-1530"/>
      </p:cViewPr>
      <p:guideLst>
        <p:guide orient="horz" pos="2158"/>
        <p:guide pos="3840"/>
      </p:guideLst>
    </p:cSldViewPr>
  </p:slideViewPr>
  <p:notesTextViewPr>
    <p:cViewPr>
      <p:scale>
        <a:sx n="1" d="1"/>
        <a:sy n="1" d="1"/>
      </p:scale>
      <p:origin x="0" y="0"/>
    </p:cViewPr>
  </p:notesTextViewPr>
  <p:sorterViewPr>
    <p:cViewPr>
      <p:scale>
        <a:sx n="91" d="100"/>
        <a:sy n="91"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09E4A7-729C-40E3-97A5-ECCB03395AC8}"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09F910-6507-43E1-9965-76C49019091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pic>
        <p:nvPicPr>
          <p:cNvPr id="8" name="图片 7" descr="图片1"/>
          <p:cNvPicPr>
            <a:picLocks noChangeAspect="1"/>
          </p:cNvPicPr>
          <p:nvPr userDrawn="1"/>
        </p:nvPicPr>
        <p:blipFill>
          <a:blip r:embed="rId2" cstate="screen"/>
          <a:srcRect l="1837" r="2655"/>
          <a:stretch>
            <a:fillRect/>
          </a:stretch>
        </p:blipFill>
        <p:spPr>
          <a:xfrm>
            <a:off x="-45085" y="169545"/>
            <a:ext cx="12245340" cy="674116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10.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895475" y="2200456"/>
            <a:ext cx="8198485" cy="923330"/>
          </a:xfrm>
          <a:prstGeom prst="rect">
            <a:avLst/>
          </a:prstGeom>
          <a:noFill/>
        </p:spPr>
        <p:txBody>
          <a:bodyPr wrap="square" rtlCol="0">
            <a:spAutoFit/>
          </a:bodyPr>
          <a:lstStyle/>
          <a:p>
            <a:pPr algn="ctr"/>
            <a:r>
              <a:rPr lang="zh-CN" altLang="en-US" sz="5400" b="1" dirty="0">
                <a:solidFill>
                  <a:srgbClr val="578B18"/>
                </a:solidFill>
                <a:latin typeface="微软雅黑" panose="020B0503020204020204" charset="-122"/>
                <a:ea typeface="微软雅黑" panose="020B0503020204020204" charset="-122"/>
              </a:rPr>
              <a:t>清新卡通绿色草地模板</a:t>
            </a:r>
          </a:p>
        </p:txBody>
      </p:sp>
      <p:sp>
        <p:nvSpPr>
          <p:cNvPr id="3076" name="文本框 3075"/>
          <p:cNvSpPr txBox="1"/>
          <p:nvPr/>
        </p:nvSpPr>
        <p:spPr>
          <a:xfrm>
            <a:off x="5056505" y="3866515"/>
            <a:ext cx="2078990" cy="337185"/>
          </a:xfrm>
          <a:prstGeom prst="rect">
            <a:avLst/>
          </a:prstGeom>
          <a:noFill/>
          <a:ln w="9525">
            <a:noFill/>
            <a:miter/>
          </a:ln>
          <a:effectLst/>
        </p:spPr>
        <p:txBody>
          <a:bodyPr vert="horz" wrap="square" anchor="t">
            <a:spAutoFit/>
          </a:bodyPr>
          <a:lstStyle/>
          <a:p>
            <a:pPr lvl="0" algn="l" eaLnBrk="0" latinLnBrk="0" hangingPunct="0"/>
            <a:r>
              <a:rPr lang="zh-CN" altLang="en-US" sz="1600" b="1">
                <a:solidFill>
                  <a:srgbClr val="578B18"/>
                </a:solidFill>
                <a:latin typeface="微软雅黑" panose="020B0503020204020204" charset="-122"/>
                <a:ea typeface="微软雅黑" panose="020B0503020204020204" charset="-122"/>
              </a:rPr>
              <a:t>汇报人：</a:t>
            </a:r>
            <a:r>
              <a:rPr lang="en-US" altLang="zh-CN" sz="1600" b="1">
                <a:solidFill>
                  <a:srgbClr val="578B18"/>
                </a:solidFill>
                <a:latin typeface="微软雅黑" panose="020B0503020204020204" charset="-122"/>
                <a:ea typeface="微软雅黑" panose="020B0503020204020204" charset="-122"/>
              </a:rPr>
              <a:t>xiazaii</a:t>
            </a:r>
            <a:endParaRPr lang="zh-CN" altLang="en-US" sz="1600" b="1" dirty="0">
              <a:solidFill>
                <a:srgbClr val="578B18"/>
              </a:solidFill>
              <a:latin typeface="微软雅黑" panose="020B0503020204020204" charset="-122"/>
              <a:ea typeface="微软雅黑" panose="020B0503020204020204" charset="-122"/>
            </a:endParaRPr>
          </a:p>
        </p:txBody>
      </p:sp>
      <p:sp>
        <p:nvSpPr>
          <p:cNvPr id="11" name="文本框 10"/>
          <p:cNvSpPr txBox="1"/>
          <p:nvPr/>
        </p:nvSpPr>
        <p:spPr>
          <a:xfrm>
            <a:off x="2023745" y="3425190"/>
            <a:ext cx="7785735" cy="441325"/>
          </a:xfrm>
          <a:prstGeom prst="rect">
            <a:avLst/>
          </a:prstGeom>
          <a:noFill/>
          <a:ln w="9525">
            <a:noFill/>
            <a:miter/>
          </a:ln>
          <a:effectLst/>
        </p:spPr>
        <p:txBody>
          <a:bodyPr vert="horz" wrap="square" anchor="t">
            <a:spAutoFit/>
          </a:bodyPr>
          <a:lstStyle/>
          <a:p>
            <a:pPr lvl="0" algn="ctr" eaLnBrk="0" latinLnBrk="0" hangingPunct="0"/>
            <a:r>
              <a:rPr lang="en-US" altLang="zh-CN" sz="2000" dirty="0">
                <a:solidFill>
                  <a:schemeClr val="tx1">
                    <a:lumMod val="75000"/>
                    <a:lumOff val="25000"/>
                  </a:schemeClr>
                </a:solidFill>
                <a:latin typeface="Meiryo" panose="020B0604030504040204" charset="-128"/>
                <a:ea typeface="Meiryo" panose="020B0604030504040204" charset="-128"/>
              </a:rPr>
              <a:t> THE PROFESSIONAL</a:t>
            </a:r>
            <a:r>
              <a:rPr lang="zh-CN" altLang="en-US" sz="2000" dirty="0">
                <a:solidFill>
                  <a:schemeClr val="tx1">
                    <a:lumMod val="75000"/>
                    <a:lumOff val="25000"/>
                  </a:schemeClr>
                </a:solidFill>
                <a:latin typeface="Meiryo" panose="020B0604030504040204" charset="-128"/>
                <a:ea typeface="Meiryo" panose="020B0604030504040204" charset="-128"/>
              </a:rPr>
              <a:t> </a:t>
            </a:r>
            <a:r>
              <a:rPr lang="en-US" altLang="zh-CN" sz="2000" dirty="0">
                <a:solidFill>
                  <a:schemeClr val="tx1">
                    <a:lumMod val="75000"/>
                    <a:lumOff val="25000"/>
                  </a:schemeClr>
                </a:solidFill>
                <a:latin typeface="Meiryo" panose="020B0604030504040204" charset="-128"/>
                <a:ea typeface="Meiryo" panose="020B0604030504040204" charset="-128"/>
              </a:rPr>
              <a:t>POWERPOINT</a:t>
            </a:r>
            <a:r>
              <a:rPr lang="zh-CN" altLang="en-US" sz="2000" dirty="0">
                <a:solidFill>
                  <a:schemeClr val="tx1">
                    <a:lumMod val="75000"/>
                    <a:lumOff val="25000"/>
                  </a:schemeClr>
                </a:solidFill>
                <a:latin typeface="Meiryo" panose="020B0604030504040204" charset="-128"/>
                <a:ea typeface="Meiryo" panose="020B0604030504040204" charset="-128"/>
              </a:rPr>
              <a:t> </a:t>
            </a:r>
            <a:r>
              <a:rPr lang="en-US" altLang="zh-CN" sz="2000" dirty="0">
                <a:solidFill>
                  <a:schemeClr val="tx1">
                    <a:lumMod val="75000"/>
                    <a:lumOff val="25000"/>
                  </a:schemeClr>
                </a:solidFill>
                <a:latin typeface="Meiryo" panose="020B0604030504040204" charset="-128"/>
                <a:ea typeface="Meiryo" panose="020B0604030504040204" charset="-128"/>
              </a:rPr>
              <a:t>TEMPLATES</a:t>
            </a:r>
          </a:p>
        </p:txBody>
      </p:sp>
      <p:sp>
        <p:nvSpPr>
          <p:cNvPr id="20" name="Freeform 15"/>
          <p:cNvSpPr>
            <a:spLocks noEditPoints="1"/>
          </p:cNvSpPr>
          <p:nvPr/>
        </p:nvSpPr>
        <p:spPr bwMode="auto">
          <a:xfrm>
            <a:off x="4816566" y="3872865"/>
            <a:ext cx="247015" cy="255270"/>
          </a:xfrm>
          <a:custGeom>
            <a:avLst/>
            <a:gdLst>
              <a:gd name="T0" fmla="*/ 641 w 792"/>
              <a:gd name="T1" fmla="*/ 278 h 954"/>
              <a:gd name="T2" fmla="*/ 639 w 792"/>
              <a:gd name="T3" fmla="*/ 331 h 954"/>
              <a:gd name="T4" fmla="*/ 623 w 792"/>
              <a:gd name="T5" fmla="*/ 376 h 954"/>
              <a:gd name="T6" fmla="*/ 598 w 792"/>
              <a:gd name="T7" fmla="*/ 403 h 954"/>
              <a:gd name="T8" fmla="*/ 559 w 792"/>
              <a:gd name="T9" fmla="*/ 497 h 954"/>
              <a:gd name="T10" fmla="*/ 516 w 792"/>
              <a:gd name="T11" fmla="*/ 546 h 954"/>
              <a:gd name="T12" fmla="*/ 481 w 792"/>
              <a:gd name="T13" fmla="*/ 567 h 954"/>
              <a:gd name="T14" fmla="*/ 387 w 792"/>
              <a:gd name="T15" fmla="*/ 573 h 954"/>
              <a:gd name="T16" fmla="*/ 313 w 792"/>
              <a:gd name="T17" fmla="*/ 567 h 954"/>
              <a:gd name="T18" fmla="*/ 258 w 792"/>
              <a:gd name="T19" fmla="*/ 534 h 954"/>
              <a:gd name="T20" fmla="*/ 217 w 792"/>
              <a:gd name="T21" fmla="*/ 473 h 954"/>
              <a:gd name="T22" fmla="*/ 182 w 792"/>
              <a:gd name="T23" fmla="*/ 397 h 954"/>
              <a:gd name="T24" fmla="*/ 160 w 792"/>
              <a:gd name="T25" fmla="*/ 364 h 954"/>
              <a:gd name="T26" fmla="*/ 150 w 792"/>
              <a:gd name="T27" fmla="*/ 288 h 954"/>
              <a:gd name="T28" fmla="*/ 164 w 792"/>
              <a:gd name="T29" fmla="*/ 268 h 954"/>
              <a:gd name="T30" fmla="*/ 160 w 792"/>
              <a:gd name="T31" fmla="*/ 161 h 954"/>
              <a:gd name="T32" fmla="*/ 188 w 792"/>
              <a:gd name="T33" fmla="*/ 71 h 954"/>
              <a:gd name="T34" fmla="*/ 240 w 792"/>
              <a:gd name="T35" fmla="*/ 30 h 954"/>
              <a:gd name="T36" fmla="*/ 336 w 792"/>
              <a:gd name="T37" fmla="*/ 4 h 954"/>
              <a:gd name="T38" fmla="*/ 442 w 792"/>
              <a:gd name="T39" fmla="*/ 4 h 954"/>
              <a:gd name="T40" fmla="*/ 539 w 792"/>
              <a:gd name="T41" fmla="*/ 28 h 954"/>
              <a:gd name="T42" fmla="*/ 598 w 792"/>
              <a:gd name="T43" fmla="*/ 71 h 954"/>
              <a:gd name="T44" fmla="*/ 633 w 792"/>
              <a:gd name="T45" fmla="*/ 170 h 954"/>
              <a:gd name="T46" fmla="*/ 623 w 792"/>
              <a:gd name="T47" fmla="*/ 268 h 954"/>
              <a:gd name="T48" fmla="*/ 448 w 792"/>
              <a:gd name="T49" fmla="*/ 819 h 954"/>
              <a:gd name="T50" fmla="*/ 696 w 792"/>
              <a:gd name="T51" fmla="*/ 628 h 954"/>
              <a:gd name="T52" fmla="*/ 743 w 792"/>
              <a:gd name="T53" fmla="*/ 702 h 954"/>
              <a:gd name="T54" fmla="*/ 790 w 792"/>
              <a:gd name="T55" fmla="*/ 864 h 954"/>
              <a:gd name="T56" fmla="*/ 792 w 792"/>
              <a:gd name="T57" fmla="*/ 954 h 954"/>
              <a:gd name="T58" fmla="*/ 6 w 792"/>
              <a:gd name="T59" fmla="*/ 872 h 954"/>
              <a:gd name="T60" fmla="*/ 37 w 792"/>
              <a:gd name="T61" fmla="*/ 735 h 954"/>
              <a:gd name="T62" fmla="*/ 82 w 792"/>
              <a:gd name="T63" fmla="*/ 653 h 954"/>
              <a:gd name="T64" fmla="*/ 362 w 792"/>
              <a:gd name="T65" fmla="*/ 817 h 954"/>
              <a:gd name="T66" fmla="*/ 369 w 792"/>
              <a:gd name="T67" fmla="*/ 616 h 954"/>
              <a:gd name="T68" fmla="*/ 547 w 792"/>
              <a:gd name="T69" fmla="*/ 225 h 954"/>
              <a:gd name="T70" fmla="*/ 446 w 792"/>
              <a:gd name="T71" fmla="*/ 235 h 954"/>
              <a:gd name="T72" fmla="*/ 340 w 792"/>
              <a:gd name="T73" fmla="*/ 209 h 954"/>
              <a:gd name="T74" fmla="*/ 307 w 792"/>
              <a:gd name="T75" fmla="*/ 206 h 954"/>
              <a:gd name="T76" fmla="*/ 246 w 792"/>
              <a:gd name="T77" fmla="*/ 221 h 954"/>
              <a:gd name="T78" fmla="*/ 223 w 792"/>
              <a:gd name="T79" fmla="*/ 299 h 954"/>
              <a:gd name="T80" fmla="*/ 193 w 792"/>
              <a:gd name="T81" fmla="*/ 299 h 954"/>
              <a:gd name="T82" fmla="*/ 195 w 792"/>
              <a:gd name="T83" fmla="*/ 340 h 954"/>
              <a:gd name="T84" fmla="*/ 205 w 792"/>
              <a:gd name="T85" fmla="*/ 364 h 954"/>
              <a:gd name="T86" fmla="*/ 229 w 792"/>
              <a:gd name="T87" fmla="*/ 385 h 954"/>
              <a:gd name="T88" fmla="*/ 262 w 792"/>
              <a:gd name="T89" fmla="*/ 473 h 954"/>
              <a:gd name="T90" fmla="*/ 299 w 792"/>
              <a:gd name="T91" fmla="*/ 518 h 954"/>
              <a:gd name="T92" fmla="*/ 344 w 792"/>
              <a:gd name="T93" fmla="*/ 532 h 954"/>
              <a:gd name="T94" fmla="*/ 455 w 792"/>
              <a:gd name="T95" fmla="*/ 530 h 954"/>
              <a:gd name="T96" fmla="*/ 500 w 792"/>
              <a:gd name="T97" fmla="*/ 507 h 954"/>
              <a:gd name="T98" fmla="*/ 537 w 792"/>
              <a:gd name="T99" fmla="*/ 456 h 954"/>
              <a:gd name="T100" fmla="*/ 563 w 792"/>
              <a:gd name="T101" fmla="*/ 374 h 954"/>
              <a:gd name="T102" fmla="*/ 584 w 792"/>
              <a:gd name="T103" fmla="*/ 362 h 954"/>
              <a:gd name="T104" fmla="*/ 598 w 792"/>
              <a:gd name="T105" fmla="*/ 327 h 954"/>
              <a:gd name="T106" fmla="*/ 596 w 792"/>
              <a:gd name="T107" fmla="*/ 299 h 954"/>
              <a:gd name="T108" fmla="*/ 565 w 792"/>
              <a:gd name="T109" fmla="*/ 28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92" h="954">
                <a:moveTo>
                  <a:pt x="623" y="268"/>
                </a:moveTo>
                <a:lnTo>
                  <a:pt x="623" y="268"/>
                </a:lnTo>
                <a:lnTo>
                  <a:pt x="631" y="272"/>
                </a:lnTo>
                <a:lnTo>
                  <a:pt x="641" y="278"/>
                </a:lnTo>
                <a:lnTo>
                  <a:pt x="641" y="288"/>
                </a:lnTo>
                <a:lnTo>
                  <a:pt x="641" y="288"/>
                </a:lnTo>
                <a:lnTo>
                  <a:pt x="641" y="311"/>
                </a:lnTo>
                <a:lnTo>
                  <a:pt x="639" y="331"/>
                </a:lnTo>
                <a:lnTo>
                  <a:pt x="635" y="348"/>
                </a:lnTo>
                <a:lnTo>
                  <a:pt x="629" y="364"/>
                </a:lnTo>
                <a:lnTo>
                  <a:pt x="629" y="364"/>
                </a:lnTo>
                <a:lnTo>
                  <a:pt x="623" y="376"/>
                </a:lnTo>
                <a:lnTo>
                  <a:pt x="616" y="387"/>
                </a:lnTo>
                <a:lnTo>
                  <a:pt x="608" y="397"/>
                </a:lnTo>
                <a:lnTo>
                  <a:pt x="598" y="403"/>
                </a:lnTo>
                <a:lnTo>
                  <a:pt x="598" y="403"/>
                </a:lnTo>
                <a:lnTo>
                  <a:pt x="590" y="430"/>
                </a:lnTo>
                <a:lnTo>
                  <a:pt x="582" y="454"/>
                </a:lnTo>
                <a:lnTo>
                  <a:pt x="571" y="477"/>
                </a:lnTo>
                <a:lnTo>
                  <a:pt x="559" y="497"/>
                </a:lnTo>
                <a:lnTo>
                  <a:pt x="559" y="497"/>
                </a:lnTo>
                <a:lnTo>
                  <a:pt x="545" y="520"/>
                </a:lnTo>
                <a:lnTo>
                  <a:pt x="526" y="538"/>
                </a:lnTo>
                <a:lnTo>
                  <a:pt x="516" y="546"/>
                </a:lnTo>
                <a:lnTo>
                  <a:pt x="506" y="554"/>
                </a:lnTo>
                <a:lnTo>
                  <a:pt x="494" y="561"/>
                </a:lnTo>
                <a:lnTo>
                  <a:pt x="481" y="567"/>
                </a:lnTo>
                <a:lnTo>
                  <a:pt x="481" y="567"/>
                </a:lnTo>
                <a:lnTo>
                  <a:pt x="465" y="569"/>
                </a:lnTo>
                <a:lnTo>
                  <a:pt x="442" y="573"/>
                </a:lnTo>
                <a:lnTo>
                  <a:pt x="416" y="573"/>
                </a:lnTo>
                <a:lnTo>
                  <a:pt x="387" y="573"/>
                </a:lnTo>
                <a:lnTo>
                  <a:pt x="387" y="573"/>
                </a:lnTo>
                <a:lnTo>
                  <a:pt x="360" y="573"/>
                </a:lnTo>
                <a:lnTo>
                  <a:pt x="334" y="571"/>
                </a:lnTo>
                <a:lnTo>
                  <a:pt x="313" y="567"/>
                </a:lnTo>
                <a:lnTo>
                  <a:pt x="299" y="563"/>
                </a:lnTo>
                <a:lnTo>
                  <a:pt x="299" y="563"/>
                </a:lnTo>
                <a:lnTo>
                  <a:pt x="276" y="550"/>
                </a:lnTo>
                <a:lnTo>
                  <a:pt x="258" y="534"/>
                </a:lnTo>
                <a:lnTo>
                  <a:pt x="242" y="516"/>
                </a:lnTo>
                <a:lnTo>
                  <a:pt x="227" y="493"/>
                </a:lnTo>
                <a:lnTo>
                  <a:pt x="227" y="493"/>
                </a:lnTo>
                <a:lnTo>
                  <a:pt x="217" y="473"/>
                </a:lnTo>
                <a:lnTo>
                  <a:pt x="209" y="450"/>
                </a:lnTo>
                <a:lnTo>
                  <a:pt x="195" y="405"/>
                </a:lnTo>
                <a:lnTo>
                  <a:pt x="195" y="405"/>
                </a:lnTo>
                <a:lnTo>
                  <a:pt x="182" y="397"/>
                </a:lnTo>
                <a:lnTo>
                  <a:pt x="174" y="389"/>
                </a:lnTo>
                <a:lnTo>
                  <a:pt x="166" y="378"/>
                </a:lnTo>
                <a:lnTo>
                  <a:pt x="160" y="364"/>
                </a:lnTo>
                <a:lnTo>
                  <a:pt x="160" y="364"/>
                </a:lnTo>
                <a:lnTo>
                  <a:pt x="156" y="350"/>
                </a:lnTo>
                <a:lnTo>
                  <a:pt x="152" y="331"/>
                </a:lnTo>
                <a:lnTo>
                  <a:pt x="150" y="311"/>
                </a:lnTo>
                <a:lnTo>
                  <a:pt x="150" y="288"/>
                </a:lnTo>
                <a:lnTo>
                  <a:pt x="150" y="278"/>
                </a:lnTo>
                <a:lnTo>
                  <a:pt x="158" y="272"/>
                </a:lnTo>
                <a:lnTo>
                  <a:pt x="158" y="272"/>
                </a:lnTo>
                <a:lnTo>
                  <a:pt x="164" y="268"/>
                </a:lnTo>
                <a:lnTo>
                  <a:pt x="164" y="268"/>
                </a:lnTo>
                <a:lnTo>
                  <a:pt x="162" y="227"/>
                </a:lnTo>
                <a:lnTo>
                  <a:pt x="160" y="192"/>
                </a:lnTo>
                <a:lnTo>
                  <a:pt x="160" y="161"/>
                </a:lnTo>
                <a:lnTo>
                  <a:pt x="164" y="135"/>
                </a:lnTo>
                <a:lnTo>
                  <a:pt x="168" y="112"/>
                </a:lnTo>
                <a:lnTo>
                  <a:pt x="176" y="92"/>
                </a:lnTo>
                <a:lnTo>
                  <a:pt x="188" y="71"/>
                </a:lnTo>
                <a:lnTo>
                  <a:pt x="203" y="53"/>
                </a:lnTo>
                <a:lnTo>
                  <a:pt x="203" y="53"/>
                </a:lnTo>
                <a:lnTo>
                  <a:pt x="219" y="41"/>
                </a:lnTo>
                <a:lnTo>
                  <a:pt x="240" y="30"/>
                </a:lnTo>
                <a:lnTo>
                  <a:pt x="262" y="20"/>
                </a:lnTo>
                <a:lnTo>
                  <a:pt x="285" y="14"/>
                </a:lnTo>
                <a:lnTo>
                  <a:pt x="311" y="8"/>
                </a:lnTo>
                <a:lnTo>
                  <a:pt x="336" y="4"/>
                </a:lnTo>
                <a:lnTo>
                  <a:pt x="362" y="2"/>
                </a:lnTo>
                <a:lnTo>
                  <a:pt x="389" y="0"/>
                </a:lnTo>
                <a:lnTo>
                  <a:pt x="416" y="2"/>
                </a:lnTo>
                <a:lnTo>
                  <a:pt x="442" y="4"/>
                </a:lnTo>
                <a:lnTo>
                  <a:pt x="469" y="8"/>
                </a:lnTo>
                <a:lnTo>
                  <a:pt x="494" y="12"/>
                </a:lnTo>
                <a:lnTo>
                  <a:pt x="518" y="20"/>
                </a:lnTo>
                <a:lnTo>
                  <a:pt x="539" y="28"/>
                </a:lnTo>
                <a:lnTo>
                  <a:pt x="559" y="39"/>
                </a:lnTo>
                <a:lnTo>
                  <a:pt x="577" y="49"/>
                </a:lnTo>
                <a:lnTo>
                  <a:pt x="577" y="49"/>
                </a:lnTo>
                <a:lnTo>
                  <a:pt x="598" y="71"/>
                </a:lnTo>
                <a:lnTo>
                  <a:pt x="612" y="94"/>
                </a:lnTo>
                <a:lnTo>
                  <a:pt x="623" y="116"/>
                </a:lnTo>
                <a:lnTo>
                  <a:pt x="629" y="143"/>
                </a:lnTo>
                <a:lnTo>
                  <a:pt x="633" y="170"/>
                </a:lnTo>
                <a:lnTo>
                  <a:pt x="633" y="200"/>
                </a:lnTo>
                <a:lnTo>
                  <a:pt x="629" y="233"/>
                </a:lnTo>
                <a:lnTo>
                  <a:pt x="623" y="268"/>
                </a:lnTo>
                <a:lnTo>
                  <a:pt x="623" y="268"/>
                </a:lnTo>
                <a:close/>
                <a:moveTo>
                  <a:pt x="440" y="616"/>
                </a:moveTo>
                <a:lnTo>
                  <a:pt x="442" y="643"/>
                </a:lnTo>
                <a:lnTo>
                  <a:pt x="426" y="669"/>
                </a:lnTo>
                <a:lnTo>
                  <a:pt x="448" y="819"/>
                </a:lnTo>
                <a:lnTo>
                  <a:pt x="541" y="618"/>
                </a:lnTo>
                <a:lnTo>
                  <a:pt x="684" y="614"/>
                </a:lnTo>
                <a:lnTo>
                  <a:pt x="684" y="614"/>
                </a:lnTo>
                <a:lnTo>
                  <a:pt x="696" y="628"/>
                </a:lnTo>
                <a:lnTo>
                  <a:pt x="709" y="645"/>
                </a:lnTo>
                <a:lnTo>
                  <a:pt x="721" y="661"/>
                </a:lnTo>
                <a:lnTo>
                  <a:pt x="733" y="681"/>
                </a:lnTo>
                <a:lnTo>
                  <a:pt x="743" y="702"/>
                </a:lnTo>
                <a:lnTo>
                  <a:pt x="754" y="722"/>
                </a:lnTo>
                <a:lnTo>
                  <a:pt x="770" y="769"/>
                </a:lnTo>
                <a:lnTo>
                  <a:pt x="782" y="817"/>
                </a:lnTo>
                <a:lnTo>
                  <a:pt x="790" y="864"/>
                </a:lnTo>
                <a:lnTo>
                  <a:pt x="792" y="911"/>
                </a:lnTo>
                <a:lnTo>
                  <a:pt x="792" y="931"/>
                </a:lnTo>
                <a:lnTo>
                  <a:pt x="792" y="954"/>
                </a:lnTo>
                <a:lnTo>
                  <a:pt x="792" y="954"/>
                </a:lnTo>
                <a:lnTo>
                  <a:pt x="0" y="954"/>
                </a:lnTo>
                <a:lnTo>
                  <a:pt x="0" y="954"/>
                </a:lnTo>
                <a:lnTo>
                  <a:pt x="2" y="915"/>
                </a:lnTo>
                <a:lnTo>
                  <a:pt x="6" y="872"/>
                </a:lnTo>
                <a:lnTo>
                  <a:pt x="12" y="827"/>
                </a:lnTo>
                <a:lnTo>
                  <a:pt x="23" y="782"/>
                </a:lnTo>
                <a:lnTo>
                  <a:pt x="29" y="757"/>
                </a:lnTo>
                <a:lnTo>
                  <a:pt x="37" y="735"/>
                </a:lnTo>
                <a:lnTo>
                  <a:pt x="47" y="712"/>
                </a:lnTo>
                <a:lnTo>
                  <a:pt x="57" y="692"/>
                </a:lnTo>
                <a:lnTo>
                  <a:pt x="68" y="671"/>
                </a:lnTo>
                <a:lnTo>
                  <a:pt x="82" y="653"/>
                </a:lnTo>
                <a:lnTo>
                  <a:pt x="96" y="634"/>
                </a:lnTo>
                <a:lnTo>
                  <a:pt x="113" y="618"/>
                </a:lnTo>
                <a:lnTo>
                  <a:pt x="242" y="620"/>
                </a:lnTo>
                <a:lnTo>
                  <a:pt x="362" y="817"/>
                </a:lnTo>
                <a:lnTo>
                  <a:pt x="385" y="669"/>
                </a:lnTo>
                <a:lnTo>
                  <a:pt x="369" y="643"/>
                </a:lnTo>
                <a:lnTo>
                  <a:pt x="369" y="616"/>
                </a:lnTo>
                <a:lnTo>
                  <a:pt x="369" y="616"/>
                </a:lnTo>
                <a:lnTo>
                  <a:pt x="405" y="614"/>
                </a:lnTo>
                <a:lnTo>
                  <a:pt x="440" y="616"/>
                </a:lnTo>
                <a:lnTo>
                  <a:pt x="440" y="616"/>
                </a:lnTo>
                <a:close/>
                <a:moveTo>
                  <a:pt x="547" y="225"/>
                </a:moveTo>
                <a:lnTo>
                  <a:pt x="547" y="225"/>
                </a:lnTo>
                <a:lnTo>
                  <a:pt x="500" y="231"/>
                </a:lnTo>
                <a:lnTo>
                  <a:pt x="473" y="235"/>
                </a:lnTo>
                <a:lnTo>
                  <a:pt x="446" y="235"/>
                </a:lnTo>
                <a:lnTo>
                  <a:pt x="420" y="233"/>
                </a:lnTo>
                <a:lnTo>
                  <a:pt x="391" y="229"/>
                </a:lnTo>
                <a:lnTo>
                  <a:pt x="365" y="221"/>
                </a:lnTo>
                <a:lnTo>
                  <a:pt x="340" y="209"/>
                </a:lnTo>
                <a:lnTo>
                  <a:pt x="340" y="209"/>
                </a:lnTo>
                <a:lnTo>
                  <a:pt x="330" y="204"/>
                </a:lnTo>
                <a:lnTo>
                  <a:pt x="319" y="204"/>
                </a:lnTo>
                <a:lnTo>
                  <a:pt x="307" y="206"/>
                </a:lnTo>
                <a:lnTo>
                  <a:pt x="295" y="211"/>
                </a:lnTo>
                <a:lnTo>
                  <a:pt x="270" y="217"/>
                </a:lnTo>
                <a:lnTo>
                  <a:pt x="258" y="221"/>
                </a:lnTo>
                <a:lnTo>
                  <a:pt x="246" y="221"/>
                </a:lnTo>
                <a:lnTo>
                  <a:pt x="246" y="221"/>
                </a:lnTo>
                <a:lnTo>
                  <a:pt x="233" y="249"/>
                </a:lnTo>
                <a:lnTo>
                  <a:pt x="225" y="282"/>
                </a:lnTo>
                <a:lnTo>
                  <a:pt x="223" y="299"/>
                </a:lnTo>
                <a:lnTo>
                  <a:pt x="205" y="297"/>
                </a:lnTo>
                <a:lnTo>
                  <a:pt x="205" y="297"/>
                </a:lnTo>
                <a:lnTo>
                  <a:pt x="193" y="299"/>
                </a:lnTo>
                <a:lnTo>
                  <a:pt x="193" y="299"/>
                </a:lnTo>
                <a:lnTo>
                  <a:pt x="188" y="301"/>
                </a:lnTo>
                <a:lnTo>
                  <a:pt x="188" y="301"/>
                </a:lnTo>
                <a:lnTo>
                  <a:pt x="190" y="327"/>
                </a:lnTo>
                <a:lnTo>
                  <a:pt x="195" y="340"/>
                </a:lnTo>
                <a:lnTo>
                  <a:pt x="197" y="350"/>
                </a:lnTo>
                <a:lnTo>
                  <a:pt x="197" y="350"/>
                </a:lnTo>
                <a:lnTo>
                  <a:pt x="201" y="358"/>
                </a:lnTo>
                <a:lnTo>
                  <a:pt x="205" y="364"/>
                </a:lnTo>
                <a:lnTo>
                  <a:pt x="211" y="368"/>
                </a:lnTo>
                <a:lnTo>
                  <a:pt x="217" y="370"/>
                </a:lnTo>
                <a:lnTo>
                  <a:pt x="227" y="374"/>
                </a:lnTo>
                <a:lnTo>
                  <a:pt x="229" y="385"/>
                </a:lnTo>
                <a:lnTo>
                  <a:pt x="229" y="385"/>
                </a:lnTo>
                <a:lnTo>
                  <a:pt x="244" y="432"/>
                </a:lnTo>
                <a:lnTo>
                  <a:pt x="252" y="454"/>
                </a:lnTo>
                <a:lnTo>
                  <a:pt x="262" y="473"/>
                </a:lnTo>
                <a:lnTo>
                  <a:pt x="262" y="473"/>
                </a:lnTo>
                <a:lnTo>
                  <a:pt x="272" y="491"/>
                </a:lnTo>
                <a:lnTo>
                  <a:pt x="285" y="505"/>
                </a:lnTo>
                <a:lnTo>
                  <a:pt x="299" y="518"/>
                </a:lnTo>
                <a:lnTo>
                  <a:pt x="315" y="526"/>
                </a:lnTo>
                <a:lnTo>
                  <a:pt x="315" y="526"/>
                </a:lnTo>
                <a:lnTo>
                  <a:pt x="326" y="530"/>
                </a:lnTo>
                <a:lnTo>
                  <a:pt x="344" y="532"/>
                </a:lnTo>
                <a:lnTo>
                  <a:pt x="387" y="534"/>
                </a:lnTo>
                <a:lnTo>
                  <a:pt x="387" y="534"/>
                </a:lnTo>
                <a:lnTo>
                  <a:pt x="436" y="532"/>
                </a:lnTo>
                <a:lnTo>
                  <a:pt x="455" y="530"/>
                </a:lnTo>
                <a:lnTo>
                  <a:pt x="467" y="528"/>
                </a:lnTo>
                <a:lnTo>
                  <a:pt x="467" y="528"/>
                </a:lnTo>
                <a:lnTo>
                  <a:pt x="485" y="520"/>
                </a:lnTo>
                <a:lnTo>
                  <a:pt x="500" y="507"/>
                </a:lnTo>
                <a:lnTo>
                  <a:pt x="514" y="493"/>
                </a:lnTo>
                <a:lnTo>
                  <a:pt x="526" y="477"/>
                </a:lnTo>
                <a:lnTo>
                  <a:pt x="526" y="477"/>
                </a:lnTo>
                <a:lnTo>
                  <a:pt x="537" y="456"/>
                </a:lnTo>
                <a:lnTo>
                  <a:pt x="545" y="434"/>
                </a:lnTo>
                <a:lnTo>
                  <a:pt x="553" y="409"/>
                </a:lnTo>
                <a:lnTo>
                  <a:pt x="561" y="385"/>
                </a:lnTo>
                <a:lnTo>
                  <a:pt x="563" y="374"/>
                </a:lnTo>
                <a:lnTo>
                  <a:pt x="573" y="370"/>
                </a:lnTo>
                <a:lnTo>
                  <a:pt x="573" y="370"/>
                </a:lnTo>
                <a:lnTo>
                  <a:pt x="580" y="366"/>
                </a:lnTo>
                <a:lnTo>
                  <a:pt x="584" y="362"/>
                </a:lnTo>
                <a:lnTo>
                  <a:pt x="588" y="356"/>
                </a:lnTo>
                <a:lnTo>
                  <a:pt x="592" y="350"/>
                </a:lnTo>
                <a:lnTo>
                  <a:pt x="592" y="350"/>
                </a:lnTo>
                <a:lnTo>
                  <a:pt x="598" y="327"/>
                </a:lnTo>
                <a:lnTo>
                  <a:pt x="600" y="301"/>
                </a:lnTo>
                <a:lnTo>
                  <a:pt x="600" y="301"/>
                </a:lnTo>
                <a:lnTo>
                  <a:pt x="596" y="299"/>
                </a:lnTo>
                <a:lnTo>
                  <a:pt x="596" y="299"/>
                </a:lnTo>
                <a:lnTo>
                  <a:pt x="586" y="297"/>
                </a:lnTo>
                <a:lnTo>
                  <a:pt x="567" y="299"/>
                </a:lnTo>
                <a:lnTo>
                  <a:pt x="565" y="280"/>
                </a:lnTo>
                <a:lnTo>
                  <a:pt x="565" y="280"/>
                </a:lnTo>
                <a:lnTo>
                  <a:pt x="557" y="252"/>
                </a:lnTo>
                <a:lnTo>
                  <a:pt x="547" y="225"/>
                </a:lnTo>
                <a:lnTo>
                  <a:pt x="547" y="225"/>
                </a:lnTo>
                <a:close/>
              </a:path>
            </a:pathLst>
          </a:custGeom>
          <a:solidFill>
            <a:srgbClr val="578B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MH_Other_1"/>
          <p:cNvSpPr/>
          <p:nvPr/>
        </p:nvSpPr>
        <p:spPr>
          <a:xfrm>
            <a:off x="4736465" y="1833880"/>
            <a:ext cx="1026795" cy="1182370"/>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469F26"/>
          </a:solidFill>
          <a:ln w="12700" cap="flat" cmpd="sng" algn="ctr">
            <a:noFill/>
            <a:prstDash val="solid"/>
            <a:miter lim="800000"/>
          </a:ln>
          <a:effectLst/>
        </p:spPr>
        <p:txBody>
          <a:bodyPr lIns="272320" tIns="313011" rIns="272320" bIns="313011" spcCol="1270" anchor="ctr">
            <a:normAutofit/>
          </a:bodyPr>
          <a:lstStyle/>
          <a:p>
            <a:pPr marL="0" marR="0" lvl="0" indent="0" algn="ctr" defTabSz="1600200" rtl="0" eaLnBrk="1" latinLnBrk="0" hangingPunct="1">
              <a:lnSpc>
                <a:spcPct val="90000"/>
              </a:lnSpc>
              <a:spcBef>
                <a:spcPct val="0"/>
              </a:spcBef>
              <a:spcAft>
                <a:spcPct val="35000"/>
              </a:spcAft>
              <a:buClrTx/>
              <a:buSzTx/>
              <a:buFontTx/>
              <a:buNone/>
              <a:defRPr/>
            </a:pPr>
            <a:endParaRPr kumimoji="0" lang="zh-CN" altLang="en-US" sz="3600" b="0" i="0" u="none" strike="noStrike" kern="0" cap="none" spc="0" normalizeH="0" baseline="0" noProof="0">
              <a:ln>
                <a:noFill/>
              </a:ln>
              <a:solidFill>
                <a:schemeClr val="tx1"/>
              </a:solidFill>
              <a:effectLst/>
              <a:uLnTx/>
              <a:uFillTx/>
              <a:latin typeface="Times New Roman" panose="02020603050405020304"/>
              <a:ea typeface="幼圆" panose="02010509060101010101" charset="-122"/>
              <a:cs typeface="+mn-cs"/>
            </a:endParaRPr>
          </a:p>
        </p:txBody>
      </p:sp>
      <p:sp>
        <p:nvSpPr>
          <p:cNvPr id="55" name="MH_Other_2"/>
          <p:cNvSpPr/>
          <p:nvPr/>
        </p:nvSpPr>
        <p:spPr>
          <a:xfrm>
            <a:off x="6400165" y="2837180"/>
            <a:ext cx="1026795" cy="1182370"/>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469F26"/>
          </a:solidFill>
          <a:ln w="12700" cap="flat" cmpd="sng" algn="ctr">
            <a:noFill/>
            <a:prstDash val="solid"/>
            <a:miter lim="800000"/>
          </a:ln>
          <a:effectLst/>
        </p:spPr>
        <p:txBody>
          <a:bodyPr lIns="272320" tIns="313011" rIns="272320" bIns="313011" spcCol="1270" anchor="ctr">
            <a:normAutofit/>
          </a:bodyPr>
          <a:lstStyle/>
          <a:p>
            <a:pPr lvl="0" algn="ctr" defTabSz="1600200">
              <a:lnSpc>
                <a:spcPct val="90000"/>
              </a:lnSpc>
              <a:spcAft>
                <a:spcPct val="35000"/>
              </a:spcAft>
              <a:buClrTx/>
              <a:buSzTx/>
              <a:buFontTx/>
              <a:defRPr/>
            </a:pPr>
            <a:endParaRPr lang="zh-CN" altLang="en-US" sz="3600" kern="0" noProof="0">
              <a:ln>
                <a:noFill/>
              </a:ln>
              <a:solidFill>
                <a:schemeClr val="tx1"/>
              </a:solidFill>
              <a:uLnTx/>
              <a:uFillTx/>
              <a:latin typeface="Times New Roman" panose="02020603050405020304"/>
              <a:ea typeface="幼圆" panose="02010509060101010101" charset="-122"/>
              <a:sym typeface="+mn-ea"/>
            </a:endParaRPr>
          </a:p>
        </p:txBody>
      </p:sp>
      <p:sp>
        <p:nvSpPr>
          <p:cNvPr id="56" name="MH_Other_3"/>
          <p:cNvSpPr/>
          <p:nvPr/>
        </p:nvSpPr>
        <p:spPr>
          <a:xfrm>
            <a:off x="4736465" y="3840480"/>
            <a:ext cx="1026795" cy="1181100"/>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469F26"/>
          </a:solidFill>
          <a:ln w="12700" cap="flat" cmpd="sng" algn="ctr">
            <a:noFill/>
            <a:prstDash val="solid"/>
            <a:miter lim="800000"/>
          </a:ln>
          <a:effectLst/>
        </p:spPr>
        <p:txBody>
          <a:bodyPr lIns="272320" tIns="313011" rIns="272320" bIns="313011" spcCol="1270" anchor="ctr">
            <a:normAutofit/>
          </a:bodyPr>
          <a:lstStyle/>
          <a:p>
            <a:pPr lvl="0" algn="ctr" defTabSz="1600200">
              <a:lnSpc>
                <a:spcPct val="90000"/>
              </a:lnSpc>
              <a:spcAft>
                <a:spcPct val="35000"/>
              </a:spcAft>
              <a:buClrTx/>
              <a:buSzTx/>
              <a:buFontTx/>
              <a:defRPr/>
            </a:pPr>
            <a:endParaRPr lang="zh-CN" altLang="en-US" sz="3600" kern="0" noProof="0">
              <a:ln>
                <a:noFill/>
              </a:ln>
              <a:solidFill>
                <a:schemeClr val="tx1"/>
              </a:solidFill>
              <a:uLnTx/>
              <a:uFillTx/>
              <a:latin typeface="Times New Roman" panose="02020603050405020304"/>
              <a:ea typeface="幼圆" panose="02010509060101010101" charset="-122"/>
              <a:sym typeface="+mn-ea"/>
            </a:endParaRPr>
          </a:p>
        </p:txBody>
      </p:sp>
      <p:sp>
        <p:nvSpPr>
          <p:cNvPr id="3078" name="MH_Other_4"/>
          <p:cNvSpPr>
            <a:spLocks noEditPoints="1"/>
          </p:cNvSpPr>
          <p:nvPr/>
        </p:nvSpPr>
        <p:spPr>
          <a:xfrm>
            <a:off x="5064760" y="4246880"/>
            <a:ext cx="370205" cy="3683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128" h="128">
                <a:moveTo>
                  <a:pt x="54" y="52"/>
                </a:moveTo>
                <a:cubicBezTo>
                  <a:pt x="57" y="52"/>
                  <a:pt x="60" y="49"/>
                  <a:pt x="60" y="46"/>
                </a:cubicBezTo>
                <a:cubicBezTo>
                  <a:pt x="60" y="43"/>
                  <a:pt x="57" y="40"/>
                  <a:pt x="54" y="40"/>
                </a:cubicBezTo>
                <a:cubicBezTo>
                  <a:pt x="51" y="40"/>
                  <a:pt x="48" y="43"/>
                  <a:pt x="48" y="46"/>
                </a:cubicBezTo>
                <a:cubicBezTo>
                  <a:pt x="48" y="49"/>
                  <a:pt x="51" y="52"/>
                  <a:pt x="54" y="52"/>
                </a:cubicBezTo>
                <a:close/>
                <a:moveTo>
                  <a:pt x="78" y="52"/>
                </a:moveTo>
                <a:cubicBezTo>
                  <a:pt x="81" y="52"/>
                  <a:pt x="84" y="49"/>
                  <a:pt x="84" y="46"/>
                </a:cubicBezTo>
                <a:cubicBezTo>
                  <a:pt x="84" y="43"/>
                  <a:pt x="81" y="40"/>
                  <a:pt x="78" y="40"/>
                </a:cubicBezTo>
                <a:cubicBezTo>
                  <a:pt x="75" y="40"/>
                  <a:pt x="72" y="43"/>
                  <a:pt x="72" y="46"/>
                </a:cubicBezTo>
                <a:cubicBezTo>
                  <a:pt x="72" y="49"/>
                  <a:pt x="75" y="52"/>
                  <a:pt x="78" y="52"/>
                </a:cubicBezTo>
                <a:close/>
                <a:moveTo>
                  <a:pt x="42" y="90"/>
                </a:moveTo>
                <a:cubicBezTo>
                  <a:pt x="46" y="91"/>
                  <a:pt x="49" y="91"/>
                  <a:pt x="52" y="91"/>
                </a:cubicBezTo>
                <a:cubicBezTo>
                  <a:pt x="81" y="91"/>
                  <a:pt x="104" y="71"/>
                  <a:pt x="104" y="45"/>
                </a:cubicBezTo>
                <a:cubicBezTo>
                  <a:pt x="104" y="20"/>
                  <a:pt x="81" y="0"/>
                  <a:pt x="52" y="0"/>
                </a:cubicBezTo>
                <a:cubicBezTo>
                  <a:pt x="23" y="0"/>
                  <a:pt x="0" y="20"/>
                  <a:pt x="0" y="45"/>
                </a:cubicBezTo>
                <a:cubicBezTo>
                  <a:pt x="0" y="60"/>
                  <a:pt x="8" y="73"/>
                  <a:pt x="20" y="81"/>
                </a:cubicBezTo>
                <a:cubicBezTo>
                  <a:pt x="20" y="104"/>
                  <a:pt x="20" y="104"/>
                  <a:pt x="20" y="104"/>
                </a:cubicBezTo>
                <a:lnTo>
                  <a:pt x="42" y="90"/>
                </a:lnTo>
                <a:close/>
                <a:moveTo>
                  <a:pt x="8" y="46"/>
                </a:moveTo>
                <a:cubicBezTo>
                  <a:pt x="8" y="25"/>
                  <a:pt x="28" y="8"/>
                  <a:pt x="52" y="8"/>
                </a:cubicBezTo>
                <a:cubicBezTo>
                  <a:pt x="76" y="8"/>
                  <a:pt x="96" y="25"/>
                  <a:pt x="96" y="46"/>
                </a:cubicBezTo>
                <a:cubicBezTo>
                  <a:pt x="96" y="67"/>
                  <a:pt x="76" y="84"/>
                  <a:pt x="52" y="84"/>
                </a:cubicBezTo>
                <a:cubicBezTo>
                  <a:pt x="48" y="84"/>
                  <a:pt x="45" y="84"/>
                  <a:pt x="42" y="83"/>
                </a:cubicBezTo>
                <a:cubicBezTo>
                  <a:pt x="34" y="88"/>
                  <a:pt x="34" y="88"/>
                  <a:pt x="34" y="88"/>
                </a:cubicBezTo>
                <a:cubicBezTo>
                  <a:pt x="34" y="88"/>
                  <a:pt x="34" y="88"/>
                  <a:pt x="34" y="88"/>
                </a:cubicBezTo>
                <a:cubicBezTo>
                  <a:pt x="28" y="92"/>
                  <a:pt x="28" y="92"/>
                  <a:pt x="28" y="92"/>
                </a:cubicBezTo>
                <a:cubicBezTo>
                  <a:pt x="28" y="86"/>
                  <a:pt x="28" y="86"/>
                  <a:pt x="28" y="86"/>
                </a:cubicBezTo>
                <a:cubicBezTo>
                  <a:pt x="28" y="78"/>
                  <a:pt x="28" y="78"/>
                  <a:pt x="28" y="78"/>
                </a:cubicBezTo>
                <a:cubicBezTo>
                  <a:pt x="16" y="71"/>
                  <a:pt x="8" y="59"/>
                  <a:pt x="8" y="46"/>
                </a:cubicBezTo>
                <a:close/>
                <a:moveTo>
                  <a:pt x="36" y="46"/>
                </a:moveTo>
                <a:cubicBezTo>
                  <a:pt x="36" y="43"/>
                  <a:pt x="33" y="40"/>
                  <a:pt x="30" y="40"/>
                </a:cubicBezTo>
                <a:cubicBezTo>
                  <a:pt x="27" y="40"/>
                  <a:pt x="24" y="43"/>
                  <a:pt x="24" y="46"/>
                </a:cubicBezTo>
                <a:cubicBezTo>
                  <a:pt x="24" y="49"/>
                  <a:pt x="27" y="52"/>
                  <a:pt x="30" y="52"/>
                </a:cubicBezTo>
                <a:cubicBezTo>
                  <a:pt x="33" y="52"/>
                  <a:pt x="36" y="49"/>
                  <a:pt x="36" y="46"/>
                </a:cubicBezTo>
                <a:close/>
                <a:moveTo>
                  <a:pt x="112" y="37"/>
                </a:moveTo>
                <a:cubicBezTo>
                  <a:pt x="112" y="38"/>
                  <a:pt x="112" y="39"/>
                  <a:pt x="112" y="40"/>
                </a:cubicBezTo>
                <a:cubicBezTo>
                  <a:pt x="112" y="43"/>
                  <a:pt x="112" y="45"/>
                  <a:pt x="111" y="47"/>
                </a:cubicBezTo>
                <a:cubicBezTo>
                  <a:pt x="117" y="54"/>
                  <a:pt x="120" y="62"/>
                  <a:pt x="120" y="70"/>
                </a:cubicBezTo>
                <a:cubicBezTo>
                  <a:pt x="120" y="83"/>
                  <a:pt x="112" y="95"/>
                  <a:pt x="100" y="102"/>
                </a:cubicBezTo>
                <a:cubicBezTo>
                  <a:pt x="100" y="110"/>
                  <a:pt x="100" y="110"/>
                  <a:pt x="100" y="110"/>
                </a:cubicBezTo>
                <a:cubicBezTo>
                  <a:pt x="100" y="116"/>
                  <a:pt x="100" y="116"/>
                  <a:pt x="100" y="116"/>
                </a:cubicBezTo>
                <a:cubicBezTo>
                  <a:pt x="94" y="112"/>
                  <a:pt x="94" y="112"/>
                  <a:pt x="94" y="112"/>
                </a:cubicBezTo>
                <a:cubicBezTo>
                  <a:pt x="94" y="112"/>
                  <a:pt x="94" y="112"/>
                  <a:pt x="94" y="112"/>
                </a:cubicBezTo>
                <a:cubicBezTo>
                  <a:pt x="86" y="107"/>
                  <a:pt x="86" y="107"/>
                  <a:pt x="86" y="107"/>
                </a:cubicBezTo>
                <a:cubicBezTo>
                  <a:pt x="83" y="108"/>
                  <a:pt x="80" y="108"/>
                  <a:pt x="76" y="108"/>
                </a:cubicBezTo>
                <a:cubicBezTo>
                  <a:pt x="66" y="108"/>
                  <a:pt x="56" y="105"/>
                  <a:pt x="49" y="100"/>
                </a:cubicBezTo>
                <a:cubicBezTo>
                  <a:pt x="46" y="100"/>
                  <a:pt x="44" y="100"/>
                  <a:pt x="42" y="100"/>
                </a:cubicBezTo>
                <a:cubicBezTo>
                  <a:pt x="40" y="100"/>
                  <a:pt x="39" y="100"/>
                  <a:pt x="37" y="100"/>
                </a:cubicBezTo>
                <a:cubicBezTo>
                  <a:pt x="47" y="109"/>
                  <a:pt x="61" y="115"/>
                  <a:pt x="76" y="115"/>
                </a:cubicBezTo>
                <a:cubicBezTo>
                  <a:pt x="79" y="115"/>
                  <a:pt x="82" y="115"/>
                  <a:pt x="86" y="114"/>
                </a:cubicBezTo>
                <a:cubicBezTo>
                  <a:pt x="108" y="128"/>
                  <a:pt x="108" y="128"/>
                  <a:pt x="108" y="128"/>
                </a:cubicBezTo>
                <a:cubicBezTo>
                  <a:pt x="108" y="105"/>
                  <a:pt x="108" y="105"/>
                  <a:pt x="108" y="105"/>
                </a:cubicBezTo>
                <a:cubicBezTo>
                  <a:pt x="120" y="97"/>
                  <a:pt x="128" y="84"/>
                  <a:pt x="128" y="69"/>
                </a:cubicBezTo>
                <a:cubicBezTo>
                  <a:pt x="128" y="57"/>
                  <a:pt x="122" y="45"/>
                  <a:pt x="112" y="37"/>
                </a:cubicBezTo>
                <a:close/>
              </a:path>
            </a:pathLst>
          </a:custGeom>
          <a:solidFill>
            <a:srgbClr val="FFFFFF">
              <a:alpha val="100000"/>
            </a:srgbClr>
          </a:solidFill>
          <a:ln w="9525">
            <a:noFill/>
          </a:ln>
        </p:spPr>
        <p:txBody>
          <a:bodyPr/>
          <a:lstStyle/>
          <a:p>
            <a:endParaRPr lang="zh-CN" altLang="en-US">
              <a:solidFill>
                <a:schemeClr val="tx1"/>
              </a:solidFill>
            </a:endParaRPr>
          </a:p>
        </p:txBody>
      </p:sp>
      <p:sp>
        <p:nvSpPr>
          <p:cNvPr id="3079" name="MH_Other_5"/>
          <p:cNvSpPr>
            <a:spLocks noEditPoints="1"/>
          </p:cNvSpPr>
          <p:nvPr/>
        </p:nvSpPr>
        <p:spPr>
          <a:xfrm>
            <a:off x="6728460" y="3260725"/>
            <a:ext cx="368300" cy="370205"/>
          </a:xfrm>
          <a:custGeom>
            <a:avLst/>
            <a:gdLst/>
            <a:ahLst/>
            <a:cxnLst>
              <a:cxn ang="0">
                <a:pos x="2147483646" y="0"/>
              </a:cxn>
              <a:cxn ang="0">
                <a:pos x="2147483646" y="2147483646"/>
              </a:cxn>
              <a:cxn ang="0">
                <a:pos x="2147483646" y="2147483646"/>
              </a:cxn>
              <a:cxn ang="0">
                <a:pos x="2147483646" y="0"/>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128" h="128">
                <a:moveTo>
                  <a:pt x="112" y="0"/>
                </a:moveTo>
                <a:cubicBezTo>
                  <a:pt x="112" y="0"/>
                  <a:pt x="89" y="6"/>
                  <a:pt x="68" y="12"/>
                </a:cubicBezTo>
                <a:cubicBezTo>
                  <a:pt x="65" y="12"/>
                  <a:pt x="63" y="12"/>
                  <a:pt x="60" y="12"/>
                </a:cubicBezTo>
                <a:cubicBezTo>
                  <a:pt x="40" y="7"/>
                  <a:pt x="16" y="0"/>
                  <a:pt x="16" y="0"/>
                </a:cubicBezTo>
                <a:cubicBezTo>
                  <a:pt x="7" y="0"/>
                  <a:pt x="0" y="7"/>
                  <a:pt x="0" y="16"/>
                </a:cubicBezTo>
                <a:cubicBezTo>
                  <a:pt x="0" y="100"/>
                  <a:pt x="0" y="100"/>
                  <a:pt x="0" y="100"/>
                </a:cubicBezTo>
                <a:cubicBezTo>
                  <a:pt x="0" y="109"/>
                  <a:pt x="8" y="113"/>
                  <a:pt x="16" y="116"/>
                </a:cubicBezTo>
                <a:cubicBezTo>
                  <a:pt x="16" y="116"/>
                  <a:pt x="38" y="122"/>
                  <a:pt x="60" y="128"/>
                </a:cubicBezTo>
                <a:cubicBezTo>
                  <a:pt x="63" y="128"/>
                  <a:pt x="65" y="128"/>
                  <a:pt x="68" y="128"/>
                </a:cubicBezTo>
                <a:cubicBezTo>
                  <a:pt x="90" y="122"/>
                  <a:pt x="112" y="116"/>
                  <a:pt x="112" y="116"/>
                </a:cubicBezTo>
                <a:cubicBezTo>
                  <a:pt x="120" y="114"/>
                  <a:pt x="128" y="109"/>
                  <a:pt x="128" y="100"/>
                </a:cubicBezTo>
                <a:cubicBezTo>
                  <a:pt x="128" y="16"/>
                  <a:pt x="128" y="16"/>
                  <a:pt x="128" y="16"/>
                </a:cubicBezTo>
                <a:cubicBezTo>
                  <a:pt x="128" y="7"/>
                  <a:pt x="121" y="0"/>
                  <a:pt x="112" y="0"/>
                </a:cubicBezTo>
                <a:close/>
                <a:moveTo>
                  <a:pt x="60" y="120"/>
                </a:moveTo>
                <a:cubicBezTo>
                  <a:pt x="38" y="114"/>
                  <a:pt x="16" y="108"/>
                  <a:pt x="16" y="108"/>
                </a:cubicBezTo>
                <a:cubicBezTo>
                  <a:pt x="11" y="107"/>
                  <a:pt x="8" y="104"/>
                  <a:pt x="8" y="100"/>
                </a:cubicBezTo>
                <a:cubicBezTo>
                  <a:pt x="8" y="16"/>
                  <a:pt x="8" y="16"/>
                  <a:pt x="8" y="16"/>
                </a:cubicBezTo>
                <a:cubicBezTo>
                  <a:pt x="8" y="12"/>
                  <a:pt x="12" y="8"/>
                  <a:pt x="16" y="8"/>
                </a:cubicBezTo>
                <a:cubicBezTo>
                  <a:pt x="60" y="20"/>
                  <a:pt x="60" y="20"/>
                  <a:pt x="60" y="20"/>
                </a:cubicBezTo>
                <a:lnTo>
                  <a:pt x="60" y="120"/>
                </a:lnTo>
                <a:close/>
                <a:moveTo>
                  <a:pt x="120" y="100"/>
                </a:moveTo>
                <a:cubicBezTo>
                  <a:pt x="120" y="104"/>
                  <a:pt x="116" y="107"/>
                  <a:pt x="112" y="108"/>
                </a:cubicBezTo>
                <a:cubicBezTo>
                  <a:pt x="112" y="108"/>
                  <a:pt x="90" y="114"/>
                  <a:pt x="68" y="120"/>
                </a:cubicBezTo>
                <a:cubicBezTo>
                  <a:pt x="68" y="20"/>
                  <a:pt x="68" y="20"/>
                  <a:pt x="68" y="20"/>
                </a:cubicBezTo>
                <a:cubicBezTo>
                  <a:pt x="112" y="8"/>
                  <a:pt x="112" y="8"/>
                  <a:pt x="112" y="8"/>
                </a:cubicBezTo>
                <a:cubicBezTo>
                  <a:pt x="116" y="8"/>
                  <a:pt x="120" y="12"/>
                  <a:pt x="120" y="16"/>
                </a:cubicBezTo>
                <a:lnTo>
                  <a:pt x="120" y="100"/>
                </a:lnTo>
                <a:close/>
              </a:path>
            </a:pathLst>
          </a:custGeom>
          <a:solidFill>
            <a:srgbClr val="FFFFFF">
              <a:alpha val="100000"/>
            </a:srgbClr>
          </a:solidFill>
          <a:ln w="9525">
            <a:noFill/>
          </a:ln>
        </p:spPr>
        <p:txBody>
          <a:bodyPr/>
          <a:lstStyle/>
          <a:p>
            <a:endParaRPr lang="zh-CN" altLang="en-US">
              <a:solidFill>
                <a:schemeClr val="tx1"/>
              </a:solidFill>
            </a:endParaRPr>
          </a:p>
        </p:txBody>
      </p:sp>
      <p:sp>
        <p:nvSpPr>
          <p:cNvPr id="3080" name="MH_Other_6"/>
          <p:cNvSpPr>
            <a:spLocks noEditPoints="1"/>
          </p:cNvSpPr>
          <p:nvPr/>
        </p:nvSpPr>
        <p:spPr>
          <a:xfrm>
            <a:off x="5064760" y="2252980"/>
            <a:ext cx="370205" cy="3683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128" h="128">
                <a:moveTo>
                  <a:pt x="96" y="56"/>
                </a:moveTo>
                <a:cubicBezTo>
                  <a:pt x="32" y="56"/>
                  <a:pt x="32" y="56"/>
                  <a:pt x="32" y="56"/>
                </a:cubicBezTo>
                <a:cubicBezTo>
                  <a:pt x="30" y="56"/>
                  <a:pt x="28" y="58"/>
                  <a:pt x="28" y="60"/>
                </a:cubicBezTo>
                <a:cubicBezTo>
                  <a:pt x="28" y="62"/>
                  <a:pt x="30" y="64"/>
                  <a:pt x="32" y="64"/>
                </a:cubicBezTo>
                <a:cubicBezTo>
                  <a:pt x="96" y="64"/>
                  <a:pt x="96" y="64"/>
                  <a:pt x="96" y="64"/>
                </a:cubicBezTo>
                <a:cubicBezTo>
                  <a:pt x="98" y="64"/>
                  <a:pt x="100" y="62"/>
                  <a:pt x="100" y="60"/>
                </a:cubicBezTo>
                <a:cubicBezTo>
                  <a:pt x="100" y="58"/>
                  <a:pt x="98" y="56"/>
                  <a:pt x="96" y="56"/>
                </a:cubicBezTo>
                <a:close/>
                <a:moveTo>
                  <a:pt x="96" y="80"/>
                </a:moveTo>
                <a:cubicBezTo>
                  <a:pt x="32" y="80"/>
                  <a:pt x="32" y="80"/>
                  <a:pt x="32" y="80"/>
                </a:cubicBezTo>
                <a:cubicBezTo>
                  <a:pt x="30" y="80"/>
                  <a:pt x="28" y="82"/>
                  <a:pt x="28" y="84"/>
                </a:cubicBezTo>
                <a:cubicBezTo>
                  <a:pt x="28" y="86"/>
                  <a:pt x="30" y="88"/>
                  <a:pt x="32" y="88"/>
                </a:cubicBezTo>
                <a:cubicBezTo>
                  <a:pt x="96" y="88"/>
                  <a:pt x="96" y="88"/>
                  <a:pt x="96" y="88"/>
                </a:cubicBezTo>
                <a:cubicBezTo>
                  <a:pt x="98" y="88"/>
                  <a:pt x="100" y="86"/>
                  <a:pt x="100" y="84"/>
                </a:cubicBezTo>
                <a:cubicBezTo>
                  <a:pt x="100" y="82"/>
                  <a:pt x="98" y="80"/>
                  <a:pt x="96" y="80"/>
                </a:cubicBezTo>
                <a:close/>
                <a:moveTo>
                  <a:pt x="96" y="32"/>
                </a:moveTo>
                <a:cubicBezTo>
                  <a:pt x="32" y="32"/>
                  <a:pt x="32" y="32"/>
                  <a:pt x="32" y="32"/>
                </a:cubicBezTo>
                <a:cubicBezTo>
                  <a:pt x="30" y="32"/>
                  <a:pt x="28" y="34"/>
                  <a:pt x="28" y="36"/>
                </a:cubicBezTo>
                <a:cubicBezTo>
                  <a:pt x="28" y="38"/>
                  <a:pt x="30" y="40"/>
                  <a:pt x="32" y="40"/>
                </a:cubicBezTo>
                <a:cubicBezTo>
                  <a:pt x="96" y="40"/>
                  <a:pt x="96" y="40"/>
                  <a:pt x="96" y="40"/>
                </a:cubicBezTo>
                <a:cubicBezTo>
                  <a:pt x="98" y="40"/>
                  <a:pt x="100" y="38"/>
                  <a:pt x="100" y="36"/>
                </a:cubicBezTo>
                <a:cubicBezTo>
                  <a:pt x="100" y="34"/>
                  <a:pt x="98" y="32"/>
                  <a:pt x="96" y="32"/>
                </a:cubicBezTo>
                <a:close/>
                <a:moveTo>
                  <a:pt x="112" y="0"/>
                </a:moveTo>
                <a:cubicBezTo>
                  <a:pt x="16" y="0"/>
                  <a:pt x="16" y="0"/>
                  <a:pt x="16" y="0"/>
                </a:cubicBezTo>
                <a:cubicBezTo>
                  <a:pt x="7" y="0"/>
                  <a:pt x="0" y="8"/>
                  <a:pt x="0" y="17"/>
                </a:cubicBezTo>
                <a:cubicBezTo>
                  <a:pt x="0" y="112"/>
                  <a:pt x="0" y="112"/>
                  <a:pt x="0" y="112"/>
                </a:cubicBezTo>
                <a:cubicBezTo>
                  <a:pt x="0" y="121"/>
                  <a:pt x="7" y="128"/>
                  <a:pt x="16" y="128"/>
                </a:cubicBezTo>
                <a:cubicBezTo>
                  <a:pt x="111" y="128"/>
                  <a:pt x="111" y="128"/>
                  <a:pt x="111" y="128"/>
                </a:cubicBezTo>
                <a:cubicBezTo>
                  <a:pt x="120" y="128"/>
                  <a:pt x="128" y="121"/>
                  <a:pt x="128" y="112"/>
                </a:cubicBezTo>
                <a:cubicBezTo>
                  <a:pt x="128" y="16"/>
                  <a:pt x="128" y="16"/>
                  <a:pt x="128" y="16"/>
                </a:cubicBezTo>
                <a:cubicBezTo>
                  <a:pt x="128" y="7"/>
                  <a:pt x="121" y="0"/>
                  <a:pt x="112" y="0"/>
                </a:cubicBezTo>
                <a:close/>
                <a:moveTo>
                  <a:pt x="120" y="112"/>
                </a:moveTo>
                <a:cubicBezTo>
                  <a:pt x="120" y="116"/>
                  <a:pt x="116" y="120"/>
                  <a:pt x="111" y="120"/>
                </a:cubicBezTo>
                <a:cubicBezTo>
                  <a:pt x="16" y="120"/>
                  <a:pt x="16" y="120"/>
                  <a:pt x="16" y="120"/>
                </a:cubicBezTo>
                <a:cubicBezTo>
                  <a:pt x="12" y="120"/>
                  <a:pt x="8" y="116"/>
                  <a:pt x="8" y="112"/>
                </a:cubicBezTo>
                <a:cubicBezTo>
                  <a:pt x="8" y="17"/>
                  <a:pt x="8" y="17"/>
                  <a:pt x="8" y="17"/>
                </a:cubicBezTo>
                <a:cubicBezTo>
                  <a:pt x="8" y="12"/>
                  <a:pt x="12" y="8"/>
                  <a:pt x="16" y="8"/>
                </a:cubicBezTo>
                <a:cubicBezTo>
                  <a:pt x="112" y="8"/>
                  <a:pt x="112" y="8"/>
                  <a:pt x="112" y="8"/>
                </a:cubicBezTo>
                <a:cubicBezTo>
                  <a:pt x="116" y="8"/>
                  <a:pt x="120" y="12"/>
                  <a:pt x="120" y="16"/>
                </a:cubicBezTo>
                <a:lnTo>
                  <a:pt x="120" y="112"/>
                </a:lnTo>
                <a:close/>
              </a:path>
            </a:pathLst>
          </a:custGeom>
          <a:solidFill>
            <a:srgbClr val="FFFFFF">
              <a:alpha val="100000"/>
            </a:srgbClr>
          </a:solidFill>
          <a:ln w="9525">
            <a:noFill/>
          </a:ln>
        </p:spPr>
        <p:txBody>
          <a:bodyPr/>
          <a:lstStyle/>
          <a:p>
            <a:endParaRPr lang="zh-CN" altLang="en-US">
              <a:solidFill>
                <a:schemeClr val="tx1"/>
              </a:solidFill>
            </a:endParaRPr>
          </a:p>
        </p:txBody>
      </p:sp>
      <p:sp>
        <p:nvSpPr>
          <p:cNvPr id="60" name="MH_Other_7"/>
          <p:cNvSpPr/>
          <p:nvPr/>
        </p:nvSpPr>
        <p:spPr>
          <a:xfrm>
            <a:off x="5841365" y="1833880"/>
            <a:ext cx="1028700" cy="1182370"/>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70B327"/>
          </a:solidFill>
          <a:ln w="12700" cap="flat" cmpd="sng" algn="ctr">
            <a:noFill/>
            <a:prstDash val="solid"/>
            <a:miter lim="800000"/>
          </a:ln>
          <a:effectLst/>
        </p:spPr>
        <p:txBody>
          <a:bodyPr lIns="272320" tIns="313011" rIns="272320" bIns="313011" spcCol="1270" anchor="ctr">
            <a:normAutofit/>
          </a:bodyPr>
          <a:lstStyle/>
          <a:p>
            <a:pPr lvl="0" algn="ctr" defTabSz="1600200">
              <a:lnSpc>
                <a:spcPct val="90000"/>
              </a:lnSpc>
              <a:spcAft>
                <a:spcPct val="35000"/>
              </a:spcAft>
              <a:buClrTx/>
              <a:buSzTx/>
              <a:buFontTx/>
              <a:defRPr/>
            </a:pPr>
            <a:endParaRPr lang="zh-CN" altLang="en-US" sz="3600" kern="0" noProof="0">
              <a:ln>
                <a:noFill/>
              </a:ln>
              <a:solidFill>
                <a:schemeClr val="tx1"/>
              </a:solidFill>
              <a:uLnTx/>
              <a:uFillTx/>
              <a:latin typeface="Times New Roman" panose="02020603050405020304"/>
              <a:ea typeface="幼圆" panose="02010509060101010101" charset="-122"/>
              <a:sym typeface="+mn-ea"/>
            </a:endParaRPr>
          </a:p>
        </p:txBody>
      </p:sp>
      <p:sp>
        <p:nvSpPr>
          <p:cNvPr id="61" name="MH_Other_8"/>
          <p:cNvSpPr/>
          <p:nvPr/>
        </p:nvSpPr>
        <p:spPr>
          <a:xfrm>
            <a:off x="5841365" y="3834130"/>
            <a:ext cx="1028700" cy="1182370"/>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70B327"/>
          </a:solidFill>
          <a:ln w="12700" cap="flat" cmpd="sng" algn="ctr">
            <a:noFill/>
            <a:prstDash val="solid"/>
            <a:miter lim="800000"/>
          </a:ln>
          <a:effectLst/>
        </p:spPr>
        <p:txBody>
          <a:bodyPr lIns="272320" tIns="313011" rIns="272320" bIns="313011" spcCol="1270" anchor="ctr">
            <a:normAutofit/>
          </a:bodyPr>
          <a:lstStyle/>
          <a:p>
            <a:pPr lvl="0" algn="ctr" defTabSz="1600200">
              <a:lnSpc>
                <a:spcPct val="90000"/>
              </a:lnSpc>
              <a:spcAft>
                <a:spcPct val="35000"/>
              </a:spcAft>
              <a:buClrTx/>
              <a:buSzTx/>
              <a:buFontTx/>
              <a:defRPr/>
            </a:pPr>
            <a:endParaRPr lang="zh-CN" altLang="en-US" sz="3600" kern="0" noProof="0">
              <a:ln>
                <a:noFill/>
              </a:ln>
              <a:solidFill>
                <a:schemeClr val="tx1"/>
              </a:solidFill>
              <a:uLnTx/>
              <a:uFillTx/>
              <a:latin typeface="Times New Roman" panose="02020603050405020304"/>
              <a:ea typeface="幼圆" panose="02010509060101010101" charset="-122"/>
              <a:sym typeface="+mn-ea"/>
            </a:endParaRPr>
          </a:p>
        </p:txBody>
      </p:sp>
      <p:sp>
        <p:nvSpPr>
          <p:cNvPr id="62" name="MH_Other_9"/>
          <p:cNvSpPr/>
          <p:nvPr/>
        </p:nvSpPr>
        <p:spPr>
          <a:xfrm>
            <a:off x="4178935" y="2837180"/>
            <a:ext cx="1027430" cy="1182370"/>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70B327"/>
          </a:solidFill>
          <a:ln w="12700" cap="flat" cmpd="sng" algn="ctr">
            <a:noFill/>
            <a:prstDash val="solid"/>
            <a:miter lim="800000"/>
          </a:ln>
          <a:effectLst/>
        </p:spPr>
        <p:txBody>
          <a:bodyPr lIns="272320" tIns="313011" rIns="272320" bIns="313011" spcCol="1270" anchor="ctr">
            <a:normAutofit/>
          </a:bodyPr>
          <a:lstStyle/>
          <a:p>
            <a:pPr lvl="0" algn="ctr" defTabSz="1600200">
              <a:lnSpc>
                <a:spcPct val="90000"/>
              </a:lnSpc>
              <a:spcAft>
                <a:spcPct val="35000"/>
              </a:spcAft>
              <a:buClrTx/>
              <a:buSzTx/>
              <a:buFontTx/>
              <a:defRPr/>
            </a:pPr>
            <a:endParaRPr lang="zh-CN" altLang="en-US" sz="3600" kern="0" noProof="0">
              <a:ln>
                <a:noFill/>
              </a:ln>
              <a:solidFill>
                <a:schemeClr val="tx1"/>
              </a:solidFill>
              <a:uLnTx/>
              <a:uFillTx/>
              <a:latin typeface="Times New Roman" panose="02020603050405020304"/>
              <a:ea typeface="幼圆" panose="02010509060101010101" charset="-122"/>
              <a:sym typeface="+mn-ea"/>
            </a:endParaRPr>
          </a:p>
        </p:txBody>
      </p:sp>
      <p:sp>
        <p:nvSpPr>
          <p:cNvPr id="3084" name="MH_SubTitle_1"/>
          <p:cNvSpPr/>
          <p:nvPr/>
        </p:nvSpPr>
        <p:spPr>
          <a:xfrm>
            <a:off x="2329815" y="2095500"/>
            <a:ext cx="2309495" cy="646430"/>
          </a:xfrm>
          <a:prstGeom prst="rect">
            <a:avLst/>
          </a:prstGeom>
          <a:noFill/>
          <a:ln w="9525">
            <a:noFill/>
            <a:miter/>
          </a:ln>
        </p:spPr>
        <p:txBody>
          <a:bodyPr/>
          <a:lstStyle/>
          <a:p>
            <a:pPr lvl="0" algn="r" eaLnBrk="1" hangingPunct="1"/>
            <a:r>
              <a:rPr lang="zh-CN" altLang="en-US" sz="1400" dirty="0">
                <a:solidFill>
                  <a:schemeClr val="tx1">
                    <a:lumMod val="65000"/>
                    <a:lumOff val="35000"/>
                  </a:schemeClr>
                </a:solidFill>
                <a:latin typeface="Calibri" panose="020F0502020204030204" pitchFamily="34" charset="0"/>
                <a:ea typeface="微软雅黑" panose="020B0503020204020204" charset="-122"/>
                <a:sym typeface="+mn-ea"/>
              </a:rPr>
              <a:t>在此输入您的文本，单击此处输入您的文本</a:t>
            </a:r>
          </a:p>
        </p:txBody>
      </p:sp>
      <p:sp>
        <p:nvSpPr>
          <p:cNvPr id="3085" name="MH_SubTitle_2"/>
          <p:cNvSpPr/>
          <p:nvPr/>
        </p:nvSpPr>
        <p:spPr>
          <a:xfrm>
            <a:off x="1781810" y="3107055"/>
            <a:ext cx="2310130" cy="645795"/>
          </a:xfrm>
          <a:prstGeom prst="rect">
            <a:avLst/>
          </a:prstGeom>
          <a:noFill/>
          <a:ln w="9525">
            <a:noFill/>
            <a:miter/>
          </a:ln>
        </p:spPr>
        <p:txBody>
          <a:bodyPr/>
          <a:lstStyle/>
          <a:p>
            <a:pPr lvl="0" algn="r" eaLnBrk="1" hangingPunct="1"/>
            <a:r>
              <a:rPr lang="zh-CN" altLang="en-US" sz="1400" dirty="0">
                <a:solidFill>
                  <a:schemeClr val="tx1">
                    <a:lumMod val="65000"/>
                    <a:lumOff val="35000"/>
                  </a:schemeClr>
                </a:solidFill>
                <a:latin typeface="Calibri" panose="020F0502020204030204" pitchFamily="34" charset="0"/>
                <a:ea typeface="微软雅黑" panose="020B0503020204020204" charset="-122"/>
              </a:rPr>
              <a:t>在此输入您的文本，单击此处</a:t>
            </a:r>
            <a:r>
              <a:rPr lang="zh-CN" altLang="en-US" sz="1400" dirty="0">
                <a:solidFill>
                  <a:schemeClr val="tx1">
                    <a:lumMod val="65000"/>
                    <a:lumOff val="35000"/>
                  </a:schemeClr>
                </a:solidFill>
                <a:latin typeface="Calibri" panose="020F0502020204030204" pitchFamily="34" charset="0"/>
                <a:ea typeface="微软雅黑" panose="020B0503020204020204" charset="-122"/>
                <a:sym typeface="+mn-ea"/>
              </a:rPr>
              <a:t>输入您的文本</a:t>
            </a:r>
            <a:endParaRPr lang="zh-CN" altLang="en-US" sz="1400" dirty="0">
              <a:solidFill>
                <a:schemeClr val="tx1">
                  <a:lumMod val="65000"/>
                  <a:lumOff val="35000"/>
                </a:schemeClr>
              </a:solidFill>
              <a:latin typeface="Calibri" panose="020F0502020204030204" pitchFamily="34" charset="0"/>
              <a:ea typeface="微软雅黑" panose="020B0503020204020204" charset="-122"/>
            </a:endParaRPr>
          </a:p>
        </p:txBody>
      </p:sp>
      <p:sp>
        <p:nvSpPr>
          <p:cNvPr id="3086" name="MH_SubTitle_3"/>
          <p:cNvSpPr/>
          <p:nvPr/>
        </p:nvSpPr>
        <p:spPr>
          <a:xfrm>
            <a:off x="2329815" y="4121150"/>
            <a:ext cx="2309495" cy="646430"/>
          </a:xfrm>
          <a:prstGeom prst="rect">
            <a:avLst/>
          </a:prstGeom>
          <a:noFill/>
          <a:ln w="9525">
            <a:noFill/>
            <a:miter/>
          </a:ln>
        </p:spPr>
        <p:txBody>
          <a:bodyPr/>
          <a:lstStyle/>
          <a:p>
            <a:pPr lvl="0" algn="r" eaLnBrk="1" hangingPunct="1"/>
            <a:r>
              <a:rPr lang="zh-CN" altLang="en-US" sz="1400" dirty="0">
                <a:solidFill>
                  <a:schemeClr val="tx1">
                    <a:lumMod val="65000"/>
                    <a:lumOff val="35000"/>
                  </a:schemeClr>
                </a:solidFill>
                <a:latin typeface="Calibri" panose="020F0502020204030204" pitchFamily="34" charset="0"/>
                <a:ea typeface="微软雅黑" panose="020B0503020204020204" charset="-122"/>
                <a:sym typeface="+mn-ea"/>
              </a:rPr>
              <a:t>在此输入您的文本，单击此处输入您的文本</a:t>
            </a:r>
          </a:p>
        </p:txBody>
      </p:sp>
      <p:sp>
        <p:nvSpPr>
          <p:cNvPr id="3087" name="MH_SubTitle_4"/>
          <p:cNvSpPr/>
          <p:nvPr/>
        </p:nvSpPr>
        <p:spPr>
          <a:xfrm>
            <a:off x="6965315" y="2095500"/>
            <a:ext cx="2309495" cy="646430"/>
          </a:xfrm>
          <a:prstGeom prst="rect">
            <a:avLst/>
          </a:prstGeom>
          <a:noFill/>
          <a:ln w="9525">
            <a:noFill/>
            <a:miter/>
          </a:ln>
        </p:spPr>
        <p:txBody>
          <a:bodyPr/>
          <a:lstStyle/>
          <a:p>
            <a:pPr lvl="0" eaLnBrk="1" hangingPunct="1"/>
            <a:r>
              <a:rPr lang="zh-CN" altLang="en-US" sz="1400" dirty="0">
                <a:solidFill>
                  <a:schemeClr val="tx1">
                    <a:lumMod val="65000"/>
                    <a:lumOff val="35000"/>
                  </a:schemeClr>
                </a:solidFill>
                <a:latin typeface="Calibri" panose="020F0502020204030204" pitchFamily="34" charset="0"/>
                <a:ea typeface="微软雅黑" panose="020B0503020204020204" charset="-122"/>
                <a:sym typeface="+mn-ea"/>
              </a:rPr>
              <a:t>在此输入您的文本，单击此处输入您的文本</a:t>
            </a:r>
          </a:p>
        </p:txBody>
      </p:sp>
      <p:sp>
        <p:nvSpPr>
          <p:cNvPr id="3088" name="MH_SubTitle_5"/>
          <p:cNvSpPr/>
          <p:nvPr/>
        </p:nvSpPr>
        <p:spPr>
          <a:xfrm>
            <a:off x="7531735" y="3107055"/>
            <a:ext cx="2310130" cy="645795"/>
          </a:xfrm>
          <a:prstGeom prst="rect">
            <a:avLst/>
          </a:prstGeom>
          <a:noFill/>
          <a:ln w="9525">
            <a:noFill/>
            <a:miter/>
          </a:ln>
        </p:spPr>
        <p:txBody>
          <a:bodyPr/>
          <a:lstStyle/>
          <a:p>
            <a:pPr lvl="0" eaLnBrk="1" hangingPunct="1"/>
            <a:r>
              <a:rPr lang="zh-CN" altLang="en-US" sz="1400" dirty="0">
                <a:solidFill>
                  <a:schemeClr val="tx1">
                    <a:lumMod val="65000"/>
                    <a:lumOff val="35000"/>
                  </a:schemeClr>
                </a:solidFill>
                <a:latin typeface="Calibri" panose="020F0502020204030204" pitchFamily="34" charset="0"/>
                <a:ea typeface="微软雅黑" panose="020B0503020204020204" charset="-122"/>
                <a:sym typeface="+mn-ea"/>
              </a:rPr>
              <a:t>在此输入您的文本，单击此处输入您的文本</a:t>
            </a:r>
          </a:p>
        </p:txBody>
      </p:sp>
      <p:sp>
        <p:nvSpPr>
          <p:cNvPr id="3089" name="MH_SubTitle_6"/>
          <p:cNvSpPr/>
          <p:nvPr/>
        </p:nvSpPr>
        <p:spPr>
          <a:xfrm>
            <a:off x="6965315" y="4121150"/>
            <a:ext cx="2309495" cy="646430"/>
          </a:xfrm>
          <a:prstGeom prst="rect">
            <a:avLst/>
          </a:prstGeom>
          <a:noFill/>
          <a:ln w="9525">
            <a:noFill/>
            <a:miter/>
          </a:ln>
        </p:spPr>
        <p:txBody>
          <a:bodyPr/>
          <a:lstStyle/>
          <a:p>
            <a:pPr lvl="0" eaLnBrk="1" hangingPunct="1"/>
            <a:r>
              <a:rPr lang="zh-CN" altLang="en-US" sz="1400" dirty="0">
                <a:solidFill>
                  <a:schemeClr val="tx1">
                    <a:lumMod val="65000"/>
                    <a:lumOff val="35000"/>
                  </a:schemeClr>
                </a:solidFill>
                <a:latin typeface="Calibri" panose="020F0502020204030204" pitchFamily="34" charset="0"/>
                <a:ea typeface="微软雅黑" panose="020B0503020204020204" charset="-122"/>
              </a:rPr>
              <a:t>L</a:t>
            </a:r>
            <a:r>
              <a:rPr lang="zh-CN" altLang="en-US" sz="1400" dirty="0">
                <a:solidFill>
                  <a:schemeClr val="tx1">
                    <a:lumMod val="65000"/>
                    <a:lumOff val="35000"/>
                  </a:schemeClr>
                </a:solidFill>
                <a:latin typeface="Calibri" panose="020F0502020204030204" pitchFamily="34" charset="0"/>
                <a:ea typeface="微软雅黑" panose="020B0503020204020204" charset="-122"/>
                <a:sym typeface="+mn-ea"/>
              </a:rPr>
              <a:t>在此输入您的文本，单击此处输入您的文本</a:t>
            </a:r>
          </a:p>
        </p:txBody>
      </p:sp>
      <p:sp>
        <p:nvSpPr>
          <p:cNvPr id="69" name="MH_Title_1"/>
          <p:cNvSpPr/>
          <p:nvPr/>
        </p:nvSpPr>
        <p:spPr>
          <a:xfrm>
            <a:off x="5293360" y="2837180"/>
            <a:ext cx="1027430" cy="1182370"/>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70B327"/>
          </a:solidFill>
          <a:ln w="12700" cap="flat" cmpd="sng" algn="ctr">
            <a:noFill/>
            <a:prstDash val="solid"/>
            <a:miter lim="800000"/>
          </a:ln>
          <a:effectLst/>
        </p:spPr>
        <p:txBody>
          <a:bodyPr lIns="272320" tIns="313011" rIns="272320" bIns="313011" spcCol="1270" anchor="ctr">
            <a:normAutofit fontScale="50000" lnSpcReduction="20000"/>
          </a:bodyPr>
          <a:lstStyle/>
          <a:p>
            <a:pPr lvl="0" algn="ctr" defTabSz="1600200">
              <a:lnSpc>
                <a:spcPct val="90000"/>
              </a:lnSpc>
              <a:spcAft>
                <a:spcPct val="35000"/>
              </a:spcAft>
              <a:buClrTx/>
              <a:buSzTx/>
              <a:buFontTx/>
              <a:defRPr/>
            </a:pPr>
            <a:r>
              <a:rPr lang="zh-CN" altLang="en-US" sz="3600" kern="0" noProof="0">
                <a:ln>
                  <a:noFill/>
                </a:ln>
                <a:solidFill>
                  <a:schemeClr val="bg1"/>
                </a:solidFill>
                <a:uLnTx/>
                <a:uFillTx/>
                <a:latin typeface="Times New Roman" panose="02020603050405020304"/>
                <a:ea typeface="幼圆" panose="02010509060101010101" charset="-122"/>
                <a:sym typeface="+mn-ea"/>
              </a:rPr>
              <a:t>关键词</a:t>
            </a:r>
          </a:p>
        </p:txBody>
      </p:sp>
      <p:sp>
        <p:nvSpPr>
          <p:cNvPr id="70" name="MH_Other_10"/>
          <p:cNvSpPr/>
          <p:nvPr/>
        </p:nvSpPr>
        <p:spPr>
          <a:xfrm>
            <a:off x="4544060" y="3256280"/>
            <a:ext cx="297180" cy="356870"/>
          </a:xfrm>
          <a:custGeom>
            <a:avLst/>
            <a:gdLst/>
            <a:ahLst/>
            <a:cxnLst/>
            <a:rect l="l" t="t" r="r" b="b"/>
            <a:pathLst>
              <a:path w="1674290" h="2018114">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rgbClr val="FFFFFF"/>
          </a:solidFill>
          <a:ln w="12700" cap="flat" cmpd="sng" algn="ctr">
            <a:noFill/>
            <a:prstDash val="solid"/>
            <a:miter lim="800000"/>
          </a:ln>
          <a:effectLst/>
        </p:spPr>
        <p:txBody>
          <a:bodyPr anchor="ctr">
            <a:normAutofit lnSpcReduction="10000"/>
            <a:scene3d>
              <a:camera prst="orthographicFront"/>
              <a:lightRig rig="threePt" dir="t"/>
            </a:scene3d>
            <a:sp3d contourW="12700">
              <a:contourClr>
                <a:srgbClr val="FFFFFF"/>
              </a:contourClr>
            </a:sp3d>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solidFill>
              <a:effectLst/>
              <a:uLnTx/>
              <a:uFillTx/>
              <a:latin typeface="Times New Roman" panose="02020603050405020304"/>
              <a:ea typeface="幼圆" panose="02010509060101010101" charset="-122"/>
              <a:cs typeface="+mn-cs"/>
            </a:endParaRPr>
          </a:p>
        </p:txBody>
      </p:sp>
      <p:sp>
        <p:nvSpPr>
          <p:cNvPr id="71" name="MH_Other_11"/>
          <p:cNvSpPr/>
          <p:nvPr/>
        </p:nvSpPr>
        <p:spPr bwMode="auto">
          <a:xfrm>
            <a:off x="6125210" y="2281555"/>
            <a:ext cx="460375" cy="340995"/>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FFFFFF"/>
          </a:solidFill>
          <a:ln>
            <a:noFill/>
          </a:ln>
        </p:spPr>
        <p:txBody>
          <a:bodyPr lIns="68580" tIns="34290" rIns="68580" bIns="540000" anchor="ctr">
            <a:normAutofit fontScale="25000" lnSpcReduction="20000"/>
            <a:scene3d>
              <a:camera prst="orthographicFront"/>
              <a:lightRig rig="threePt" dir="t"/>
            </a:scene3d>
            <a:sp3d contourW="12700">
              <a:contourClr>
                <a:srgbClr val="FFFFFF"/>
              </a:contourClr>
            </a:sp3d>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Times New Roman" panose="02020603050405020304"/>
              <a:ea typeface="幼圆" panose="02010509060101010101" charset="-122"/>
              <a:cs typeface="+mn-cs"/>
            </a:endParaRPr>
          </a:p>
        </p:txBody>
      </p:sp>
      <p:sp>
        <p:nvSpPr>
          <p:cNvPr id="72" name="MH_Other_12"/>
          <p:cNvSpPr/>
          <p:nvPr/>
        </p:nvSpPr>
        <p:spPr bwMode="auto">
          <a:xfrm>
            <a:off x="6177915" y="4240530"/>
            <a:ext cx="355600" cy="368300"/>
          </a:xfrm>
          <a:custGeom>
            <a:avLst/>
            <a:gdLst>
              <a:gd name="T0" fmla="*/ 2147483646 w 90"/>
              <a:gd name="T1" fmla="*/ 2147483646 h 93"/>
              <a:gd name="T2" fmla="*/ 2147483646 w 90"/>
              <a:gd name="T3" fmla="*/ 2147483646 h 93"/>
              <a:gd name="T4" fmla="*/ 2147483646 w 90"/>
              <a:gd name="T5" fmla="*/ 2147483646 h 93"/>
              <a:gd name="T6" fmla="*/ 2147483646 w 90"/>
              <a:gd name="T7" fmla="*/ 2147483646 h 93"/>
              <a:gd name="T8" fmla="*/ 2147483646 w 90"/>
              <a:gd name="T9" fmla="*/ 2147483646 h 93"/>
              <a:gd name="T10" fmla="*/ 0 w 90"/>
              <a:gd name="T11" fmla="*/ 2147483646 h 93"/>
              <a:gd name="T12" fmla="*/ 0 w 90"/>
              <a:gd name="T13" fmla="*/ 2147483646 h 93"/>
              <a:gd name="T14" fmla="*/ 2147483646 w 90"/>
              <a:gd name="T15" fmla="*/ 2147483646 h 93"/>
              <a:gd name="T16" fmla="*/ 2147483646 w 90"/>
              <a:gd name="T17" fmla="*/ 2147483646 h 93"/>
              <a:gd name="T18" fmla="*/ 2147483646 w 90"/>
              <a:gd name="T19" fmla="*/ 2147483646 h 93"/>
              <a:gd name="T20" fmla="*/ 2147483646 w 90"/>
              <a:gd name="T21" fmla="*/ 2147483646 h 93"/>
              <a:gd name="T22" fmla="*/ 2147483646 w 90"/>
              <a:gd name="T23" fmla="*/ 2147483646 h 93"/>
              <a:gd name="T24" fmla="*/ 2147483646 w 90"/>
              <a:gd name="T25" fmla="*/ 2147483646 h 93"/>
              <a:gd name="T26" fmla="*/ 2147483646 w 90"/>
              <a:gd name="T27" fmla="*/ 2147483646 h 93"/>
              <a:gd name="T28" fmla="*/ 2147483646 w 90"/>
              <a:gd name="T29" fmla="*/ 2147483646 h 93"/>
              <a:gd name="T30" fmla="*/ 2147483646 w 90"/>
              <a:gd name="T31" fmla="*/ 2147483646 h 93"/>
              <a:gd name="T32" fmla="*/ 2147483646 w 90"/>
              <a:gd name="T33" fmla="*/ 2147483646 h 93"/>
              <a:gd name="T34" fmla="*/ 2147483646 w 90"/>
              <a:gd name="T35" fmla="*/ 2147483646 h 93"/>
              <a:gd name="T36" fmla="*/ 2147483646 w 90"/>
              <a:gd name="T37" fmla="*/ 2147483646 h 93"/>
              <a:gd name="T38" fmla="*/ 2147483646 w 90"/>
              <a:gd name="T39" fmla="*/ 2147483646 h 93"/>
              <a:gd name="T40" fmla="*/ 2147483646 w 90"/>
              <a:gd name="T41" fmla="*/ 2147483646 h 93"/>
              <a:gd name="T42" fmla="*/ 2147483646 w 90"/>
              <a:gd name="T43" fmla="*/ 2147483646 h 93"/>
              <a:gd name="T44" fmla="*/ 2147483646 w 90"/>
              <a:gd name="T45" fmla="*/ 2147483646 h 93"/>
              <a:gd name="T46" fmla="*/ 2147483646 w 90"/>
              <a:gd name="T47" fmla="*/ 2147483646 h 93"/>
              <a:gd name="T48" fmla="*/ 2147483646 w 90"/>
              <a:gd name="T49" fmla="*/ 2147483646 h 93"/>
              <a:gd name="T50" fmla="*/ 2147483646 w 90"/>
              <a:gd name="T51" fmla="*/ 2147483646 h 93"/>
              <a:gd name="T52" fmla="*/ 2147483646 w 90"/>
              <a:gd name="T53" fmla="*/ 2147483646 h 93"/>
              <a:gd name="T54" fmla="*/ 2147483646 w 90"/>
              <a:gd name="T55" fmla="*/ 2147483646 h 93"/>
              <a:gd name="T56" fmla="*/ 2147483646 w 90"/>
              <a:gd name="T57" fmla="*/ 2147483646 h 93"/>
              <a:gd name="T58" fmla="*/ 2147483646 w 90"/>
              <a:gd name="T59" fmla="*/ 2147483646 h 93"/>
              <a:gd name="T60" fmla="*/ 2147483646 w 90"/>
              <a:gd name="T61" fmla="*/ 2147483646 h 93"/>
              <a:gd name="T62" fmla="*/ 2147483646 w 90"/>
              <a:gd name="T63" fmla="*/ 2147483646 h 93"/>
              <a:gd name="T64" fmla="*/ 2147483646 w 90"/>
              <a:gd name="T65" fmla="*/ 2147483646 h 93"/>
              <a:gd name="T66" fmla="*/ 2147483646 w 90"/>
              <a:gd name="T67" fmla="*/ 2147483646 h 93"/>
              <a:gd name="T68" fmla="*/ 2147483646 w 90"/>
              <a:gd name="T69" fmla="*/ 2147483646 h 93"/>
              <a:gd name="T70" fmla="*/ 2147483646 w 90"/>
              <a:gd name="T71" fmla="*/ 2147483646 h 93"/>
              <a:gd name="T72" fmla="*/ 2147483646 w 90"/>
              <a:gd name="T73" fmla="*/ 2147483646 h 93"/>
              <a:gd name="T74" fmla="*/ 2147483646 w 90"/>
              <a:gd name="T75" fmla="*/ 2147483646 h 93"/>
              <a:gd name="T76" fmla="*/ 2147483646 w 90"/>
              <a:gd name="T77" fmla="*/ 2147483646 h 93"/>
              <a:gd name="T78" fmla="*/ 2147483646 w 90"/>
              <a:gd name="T79" fmla="*/ 2147483646 h 93"/>
              <a:gd name="T80" fmla="*/ 2147483646 w 90"/>
              <a:gd name="T81" fmla="*/ 2147483646 h 93"/>
              <a:gd name="T82" fmla="*/ 2147483646 w 90"/>
              <a:gd name="T83" fmla="*/ 2147483646 h 93"/>
              <a:gd name="T84" fmla="*/ 2147483646 w 90"/>
              <a:gd name="T85" fmla="*/ 2147483646 h 93"/>
              <a:gd name="T86" fmla="*/ 2147483646 w 90"/>
              <a:gd name="T87" fmla="*/ 2147483646 h 93"/>
              <a:gd name="T88" fmla="*/ 2147483646 w 90"/>
              <a:gd name="T89" fmla="*/ 2147483646 h 93"/>
              <a:gd name="T90" fmla="*/ 2147483646 w 90"/>
              <a:gd name="T91" fmla="*/ 2147483646 h 93"/>
              <a:gd name="T92" fmla="*/ 2147483646 w 90"/>
              <a:gd name="T93" fmla="*/ 2147483646 h 93"/>
              <a:gd name="T94" fmla="*/ 2147483646 w 90"/>
              <a:gd name="T95" fmla="*/ 2147483646 h 93"/>
              <a:gd name="T96" fmla="*/ 2147483646 w 90"/>
              <a:gd name="T97" fmla="*/ 2147483646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0" h="93">
                <a:moveTo>
                  <a:pt x="86" y="38"/>
                </a:moveTo>
                <a:cubicBezTo>
                  <a:pt x="88" y="40"/>
                  <a:pt x="90" y="43"/>
                  <a:pt x="90" y="46"/>
                </a:cubicBezTo>
                <a:cubicBezTo>
                  <a:pt x="90" y="83"/>
                  <a:pt x="90" y="83"/>
                  <a:pt x="90" y="83"/>
                </a:cubicBezTo>
                <a:cubicBezTo>
                  <a:pt x="90" y="88"/>
                  <a:pt x="86" y="93"/>
                  <a:pt x="81" y="93"/>
                </a:cubicBezTo>
                <a:cubicBezTo>
                  <a:pt x="9" y="93"/>
                  <a:pt x="9" y="93"/>
                  <a:pt x="9" y="93"/>
                </a:cubicBezTo>
                <a:cubicBezTo>
                  <a:pt x="4" y="93"/>
                  <a:pt x="0" y="88"/>
                  <a:pt x="0" y="83"/>
                </a:cubicBezTo>
                <a:cubicBezTo>
                  <a:pt x="0" y="46"/>
                  <a:pt x="0" y="46"/>
                  <a:pt x="0" y="46"/>
                </a:cubicBezTo>
                <a:cubicBezTo>
                  <a:pt x="0" y="44"/>
                  <a:pt x="1" y="41"/>
                  <a:pt x="2" y="40"/>
                </a:cubicBezTo>
                <a:cubicBezTo>
                  <a:pt x="2" y="40"/>
                  <a:pt x="2" y="40"/>
                  <a:pt x="2" y="40"/>
                </a:cubicBezTo>
                <a:cubicBezTo>
                  <a:pt x="2" y="40"/>
                  <a:pt x="2" y="40"/>
                  <a:pt x="2" y="40"/>
                </a:cubicBezTo>
                <a:cubicBezTo>
                  <a:pt x="2" y="39"/>
                  <a:pt x="2" y="39"/>
                  <a:pt x="3" y="39"/>
                </a:cubicBezTo>
                <a:cubicBezTo>
                  <a:pt x="39" y="3"/>
                  <a:pt x="39" y="3"/>
                  <a:pt x="39" y="3"/>
                </a:cubicBezTo>
                <a:cubicBezTo>
                  <a:pt x="43" y="0"/>
                  <a:pt x="46" y="0"/>
                  <a:pt x="50" y="3"/>
                </a:cubicBezTo>
                <a:cubicBezTo>
                  <a:pt x="86" y="38"/>
                  <a:pt x="86" y="38"/>
                  <a:pt x="86" y="38"/>
                </a:cubicBezTo>
                <a:close/>
                <a:moveTo>
                  <a:pt x="15" y="30"/>
                </a:moveTo>
                <a:cubicBezTo>
                  <a:pt x="15" y="52"/>
                  <a:pt x="15" y="52"/>
                  <a:pt x="15" y="52"/>
                </a:cubicBezTo>
                <a:cubicBezTo>
                  <a:pt x="45" y="75"/>
                  <a:pt x="45" y="75"/>
                  <a:pt x="45" y="75"/>
                </a:cubicBezTo>
                <a:cubicBezTo>
                  <a:pt x="72" y="54"/>
                  <a:pt x="72" y="54"/>
                  <a:pt x="72" y="54"/>
                </a:cubicBezTo>
                <a:cubicBezTo>
                  <a:pt x="72" y="30"/>
                  <a:pt x="72" y="30"/>
                  <a:pt x="72" y="30"/>
                </a:cubicBezTo>
                <a:cubicBezTo>
                  <a:pt x="15" y="30"/>
                  <a:pt x="15" y="30"/>
                  <a:pt x="15" y="30"/>
                </a:cubicBezTo>
                <a:close/>
                <a:moveTo>
                  <a:pt x="25" y="35"/>
                </a:moveTo>
                <a:cubicBezTo>
                  <a:pt x="25" y="39"/>
                  <a:pt x="25" y="39"/>
                  <a:pt x="25" y="39"/>
                </a:cubicBezTo>
                <a:cubicBezTo>
                  <a:pt x="63" y="39"/>
                  <a:pt x="63" y="39"/>
                  <a:pt x="63" y="39"/>
                </a:cubicBezTo>
                <a:cubicBezTo>
                  <a:pt x="63" y="35"/>
                  <a:pt x="63" y="35"/>
                  <a:pt x="63" y="35"/>
                </a:cubicBezTo>
                <a:cubicBezTo>
                  <a:pt x="25" y="35"/>
                  <a:pt x="25" y="35"/>
                  <a:pt x="25" y="35"/>
                </a:cubicBezTo>
                <a:close/>
                <a:moveTo>
                  <a:pt x="25" y="51"/>
                </a:moveTo>
                <a:cubicBezTo>
                  <a:pt x="25" y="55"/>
                  <a:pt x="25" y="55"/>
                  <a:pt x="25" y="55"/>
                </a:cubicBezTo>
                <a:cubicBezTo>
                  <a:pt x="63" y="55"/>
                  <a:pt x="63" y="55"/>
                  <a:pt x="63" y="55"/>
                </a:cubicBezTo>
                <a:cubicBezTo>
                  <a:pt x="63" y="51"/>
                  <a:pt x="63" y="51"/>
                  <a:pt x="63" y="51"/>
                </a:cubicBezTo>
                <a:cubicBezTo>
                  <a:pt x="25" y="51"/>
                  <a:pt x="25" y="51"/>
                  <a:pt x="25" y="51"/>
                </a:cubicBezTo>
                <a:close/>
                <a:moveTo>
                  <a:pt x="25" y="43"/>
                </a:moveTo>
                <a:cubicBezTo>
                  <a:pt x="25" y="47"/>
                  <a:pt x="25" y="47"/>
                  <a:pt x="25" y="47"/>
                </a:cubicBezTo>
                <a:cubicBezTo>
                  <a:pt x="63" y="47"/>
                  <a:pt x="63" y="47"/>
                  <a:pt x="63" y="47"/>
                </a:cubicBezTo>
                <a:cubicBezTo>
                  <a:pt x="63" y="43"/>
                  <a:pt x="63" y="43"/>
                  <a:pt x="63" y="43"/>
                </a:cubicBezTo>
                <a:cubicBezTo>
                  <a:pt x="25" y="43"/>
                  <a:pt x="25" y="43"/>
                  <a:pt x="25" y="43"/>
                </a:cubicBezTo>
                <a:close/>
                <a:moveTo>
                  <a:pt x="10" y="87"/>
                </a:moveTo>
                <a:cubicBezTo>
                  <a:pt x="28" y="69"/>
                  <a:pt x="28" y="69"/>
                  <a:pt x="28" y="69"/>
                </a:cubicBezTo>
                <a:cubicBezTo>
                  <a:pt x="28" y="69"/>
                  <a:pt x="28" y="68"/>
                  <a:pt x="28" y="67"/>
                </a:cubicBezTo>
                <a:cubicBezTo>
                  <a:pt x="27" y="66"/>
                  <a:pt x="26" y="66"/>
                  <a:pt x="25" y="67"/>
                </a:cubicBezTo>
                <a:cubicBezTo>
                  <a:pt x="7" y="84"/>
                  <a:pt x="7" y="84"/>
                  <a:pt x="7" y="84"/>
                </a:cubicBezTo>
                <a:cubicBezTo>
                  <a:pt x="6" y="85"/>
                  <a:pt x="6" y="86"/>
                  <a:pt x="7" y="87"/>
                </a:cubicBezTo>
                <a:cubicBezTo>
                  <a:pt x="8" y="87"/>
                  <a:pt x="9" y="87"/>
                  <a:pt x="10" y="87"/>
                </a:cubicBezTo>
                <a:close/>
                <a:moveTo>
                  <a:pt x="84" y="84"/>
                </a:moveTo>
                <a:cubicBezTo>
                  <a:pt x="66" y="67"/>
                  <a:pt x="66" y="67"/>
                  <a:pt x="66" y="67"/>
                </a:cubicBezTo>
                <a:cubicBezTo>
                  <a:pt x="65" y="66"/>
                  <a:pt x="64" y="66"/>
                  <a:pt x="63" y="67"/>
                </a:cubicBezTo>
                <a:cubicBezTo>
                  <a:pt x="62" y="68"/>
                  <a:pt x="62" y="69"/>
                  <a:pt x="63" y="69"/>
                </a:cubicBezTo>
                <a:cubicBezTo>
                  <a:pt x="81" y="87"/>
                  <a:pt x="81" y="87"/>
                  <a:pt x="81" y="87"/>
                </a:cubicBezTo>
                <a:cubicBezTo>
                  <a:pt x="82" y="87"/>
                  <a:pt x="83" y="87"/>
                  <a:pt x="84" y="87"/>
                </a:cubicBezTo>
                <a:cubicBezTo>
                  <a:pt x="85" y="86"/>
                  <a:pt x="85" y="85"/>
                  <a:pt x="84" y="84"/>
                </a:cubicBezTo>
                <a:close/>
              </a:path>
            </a:pathLst>
          </a:custGeom>
          <a:solidFill>
            <a:srgbClr val="FFFFFF"/>
          </a:solidFill>
          <a:ln>
            <a:noFill/>
          </a:ln>
        </p:spPr>
        <p:txBody>
          <a:bodyPr anchor="ctr">
            <a:normAutofit/>
            <a:scene3d>
              <a:camera prst="orthographicFront"/>
              <a:lightRig rig="threePt" dir="t"/>
            </a:scene3d>
            <a:sp3d contourW="12700">
              <a:contourClr>
                <a:srgbClr val="FFFFFF"/>
              </a:contourClr>
            </a:sp3d>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a:ea typeface="幼圆" panose="02010509060101010101" charset="-122"/>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XIBPemROQ9iJdUMOOBmG_IMG_1863-1200x800.jpg"/>
          <p:cNvPicPr>
            <a:picLocks noChangeAspect="1"/>
          </p:cNvPicPr>
          <p:nvPr/>
        </p:nvPicPr>
        <p:blipFill rotWithShape="1">
          <a:blip r:embed="rId2" cstate="screen"/>
          <a:srcRect/>
          <a:stretch>
            <a:fillRect/>
          </a:stretch>
        </p:blipFill>
        <p:spPr>
          <a:xfrm>
            <a:off x="2617470" y="1314450"/>
            <a:ext cx="3110230" cy="1859280"/>
          </a:xfrm>
          <a:prstGeom prst="rect">
            <a:avLst/>
          </a:prstGeom>
        </p:spPr>
      </p:pic>
      <p:sp>
        <p:nvSpPr>
          <p:cNvPr id="10" name="矩形 9"/>
          <p:cNvSpPr/>
          <p:nvPr/>
        </p:nvSpPr>
        <p:spPr>
          <a:xfrm>
            <a:off x="63500" y="1308735"/>
            <a:ext cx="2481580" cy="1864995"/>
          </a:xfrm>
          <a:prstGeom prst="rect">
            <a:avLst/>
          </a:prstGeom>
          <a:solidFill>
            <a:srgbClr val="BAD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765165" y="1308735"/>
            <a:ext cx="3059430" cy="1864995"/>
          </a:xfrm>
          <a:prstGeom prst="rect">
            <a:avLst/>
          </a:prstGeom>
          <a:solidFill>
            <a:srgbClr val="BAD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413885" y="3248025"/>
            <a:ext cx="7680325" cy="258254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XIBPemROQ9iJdUMOOBmG_IMG_1863-1200x800.jpg"/>
          <p:cNvPicPr>
            <a:picLocks noChangeAspect="1"/>
          </p:cNvPicPr>
          <p:nvPr/>
        </p:nvPicPr>
        <p:blipFill rotWithShape="1">
          <a:blip r:embed="rId3" cstate="screen"/>
          <a:srcRect/>
          <a:stretch>
            <a:fillRect/>
          </a:stretch>
        </p:blipFill>
        <p:spPr>
          <a:xfrm>
            <a:off x="87630" y="3272790"/>
            <a:ext cx="4268470" cy="2551430"/>
          </a:xfrm>
          <a:prstGeom prst="rect">
            <a:avLst/>
          </a:prstGeom>
        </p:spPr>
      </p:pic>
      <p:sp>
        <p:nvSpPr>
          <p:cNvPr id="4" name="Freeform 5"/>
          <p:cNvSpPr>
            <a:spLocks noEditPoints="1"/>
          </p:cNvSpPr>
          <p:nvPr/>
        </p:nvSpPr>
        <p:spPr bwMode="auto">
          <a:xfrm>
            <a:off x="1043940" y="1416050"/>
            <a:ext cx="499110" cy="506730"/>
          </a:xfrm>
          <a:custGeom>
            <a:avLst/>
            <a:gdLst>
              <a:gd name="T0" fmla="*/ 803 w 901"/>
              <a:gd name="T1" fmla="*/ 514 h 913"/>
              <a:gd name="T2" fmla="*/ 860 w 901"/>
              <a:gd name="T3" fmla="*/ 431 h 913"/>
              <a:gd name="T4" fmla="*/ 484 w 901"/>
              <a:gd name="T5" fmla="*/ 490 h 913"/>
              <a:gd name="T6" fmla="*/ 445 w 901"/>
              <a:gd name="T7" fmla="*/ 441 h 913"/>
              <a:gd name="T8" fmla="*/ 500 w 901"/>
              <a:gd name="T9" fmla="*/ 399 h 913"/>
              <a:gd name="T10" fmla="*/ 476 w 901"/>
              <a:gd name="T11" fmla="*/ 385 h 913"/>
              <a:gd name="T12" fmla="*/ 397 w 901"/>
              <a:gd name="T13" fmla="*/ 462 h 913"/>
              <a:gd name="T14" fmla="*/ 484 w 901"/>
              <a:gd name="T15" fmla="*/ 522 h 913"/>
              <a:gd name="T16" fmla="*/ 585 w 901"/>
              <a:gd name="T17" fmla="*/ 478 h 913"/>
              <a:gd name="T18" fmla="*/ 617 w 901"/>
              <a:gd name="T19" fmla="*/ 375 h 913"/>
              <a:gd name="T20" fmla="*/ 512 w 901"/>
              <a:gd name="T21" fmla="*/ 279 h 913"/>
              <a:gd name="T22" fmla="*/ 370 w 901"/>
              <a:gd name="T23" fmla="*/ 308 h 913"/>
              <a:gd name="T24" fmla="*/ 277 w 901"/>
              <a:gd name="T25" fmla="*/ 470 h 913"/>
              <a:gd name="T26" fmla="*/ 342 w 901"/>
              <a:gd name="T27" fmla="*/ 589 h 913"/>
              <a:gd name="T28" fmla="*/ 492 w 901"/>
              <a:gd name="T29" fmla="*/ 630 h 913"/>
              <a:gd name="T30" fmla="*/ 528 w 901"/>
              <a:gd name="T31" fmla="*/ 686 h 913"/>
              <a:gd name="T32" fmla="*/ 413 w 901"/>
              <a:gd name="T33" fmla="*/ 698 h 913"/>
              <a:gd name="T34" fmla="*/ 212 w 901"/>
              <a:gd name="T35" fmla="*/ 528 h 913"/>
              <a:gd name="T36" fmla="*/ 216 w 901"/>
              <a:gd name="T37" fmla="*/ 377 h 913"/>
              <a:gd name="T38" fmla="*/ 433 w 901"/>
              <a:gd name="T39" fmla="*/ 207 h 913"/>
              <a:gd name="T40" fmla="*/ 567 w 901"/>
              <a:gd name="T41" fmla="*/ 219 h 913"/>
              <a:gd name="T42" fmla="*/ 694 w 901"/>
              <a:gd name="T43" fmla="*/ 381 h 913"/>
              <a:gd name="T44" fmla="*/ 664 w 901"/>
              <a:gd name="T45" fmla="*/ 498 h 913"/>
              <a:gd name="T46" fmla="*/ 490 w 901"/>
              <a:gd name="T47" fmla="*/ 597 h 913"/>
              <a:gd name="T48" fmla="*/ 388 w 901"/>
              <a:gd name="T49" fmla="*/ 573 h 913"/>
              <a:gd name="T50" fmla="*/ 322 w 901"/>
              <a:gd name="T51" fmla="*/ 468 h 913"/>
              <a:gd name="T52" fmla="*/ 362 w 901"/>
              <a:gd name="T53" fmla="*/ 360 h 913"/>
              <a:gd name="T54" fmla="*/ 469 w 901"/>
              <a:gd name="T55" fmla="*/ 310 h 913"/>
              <a:gd name="T56" fmla="*/ 573 w 901"/>
              <a:gd name="T57" fmla="*/ 393 h 913"/>
              <a:gd name="T58" fmla="*/ 534 w 901"/>
              <a:gd name="T59" fmla="*/ 472 h 913"/>
              <a:gd name="T60" fmla="*/ 749 w 901"/>
              <a:gd name="T61" fmla="*/ 354 h 913"/>
              <a:gd name="T62" fmla="*/ 868 w 901"/>
              <a:gd name="T63" fmla="*/ 257 h 913"/>
              <a:gd name="T64" fmla="*/ 712 w 901"/>
              <a:gd name="T65" fmla="*/ 255 h 913"/>
              <a:gd name="T66" fmla="*/ 668 w 901"/>
              <a:gd name="T67" fmla="*/ 209 h 913"/>
              <a:gd name="T68" fmla="*/ 712 w 901"/>
              <a:gd name="T69" fmla="*/ 77 h 913"/>
              <a:gd name="T70" fmla="*/ 573 w 901"/>
              <a:gd name="T71" fmla="*/ 170 h 913"/>
              <a:gd name="T72" fmla="*/ 516 w 901"/>
              <a:gd name="T73" fmla="*/ 122 h 913"/>
              <a:gd name="T74" fmla="*/ 465 w 901"/>
              <a:gd name="T75" fmla="*/ 12 h 913"/>
              <a:gd name="T76" fmla="*/ 419 w 901"/>
              <a:gd name="T77" fmla="*/ 168 h 913"/>
              <a:gd name="T78" fmla="*/ 334 w 901"/>
              <a:gd name="T79" fmla="*/ 126 h 913"/>
              <a:gd name="T80" fmla="*/ 233 w 901"/>
              <a:gd name="T81" fmla="*/ 89 h 913"/>
              <a:gd name="T82" fmla="*/ 279 w 901"/>
              <a:gd name="T83" fmla="*/ 225 h 913"/>
              <a:gd name="T84" fmla="*/ 174 w 901"/>
              <a:gd name="T85" fmla="*/ 227 h 913"/>
              <a:gd name="T86" fmla="*/ 83 w 901"/>
              <a:gd name="T87" fmla="*/ 271 h 913"/>
              <a:gd name="T88" fmla="*/ 166 w 901"/>
              <a:gd name="T89" fmla="*/ 494 h 913"/>
              <a:gd name="T90" fmla="*/ 87 w 901"/>
              <a:gd name="T91" fmla="*/ 403 h 913"/>
              <a:gd name="T92" fmla="*/ 48 w 901"/>
              <a:gd name="T93" fmla="*/ 490 h 913"/>
              <a:gd name="T94" fmla="*/ 225 w 901"/>
              <a:gd name="T95" fmla="*/ 634 h 913"/>
              <a:gd name="T96" fmla="*/ 97 w 901"/>
              <a:gd name="T97" fmla="*/ 609 h 913"/>
              <a:gd name="T98" fmla="*/ 131 w 901"/>
              <a:gd name="T99" fmla="*/ 688 h 913"/>
              <a:gd name="T100" fmla="*/ 324 w 901"/>
              <a:gd name="T101" fmla="*/ 717 h 913"/>
              <a:gd name="T102" fmla="*/ 220 w 901"/>
              <a:gd name="T103" fmla="*/ 785 h 913"/>
              <a:gd name="T104" fmla="*/ 299 w 901"/>
              <a:gd name="T105" fmla="*/ 814 h 913"/>
              <a:gd name="T106" fmla="*/ 447 w 901"/>
              <a:gd name="T107" fmla="*/ 749 h 913"/>
              <a:gd name="T108" fmla="*/ 423 w 901"/>
              <a:gd name="T109" fmla="*/ 875 h 913"/>
              <a:gd name="T110" fmla="*/ 502 w 901"/>
              <a:gd name="T111" fmla="*/ 832 h 913"/>
              <a:gd name="T112" fmla="*/ 573 w 901"/>
              <a:gd name="T113" fmla="*/ 709 h 913"/>
              <a:gd name="T114" fmla="*/ 642 w 901"/>
              <a:gd name="T115" fmla="*/ 826 h 913"/>
              <a:gd name="T116" fmla="*/ 678 w 901"/>
              <a:gd name="T117" fmla="*/ 733 h 913"/>
              <a:gd name="T118" fmla="*/ 670 w 901"/>
              <a:gd name="T119" fmla="*/ 630 h 913"/>
              <a:gd name="T120" fmla="*/ 810 w 901"/>
              <a:gd name="T121" fmla="*/ 684 h 913"/>
              <a:gd name="T122" fmla="*/ 777 w 901"/>
              <a:gd name="T123" fmla="*/ 573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1" h="913">
                <a:moveTo>
                  <a:pt x="735" y="419"/>
                </a:moveTo>
                <a:lnTo>
                  <a:pt x="735" y="419"/>
                </a:lnTo>
                <a:lnTo>
                  <a:pt x="737" y="441"/>
                </a:lnTo>
                <a:lnTo>
                  <a:pt x="737" y="464"/>
                </a:lnTo>
                <a:lnTo>
                  <a:pt x="735" y="488"/>
                </a:lnTo>
                <a:lnTo>
                  <a:pt x="733" y="510"/>
                </a:lnTo>
                <a:lnTo>
                  <a:pt x="733" y="510"/>
                </a:lnTo>
                <a:lnTo>
                  <a:pt x="751" y="514"/>
                </a:lnTo>
                <a:lnTo>
                  <a:pt x="765" y="516"/>
                </a:lnTo>
                <a:lnTo>
                  <a:pt x="779" y="518"/>
                </a:lnTo>
                <a:lnTo>
                  <a:pt x="791" y="516"/>
                </a:lnTo>
                <a:lnTo>
                  <a:pt x="803" y="514"/>
                </a:lnTo>
                <a:lnTo>
                  <a:pt x="814" y="512"/>
                </a:lnTo>
                <a:lnTo>
                  <a:pt x="830" y="504"/>
                </a:lnTo>
                <a:lnTo>
                  <a:pt x="846" y="496"/>
                </a:lnTo>
                <a:lnTo>
                  <a:pt x="862" y="490"/>
                </a:lnTo>
                <a:lnTo>
                  <a:pt x="870" y="488"/>
                </a:lnTo>
                <a:lnTo>
                  <a:pt x="878" y="486"/>
                </a:lnTo>
                <a:lnTo>
                  <a:pt x="889" y="488"/>
                </a:lnTo>
                <a:lnTo>
                  <a:pt x="901" y="490"/>
                </a:lnTo>
                <a:lnTo>
                  <a:pt x="901" y="490"/>
                </a:lnTo>
                <a:lnTo>
                  <a:pt x="889" y="468"/>
                </a:lnTo>
                <a:lnTo>
                  <a:pt x="876" y="447"/>
                </a:lnTo>
                <a:lnTo>
                  <a:pt x="860" y="431"/>
                </a:lnTo>
                <a:lnTo>
                  <a:pt x="850" y="423"/>
                </a:lnTo>
                <a:lnTo>
                  <a:pt x="842" y="419"/>
                </a:lnTo>
                <a:lnTo>
                  <a:pt x="832" y="413"/>
                </a:lnTo>
                <a:lnTo>
                  <a:pt x="820" y="411"/>
                </a:lnTo>
                <a:lnTo>
                  <a:pt x="808" y="409"/>
                </a:lnTo>
                <a:lnTo>
                  <a:pt x="795" y="407"/>
                </a:lnTo>
                <a:lnTo>
                  <a:pt x="781" y="409"/>
                </a:lnTo>
                <a:lnTo>
                  <a:pt x="767" y="411"/>
                </a:lnTo>
                <a:lnTo>
                  <a:pt x="751" y="415"/>
                </a:lnTo>
                <a:lnTo>
                  <a:pt x="735" y="419"/>
                </a:lnTo>
                <a:lnTo>
                  <a:pt x="735" y="419"/>
                </a:lnTo>
                <a:close/>
                <a:moveTo>
                  <a:pt x="484" y="490"/>
                </a:moveTo>
                <a:lnTo>
                  <a:pt x="484" y="490"/>
                </a:lnTo>
                <a:lnTo>
                  <a:pt x="476" y="490"/>
                </a:lnTo>
                <a:lnTo>
                  <a:pt x="467" y="490"/>
                </a:lnTo>
                <a:lnTo>
                  <a:pt x="461" y="486"/>
                </a:lnTo>
                <a:lnTo>
                  <a:pt x="455" y="482"/>
                </a:lnTo>
                <a:lnTo>
                  <a:pt x="451" y="478"/>
                </a:lnTo>
                <a:lnTo>
                  <a:pt x="447" y="472"/>
                </a:lnTo>
                <a:lnTo>
                  <a:pt x="443" y="464"/>
                </a:lnTo>
                <a:lnTo>
                  <a:pt x="443" y="458"/>
                </a:lnTo>
                <a:lnTo>
                  <a:pt x="443" y="458"/>
                </a:lnTo>
                <a:lnTo>
                  <a:pt x="443" y="449"/>
                </a:lnTo>
                <a:lnTo>
                  <a:pt x="445" y="441"/>
                </a:lnTo>
                <a:lnTo>
                  <a:pt x="447" y="435"/>
                </a:lnTo>
                <a:lnTo>
                  <a:pt x="451" y="429"/>
                </a:lnTo>
                <a:lnTo>
                  <a:pt x="457" y="425"/>
                </a:lnTo>
                <a:lnTo>
                  <a:pt x="461" y="421"/>
                </a:lnTo>
                <a:lnTo>
                  <a:pt x="469" y="417"/>
                </a:lnTo>
                <a:lnTo>
                  <a:pt x="478" y="417"/>
                </a:lnTo>
                <a:lnTo>
                  <a:pt x="478" y="417"/>
                </a:lnTo>
                <a:lnTo>
                  <a:pt x="486" y="413"/>
                </a:lnTo>
                <a:lnTo>
                  <a:pt x="494" y="409"/>
                </a:lnTo>
                <a:lnTo>
                  <a:pt x="494" y="409"/>
                </a:lnTo>
                <a:lnTo>
                  <a:pt x="498" y="403"/>
                </a:lnTo>
                <a:lnTo>
                  <a:pt x="500" y="399"/>
                </a:lnTo>
                <a:lnTo>
                  <a:pt x="500" y="399"/>
                </a:lnTo>
                <a:lnTo>
                  <a:pt x="500" y="399"/>
                </a:lnTo>
                <a:lnTo>
                  <a:pt x="498" y="399"/>
                </a:lnTo>
                <a:lnTo>
                  <a:pt x="498" y="399"/>
                </a:lnTo>
                <a:lnTo>
                  <a:pt x="498" y="393"/>
                </a:lnTo>
                <a:lnTo>
                  <a:pt x="494" y="389"/>
                </a:lnTo>
                <a:lnTo>
                  <a:pt x="494" y="389"/>
                </a:lnTo>
                <a:lnTo>
                  <a:pt x="486" y="385"/>
                </a:lnTo>
                <a:lnTo>
                  <a:pt x="476" y="385"/>
                </a:lnTo>
                <a:lnTo>
                  <a:pt x="476" y="385"/>
                </a:lnTo>
                <a:lnTo>
                  <a:pt x="476" y="385"/>
                </a:lnTo>
                <a:lnTo>
                  <a:pt x="476" y="385"/>
                </a:lnTo>
                <a:lnTo>
                  <a:pt x="476" y="385"/>
                </a:lnTo>
                <a:lnTo>
                  <a:pt x="457" y="387"/>
                </a:lnTo>
                <a:lnTo>
                  <a:pt x="441" y="393"/>
                </a:lnTo>
                <a:lnTo>
                  <a:pt x="427" y="401"/>
                </a:lnTo>
                <a:lnTo>
                  <a:pt x="417" y="411"/>
                </a:lnTo>
                <a:lnTo>
                  <a:pt x="417" y="411"/>
                </a:lnTo>
                <a:lnTo>
                  <a:pt x="407" y="421"/>
                </a:lnTo>
                <a:lnTo>
                  <a:pt x="401" y="433"/>
                </a:lnTo>
                <a:lnTo>
                  <a:pt x="397" y="447"/>
                </a:lnTo>
                <a:lnTo>
                  <a:pt x="397" y="462"/>
                </a:lnTo>
                <a:lnTo>
                  <a:pt x="397" y="462"/>
                </a:lnTo>
                <a:lnTo>
                  <a:pt x="397" y="462"/>
                </a:lnTo>
                <a:lnTo>
                  <a:pt x="397" y="462"/>
                </a:lnTo>
                <a:lnTo>
                  <a:pt x="397" y="462"/>
                </a:lnTo>
                <a:lnTo>
                  <a:pt x="399" y="474"/>
                </a:lnTo>
                <a:lnTo>
                  <a:pt x="405" y="486"/>
                </a:lnTo>
                <a:lnTo>
                  <a:pt x="413" y="498"/>
                </a:lnTo>
                <a:lnTo>
                  <a:pt x="423" y="506"/>
                </a:lnTo>
                <a:lnTo>
                  <a:pt x="423" y="506"/>
                </a:lnTo>
                <a:lnTo>
                  <a:pt x="435" y="514"/>
                </a:lnTo>
                <a:lnTo>
                  <a:pt x="449" y="520"/>
                </a:lnTo>
                <a:lnTo>
                  <a:pt x="465" y="522"/>
                </a:lnTo>
                <a:lnTo>
                  <a:pt x="484" y="522"/>
                </a:lnTo>
                <a:lnTo>
                  <a:pt x="484" y="522"/>
                </a:lnTo>
                <a:lnTo>
                  <a:pt x="484" y="522"/>
                </a:lnTo>
                <a:lnTo>
                  <a:pt x="484" y="522"/>
                </a:lnTo>
                <a:lnTo>
                  <a:pt x="484" y="522"/>
                </a:lnTo>
                <a:lnTo>
                  <a:pt x="500" y="520"/>
                </a:lnTo>
                <a:lnTo>
                  <a:pt x="514" y="518"/>
                </a:lnTo>
                <a:lnTo>
                  <a:pt x="528" y="514"/>
                </a:lnTo>
                <a:lnTo>
                  <a:pt x="540" y="508"/>
                </a:lnTo>
                <a:lnTo>
                  <a:pt x="552" y="502"/>
                </a:lnTo>
                <a:lnTo>
                  <a:pt x="565" y="494"/>
                </a:lnTo>
                <a:lnTo>
                  <a:pt x="575" y="486"/>
                </a:lnTo>
                <a:lnTo>
                  <a:pt x="585" y="478"/>
                </a:lnTo>
                <a:lnTo>
                  <a:pt x="585" y="478"/>
                </a:lnTo>
                <a:lnTo>
                  <a:pt x="601" y="458"/>
                </a:lnTo>
                <a:lnTo>
                  <a:pt x="607" y="447"/>
                </a:lnTo>
                <a:lnTo>
                  <a:pt x="611" y="435"/>
                </a:lnTo>
                <a:lnTo>
                  <a:pt x="615" y="425"/>
                </a:lnTo>
                <a:lnTo>
                  <a:pt x="617" y="413"/>
                </a:lnTo>
                <a:lnTo>
                  <a:pt x="619" y="401"/>
                </a:lnTo>
                <a:lnTo>
                  <a:pt x="619" y="389"/>
                </a:lnTo>
                <a:lnTo>
                  <a:pt x="619" y="389"/>
                </a:lnTo>
                <a:lnTo>
                  <a:pt x="619" y="387"/>
                </a:lnTo>
                <a:lnTo>
                  <a:pt x="619" y="387"/>
                </a:lnTo>
                <a:lnTo>
                  <a:pt x="619" y="387"/>
                </a:lnTo>
                <a:lnTo>
                  <a:pt x="617" y="375"/>
                </a:lnTo>
                <a:lnTo>
                  <a:pt x="615" y="362"/>
                </a:lnTo>
                <a:lnTo>
                  <a:pt x="611" y="352"/>
                </a:lnTo>
                <a:lnTo>
                  <a:pt x="605" y="342"/>
                </a:lnTo>
                <a:lnTo>
                  <a:pt x="599" y="332"/>
                </a:lnTo>
                <a:lnTo>
                  <a:pt x="591" y="322"/>
                </a:lnTo>
                <a:lnTo>
                  <a:pt x="573" y="306"/>
                </a:lnTo>
                <a:lnTo>
                  <a:pt x="573" y="306"/>
                </a:lnTo>
                <a:lnTo>
                  <a:pt x="563" y="300"/>
                </a:lnTo>
                <a:lnTo>
                  <a:pt x="550" y="294"/>
                </a:lnTo>
                <a:lnTo>
                  <a:pt x="538" y="288"/>
                </a:lnTo>
                <a:lnTo>
                  <a:pt x="526" y="283"/>
                </a:lnTo>
                <a:lnTo>
                  <a:pt x="512" y="279"/>
                </a:lnTo>
                <a:lnTo>
                  <a:pt x="498" y="277"/>
                </a:lnTo>
                <a:lnTo>
                  <a:pt x="484" y="277"/>
                </a:lnTo>
                <a:lnTo>
                  <a:pt x="469" y="277"/>
                </a:lnTo>
                <a:lnTo>
                  <a:pt x="469" y="277"/>
                </a:lnTo>
                <a:lnTo>
                  <a:pt x="467" y="277"/>
                </a:lnTo>
                <a:lnTo>
                  <a:pt x="467" y="277"/>
                </a:lnTo>
                <a:lnTo>
                  <a:pt x="467" y="277"/>
                </a:lnTo>
                <a:lnTo>
                  <a:pt x="447" y="279"/>
                </a:lnTo>
                <a:lnTo>
                  <a:pt x="427" y="285"/>
                </a:lnTo>
                <a:lnTo>
                  <a:pt x="407" y="292"/>
                </a:lnTo>
                <a:lnTo>
                  <a:pt x="388" y="298"/>
                </a:lnTo>
                <a:lnTo>
                  <a:pt x="370" y="308"/>
                </a:lnTo>
                <a:lnTo>
                  <a:pt x="354" y="318"/>
                </a:lnTo>
                <a:lnTo>
                  <a:pt x="340" y="330"/>
                </a:lnTo>
                <a:lnTo>
                  <a:pt x="326" y="342"/>
                </a:lnTo>
                <a:lnTo>
                  <a:pt x="326" y="342"/>
                </a:lnTo>
                <a:lnTo>
                  <a:pt x="314" y="356"/>
                </a:lnTo>
                <a:lnTo>
                  <a:pt x="303" y="371"/>
                </a:lnTo>
                <a:lnTo>
                  <a:pt x="293" y="387"/>
                </a:lnTo>
                <a:lnTo>
                  <a:pt x="287" y="401"/>
                </a:lnTo>
                <a:lnTo>
                  <a:pt x="281" y="419"/>
                </a:lnTo>
                <a:lnTo>
                  <a:pt x="277" y="435"/>
                </a:lnTo>
                <a:lnTo>
                  <a:pt x="275" y="454"/>
                </a:lnTo>
                <a:lnTo>
                  <a:pt x="277" y="470"/>
                </a:lnTo>
                <a:lnTo>
                  <a:pt x="277" y="470"/>
                </a:lnTo>
                <a:lnTo>
                  <a:pt x="277" y="472"/>
                </a:lnTo>
                <a:lnTo>
                  <a:pt x="277" y="472"/>
                </a:lnTo>
                <a:lnTo>
                  <a:pt x="277" y="472"/>
                </a:lnTo>
                <a:lnTo>
                  <a:pt x="279" y="490"/>
                </a:lnTo>
                <a:lnTo>
                  <a:pt x="283" y="506"/>
                </a:lnTo>
                <a:lnTo>
                  <a:pt x="289" y="522"/>
                </a:lnTo>
                <a:lnTo>
                  <a:pt x="297" y="537"/>
                </a:lnTo>
                <a:lnTo>
                  <a:pt x="305" y="553"/>
                </a:lnTo>
                <a:lnTo>
                  <a:pt x="318" y="565"/>
                </a:lnTo>
                <a:lnTo>
                  <a:pt x="330" y="577"/>
                </a:lnTo>
                <a:lnTo>
                  <a:pt x="342" y="589"/>
                </a:lnTo>
                <a:lnTo>
                  <a:pt x="342" y="589"/>
                </a:lnTo>
                <a:lnTo>
                  <a:pt x="358" y="599"/>
                </a:lnTo>
                <a:lnTo>
                  <a:pt x="374" y="607"/>
                </a:lnTo>
                <a:lnTo>
                  <a:pt x="391" y="615"/>
                </a:lnTo>
                <a:lnTo>
                  <a:pt x="409" y="622"/>
                </a:lnTo>
                <a:lnTo>
                  <a:pt x="429" y="626"/>
                </a:lnTo>
                <a:lnTo>
                  <a:pt x="447" y="630"/>
                </a:lnTo>
                <a:lnTo>
                  <a:pt x="467" y="630"/>
                </a:lnTo>
                <a:lnTo>
                  <a:pt x="490" y="630"/>
                </a:lnTo>
                <a:lnTo>
                  <a:pt x="490" y="630"/>
                </a:lnTo>
                <a:lnTo>
                  <a:pt x="492" y="630"/>
                </a:lnTo>
                <a:lnTo>
                  <a:pt x="492" y="630"/>
                </a:lnTo>
                <a:lnTo>
                  <a:pt x="500" y="630"/>
                </a:lnTo>
                <a:lnTo>
                  <a:pt x="506" y="632"/>
                </a:lnTo>
                <a:lnTo>
                  <a:pt x="514" y="634"/>
                </a:lnTo>
                <a:lnTo>
                  <a:pt x="520" y="638"/>
                </a:lnTo>
                <a:lnTo>
                  <a:pt x="524" y="644"/>
                </a:lnTo>
                <a:lnTo>
                  <a:pt x="528" y="650"/>
                </a:lnTo>
                <a:lnTo>
                  <a:pt x="530" y="656"/>
                </a:lnTo>
                <a:lnTo>
                  <a:pt x="532" y="664"/>
                </a:lnTo>
                <a:lnTo>
                  <a:pt x="532" y="664"/>
                </a:lnTo>
                <a:lnTo>
                  <a:pt x="532" y="672"/>
                </a:lnTo>
                <a:lnTo>
                  <a:pt x="530" y="678"/>
                </a:lnTo>
                <a:lnTo>
                  <a:pt x="528" y="686"/>
                </a:lnTo>
                <a:lnTo>
                  <a:pt x="522" y="690"/>
                </a:lnTo>
                <a:lnTo>
                  <a:pt x="518" y="696"/>
                </a:lnTo>
                <a:lnTo>
                  <a:pt x="512" y="700"/>
                </a:lnTo>
                <a:lnTo>
                  <a:pt x="506" y="702"/>
                </a:lnTo>
                <a:lnTo>
                  <a:pt x="498" y="705"/>
                </a:lnTo>
                <a:lnTo>
                  <a:pt x="494" y="705"/>
                </a:lnTo>
                <a:lnTo>
                  <a:pt x="494" y="705"/>
                </a:lnTo>
                <a:lnTo>
                  <a:pt x="494" y="705"/>
                </a:lnTo>
                <a:lnTo>
                  <a:pt x="494" y="705"/>
                </a:lnTo>
                <a:lnTo>
                  <a:pt x="467" y="705"/>
                </a:lnTo>
                <a:lnTo>
                  <a:pt x="439" y="702"/>
                </a:lnTo>
                <a:lnTo>
                  <a:pt x="413" y="698"/>
                </a:lnTo>
                <a:lnTo>
                  <a:pt x="388" y="692"/>
                </a:lnTo>
                <a:lnTo>
                  <a:pt x="364" y="684"/>
                </a:lnTo>
                <a:lnTo>
                  <a:pt x="340" y="674"/>
                </a:lnTo>
                <a:lnTo>
                  <a:pt x="318" y="662"/>
                </a:lnTo>
                <a:lnTo>
                  <a:pt x="297" y="648"/>
                </a:lnTo>
                <a:lnTo>
                  <a:pt x="297" y="648"/>
                </a:lnTo>
                <a:lnTo>
                  <a:pt x="279" y="632"/>
                </a:lnTo>
                <a:lnTo>
                  <a:pt x="261" y="613"/>
                </a:lnTo>
                <a:lnTo>
                  <a:pt x="245" y="595"/>
                </a:lnTo>
                <a:lnTo>
                  <a:pt x="233" y="573"/>
                </a:lnTo>
                <a:lnTo>
                  <a:pt x="220" y="553"/>
                </a:lnTo>
                <a:lnTo>
                  <a:pt x="212" y="528"/>
                </a:lnTo>
                <a:lnTo>
                  <a:pt x="206" y="504"/>
                </a:lnTo>
                <a:lnTo>
                  <a:pt x="202" y="478"/>
                </a:lnTo>
                <a:lnTo>
                  <a:pt x="202" y="478"/>
                </a:lnTo>
                <a:lnTo>
                  <a:pt x="202" y="478"/>
                </a:lnTo>
                <a:lnTo>
                  <a:pt x="202" y="476"/>
                </a:lnTo>
                <a:lnTo>
                  <a:pt x="202" y="476"/>
                </a:lnTo>
                <a:lnTo>
                  <a:pt x="202" y="476"/>
                </a:lnTo>
                <a:lnTo>
                  <a:pt x="202" y="476"/>
                </a:lnTo>
                <a:lnTo>
                  <a:pt x="202" y="449"/>
                </a:lnTo>
                <a:lnTo>
                  <a:pt x="204" y="425"/>
                </a:lnTo>
                <a:lnTo>
                  <a:pt x="208" y="401"/>
                </a:lnTo>
                <a:lnTo>
                  <a:pt x="216" y="377"/>
                </a:lnTo>
                <a:lnTo>
                  <a:pt x="227" y="352"/>
                </a:lnTo>
                <a:lnTo>
                  <a:pt x="241" y="332"/>
                </a:lnTo>
                <a:lnTo>
                  <a:pt x="255" y="310"/>
                </a:lnTo>
                <a:lnTo>
                  <a:pt x="271" y="292"/>
                </a:lnTo>
                <a:lnTo>
                  <a:pt x="271" y="292"/>
                </a:lnTo>
                <a:lnTo>
                  <a:pt x="291" y="273"/>
                </a:lnTo>
                <a:lnTo>
                  <a:pt x="312" y="257"/>
                </a:lnTo>
                <a:lnTo>
                  <a:pt x="332" y="243"/>
                </a:lnTo>
                <a:lnTo>
                  <a:pt x="356" y="231"/>
                </a:lnTo>
                <a:lnTo>
                  <a:pt x="380" y="221"/>
                </a:lnTo>
                <a:lnTo>
                  <a:pt x="407" y="213"/>
                </a:lnTo>
                <a:lnTo>
                  <a:pt x="433" y="207"/>
                </a:lnTo>
                <a:lnTo>
                  <a:pt x="461" y="203"/>
                </a:lnTo>
                <a:lnTo>
                  <a:pt x="461" y="203"/>
                </a:lnTo>
                <a:lnTo>
                  <a:pt x="461" y="203"/>
                </a:lnTo>
                <a:lnTo>
                  <a:pt x="463" y="203"/>
                </a:lnTo>
                <a:lnTo>
                  <a:pt x="463" y="203"/>
                </a:lnTo>
                <a:lnTo>
                  <a:pt x="463" y="203"/>
                </a:lnTo>
                <a:lnTo>
                  <a:pt x="463" y="203"/>
                </a:lnTo>
                <a:lnTo>
                  <a:pt x="486" y="203"/>
                </a:lnTo>
                <a:lnTo>
                  <a:pt x="506" y="205"/>
                </a:lnTo>
                <a:lnTo>
                  <a:pt x="528" y="207"/>
                </a:lnTo>
                <a:lnTo>
                  <a:pt x="548" y="213"/>
                </a:lnTo>
                <a:lnTo>
                  <a:pt x="567" y="219"/>
                </a:lnTo>
                <a:lnTo>
                  <a:pt x="585" y="227"/>
                </a:lnTo>
                <a:lnTo>
                  <a:pt x="601" y="237"/>
                </a:lnTo>
                <a:lnTo>
                  <a:pt x="617" y="247"/>
                </a:lnTo>
                <a:lnTo>
                  <a:pt x="617" y="247"/>
                </a:lnTo>
                <a:lnTo>
                  <a:pt x="633" y="259"/>
                </a:lnTo>
                <a:lnTo>
                  <a:pt x="648" y="273"/>
                </a:lnTo>
                <a:lnTo>
                  <a:pt x="660" y="290"/>
                </a:lnTo>
                <a:lnTo>
                  <a:pt x="670" y="306"/>
                </a:lnTo>
                <a:lnTo>
                  <a:pt x="678" y="324"/>
                </a:lnTo>
                <a:lnTo>
                  <a:pt x="686" y="342"/>
                </a:lnTo>
                <a:lnTo>
                  <a:pt x="690" y="360"/>
                </a:lnTo>
                <a:lnTo>
                  <a:pt x="694" y="381"/>
                </a:lnTo>
                <a:lnTo>
                  <a:pt x="694" y="381"/>
                </a:lnTo>
                <a:lnTo>
                  <a:pt x="694" y="381"/>
                </a:lnTo>
                <a:lnTo>
                  <a:pt x="694" y="383"/>
                </a:lnTo>
                <a:lnTo>
                  <a:pt x="694" y="383"/>
                </a:lnTo>
                <a:lnTo>
                  <a:pt x="694" y="383"/>
                </a:lnTo>
                <a:lnTo>
                  <a:pt x="694" y="383"/>
                </a:lnTo>
                <a:lnTo>
                  <a:pt x="694" y="403"/>
                </a:lnTo>
                <a:lnTo>
                  <a:pt x="692" y="423"/>
                </a:lnTo>
                <a:lnTo>
                  <a:pt x="688" y="443"/>
                </a:lnTo>
                <a:lnTo>
                  <a:pt x="682" y="462"/>
                </a:lnTo>
                <a:lnTo>
                  <a:pt x="674" y="480"/>
                </a:lnTo>
                <a:lnTo>
                  <a:pt x="664" y="498"/>
                </a:lnTo>
                <a:lnTo>
                  <a:pt x="652" y="514"/>
                </a:lnTo>
                <a:lnTo>
                  <a:pt x="637" y="528"/>
                </a:lnTo>
                <a:lnTo>
                  <a:pt x="637" y="528"/>
                </a:lnTo>
                <a:lnTo>
                  <a:pt x="623" y="543"/>
                </a:lnTo>
                <a:lnTo>
                  <a:pt x="607" y="555"/>
                </a:lnTo>
                <a:lnTo>
                  <a:pt x="591" y="565"/>
                </a:lnTo>
                <a:lnTo>
                  <a:pt x="573" y="575"/>
                </a:lnTo>
                <a:lnTo>
                  <a:pt x="552" y="583"/>
                </a:lnTo>
                <a:lnTo>
                  <a:pt x="532" y="589"/>
                </a:lnTo>
                <a:lnTo>
                  <a:pt x="512" y="595"/>
                </a:lnTo>
                <a:lnTo>
                  <a:pt x="490" y="597"/>
                </a:lnTo>
                <a:lnTo>
                  <a:pt x="490" y="597"/>
                </a:lnTo>
                <a:lnTo>
                  <a:pt x="490" y="597"/>
                </a:lnTo>
                <a:lnTo>
                  <a:pt x="488" y="597"/>
                </a:lnTo>
                <a:lnTo>
                  <a:pt x="488" y="597"/>
                </a:lnTo>
                <a:lnTo>
                  <a:pt x="488" y="597"/>
                </a:lnTo>
                <a:lnTo>
                  <a:pt x="488" y="597"/>
                </a:lnTo>
                <a:lnTo>
                  <a:pt x="474" y="597"/>
                </a:lnTo>
                <a:lnTo>
                  <a:pt x="457" y="597"/>
                </a:lnTo>
                <a:lnTo>
                  <a:pt x="443" y="595"/>
                </a:lnTo>
                <a:lnTo>
                  <a:pt x="429" y="591"/>
                </a:lnTo>
                <a:lnTo>
                  <a:pt x="415" y="587"/>
                </a:lnTo>
                <a:lnTo>
                  <a:pt x="401" y="581"/>
                </a:lnTo>
                <a:lnTo>
                  <a:pt x="388" y="573"/>
                </a:lnTo>
                <a:lnTo>
                  <a:pt x="378" y="565"/>
                </a:lnTo>
                <a:lnTo>
                  <a:pt x="378" y="565"/>
                </a:lnTo>
                <a:lnTo>
                  <a:pt x="366" y="557"/>
                </a:lnTo>
                <a:lnTo>
                  <a:pt x="356" y="547"/>
                </a:lnTo>
                <a:lnTo>
                  <a:pt x="348" y="534"/>
                </a:lnTo>
                <a:lnTo>
                  <a:pt x="340" y="522"/>
                </a:lnTo>
                <a:lnTo>
                  <a:pt x="334" y="510"/>
                </a:lnTo>
                <a:lnTo>
                  <a:pt x="328" y="496"/>
                </a:lnTo>
                <a:lnTo>
                  <a:pt x="324" y="482"/>
                </a:lnTo>
                <a:lnTo>
                  <a:pt x="322" y="468"/>
                </a:lnTo>
                <a:lnTo>
                  <a:pt x="322" y="468"/>
                </a:lnTo>
                <a:lnTo>
                  <a:pt x="322" y="468"/>
                </a:lnTo>
                <a:lnTo>
                  <a:pt x="322" y="466"/>
                </a:lnTo>
                <a:lnTo>
                  <a:pt x="322" y="466"/>
                </a:lnTo>
                <a:lnTo>
                  <a:pt x="322" y="466"/>
                </a:lnTo>
                <a:lnTo>
                  <a:pt x="322" y="466"/>
                </a:lnTo>
                <a:lnTo>
                  <a:pt x="322" y="451"/>
                </a:lnTo>
                <a:lnTo>
                  <a:pt x="324" y="437"/>
                </a:lnTo>
                <a:lnTo>
                  <a:pt x="326" y="421"/>
                </a:lnTo>
                <a:lnTo>
                  <a:pt x="332" y="409"/>
                </a:lnTo>
                <a:lnTo>
                  <a:pt x="336" y="395"/>
                </a:lnTo>
                <a:lnTo>
                  <a:pt x="344" y="383"/>
                </a:lnTo>
                <a:lnTo>
                  <a:pt x="352" y="371"/>
                </a:lnTo>
                <a:lnTo>
                  <a:pt x="362" y="360"/>
                </a:lnTo>
                <a:lnTo>
                  <a:pt x="362" y="360"/>
                </a:lnTo>
                <a:lnTo>
                  <a:pt x="372" y="350"/>
                </a:lnTo>
                <a:lnTo>
                  <a:pt x="384" y="340"/>
                </a:lnTo>
                <a:lnTo>
                  <a:pt x="397" y="332"/>
                </a:lnTo>
                <a:lnTo>
                  <a:pt x="409" y="326"/>
                </a:lnTo>
                <a:lnTo>
                  <a:pt x="423" y="320"/>
                </a:lnTo>
                <a:lnTo>
                  <a:pt x="439" y="316"/>
                </a:lnTo>
                <a:lnTo>
                  <a:pt x="453" y="312"/>
                </a:lnTo>
                <a:lnTo>
                  <a:pt x="469" y="310"/>
                </a:lnTo>
                <a:lnTo>
                  <a:pt x="469" y="310"/>
                </a:lnTo>
                <a:lnTo>
                  <a:pt x="469" y="310"/>
                </a:lnTo>
                <a:lnTo>
                  <a:pt x="469" y="310"/>
                </a:lnTo>
                <a:lnTo>
                  <a:pt x="469" y="310"/>
                </a:lnTo>
                <a:lnTo>
                  <a:pt x="469" y="310"/>
                </a:lnTo>
                <a:lnTo>
                  <a:pt x="469" y="310"/>
                </a:lnTo>
                <a:lnTo>
                  <a:pt x="490" y="310"/>
                </a:lnTo>
                <a:lnTo>
                  <a:pt x="506" y="314"/>
                </a:lnTo>
                <a:lnTo>
                  <a:pt x="524" y="320"/>
                </a:lnTo>
                <a:lnTo>
                  <a:pt x="538" y="330"/>
                </a:lnTo>
                <a:lnTo>
                  <a:pt x="538" y="330"/>
                </a:lnTo>
                <a:lnTo>
                  <a:pt x="552" y="342"/>
                </a:lnTo>
                <a:lnTo>
                  <a:pt x="563" y="356"/>
                </a:lnTo>
                <a:lnTo>
                  <a:pt x="569" y="373"/>
                </a:lnTo>
                <a:lnTo>
                  <a:pt x="573" y="393"/>
                </a:lnTo>
                <a:lnTo>
                  <a:pt x="573" y="393"/>
                </a:lnTo>
                <a:lnTo>
                  <a:pt x="573" y="393"/>
                </a:lnTo>
                <a:lnTo>
                  <a:pt x="573" y="393"/>
                </a:lnTo>
                <a:lnTo>
                  <a:pt x="573" y="393"/>
                </a:lnTo>
                <a:lnTo>
                  <a:pt x="573" y="393"/>
                </a:lnTo>
                <a:lnTo>
                  <a:pt x="573" y="393"/>
                </a:lnTo>
                <a:lnTo>
                  <a:pt x="573" y="411"/>
                </a:lnTo>
                <a:lnTo>
                  <a:pt x="567" y="429"/>
                </a:lnTo>
                <a:lnTo>
                  <a:pt x="559" y="445"/>
                </a:lnTo>
                <a:lnTo>
                  <a:pt x="548" y="460"/>
                </a:lnTo>
                <a:lnTo>
                  <a:pt x="548" y="460"/>
                </a:lnTo>
                <a:lnTo>
                  <a:pt x="534" y="472"/>
                </a:lnTo>
                <a:lnTo>
                  <a:pt x="518" y="482"/>
                </a:lnTo>
                <a:lnTo>
                  <a:pt x="502" y="488"/>
                </a:lnTo>
                <a:lnTo>
                  <a:pt x="484" y="490"/>
                </a:lnTo>
                <a:lnTo>
                  <a:pt x="484" y="490"/>
                </a:lnTo>
                <a:close/>
                <a:moveTo>
                  <a:pt x="688" y="279"/>
                </a:moveTo>
                <a:lnTo>
                  <a:pt x="688" y="279"/>
                </a:lnTo>
                <a:lnTo>
                  <a:pt x="700" y="298"/>
                </a:lnTo>
                <a:lnTo>
                  <a:pt x="712" y="318"/>
                </a:lnTo>
                <a:lnTo>
                  <a:pt x="723" y="338"/>
                </a:lnTo>
                <a:lnTo>
                  <a:pt x="731" y="358"/>
                </a:lnTo>
                <a:lnTo>
                  <a:pt x="731" y="358"/>
                </a:lnTo>
                <a:lnTo>
                  <a:pt x="749" y="354"/>
                </a:lnTo>
                <a:lnTo>
                  <a:pt x="765" y="348"/>
                </a:lnTo>
                <a:lnTo>
                  <a:pt x="777" y="342"/>
                </a:lnTo>
                <a:lnTo>
                  <a:pt x="787" y="334"/>
                </a:lnTo>
                <a:lnTo>
                  <a:pt x="795" y="328"/>
                </a:lnTo>
                <a:lnTo>
                  <a:pt x="803" y="320"/>
                </a:lnTo>
                <a:lnTo>
                  <a:pt x="814" y="304"/>
                </a:lnTo>
                <a:lnTo>
                  <a:pt x="824" y="290"/>
                </a:lnTo>
                <a:lnTo>
                  <a:pt x="834" y="277"/>
                </a:lnTo>
                <a:lnTo>
                  <a:pt x="840" y="271"/>
                </a:lnTo>
                <a:lnTo>
                  <a:pt x="846" y="265"/>
                </a:lnTo>
                <a:lnTo>
                  <a:pt x="856" y="261"/>
                </a:lnTo>
                <a:lnTo>
                  <a:pt x="868" y="257"/>
                </a:lnTo>
                <a:lnTo>
                  <a:pt x="868" y="257"/>
                </a:lnTo>
                <a:lnTo>
                  <a:pt x="846" y="243"/>
                </a:lnTo>
                <a:lnTo>
                  <a:pt x="824" y="233"/>
                </a:lnTo>
                <a:lnTo>
                  <a:pt x="801" y="227"/>
                </a:lnTo>
                <a:lnTo>
                  <a:pt x="791" y="225"/>
                </a:lnTo>
                <a:lnTo>
                  <a:pt x="781" y="225"/>
                </a:lnTo>
                <a:lnTo>
                  <a:pt x="769" y="227"/>
                </a:lnTo>
                <a:lnTo>
                  <a:pt x="757" y="229"/>
                </a:lnTo>
                <a:lnTo>
                  <a:pt x="747" y="233"/>
                </a:lnTo>
                <a:lnTo>
                  <a:pt x="735" y="239"/>
                </a:lnTo>
                <a:lnTo>
                  <a:pt x="723" y="247"/>
                </a:lnTo>
                <a:lnTo>
                  <a:pt x="712" y="255"/>
                </a:lnTo>
                <a:lnTo>
                  <a:pt x="700" y="267"/>
                </a:lnTo>
                <a:lnTo>
                  <a:pt x="688" y="279"/>
                </a:lnTo>
                <a:lnTo>
                  <a:pt x="688" y="279"/>
                </a:lnTo>
                <a:close/>
                <a:moveTo>
                  <a:pt x="569" y="188"/>
                </a:moveTo>
                <a:lnTo>
                  <a:pt x="569" y="188"/>
                </a:lnTo>
                <a:lnTo>
                  <a:pt x="589" y="196"/>
                </a:lnTo>
                <a:lnTo>
                  <a:pt x="607" y="209"/>
                </a:lnTo>
                <a:lnTo>
                  <a:pt x="627" y="221"/>
                </a:lnTo>
                <a:lnTo>
                  <a:pt x="646" y="235"/>
                </a:lnTo>
                <a:lnTo>
                  <a:pt x="646" y="235"/>
                </a:lnTo>
                <a:lnTo>
                  <a:pt x="658" y="221"/>
                </a:lnTo>
                <a:lnTo>
                  <a:pt x="668" y="209"/>
                </a:lnTo>
                <a:lnTo>
                  <a:pt x="676" y="196"/>
                </a:lnTo>
                <a:lnTo>
                  <a:pt x="682" y="186"/>
                </a:lnTo>
                <a:lnTo>
                  <a:pt x="686" y="174"/>
                </a:lnTo>
                <a:lnTo>
                  <a:pt x="688" y="164"/>
                </a:lnTo>
                <a:lnTo>
                  <a:pt x="690" y="146"/>
                </a:lnTo>
                <a:lnTo>
                  <a:pt x="690" y="130"/>
                </a:lnTo>
                <a:lnTo>
                  <a:pt x="692" y="111"/>
                </a:lnTo>
                <a:lnTo>
                  <a:pt x="694" y="103"/>
                </a:lnTo>
                <a:lnTo>
                  <a:pt x="698" y="95"/>
                </a:lnTo>
                <a:lnTo>
                  <a:pt x="704" y="87"/>
                </a:lnTo>
                <a:lnTo>
                  <a:pt x="712" y="77"/>
                </a:lnTo>
                <a:lnTo>
                  <a:pt x="712" y="77"/>
                </a:lnTo>
                <a:lnTo>
                  <a:pt x="686" y="77"/>
                </a:lnTo>
                <a:lnTo>
                  <a:pt x="664" y="79"/>
                </a:lnTo>
                <a:lnTo>
                  <a:pt x="642" y="85"/>
                </a:lnTo>
                <a:lnTo>
                  <a:pt x="631" y="89"/>
                </a:lnTo>
                <a:lnTo>
                  <a:pt x="621" y="93"/>
                </a:lnTo>
                <a:lnTo>
                  <a:pt x="611" y="101"/>
                </a:lnTo>
                <a:lnTo>
                  <a:pt x="603" y="107"/>
                </a:lnTo>
                <a:lnTo>
                  <a:pt x="595" y="117"/>
                </a:lnTo>
                <a:lnTo>
                  <a:pt x="589" y="128"/>
                </a:lnTo>
                <a:lnTo>
                  <a:pt x="583" y="140"/>
                </a:lnTo>
                <a:lnTo>
                  <a:pt x="577" y="154"/>
                </a:lnTo>
                <a:lnTo>
                  <a:pt x="573" y="170"/>
                </a:lnTo>
                <a:lnTo>
                  <a:pt x="569" y="188"/>
                </a:lnTo>
                <a:lnTo>
                  <a:pt x="569" y="188"/>
                </a:lnTo>
                <a:close/>
                <a:moveTo>
                  <a:pt x="419" y="168"/>
                </a:moveTo>
                <a:lnTo>
                  <a:pt x="419" y="168"/>
                </a:lnTo>
                <a:lnTo>
                  <a:pt x="441" y="166"/>
                </a:lnTo>
                <a:lnTo>
                  <a:pt x="463" y="166"/>
                </a:lnTo>
                <a:lnTo>
                  <a:pt x="486" y="166"/>
                </a:lnTo>
                <a:lnTo>
                  <a:pt x="508" y="170"/>
                </a:lnTo>
                <a:lnTo>
                  <a:pt x="508" y="170"/>
                </a:lnTo>
                <a:lnTo>
                  <a:pt x="512" y="152"/>
                </a:lnTo>
                <a:lnTo>
                  <a:pt x="516" y="136"/>
                </a:lnTo>
                <a:lnTo>
                  <a:pt x="516" y="122"/>
                </a:lnTo>
                <a:lnTo>
                  <a:pt x="516" y="109"/>
                </a:lnTo>
                <a:lnTo>
                  <a:pt x="514" y="97"/>
                </a:lnTo>
                <a:lnTo>
                  <a:pt x="510" y="87"/>
                </a:lnTo>
                <a:lnTo>
                  <a:pt x="502" y="71"/>
                </a:lnTo>
                <a:lnTo>
                  <a:pt x="494" y="55"/>
                </a:lnTo>
                <a:lnTo>
                  <a:pt x="488" y="41"/>
                </a:lnTo>
                <a:lnTo>
                  <a:pt x="486" y="30"/>
                </a:lnTo>
                <a:lnTo>
                  <a:pt x="486" y="22"/>
                </a:lnTo>
                <a:lnTo>
                  <a:pt x="486" y="12"/>
                </a:lnTo>
                <a:lnTo>
                  <a:pt x="488" y="0"/>
                </a:lnTo>
                <a:lnTo>
                  <a:pt x="488" y="0"/>
                </a:lnTo>
                <a:lnTo>
                  <a:pt x="465" y="12"/>
                </a:lnTo>
                <a:lnTo>
                  <a:pt x="445" y="26"/>
                </a:lnTo>
                <a:lnTo>
                  <a:pt x="429" y="41"/>
                </a:lnTo>
                <a:lnTo>
                  <a:pt x="423" y="51"/>
                </a:lnTo>
                <a:lnTo>
                  <a:pt x="417" y="61"/>
                </a:lnTo>
                <a:lnTo>
                  <a:pt x="413" y="71"/>
                </a:lnTo>
                <a:lnTo>
                  <a:pt x="409" y="81"/>
                </a:lnTo>
                <a:lnTo>
                  <a:pt x="407" y="93"/>
                </a:lnTo>
                <a:lnTo>
                  <a:pt x="407" y="105"/>
                </a:lnTo>
                <a:lnTo>
                  <a:pt x="407" y="120"/>
                </a:lnTo>
                <a:lnTo>
                  <a:pt x="409" y="134"/>
                </a:lnTo>
                <a:lnTo>
                  <a:pt x="413" y="150"/>
                </a:lnTo>
                <a:lnTo>
                  <a:pt x="419" y="168"/>
                </a:lnTo>
                <a:lnTo>
                  <a:pt x="419" y="168"/>
                </a:lnTo>
                <a:close/>
                <a:moveTo>
                  <a:pt x="279" y="225"/>
                </a:moveTo>
                <a:lnTo>
                  <a:pt x="279" y="225"/>
                </a:lnTo>
                <a:lnTo>
                  <a:pt x="297" y="213"/>
                </a:lnTo>
                <a:lnTo>
                  <a:pt x="316" y="200"/>
                </a:lnTo>
                <a:lnTo>
                  <a:pt x="336" y="190"/>
                </a:lnTo>
                <a:lnTo>
                  <a:pt x="358" y="182"/>
                </a:lnTo>
                <a:lnTo>
                  <a:pt x="358" y="182"/>
                </a:lnTo>
                <a:lnTo>
                  <a:pt x="352" y="164"/>
                </a:lnTo>
                <a:lnTo>
                  <a:pt x="346" y="148"/>
                </a:lnTo>
                <a:lnTo>
                  <a:pt x="340" y="136"/>
                </a:lnTo>
                <a:lnTo>
                  <a:pt x="334" y="126"/>
                </a:lnTo>
                <a:lnTo>
                  <a:pt x="326" y="117"/>
                </a:lnTo>
                <a:lnTo>
                  <a:pt x="318" y="109"/>
                </a:lnTo>
                <a:lnTo>
                  <a:pt x="303" y="99"/>
                </a:lnTo>
                <a:lnTo>
                  <a:pt x="289" y="89"/>
                </a:lnTo>
                <a:lnTo>
                  <a:pt x="275" y="79"/>
                </a:lnTo>
                <a:lnTo>
                  <a:pt x="269" y="73"/>
                </a:lnTo>
                <a:lnTo>
                  <a:pt x="263" y="65"/>
                </a:lnTo>
                <a:lnTo>
                  <a:pt x="259" y="57"/>
                </a:lnTo>
                <a:lnTo>
                  <a:pt x="255" y="45"/>
                </a:lnTo>
                <a:lnTo>
                  <a:pt x="255" y="45"/>
                </a:lnTo>
                <a:lnTo>
                  <a:pt x="243" y="67"/>
                </a:lnTo>
                <a:lnTo>
                  <a:pt x="233" y="89"/>
                </a:lnTo>
                <a:lnTo>
                  <a:pt x="225" y="109"/>
                </a:lnTo>
                <a:lnTo>
                  <a:pt x="225" y="122"/>
                </a:lnTo>
                <a:lnTo>
                  <a:pt x="225" y="132"/>
                </a:lnTo>
                <a:lnTo>
                  <a:pt x="225" y="144"/>
                </a:lnTo>
                <a:lnTo>
                  <a:pt x="227" y="154"/>
                </a:lnTo>
                <a:lnTo>
                  <a:pt x="231" y="166"/>
                </a:lnTo>
                <a:lnTo>
                  <a:pt x="237" y="178"/>
                </a:lnTo>
                <a:lnTo>
                  <a:pt x="245" y="190"/>
                </a:lnTo>
                <a:lnTo>
                  <a:pt x="255" y="200"/>
                </a:lnTo>
                <a:lnTo>
                  <a:pt x="265" y="213"/>
                </a:lnTo>
                <a:lnTo>
                  <a:pt x="279" y="225"/>
                </a:lnTo>
                <a:lnTo>
                  <a:pt x="279" y="225"/>
                </a:lnTo>
                <a:close/>
                <a:moveTo>
                  <a:pt x="186" y="344"/>
                </a:moveTo>
                <a:lnTo>
                  <a:pt x="186" y="344"/>
                </a:lnTo>
                <a:lnTo>
                  <a:pt x="196" y="324"/>
                </a:lnTo>
                <a:lnTo>
                  <a:pt x="206" y="304"/>
                </a:lnTo>
                <a:lnTo>
                  <a:pt x="218" y="285"/>
                </a:lnTo>
                <a:lnTo>
                  <a:pt x="233" y="267"/>
                </a:lnTo>
                <a:lnTo>
                  <a:pt x="233" y="267"/>
                </a:lnTo>
                <a:lnTo>
                  <a:pt x="218" y="255"/>
                </a:lnTo>
                <a:lnTo>
                  <a:pt x="206" y="245"/>
                </a:lnTo>
                <a:lnTo>
                  <a:pt x="194" y="237"/>
                </a:lnTo>
                <a:lnTo>
                  <a:pt x="184" y="231"/>
                </a:lnTo>
                <a:lnTo>
                  <a:pt x="174" y="227"/>
                </a:lnTo>
                <a:lnTo>
                  <a:pt x="164" y="225"/>
                </a:lnTo>
                <a:lnTo>
                  <a:pt x="146" y="223"/>
                </a:lnTo>
                <a:lnTo>
                  <a:pt x="127" y="223"/>
                </a:lnTo>
                <a:lnTo>
                  <a:pt x="111" y="221"/>
                </a:lnTo>
                <a:lnTo>
                  <a:pt x="103" y="219"/>
                </a:lnTo>
                <a:lnTo>
                  <a:pt x="93" y="215"/>
                </a:lnTo>
                <a:lnTo>
                  <a:pt x="85" y="209"/>
                </a:lnTo>
                <a:lnTo>
                  <a:pt x="77" y="200"/>
                </a:lnTo>
                <a:lnTo>
                  <a:pt x="77" y="200"/>
                </a:lnTo>
                <a:lnTo>
                  <a:pt x="75" y="227"/>
                </a:lnTo>
                <a:lnTo>
                  <a:pt x="77" y="249"/>
                </a:lnTo>
                <a:lnTo>
                  <a:pt x="83" y="271"/>
                </a:lnTo>
                <a:lnTo>
                  <a:pt x="87" y="281"/>
                </a:lnTo>
                <a:lnTo>
                  <a:pt x="93" y="292"/>
                </a:lnTo>
                <a:lnTo>
                  <a:pt x="99" y="302"/>
                </a:lnTo>
                <a:lnTo>
                  <a:pt x="107" y="310"/>
                </a:lnTo>
                <a:lnTo>
                  <a:pt x="115" y="318"/>
                </a:lnTo>
                <a:lnTo>
                  <a:pt x="127" y="324"/>
                </a:lnTo>
                <a:lnTo>
                  <a:pt x="140" y="330"/>
                </a:lnTo>
                <a:lnTo>
                  <a:pt x="154" y="336"/>
                </a:lnTo>
                <a:lnTo>
                  <a:pt x="168" y="340"/>
                </a:lnTo>
                <a:lnTo>
                  <a:pt x="186" y="344"/>
                </a:lnTo>
                <a:lnTo>
                  <a:pt x="186" y="344"/>
                </a:lnTo>
                <a:close/>
                <a:moveTo>
                  <a:pt x="166" y="494"/>
                </a:moveTo>
                <a:lnTo>
                  <a:pt x="166" y="494"/>
                </a:lnTo>
                <a:lnTo>
                  <a:pt x="164" y="472"/>
                </a:lnTo>
                <a:lnTo>
                  <a:pt x="164" y="449"/>
                </a:lnTo>
                <a:lnTo>
                  <a:pt x="166" y="427"/>
                </a:lnTo>
                <a:lnTo>
                  <a:pt x="168" y="405"/>
                </a:lnTo>
                <a:lnTo>
                  <a:pt x="168" y="405"/>
                </a:lnTo>
                <a:lnTo>
                  <a:pt x="150" y="399"/>
                </a:lnTo>
                <a:lnTo>
                  <a:pt x="133" y="397"/>
                </a:lnTo>
                <a:lnTo>
                  <a:pt x="119" y="397"/>
                </a:lnTo>
                <a:lnTo>
                  <a:pt x="107" y="397"/>
                </a:lnTo>
                <a:lnTo>
                  <a:pt x="97" y="399"/>
                </a:lnTo>
                <a:lnTo>
                  <a:pt x="87" y="403"/>
                </a:lnTo>
                <a:lnTo>
                  <a:pt x="69" y="409"/>
                </a:lnTo>
                <a:lnTo>
                  <a:pt x="54" y="419"/>
                </a:lnTo>
                <a:lnTo>
                  <a:pt x="38" y="425"/>
                </a:lnTo>
                <a:lnTo>
                  <a:pt x="30" y="427"/>
                </a:lnTo>
                <a:lnTo>
                  <a:pt x="20" y="427"/>
                </a:lnTo>
                <a:lnTo>
                  <a:pt x="10" y="427"/>
                </a:lnTo>
                <a:lnTo>
                  <a:pt x="0" y="425"/>
                </a:lnTo>
                <a:lnTo>
                  <a:pt x="0" y="425"/>
                </a:lnTo>
                <a:lnTo>
                  <a:pt x="10" y="447"/>
                </a:lnTo>
                <a:lnTo>
                  <a:pt x="24" y="466"/>
                </a:lnTo>
                <a:lnTo>
                  <a:pt x="40" y="484"/>
                </a:lnTo>
                <a:lnTo>
                  <a:pt x="48" y="490"/>
                </a:lnTo>
                <a:lnTo>
                  <a:pt x="59" y="496"/>
                </a:lnTo>
                <a:lnTo>
                  <a:pt x="69" y="500"/>
                </a:lnTo>
                <a:lnTo>
                  <a:pt x="79" y="504"/>
                </a:lnTo>
                <a:lnTo>
                  <a:pt x="91" y="506"/>
                </a:lnTo>
                <a:lnTo>
                  <a:pt x="105" y="506"/>
                </a:lnTo>
                <a:lnTo>
                  <a:pt x="119" y="506"/>
                </a:lnTo>
                <a:lnTo>
                  <a:pt x="133" y="504"/>
                </a:lnTo>
                <a:lnTo>
                  <a:pt x="150" y="500"/>
                </a:lnTo>
                <a:lnTo>
                  <a:pt x="166" y="494"/>
                </a:lnTo>
                <a:lnTo>
                  <a:pt x="166" y="494"/>
                </a:lnTo>
                <a:close/>
                <a:moveTo>
                  <a:pt x="225" y="634"/>
                </a:moveTo>
                <a:lnTo>
                  <a:pt x="225" y="634"/>
                </a:lnTo>
                <a:lnTo>
                  <a:pt x="210" y="615"/>
                </a:lnTo>
                <a:lnTo>
                  <a:pt x="198" y="597"/>
                </a:lnTo>
                <a:lnTo>
                  <a:pt x="188" y="577"/>
                </a:lnTo>
                <a:lnTo>
                  <a:pt x="180" y="555"/>
                </a:lnTo>
                <a:lnTo>
                  <a:pt x="180" y="555"/>
                </a:lnTo>
                <a:lnTo>
                  <a:pt x="162" y="561"/>
                </a:lnTo>
                <a:lnTo>
                  <a:pt x="148" y="567"/>
                </a:lnTo>
                <a:lnTo>
                  <a:pt x="135" y="573"/>
                </a:lnTo>
                <a:lnTo>
                  <a:pt x="125" y="579"/>
                </a:lnTo>
                <a:lnTo>
                  <a:pt x="115" y="587"/>
                </a:lnTo>
                <a:lnTo>
                  <a:pt x="109" y="593"/>
                </a:lnTo>
                <a:lnTo>
                  <a:pt x="97" y="609"/>
                </a:lnTo>
                <a:lnTo>
                  <a:pt x="89" y="624"/>
                </a:lnTo>
                <a:lnTo>
                  <a:pt x="79" y="638"/>
                </a:lnTo>
                <a:lnTo>
                  <a:pt x="73" y="644"/>
                </a:lnTo>
                <a:lnTo>
                  <a:pt x="65" y="650"/>
                </a:lnTo>
                <a:lnTo>
                  <a:pt x="54" y="654"/>
                </a:lnTo>
                <a:lnTo>
                  <a:pt x="44" y="658"/>
                </a:lnTo>
                <a:lnTo>
                  <a:pt x="44" y="658"/>
                </a:lnTo>
                <a:lnTo>
                  <a:pt x="65" y="670"/>
                </a:lnTo>
                <a:lnTo>
                  <a:pt x="87" y="680"/>
                </a:lnTo>
                <a:lnTo>
                  <a:pt x="109" y="688"/>
                </a:lnTo>
                <a:lnTo>
                  <a:pt x="119" y="688"/>
                </a:lnTo>
                <a:lnTo>
                  <a:pt x="131" y="688"/>
                </a:lnTo>
                <a:lnTo>
                  <a:pt x="142" y="688"/>
                </a:lnTo>
                <a:lnTo>
                  <a:pt x="154" y="686"/>
                </a:lnTo>
                <a:lnTo>
                  <a:pt x="166" y="682"/>
                </a:lnTo>
                <a:lnTo>
                  <a:pt x="176" y="676"/>
                </a:lnTo>
                <a:lnTo>
                  <a:pt x="188" y="668"/>
                </a:lnTo>
                <a:lnTo>
                  <a:pt x="200" y="658"/>
                </a:lnTo>
                <a:lnTo>
                  <a:pt x="212" y="648"/>
                </a:lnTo>
                <a:lnTo>
                  <a:pt x="225" y="634"/>
                </a:lnTo>
                <a:lnTo>
                  <a:pt x="225" y="634"/>
                </a:lnTo>
                <a:close/>
                <a:moveTo>
                  <a:pt x="344" y="727"/>
                </a:moveTo>
                <a:lnTo>
                  <a:pt x="344" y="727"/>
                </a:lnTo>
                <a:lnTo>
                  <a:pt x="324" y="717"/>
                </a:lnTo>
                <a:lnTo>
                  <a:pt x="303" y="707"/>
                </a:lnTo>
                <a:lnTo>
                  <a:pt x="285" y="694"/>
                </a:lnTo>
                <a:lnTo>
                  <a:pt x="267" y="680"/>
                </a:lnTo>
                <a:lnTo>
                  <a:pt x="267" y="680"/>
                </a:lnTo>
                <a:lnTo>
                  <a:pt x="253" y="692"/>
                </a:lnTo>
                <a:lnTo>
                  <a:pt x="243" y="707"/>
                </a:lnTo>
                <a:lnTo>
                  <a:pt x="235" y="717"/>
                </a:lnTo>
                <a:lnTo>
                  <a:pt x="231" y="729"/>
                </a:lnTo>
                <a:lnTo>
                  <a:pt x="227" y="739"/>
                </a:lnTo>
                <a:lnTo>
                  <a:pt x="225" y="749"/>
                </a:lnTo>
                <a:lnTo>
                  <a:pt x="223" y="767"/>
                </a:lnTo>
                <a:lnTo>
                  <a:pt x="220" y="785"/>
                </a:lnTo>
                <a:lnTo>
                  <a:pt x="218" y="802"/>
                </a:lnTo>
                <a:lnTo>
                  <a:pt x="216" y="810"/>
                </a:lnTo>
                <a:lnTo>
                  <a:pt x="212" y="818"/>
                </a:lnTo>
                <a:lnTo>
                  <a:pt x="206" y="828"/>
                </a:lnTo>
                <a:lnTo>
                  <a:pt x="198" y="836"/>
                </a:lnTo>
                <a:lnTo>
                  <a:pt x="198" y="836"/>
                </a:lnTo>
                <a:lnTo>
                  <a:pt x="225" y="836"/>
                </a:lnTo>
                <a:lnTo>
                  <a:pt x="249" y="836"/>
                </a:lnTo>
                <a:lnTo>
                  <a:pt x="271" y="830"/>
                </a:lnTo>
                <a:lnTo>
                  <a:pt x="281" y="826"/>
                </a:lnTo>
                <a:lnTo>
                  <a:pt x="291" y="820"/>
                </a:lnTo>
                <a:lnTo>
                  <a:pt x="299" y="814"/>
                </a:lnTo>
                <a:lnTo>
                  <a:pt x="308" y="806"/>
                </a:lnTo>
                <a:lnTo>
                  <a:pt x="316" y="796"/>
                </a:lnTo>
                <a:lnTo>
                  <a:pt x="324" y="785"/>
                </a:lnTo>
                <a:lnTo>
                  <a:pt x="330" y="773"/>
                </a:lnTo>
                <a:lnTo>
                  <a:pt x="334" y="759"/>
                </a:lnTo>
                <a:lnTo>
                  <a:pt x="340" y="745"/>
                </a:lnTo>
                <a:lnTo>
                  <a:pt x="344" y="727"/>
                </a:lnTo>
                <a:lnTo>
                  <a:pt x="344" y="727"/>
                </a:lnTo>
                <a:close/>
                <a:moveTo>
                  <a:pt x="494" y="747"/>
                </a:moveTo>
                <a:lnTo>
                  <a:pt x="494" y="747"/>
                </a:lnTo>
                <a:lnTo>
                  <a:pt x="471" y="749"/>
                </a:lnTo>
                <a:lnTo>
                  <a:pt x="447" y="749"/>
                </a:lnTo>
                <a:lnTo>
                  <a:pt x="425" y="747"/>
                </a:lnTo>
                <a:lnTo>
                  <a:pt x="403" y="745"/>
                </a:lnTo>
                <a:lnTo>
                  <a:pt x="403" y="745"/>
                </a:lnTo>
                <a:lnTo>
                  <a:pt x="399" y="763"/>
                </a:lnTo>
                <a:lnTo>
                  <a:pt x="397" y="779"/>
                </a:lnTo>
                <a:lnTo>
                  <a:pt x="395" y="794"/>
                </a:lnTo>
                <a:lnTo>
                  <a:pt x="397" y="806"/>
                </a:lnTo>
                <a:lnTo>
                  <a:pt x="399" y="816"/>
                </a:lnTo>
                <a:lnTo>
                  <a:pt x="401" y="826"/>
                </a:lnTo>
                <a:lnTo>
                  <a:pt x="409" y="842"/>
                </a:lnTo>
                <a:lnTo>
                  <a:pt x="417" y="858"/>
                </a:lnTo>
                <a:lnTo>
                  <a:pt x="423" y="875"/>
                </a:lnTo>
                <a:lnTo>
                  <a:pt x="425" y="883"/>
                </a:lnTo>
                <a:lnTo>
                  <a:pt x="427" y="893"/>
                </a:lnTo>
                <a:lnTo>
                  <a:pt x="425" y="903"/>
                </a:lnTo>
                <a:lnTo>
                  <a:pt x="423" y="913"/>
                </a:lnTo>
                <a:lnTo>
                  <a:pt x="423" y="913"/>
                </a:lnTo>
                <a:lnTo>
                  <a:pt x="445" y="901"/>
                </a:lnTo>
                <a:lnTo>
                  <a:pt x="465" y="889"/>
                </a:lnTo>
                <a:lnTo>
                  <a:pt x="482" y="873"/>
                </a:lnTo>
                <a:lnTo>
                  <a:pt x="488" y="864"/>
                </a:lnTo>
                <a:lnTo>
                  <a:pt x="494" y="854"/>
                </a:lnTo>
                <a:lnTo>
                  <a:pt x="500" y="844"/>
                </a:lnTo>
                <a:lnTo>
                  <a:pt x="502" y="832"/>
                </a:lnTo>
                <a:lnTo>
                  <a:pt x="504" y="822"/>
                </a:lnTo>
                <a:lnTo>
                  <a:pt x="506" y="808"/>
                </a:lnTo>
                <a:lnTo>
                  <a:pt x="504" y="794"/>
                </a:lnTo>
                <a:lnTo>
                  <a:pt x="502" y="779"/>
                </a:lnTo>
                <a:lnTo>
                  <a:pt x="498" y="763"/>
                </a:lnTo>
                <a:lnTo>
                  <a:pt x="494" y="747"/>
                </a:lnTo>
                <a:lnTo>
                  <a:pt x="494" y="747"/>
                </a:lnTo>
                <a:close/>
                <a:moveTo>
                  <a:pt x="631" y="674"/>
                </a:moveTo>
                <a:lnTo>
                  <a:pt x="631" y="674"/>
                </a:lnTo>
                <a:lnTo>
                  <a:pt x="613" y="686"/>
                </a:lnTo>
                <a:lnTo>
                  <a:pt x="593" y="698"/>
                </a:lnTo>
                <a:lnTo>
                  <a:pt x="573" y="709"/>
                </a:lnTo>
                <a:lnTo>
                  <a:pt x="552" y="719"/>
                </a:lnTo>
                <a:lnTo>
                  <a:pt x="552" y="719"/>
                </a:lnTo>
                <a:lnTo>
                  <a:pt x="557" y="735"/>
                </a:lnTo>
                <a:lnTo>
                  <a:pt x="563" y="751"/>
                </a:lnTo>
                <a:lnTo>
                  <a:pt x="569" y="763"/>
                </a:lnTo>
                <a:lnTo>
                  <a:pt x="577" y="773"/>
                </a:lnTo>
                <a:lnTo>
                  <a:pt x="583" y="781"/>
                </a:lnTo>
                <a:lnTo>
                  <a:pt x="591" y="790"/>
                </a:lnTo>
                <a:lnTo>
                  <a:pt x="607" y="800"/>
                </a:lnTo>
                <a:lnTo>
                  <a:pt x="621" y="810"/>
                </a:lnTo>
                <a:lnTo>
                  <a:pt x="635" y="820"/>
                </a:lnTo>
                <a:lnTo>
                  <a:pt x="642" y="826"/>
                </a:lnTo>
                <a:lnTo>
                  <a:pt x="646" y="834"/>
                </a:lnTo>
                <a:lnTo>
                  <a:pt x="650" y="842"/>
                </a:lnTo>
                <a:lnTo>
                  <a:pt x="654" y="854"/>
                </a:lnTo>
                <a:lnTo>
                  <a:pt x="654" y="854"/>
                </a:lnTo>
                <a:lnTo>
                  <a:pt x="668" y="832"/>
                </a:lnTo>
                <a:lnTo>
                  <a:pt x="678" y="812"/>
                </a:lnTo>
                <a:lnTo>
                  <a:pt x="684" y="790"/>
                </a:lnTo>
                <a:lnTo>
                  <a:pt x="686" y="777"/>
                </a:lnTo>
                <a:lnTo>
                  <a:pt x="686" y="767"/>
                </a:lnTo>
                <a:lnTo>
                  <a:pt x="684" y="755"/>
                </a:lnTo>
                <a:lnTo>
                  <a:pt x="682" y="745"/>
                </a:lnTo>
                <a:lnTo>
                  <a:pt x="678" y="733"/>
                </a:lnTo>
                <a:lnTo>
                  <a:pt x="672" y="721"/>
                </a:lnTo>
                <a:lnTo>
                  <a:pt x="666" y="711"/>
                </a:lnTo>
                <a:lnTo>
                  <a:pt x="656" y="698"/>
                </a:lnTo>
                <a:lnTo>
                  <a:pt x="644" y="686"/>
                </a:lnTo>
                <a:lnTo>
                  <a:pt x="631" y="674"/>
                </a:lnTo>
                <a:lnTo>
                  <a:pt x="631" y="674"/>
                </a:lnTo>
                <a:close/>
                <a:moveTo>
                  <a:pt x="716" y="553"/>
                </a:moveTo>
                <a:lnTo>
                  <a:pt x="716" y="553"/>
                </a:lnTo>
                <a:lnTo>
                  <a:pt x="708" y="573"/>
                </a:lnTo>
                <a:lnTo>
                  <a:pt x="696" y="593"/>
                </a:lnTo>
                <a:lnTo>
                  <a:pt x="684" y="611"/>
                </a:lnTo>
                <a:lnTo>
                  <a:pt x="670" y="630"/>
                </a:lnTo>
                <a:lnTo>
                  <a:pt x="670" y="630"/>
                </a:lnTo>
                <a:lnTo>
                  <a:pt x="684" y="644"/>
                </a:lnTo>
                <a:lnTo>
                  <a:pt x="696" y="654"/>
                </a:lnTo>
                <a:lnTo>
                  <a:pt x="708" y="660"/>
                </a:lnTo>
                <a:lnTo>
                  <a:pt x="718" y="666"/>
                </a:lnTo>
                <a:lnTo>
                  <a:pt x="729" y="670"/>
                </a:lnTo>
                <a:lnTo>
                  <a:pt x="739" y="672"/>
                </a:lnTo>
                <a:lnTo>
                  <a:pt x="759" y="674"/>
                </a:lnTo>
                <a:lnTo>
                  <a:pt x="775" y="674"/>
                </a:lnTo>
                <a:lnTo>
                  <a:pt x="793" y="676"/>
                </a:lnTo>
                <a:lnTo>
                  <a:pt x="801" y="680"/>
                </a:lnTo>
                <a:lnTo>
                  <a:pt x="810" y="684"/>
                </a:lnTo>
                <a:lnTo>
                  <a:pt x="818" y="688"/>
                </a:lnTo>
                <a:lnTo>
                  <a:pt x="826" y="696"/>
                </a:lnTo>
                <a:lnTo>
                  <a:pt x="826" y="696"/>
                </a:lnTo>
                <a:lnTo>
                  <a:pt x="828" y="672"/>
                </a:lnTo>
                <a:lnTo>
                  <a:pt x="826" y="648"/>
                </a:lnTo>
                <a:lnTo>
                  <a:pt x="820" y="626"/>
                </a:lnTo>
                <a:lnTo>
                  <a:pt x="816" y="615"/>
                </a:lnTo>
                <a:lnTo>
                  <a:pt x="812" y="605"/>
                </a:lnTo>
                <a:lnTo>
                  <a:pt x="803" y="597"/>
                </a:lnTo>
                <a:lnTo>
                  <a:pt x="795" y="587"/>
                </a:lnTo>
                <a:lnTo>
                  <a:pt x="787" y="581"/>
                </a:lnTo>
                <a:lnTo>
                  <a:pt x="777" y="573"/>
                </a:lnTo>
                <a:lnTo>
                  <a:pt x="765" y="567"/>
                </a:lnTo>
                <a:lnTo>
                  <a:pt x="751" y="561"/>
                </a:lnTo>
                <a:lnTo>
                  <a:pt x="735" y="557"/>
                </a:lnTo>
                <a:lnTo>
                  <a:pt x="716" y="553"/>
                </a:lnTo>
                <a:lnTo>
                  <a:pt x="716" y="55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文本框 25"/>
          <p:cNvSpPr txBox="1"/>
          <p:nvPr/>
        </p:nvSpPr>
        <p:spPr>
          <a:xfrm>
            <a:off x="5075555" y="4385310"/>
            <a:ext cx="6623050" cy="835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200" kern="0" noProof="0" dirty="0">
                <a:ln>
                  <a:noFill/>
                </a:ln>
                <a:solidFill>
                  <a:schemeClr val="bg1"/>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在此输入您的描述内容，在此输入您的描述内容在此输入您的描述内容，在此输入您的描述内容，在此输入您的描述内容在此输入您的描述内容</a:t>
            </a:r>
            <a:r>
              <a:rPr lang="en-US" altLang="zh-CN" sz="1200" kern="0" noProof="0" dirty="0">
                <a:ln>
                  <a:noFill/>
                </a:ln>
                <a:solidFill>
                  <a:schemeClr val="bg1"/>
                </a:solidFill>
                <a:uLnTx/>
                <a:uFillTx/>
                <a:latin typeface="微软雅黑" panose="020B0503020204020204" charset="-122"/>
                <a:ea typeface="微软雅黑" panose="020B0503020204020204" charset="-122"/>
                <a:sym typeface="+mn-ea"/>
              </a:rPr>
              <a:t>,</a:t>
            </a:r>
            <a:r>
              <a:rPr lang="zh-CN" altLang="en-US" sz="1200" kern="0" noProof="0" dirty="0">
                <a:ln>
                  <a:noFill/>
                </a:ln>
                <a:solidFill>
                  <a:schemeClr val="bg1"/>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在此输入您的描述内容，在此输入您的描述内容在此输入您的描述内容，在此输入您的描述内容，在此输入您的描述内容在此输入您的描述内容在此输入您的描述内容</a:t>
            </a:r>
          </a:p>
        </p:txBody>
      </p:sp>
      <p:sp>
        <p:nvSpPr>
          <p:cNvPr id="21" name="文本框 20"/>
          <p:cNvSpPr txBox="1"/>
          <p:nvPr/>
        </p:nvSpPr>
        <p:spPr>
          <a:xfrm>
            <a:off x="5061585" y="3919220"/>
            <a:ext cx="1877695" cy="4832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da-DK" sz="2400" b="1" dirty="0">
                <a:solidFill>
                  <a:schemeClr val="bg1"/>
                </a:solidFill>
                <a:latin typeface="微软雅黑" panose="020B0503020204020204" charset="-122"/>
                <a:ea typeface="微软雅黑" panose="020B0503020204020204" charset="-122"/>
                <a:sym typeface="+mn-ea"/>
              </a:rPr>
              <a:t>输入标题</a:t>
            </a:r>
            <a:endParaRPr lang="zh-CN" altLang="da-DK" sz="2400" b="1" kern="0" noProof="0" dirty="0">
              <a:ln>
                <a:noFill/>
              </a:ln>
              <a:solidFill>
                <a:schemeClr val="bg1"/>
              </a:solidFill>
              <a:uLnTx/>
              <a:uFillTx/>
              <a:latin typeface="微软雅黑" panose="020B0503020204020204" charset="-122"/>
              <a:ea typeface="微软雅黑" panose="020B0503020204020204" charset="-122"/>
              <a:sym typeface="+mn-ea"/>
            </a:endParaRPr>
          </a:p>
        </p:txBody>
      </p:sp>
      <p:pic>
        <p:nvPicPr>
          <p:cNvPr id="13" name="图片 12" descr="XIBPemROQ9iJdUMOOBmG_IMG_1863-1200x800.jpg"/>
          <p:cNvPicPr>
            <a:picLocks noChangeAspect="1"/>
          </p:cNvPicPr>
          <p:nvPr/>
        </p:nvPicPr>
        <p:blipFill rotWithShape="1">
          <a:blip r:embed="rId2" cstate="screen"/>
          <a:srcRect/>
          <a:stretch>
            <a:fillRect/>
          </a:stretch>
        </p:blipFill>
        <p:spPr>
          <a:xfrm>
            <a:off x="8912225" y="1314450"/>
            <a:ext cx="3110230" cy="1859280"/>
          </a:xfrm>
          <a:prstGeom prst="rect">
            <a:avLst/>
          </a:prstGeom>
        </p:spPr>
      </p:pic>
      <p:sp>
        <p:nvSpPr>
          <p:cNvPr id="14" name="Freeform 5"/>
          <p:cNvSpPr>
            <a:spLocks noEditPoints="1"/>
          </p:cNvSpPr>
          <p:nvPr/>
        </p:nvSpPr>
        <p:spPr bwMode="auto">
          <a:xfrm>
            <a:off x="7011035" y="1386840"/>
            <a:ext cx="499110" cy="506730"/>
          </a:xfrm>
          <a:custGeom>
            <a:avLst/>
            <a:gdLst>
              <a:gd name="T0" fmla="*/ 803 w 901"/>
              <a:gd name="T1" fmla="*/ 514 h 913"/>
              <a:gd name="T2" fmla="*/ 860 w 901"/>
              <a:gd name="T3" fmla="*/ 431 h 913"/>
              <a:gd name="T4" fmla="*/ 484 w 901"/>
              <a:gd name="T5" fmla="*/ 490 h 913"/>
              <a:gd name="T6" fmla="*/ 445 w 901"/>
              <a:gd name="T7" fmla="*/ 441 h 913"/>
              <a:gd name="T8" fmla="*/ 500 w 901"/>
              <a:gd name="T9" fmla="*/ 399 h 913"/>
              <a:gd name="T10" fmla="*/ 476 w 901"/>
              <a:gd name="T11" fmla="*/ 385 h 913"/>
              <a:gd name="T12" fmla="*/ 397 w 901"/>
              <a:gd name="T13" fmla="*/ 462 h 913"/>
              <a:gd name="T14" fmla="*/ 484 w 901"/>
              <a:gd name="T15" fmla="*/ 522 h 913"/>
              <a:gd name="T16" fmla="*/ 585 w 901"/>
              <a:gd name="T17" fmla="*/ 478 h 913"/>
              <a:gd name="T18" fmla="*/ 617 w 901"/>
              <a:gd name="T19" fmla="*/ 375 h 913"/>
              <a:gd name="T20" fmla="*/ 512 w 901"/>
              <a:gd name="T21" fmla="*/ 279 h 913"/>
              <a:gd name="T22" fmla="*/ 370 w 901"/>
              <a:gd name="T23" fmla="*/ 308 h 913"/>
              <a:gd name="T24" fmla="*/ 277 w 901"/>
              <a:gd name="T25" fmla="*/ 470 h 913"/>
              <a:gd name="T26" fmla="*/ 342 w 901"/>
              <a:gd name="T27" fmla="*/ 589 h 913"/>
              <a:gd name="T28" fmla="*/ 492 w 901"/>
              <a:gd name="T29" fmla="*/ 630 h 913"/>
              <a:gd name="T30" fmla="*/ 528 w 901"/>
              <a:gd name="T31" fmla="*/ 686 h 913"/>
              <a:gd name="T32" fmla="*/ 413 w 901"/>
              <a:gd name="T33" fmla="*/ 698 h 913"/>
              <a:gd name="T34" fmla="*/ 212 w 901"/>
              <a:gd name="T35" fmla="*/ 528 h 913"/>
              <a:gd name="T36" fmla="*/ 216 w 901"/>
              <a:gd name="T37" fmla="*/ 377 h 913"/>
              <a:gd name="T38" fmla="*/ 433 w 901"/>
              <a:gd name="T39" fmla="*/ 207 h 913"/>
              <a:gd name="T40" fmla="*/ 567 w 901"/>
              <a:gd name="T41" fmla="*/ 219 h 913"/>
              <a:gd name="T42" fmla="*/ 694 w 901"/>
              <a:gd name="T43" fmla="*/ 381 h 913"/>
              <a:gd name="T44" fmla="*/ 664 w 901"/>
              <a:gd name="T45" fmla="*/ 498 h 913"/>
              <a:gd name="T46" fmla="*/ 490 w 901"/>
              <a:gd name="T47" fmla="*/ 597 h 913"/>
              <a:gd name="T48" fmla="*/ 388 w 901"/>
              <a:gd name="T49" fmla="*/ 573 h 913"/>
              <a:gd name="T50" fmla="*/ 322 w 901"/>
              <a:gd name="T51" fmla="*/ 468 h 913"/>
              <a:gd name="T52" fmla="*/ 362 w 901"/>
              <a:gd name="T53" fmla="*/ 360 h 913"/>
              <a:gd name="T54" fmla="*/ 469 w 901"/>
              <a:gd name="T55" fmla="*/ 310 h 913"/>
              <a:gd name="T56" fmla="*/ 573 w 901"/>
              <a:gd name="T57" fmla="*/ 393 h 913"/>
              <a:gd name="T58" fmla="*/ 534 w 901"/>
              <a:gd name="T59" fmla="*/ 472 h 913"/>
              <a:gd name="T60" fmla="*/ 749 w 901"/>
              <a:gd name="T61" fmla="*/ 354 h 913"/>
              <a:gd name="T62" fmla="*/ 868 w 901"/>
              <a:gd name="T63" fmla="*/ 257 h 913"/>
              <a:gd name="T64" fmla="*/ 712 w 901"/>
              <a:gd name="T65" fmla="*/ 255 h 913"/>
              <a:gd name="T66" fmla="*/ 668 w 901"/>
              <a:gd name="T67" fmla="*/ 209 h 913"/>
              <a:gd name="T68" fmla="*/ 712 w 901"/>
              <a:gd name="T69" fmla="*/ 77 h 913"/>
              <a:gd name="T70" fmla="*/ 573 w 901"/>
              <a:gd name="T71" fmla="*/ 170 h 913"/>
              <a:gd name="T72" fmla="*/ 516 w 901"/>
              <a:gd name="T73" fmla="*/ 122 h 913"/>
              <a:gd name="T74" fmla="*/ 465 w 901"/>
              <a:gd name="T75" fmla="*/ 12 h 913"/>
              <a:gd name="T76" fmla="*/ 419 w 901"/>
              <a:gd name="T77" fmla="*/ 168 h 913"/>
              <a:gd name="T78" fmla="*/ 334 w 901"/>
              <a:gd name="T79" fmla="*/ 126 h 913"/>
              <a:gd name="T80" fmla="*/ 233 w 901"/>
              <a:gd name="T81" fmla="*/ 89 h 913"/>
              <a:gd name="T82" fmla="*/ 279 w 901"/>
              <a:gd name="T83" fmla="*/ 225 h 913"/>
              <a:gd name="T84" fmla="*/ 174 w 901"/>
              <a:gd name="T85" fmla="*/ 227 h 913"/>
              <a:gd name="T86" fmla="*/ 83 w 901"/>
              <a:gd name="T87" fmla="*/ 271 h 913"/>
              <a:gd name="T88" fmla="*/ 166 w 901"/>
              <a:gd name="T89" fmla="*/ 494 h 913"/>
              <a:gd name="T90" fmla="*/ 87 w 901"/>
              <a:gd name="T91" fmla="*/ 403 h 913"/>
              <a:gd name="T92" fmla="*/ 48 w 901"/>
              <a:gd name="T93" fmla="*/ 490 h 913"/>
              <a:gd name="T94" fmla="*/ 225 w 901"/>
              <a:gd name="T95" fmla="*/ 634 h 913"/>
              <a:gd name="T96" fmla="*/ 97 w 901"/>
              <a:gd name="T97" fmla="*/ 609 h 913"/>
              <a:gd name="T98" fmla="*/ 131 w 901"/>
              <a:gd name="T99" fmla="*/ 688 h 913"/>
              <a:gd name="T100" fmla="*/ 324 w 901"/>
              <a:gd name="T101" fmla="*/ 717 h 913"/>
              <a:gd name="T102" fmla="*/ 220 w 901"/>
              <a:gd name="T103" fmla="*/ 785 h 913"/>
              <a:gd name="T104" fmla="*/ 299 w 901"/>
              <a:gd name="T105" fmla="*/ 814 h 913"/>
              <a:gd name="T106" fmla="*/ 447 w 901"/>
              <a:gd name="T107" fmla="*/ 749 h 913"/>
              <a:gd name="T108" fmla="*/ 423 w 901"/>
              <a:gd name="T109" fmla="*/ 875 h 913"/>
              <a:gd name="T110" fmla="*/ 502 w 901"/>
              <a:gd name="T111" fmla="*/ 832 h 913"/>
              <a:gd name="T112" fmla="*/ 573 w 901"/>
              <a:gd name="T113" fmla="*/ 709 h 913"/>
              <a:gd name="T114" fmla="*/ 642 w 901"/>
              <a:gd name="T115" fmla="*/ 826 h 913"/>
              <a:gd name="T116" fmla="*/ 678 w 901"/>
              <a:gd name="T117" fmla="*/ 733 h 913"/>
              <a:gd name="T118" fmla="*/ 670 w 901"/>
              <a:gd name="T119" fmla="*/ 630 h 913"/>
              <a:gd name="T120" fmla="*/ 810 w 901"/>
              <a:gd name="T121" fmla="*/ 684 h 913"/>
              <a:gd name="T122" fmla="*/ 777 w 901"/>
              <a:gd name="T123" fmla="*/ 573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1" h="913">
                <a:moveTo>
                  <a:pt x="735" y="419"/>
                </a:moveTo>
                <a:lnTo>
                  <a:pt x="735" y="419"/>
                </a:lnTo>
                <a:lnTo>
                  <a:pt x="737" y="441"/>
                </a:lnTo>
                <a:lnTo>
                  <a:pt x="737" y="464"/>
                </a:lnTo>
                <a:lnTo>
                  <a:pt x="735" y="488"/>
                </a:lnTo>
                <a:lnTo>
                  <a:pt x="733" y="510"/>
                </a:lnTo>
                <a:lnTo>
                  <a:pt x="733" y="510"/>
                </a:lnTo>
                <a:lnTo>
                  <a:pt x="751" y="514"/>
                </a:lnTo>
                <a:lnTo>
                  <a:pt x="765" y="516"/>
                </a:lnTo>
                <a:lnTo>
                  <a:pt x="779" y="518"/>
                </a:lnTo>
                <a:lnTo>
                  <a:pt x="791" y="516"/>
                </a:lnTo>
                <a:lnTo>
                  <a:pt x="803" y="514"/>
                </a:lnTo>
                <a:lnTo>
                  <a:pt x="814" y="512"/>
                </a:lnTo>
                <a:lnTo>
                  <a:pt x="830" y="504"/>
                </a:lnTo>
                <a:lnTo>
                  <a:pt x="846" y="496"/>
                </a:lnTo>
                <a:lnTo>
                  <a:pt x="862" y="490"/>
                </a:lnTo>
                <a:lnTo>
                  <a:pt x="870" y="488"/>
                </a:lnTo>
                <a:lnTo>
                  <a:pt x="878" y="486"/>
                </a:lnTo>
                <a:lnTo>
                  <a:pt x="889" y="488"/>
                </a:lnTo>
                <a:lnTo>
                  <a:pt x="901" y="490"/>
                </a:lnTo>
                <a:lnTo>
                  <a:pt x="901" y="490"/>
                </a:lnTo>
                <a:lnTo>
                  <a:pt x="889" y="468"/>
                </a:lnTo>
                <a:lnTo>
                  <a:pt x="876" y="447"/>
                </a:lnTo>
                <a:lnTo>
                  <a:pt x="860" y="431"/>
                </a:lnTo>
                <a:lnTo>
                  <a:pt x="850" y="423"/>
                </a:lnTo>
                <a:lnTo>
                  <a:pt x="842" y="419"/>
                </a:lnTo>
                <a:lnTo>
                  <a:pt x="832" y="413"/>
                </a:lnTo>
                <a:lnTo>
                  <a:pt x="820" y="411"/>
                </a:lnTo>
                <a:lnTo>
                  <a:pt x="808" y="409"/>
                </a:lnTo>
                <a:lnTo>
                  <a:pt x="795" y="407"/>
                </a:lnTo>
                <a:lnTo>
                  <a:pt x="781" y="409"/>
                </a:lnTo>
                <a:lnTo>
                  <a:pt x="767" y="411"/>
                </a:lnTo>
                <a:lnTo>
                  <a:pt x="751" y="415"/>
                </a:lnTo>
                <a:lnTo>
                  <a:pt x="735" y="419"/>
                </a:lnTo>
                <a:lnTo>
                  <a:pt x="735" y="419"/>
                </a:lnTo>
                <a:close/>
                <a:moveTo>
                  <a:pt x="484" y="490"/>
                </a:moveTo>
                <a:lnTo>
                  <a:pt x="484" y="490"/>
                </a:lnTo>
                <a:lnTo>
                  <a:pt x="476" y="490"/>
                </a:lnTo>
                <a:lnTo>
                  <a:pt x="467" y="490"/>
                </a:lnTo>
                <a:lnTo>
                  <a:pt x="461" y="486"/>
                </a:lnTo>
                <a:lnTo>
                  <a:pt x="455" y="482"/>
                </a:lnTo>
                <a:lnTo>
                  <a:pt x="451" y="478"/>
                </a:lnTo>
                <a:lnTo>
                  <a:pt x="447" y="472"/>
                </a:lnTo>
                <a:lnTo>
                  <a:pt x="443" y="464"/>
                </a:lnTo>
                <a:lnTo>
                  <a:pt x="443" y="458"/>
                </a:lnTo>
                <a:lnTo>
                  <a:pt x="443" y="458"/>
                </a:lnTo>
                <a:lnTo>
                  <a:pt x="443" y="449"/>
                </a:lnTo>
                <a:lnTo>
                  <a:pt x="445" y="441"/>
                </a:lnTo>
                <a:lnTo>
                  <a:pt x="447" y="435"/>
                </a:lnTo>
                <a:lnTo>
                  <a:pt x="451" y="429"/>
                </a:lnTo>
                <a:lnTo>
                  <a:pt x="457" y="425"/>
                </a:lnTo>
                <a:lnTo>
                  <a:pt x="461" y="421"/>
                </a:lnTo>
                <a:lnTo>
                  <a:pt x="469" y="417"/>
                </a:lnTo>
                <a:lnTo>
                  <a:pt x="478" y="417"/>
                </a:lnTo>
                <a:lnTo>
                  <a:pt x="478" y="417"/>
                </a:lnTo>
                <a:lnTo>
                  <a:pt x="486" y="413"/>
                </a:lnTo>
                <a:lnTo>
                  <a:pt x="494" y="409"/>
                </a:lnTo>
                <a:lnTo>
                  <a:pt x="494" y="409"/>
                </a:lnTo>
                <a:lnTo>
                  <a:pt x="498" y="403"/>
                </a:lnTo>
                <a:lnTo>
                  <a:pt x="500" y="399"/>
                </a:lnTo>
                <a:lnTo>
                  <a:pt x="500" y="399"/>
                </a:lnTo>
                <a:lnTo>
                  <a:pt x="500" y="399"/>
                </a:lnTo>
                <a:lnTo>
                  <a:pt x="498" y="399"/>
                </a:lnTo>
                <a:lnTo>
                  <a:pt x="498" y="399"/>
                </a:lnTo>
                <a:lnTo>
                  <a:pt x="498" y="393"/>
                </a:lnTo>
                <a:lnTo>
                  <a:pt x="494" y="389"/>
                </a:lnTo>
                <a:lnTo>
                  <a:pt x="494" y="389"/>
                </a:lnTo>
                <a:lnTo>
                  <a:pt x="486" y="385"/>
                </a:lnTo>
                <a:lnTo>
                  <a:pt x="476" y="385"/>
                </a:lnTo>
                <a:lnTo>
                  <a:pt x="476" y="385"/>
                </a:lnTo>
                <a:lnTo>
                  <a:pt x="476" y="385"/>
                </a:lnTo>
                <a:lnTo>
                  <a:pt x="476" y="385"/>
                </a:lnTo>
                <a:lnTo>
                  <a:pt x="476" y="385"/>
                </a:lnTo>
                <a:lnTo>
                  <a:pt x="457" y="387"/>
                </a:lnTo>
                <a:lnTo>
                  <a:pt x="441" y="393"/>
                </a:lnTo>
                <a:lnTo>
                  <a:pt x="427" y="401"/>
                </a:lnTo>
                <a:lnTo>
                  <a:pt x="417" y="411"/>
                </a:lnTo>
                <a:lnTo>
                  <a:pt x="417" y="411"/>
                </a:lnTo>
                <a:lnTo>
                  <a:pt x="407" y="421"/>
                </a:lnTo>
                <a:lnTo>
                  <a:pt x="401" y="433"/>
                </a:lnTo>
                <a:lnTo>
                  <a:pt x="397" y="447"/>
                </a:lnTo>
                <a:lnTo>
                  <a:pt x="397" y="462"/>
                </a:lnTo>
                <a:lnTo>
                  <a:pt x="397" y="462"/>
                </a:lnTo>
                <a:lnTo>
                  <a:pt x="397" y="462"/>
                </a:lnTo>
                <a:lnTo>
                  <a:pt x="397" y="462"/>
                </a:lnTo>
                <a:lnTo>
                  <a:pt x="397" y="462"/>
                </a:lnTo>
                <a:lnTo>
                  <a:pt x="399" y="474"/>
                </a:lnTo>
                <a:lnTo>
                  <a:pt x="405" y="486"/>
                </a:lnTo>
                <a:lnTo>
                  <a:pt x="413" y="498"/>
                </a:lnTo>
                <a:lnTo>
                  <a:pt x="423" y="506"/>
                </a:lnTo>
                <a:lnTo>
                  <a:pt x="423" y="506"/>
                </a:lnTo>
                <a:lnTo>
                  <a:pt x="435" y="514"/>
                </a:lnTo>
                <a:lnTo>
                  <a:pt x="449" y="520"/>
                </a:lnTo>
                <a:lnTo>
                  <a:pt x="465" y="522"/>
                </a:lnTo>
                <a:lnTo>
                  <a:pt x="484" y="522"/>
                </a:lnTo>
                <a:lnTo>
                  <a:pt x="484" y="522"/>
                </a:lnTo>
                <a:lnTo>
                  <a:pt x="484" y="522"/>
                </a:lnTo>
                <a:lnTo>
                  <a:pt x="484" y="522"/>
                </a:lnTo>
                <a:lnTo>
                  <a:pt x="484" y="522"/>
                </a:lnTo>
                <a:lnTo>
                  <a:pt x="500" y="520"/>
                </a:lnTo>
                <a:lnTo>
                  <a:pt x="514" y="518"/>
                </a:lnTo>
                <a:lnTo>
                  <a:pt x="528" y="514"/>
                </a:lnTo>
                <a:lnTo>
                  <a:pt x="540" y="508"/>
                </a:lnTo>
                <a:lnTo>
                  <a:pt x="552" y="502"/>
                </a:lnTo>
                <a:lnTo>
                  <a:pt x="565" y="494"/>
                </a:lnTo>
                <a:lnTo>
                  <a:pt x="575" y="486"/>
                </a:lnTo>
                <a:lnTo>
                  <a:pt x="585" y="478"/>
                </a:lnTo>
                <a:lnTo>
                  <a:pt x="585" y="478"/>
                </a:lnTo>
                <a:lnTo>
                  <a:pt x="601" y="458"/>
                </a:lnTo>
                <a:lnTo>
                  <a:pt x="607" y="447"/>
                </a:lnTo>
                <a:lnTo>
                  <a:pt x="611" y="435"/>
                </a:lnTo>
                <a:lnTo>
                  <a:pt x="615" y="425"/>
                </a:lnTo>
                <a:lnTo>
                  <a:pt x="617" y="413"/>
                </a:lnTo>
                <a:lnTo>
                  <a:pt x="619" y="401"/>
                </a:lnTo>
                <a:lnTo>
                  <a:pt x="619" y="389"/>
                </a:lnTo>
                <a:lnTo>
                  <a:pt x="619" y="389"/>
                </a:lnTo>
                <a:lnTo>
                  <a:pt x="619" y="387"/>
                </a:lnTo>
                <a:lnTo>
                  <a:pt x="619" y="387"/>
                </a:lnTo>
                <a:lnTo>
                  <a:pt x="619" y="387"/>
                </a:lnTo>
                <a:lnTo>
                  <a:pt x="617" y="375"/>
                </a:lnTo>
                <a:lnTo>
                  <a:pt x="615" y="362"/>
                </a:lnTo>
                <a:lnTo>
                  <a:pt x="611" y="352"/>
                </a:lnTo>
                <a:lnTo>
                  <a:pt x="605" y="342"/>
                </a:lnTo>
                <a:lnTo>
                  <a:pt x="599" y="332"/>
                </a:lnTo>
                <a:lnTo>
                  <a:pt x="591" y="322"/>
                </a:lnTo>
                <a:lnTo>
                  <a:pt x="573" y="306"/>
                </a:lnTo>
                <a:lnTo>
                  <a:pt x="573" y="306"/>
                </a:lnTo>
                <a:lnTo>
                  <a:pt x="563" y="300"/>
                </a:lnTo>
                <a:lnTo>
                  <a:pt x="550" y="294"/>
                </a:lnTo>
                <a:lnTo>
                  <a:pt x="538" y="288"/>
                </a:lnTo>
                <a:lnTo>
                  <a:pt x="526" y="283"/>
                </a:lnTo>
                <a:lnTo>
                  <a:pt x="512" y="279"/>
                </a:lnTo>
                <a:lnTo>
                  <a:pt x="498" y="277"/>
                </a:lnTo>
                <a:lnTo>
                  <a:pt x="484" y="277"/>
                </a:lnTo>
                <a:lnTo>
                  <a:pt x="469" y="277"/>
                </a:lnTo>
                <a:lnTo>
                  <a:pt x="469" y="277"/>
                </a:lnTo>
                <a:lnTo>
                  <a:pt x="467" y="277"/>
                </a:lnTo>
                <a:lnTo>
                  <a:pt x="467" y="277"/>
                </a:lnTo>
                <a:lnTo>
                  <a:pt x="467" y="277"/>
                </a:lnTo>
                <a:lnTo>
                  <a:pt x="447" y="279"/>
                </a:lnTo>
                <a:lnTo>
                  <a:pt x="427" y="285"/>
                </a:lnTo>
                <a:lnTo>
                  <a:pt x="407" y="292"/>
                </a:lnTo>
                <a:lnTo>
                  <a:pt x="388" y="298"/>
                </a:lnTo>
                <a:lnTo>
                  <a:pt x="370" y="308"/>
                </a:lnTo>
                <a:lnTo>
                  <a:pt x="354" y="318"/>
                </a:lnTo>
                <a:lnTo>
                  <a:pt x="340" y="330"/>
                </a:lnTo>
                <a:lnTo>
                  <a:pt x="326" y="342"/>
                </a:lnTo>
                <a:lnTo>
                  <a:pt x="326" y="342"/>
                </a:lnTo>
                <a:lnTo>
                  <a:pt x="314" y="356"/>
                </a:lnTo>
                <a:lnTo>
                  <a:pt x="303" y="371"/>
                </a:lnTo>
                <a:lnTo>
                  <a:pt x="293" y="387"/>
                </a:lnTo>
                <a:lnTo>
                  <a:pt x="287" y="401"/>
                </a:lnTo>
                <a:lnTo>
                  <a:pt x="281" y="419"/>
                </a:lnTo>
                <a:lnTo>
                  <a:pt x="277" y="435"/>
                </a:lnTo>
                <a:lnTo>
                  <a:pt x="275" y="454"/>
                </a:lnTo>
                <a:lnTo>
                  <a:pt x="277" y="470"/>
                </a:lnTo>
                <a:lnTo>
                  <a:pt x="277" y="470"/>
                </a:lnTo>
                <a:lnTo>
                  <a:pt x="277" y="472"/>
                </a:lnTo>
                <a:lnTo>
                  <a:pt x="277" y="472"/>
                </a:lnTo>
                <a:lnTo>
                  <a:pt x="277" y="472"/>
                </a:lnTo>
                <a:lnTo>
                  <a:pt x="279" y="490"/>
                </a:lnTo>
                <a:lnTo>
                  <a:pt x="283" y="506"/>
                </a:lnTo>
                <a:lnTo>
                  <a:pt x="289" y="522"/>
                </a:lnTo>
                <a:lnTo>
                  <a:pt x="297" y="537"/>
                </a:lnTo>
                <a:lnTo>
                  <a:pt x="305" y="553"/>
                </a:lnTo>
                <a:lnTo>
                  <a:pt x="318" y="565"/>
                </a:lnTo>
                <a:lnTo>
                  <a:pt x="330" y="577"/>
                </a:lnTo>
                <a:lnTo>
                  <a:pt x="342" y="589"/>
                </a:lnTo>
                <a:lnTo>
                  <a:pt x="342" y="589"/>
                </a:lnTo>
                <a:lnTo>
                  <a:pt x="358" y="599"/>
                </a:lnTo>
                <a:lnTo>
                  <a:pt x="374" y="607"/>
                </a:lnTo>
                <a:lnTo>
                  <a:pt x="391" y="615"/>
                </a:lnTo>
                <a:lnTo>
                  <a:pt x="409" y="622"/>
                </a:lnTo>
                <a:lnTo>
                  <a:pt x="429" y="626"/>
                </a:lnTo>
                <a:lnTo>
                  <a:pt x="447" y="630"/>
                </a:lnTo>
                <a:lnTo>
                  <a:pt x="467" y="630"/>
                </a:lnTo>
                <a:lnTo>
                  <a:pt x="490" y="630"/>
                </a:lnTo>
                <a:lnTo>
                  <a:pt x="490" y="630"/>
                </a:lnTo>
                <a:lnTo>
                  <a:pt x="492" y="630"/>
                </a:lnTo>
                <a:lnTo>
                  <a:pt x="492" y="630"/>
                </a:lnTo>
                <a:lnTo>
                  <a:pt x="500" y="630"/>
                </a:lnTo>
                <a:lnTo>
                  <a:pt x="506" y="632"/>
                </a:lnTo>
                <a:lnTo>
                  <a:pt x="514" y="634"/>
                </a:lnTo>
                <a:lnTo>
                  <a:pt x="520" y="638"/>
                </a:lnTo>
                <a:lnTo>
                  <a:pt x="524" y="644"/>
                </a:lnTo>
                <a:lnTo>
                  <a:pt x="528" y="650"/>
                </a:lnTo>
                <a:lnTo>
                  <a:pt x="530" y="656"/>
                </a:lnTo>
                <a:lnTo>
                  <a:pt x="532" y="664"/>
                </a:lnTo>
                <a:lnTo>
                  <a:pt x="532" y="664"/>
                </a:lnTo>
                <a:lnTo>
                  <a:pt x="532" y="672"/>
                </a:lnTo>
                <a:lnTo>
                  <a:pt x="530" y="678"/>
                </a:lnTo>
                <a:lnTo>
                  <a:pt x="528" y="686"/>
                </a:lnTo>
                <a:lnTo>
                  <a:pt x="522" y="690"/>
                </a:lnTo>
                <a:lnTo>
                  <a:pt x="518" y="696"/>
                </a:lnTo>
                <a:lnTo>
                  <a:pt x="512" y="700"/>
                </a:lnTo>
                <a:lnTo>
                  <a:pt x="506" y="702"/>
                </a:lnTo>
                <a:lnTo>
                  <a:pt x="498" y="705"/>
                </a:lnTo>
                <a:lnTo>
                  <a:pt x="494" y="705"/>
                </a:lnTo>
                <a:lnTo>
                  <a:pt x="494" y="705"/>
                </a:lnTo>
                <a:lnTo>
                  <a:pt x="494" y="705"/>
                </a:lnTo>
                <a:lnTo>
                  <a:pt x="494" y="705"/>
                </a:lnTo>
                <a:lnTo>
                  <a:pt x="467" y="705"/>
                </a:lnTo>
                <a:lnTo>
                  <a:pt x="439" y="702"/>
                </a:lnTo>
                <a:lnTo>
                  <a:pt x="413" y="698"/>
                </a:lnTo>
                <a:lnTo>
                  <a:pt x="388" y="692"/>
                </a:lnTo>
                <a:lnTo>
                  <a:pt x="364" y="684"/>
                </a:lnTo>
                <a:lnTo>
                  <a:pt x="340" y="674"/>
                </a:lnTo>
                <a:lnTo>
                  <a:pt x="318" y="662"/>
                </a:lnTo>
                <a:lnTo>
                  <a:pt x="297" y="648"/>
                </a:lnTo>
                <a:lnTo>
                  <a:pt x="297" y="648"/>
                </a:lnTo>
                <a:lnTo>
                  <a:pt x="279" y="632"/>
                </a:lnTo>
                <a:lnTo>
                  <a:pt x="261" y="613"/>
                </a:lnTo>
                <a:lnTo>
                  <a:pt x="245" y="595"/>
                </a:lnTo>
                <a:lnTo>
                  <a:pt x="233" y="573"/>
                </a:lnTo>
                <a:lnTo>
                  <a:pt x="220" y="553"/>
                </a:lnTo>
                <a:lnTo>
                  <a:pt x="212" y="528"/>
                </a:lnTo>
                <a:lnTo>
                  <a:pt x="206" y="504"/>
                </a:lnTo>
                <a:lnTo>
                  <a:pt x="202" y="478"/>
                </a:lnTo>
                <a:lnTo>
                  <a:pt x="202" y="478"/>
                </a:lnTo>
                <a:lnTo>
                  <a:pt x="202" y="478"/>
                </a:lnTo>
                <a:lnTo>
                  <a:pt x="202" y="476"/>
                </a:lnTo>
                <a:lnTo>
                  <a:pt x="202" y="476"/>
                </a:lnTo>
                <a:lnTo>
                  <a:pt x="202" y="476"/>
                </a:lnTo>
                <a:lnTo>
                  <a:pt x="202" y="476"/>
                </a:lnTo>
                <a:lnTo>
                  <a:pt x="202" y="449"/>
                </a:lnTo>
                <a:lnTo>
                  <a:pt x="204" y="425"/>
                </a:lnTo>
                <a:lnTo>
                  <a:pt x="208" y="401"/>
                </a:lnTo>
                <a:lnTo>
                  <a:pt x="216" y="377"/>
                </a:lnTo>
                <a:lnTo>
                  <a:pt x="227" y="352"/>
                </a:lnTo>
                <a:lnTo>
                  <a:pt x="241" y="332"/>
                </a:lnTo>
                <a:lnTo>
                  <a:pt x="255" y="310"/>
                </a:lnTo>
                <a:lnTo>
                  <a:pt x="271" y="292"/>
                </a:lnTo>
                <a:lnTo>
                  <a:pt x="271" y="292"/>
                </a:lnTo>
                <a:lnTo>
                  <a:pt x="291" y="273"/>
                </a:lnTo>
                <a:lnTo>
                  <a:pt x="312" y="257"/>
                </a:lnTo>
                <a:lnTo>
                  <a:pt x="332" y="243"/>
                </a:lnTo>
                <a:lnTo>
                  <a:pt x="356" y="231"/>
                </a:lnTo>
                <a:lnTo>
                  <a:pt x="380" y="221"/>
                </a:lnTo>
                <a:lnTo>
                  <a:pt x="407" y="213"/>
                </a:lnTo>
                <a:lnTo>
                  <a:pt x="433" y="207"/>
                </a:lnTo>
                <a:lnTo>
                  <a:pt x="461" y="203"/>
                </a:lnTo>
                <a:lnTo>
                  <a:pt x="461" y="203"/>
                </a:lnTo>
                <a:lnTo>
                  <a:pt x="461" y="203"/>
                </a:lnTo>
                <a:lnTo>
                  <a:pt x="463" y="203"/>
                </a:lnTo>
                <a:lnTo>
                  <a:pt x="463" y="203"/>
                </a:lnTo>
                <a:lnTo>
                  <a:pt x="463" y="203"/>
                </a:lnTo>
                <a:lnTo>
                  <a:pt x="463" y="203"/>
                </a:lnTo>
                <a:lnTo>
                  <a:pt x="486" y="203"/>
                </a:lnTo>
                <a:lnTo>
                  <a:pt x="506" y="205"/>
                </a:lnTo>
                <a:lnTo>
                  <a:pt x="528" y="207"/>
                </a:lnTo>
                <a:lnTo>
                  <a:pt x="548" y="213"/>
                </a:lnTo>
                <a:lnTo>
                  <a:pt x="567" y="219"/>
                </a:lnTo>
                <a:lnTo>
                  <a:pt x="585" y="227"/>
                </a:lnTo>
                <a:lnTo>
                  <a:pt x="601" y="237"/>
                </a:lnTo>
                <a:lnTo>
                  <a:pt x="617" y="247"/>
                </a:lnTo>
                <a:lnTo>
                  <a:pt x="617" y="247"/>
                </a:lnTo>
                <a:lnTo>
                  <a:pt x="633" y="259"/>
                </a:lnTo>
                <a:lnTo>
                  <a:pt x="648" y="273"/>
                </a:lnTo>
                <a:lnTo>
                  <a:pt x="660" y="290"/>
                </a:lnTo>
                <a:lnTo>
                  <a:pt x="670" y="306"/>
                </a:lnTo>
                <a:lnTo>
                  <a:pt x="678" y="324"/>
                </a:lnTo>
                <a:lnTo>
                  <a:pt x="686" y="342"/>
                </a:lnTo>
                <a:lnTo>
                  <a:pt x="690" y="360"/>
                </a:lnTo>
                <a:lnTo>
                  <a:pt x="694" y="381"/>
                </a:lnTo>
                <a:lnTo>
                  <a:pt x="694" y="381"/>
                </a:lnTo>
                <a:lnTo>
                  <a:pt x="694" y="381"/>
                </a:lnTo>
                <a:lnTo>
                  <a:pt x="694" y="383"/>
                </a:lnTo>
                <a:lnTo>
                  <a:pt x="694" y="383"/>
                </a:lnTo>
                <a:lnTo>
                  <a:pt x="694" y="383"/>
                </a:lnTo>
                <a:lnTo>
                  <a:pt x="694" y="383"/>
                </a:lnTo>
                <a:lnTo>
                  <a:pt x="694" y="403"/>
                </a:lnTo>
                <a:lnTo>
                  <a:pt x="692" y="423"/>
                </a:lnTo>
                <a:lnTo>
                  <a:pt x="688" y="443"/>
                </a:lnTo>
                <a:lnTo>
                  <a:pt x="682" y="462"/>
                </a:lnTo>
                <a:lnTo>
                  <a:pt x="674" y="480"/>
                </a:lnTo>
                <a:lnTo>
                  <a:pt x="664" y="498"/>
                </a:lnTo>
                <a:lnTo>
                  <a:pt x="652" y="514"/>
                </a:lnTo>
                <a:lnTo>
                  <a:pt x="637" y="528"/>
                </a:lnTo>
                <a:lnTo>
                  <a:pt x="637" y="528"/>
                </a:lnTo>
                <a:lnTo>
                  <a:pt x="623" y="543"/>
                </a:lnTo>
                <a:lnTo>
                  <a:pt x="607" y="555"/>
                </a:lnTo>
                <a:lnTo>
                  <a:pt x="591" y="565"/>
                </a:lnTo>
                <a:lnTo>
                  <a:pt x="573" y="575"/>
                </a:lnTo>
                <a:lnTo>
                  <a:pt x="552" y="583"/>
                </a:lnTo>
                <a:lnTo>
                  <a:pt x="532" y="589"/>
                </a:lnTo>
                <a:lnTo>
                  <a:pt x="512" y="595"/>
                </a:lnTo>
                <a:lnTo>
                  <a:pt x="490" y="597"/>
                </a:lnTo>
                <a:lnTo>
                  <a:pt x="490" y="597"/>
                </a:lnTo>
                <a:lnTo>
                  <a:pt x="490" y="597"/>
                </a:lnTo>
                <a:lnTo>
                  <a:pt x="488" y="597"/>
                </a:lnTo>
                <a:lnTo>
                  <a:pt x="488" y="597"/>
                </a:lnTo>
                <a:lnTo>
                  <a:pt x="488" y="597"/>
                </a:lnTo>
                <a:lnTo>
                  <a:pt x="488" y="597"/>
                </a:lnTo>
                <a:lnTo>
                  <a:pt x="474" y="597"/>
                </a:lnTo>
                <a:lnTo>
                  <a:pt x="457" y="597"/>
                </a:lnTo>
                <a:lnTo>
                  <a:pt x="443" y="595"/>
                </a:lnTo>
                <a:lnTo>
                  <a:pt x="429" y="591"/>
                </a:lnTo>
                <a:lnTo>
                  <a:pt x="415" y="587"/>
                </a:lnTo>
                <a:lnTo>
                  <a:pt x="401" y="581"/>
                </a:lnTo>
                <a:lnTo>
                  <a:pt x="388" y="573"/>
                </a:lnTo>
                <a:lnTo>
                  <a:pt x="378" y="565"/>
                </a:lnTo>
                <a:lnTo>
                  <a:pt x="378" y="565"/>
                </a:lnTo>
                <a:lnTo>
                  <a:pt x="366" y="557"/>
                </a:lnTo>
                <a:lnTo>
                  <a:pt x="356" y="547"/>
                </a:lnTo>
                <a:lnTo>
                  <a:pt x="348" y="534"/>
                </a:lnTo>
                <a:lnTo>
                  <a:pt x="340" y="522"/>
                </a:lnTo>
                <a:lnTo>
                  <a:pt x="334" y="510"/>
                </a:lnTo>
                <a:lnTo>
                  <a:pt x="328" y="496"/>
                </a:lnTo>
                <a:lnTo>
                  <a:pt x="324" y="482"/>
                </a:lnTo>
                <a:lnTo>
                  <a:pt x="322" y="468"/>
                </a:lnTo>
                <a:lnTo>
                  <a:pt x="322" y="468"/>
                </a:lnTo>
                <a:lnTo>
                  <a:pt x="322" y="468"/>
                </a:lnTo>
                <a:lnTo>
                  <a:pt x="322" y="466"/>
                </a:lnTo>
                <a:lnTo>
                  <a:pt x="322" y="466"/>
                </a:lnTo>
                <a:lnTo>
                  <a:pt x="322" y="466"/>
                </a:lnTo>
                <a:lnTo>
                  <a:pt x="322" y="466"/>
                </a:lnTo>
                <a:lnTo>
                  <a:pt x="322" y="451"/>
                </a:lnTo>
                <a:lnTo>
                  <a:pt x="324" y="437"/>
                </a:lnTo>
                <a:lnTo>
                  <a:pt x="326" y="421"/>
                </a:lnTo>
                <a:lnTo>
                  <a:pt x="332" y="409"/>
                </a:lnTo>
                <a:lnTo>
                  <a:pt x="336" y="395"/>
                </a:lnTo>
                <a:lnTo>
                  <a:pt x="344" y="383"/>
                </a:lnTo>
                <a:lnTo>
                  <a:pt x="352" y="371"/>
                </a:lnTo>
                <a:lnTo>
                  <a:pt x="362" y="360"/>
                </a:lnTo>
                <a:lnTo>
                  <a:pt x="362" y="360"/>
                </a:lnTo>
                <a:lnTo>
                  <a:pt x="372" y="350"/>
                </a:lnTo>
                <a:lnTo>
                  <a:pt x="384" y="340"/>
                </a:lnTo>
                <a:lnTo>
                  <a:pt x="397" y="332"/>
                </a:lnTo>
                <a:lnTo>
                  <a:pt x="409" y="326"/>
                </a:lnTo>
                <a:lnTo>
                  <a:pt x="423" y="320"/>
                </a:lnTo>
                <a:lnTo>
                  <a:pt x="439" y="316"/>
                </a:lnTo>
                <a:lnTo>
                  <a:pt x="453" y="312"/>
                </a:lnTo>
                <a:lnTo>
                  <a:pt x="469" y="310"/>
                </a:lnTo>
                <a:lnTo>
                  <a:pt x="469" y="310"/>
                </a:lnTo>
                <a:lnTo>
                  <a:pt x="469" y="310"/>
                </a:lnTo>
                <a:lnTo>
                  <a:pt x="469" y="310"/>
                </a:lnTo>
                <a:lnTo>
                  <a:pt x="469" y="310"/>
                </a:lnTo>
                <a:lnTo>
                  <a:pt x="469" y="310"/>
                </a:lnTo>
                <a:lnTo>
                  <a:pt x="469" y="310"/>
                </a:lnTo>
                <a:lnTo>
                  <a:pt x="490" y="310"/>
                </a:lnTo>
                <a:lnTo>
                  <a:pt x="506" y="314"/>
                </a:lnTo>
                <a:lnTo>
                  <a:pt x="524" y="320"/>
                </a:lnTo>
                <a:lnTo>
                  <a:pt x="538" y="330"/>
                </a:lnTo>
                <a:lnTo>
                  <a:pt x="538" y="330"/>
                </a:lnTo>
                <a:lnTo>
                  <a:pt x="552" y="342"/>
                </a:lnTo>
                <a:lnTo>
                  <a:pt x="563" y="356"/>
                </a:lnTo>
                <a:lnTo>
                  <a:pt x="569" y="373"/>
                </a:lnTo>
                <a:lnTo>
                  <a:pt x="573" y="393"/>
                </a:lnTo>
                <a:lnTo>
                  <a:pt x="573" y="393"/>
                </a:lnTo>
                <a:lnTo>
                  <a:pt x="573" y="393"/>
                </a:lnTo>
                <a:lnTo>
                  <a:pt x="573" y="393"/>
                </a:lnTo>
                <a:lnTo>
                  <a:pt x="573" y="393"/>
                </a:lnTo>
                <a:lnTo>
                  <a:pt x="573" y="393"/>
                </a:lnTo>
                <a:lnTo>
                  <a:pt x="573" y="393"/>
                </a:lnTo>
                <a:lnTo>
                  <a:pt x="573" y="411"/>
                </a:lnTo>
                <a:lnTo>
                  <a:pt x="567" y="429"/>
                </a:lnTo>
                <a:lnTo>
                  <a:pt x="559" y="445"/>
                </a:lnTo>
                <a:lnTo>
                  <a:pt x="548" y="460"/>
                </a:lnTo>
                <a:lnTo>
                  <a:pt x="548" y="460"/>
                </a:lnTo>
                <a:lnTo>
                  <a:pt x="534" y="472"/>
                </a:lnTo>
                <a:lnTo>
                  <a:pt x="518" y="482"/>
                </a:lnTo>
                <a:lnTo>
                  <a:pt x="502" y="488"/>
                </a:lnTo>
                <a:lnTo>
                  <a:pt x="484" y="490"/>
                </a:lnTo>
                <a:lnTo>
                  <a:pt x="484" y="490"/>
                </a:lnTo>
                <a:close/>
                <a:moveTo>
                  <a:pt x="688" y="279"/>
                </a:moveTo>
                <a:lnTo>
                  <a:pt x="688" y="279"/>
                </a:lnTo>
                <a:lnTo>
                  <a:pt x="700" y="298"/>
                </a:lnTo>
                <a:lnTo>
                  <a:pt x="712" y="318"/>
                </a:lnTo>
                <a:lnTo>
                  <a:pt x="723" y="338"/>
                </a:lnTo>
                <a:lnTo>
                  <a:pt x="731" y="358"/>
                </a:lnTo>
                <a:lnTo>
                  <a:pt x="731" y="358"/>
                </a:lnTo>
                <a:lnTo>
                  <a:pt x="749" y="354"/>
                </a:lnTo>
                <a:lnTo>
                  <a:pt x="765" y="348"/>
                </a:lnTo>
                <a:lnTo>
                  <a:pt x="777" y="342"/>
                </a:lnTo>
                <a:lnTo>
                  <a:pt x="787" y="334"/>
                </a:lnTo>
                <a:lnTo>
                  <a:pt x="795" y="328"/>
                </a:lnTo>
                <a:lnTo>
                  <a:pt x="803" y="320"/>
                </a:lnTo>
                <a:lnTo>
                  <a:pt x="814" y="304"/>
                </a:lnTo>
                <a:lnTo>
                  <a:pt x="824" y="290"/>
                </a:lnTo>
                <a:lnTo>
                  <a:pt x="834" y="277"/>
                </a:lnTo>
                <a:lnTo>
                  <a:pt x="840" y="271"/>
                </a:lnTo>
                <a:lnTo>
                  <a:pt x="846" y="265"/>
                </a:lnTo>
                <a:lnTo>
                  <a:pt x="856" y="261"/>
                </a:lnTo>
                <a:lnTo>
                  <a:pt x="868" y="257"/>
                </a:lnTo>
                <a:lnTo>
                  <a:pt x="868" y="257"/>
                </a:lnTo>
                <a:lnTo>
                  <a:pt x="846" y="243"/>
                </a:lnTo>
                <a:lnTo>
                  <a:pt x="824" y="233"/>
                </a:lnTo>
                <a:lnTo>
                  <a:pt x="801" y="227"/>
                </a:lnTo>
                <a:lnTo>
                  <a:pt x="791" y="225"/>
                </a:lnTo>
                <a:lnTo>
                  <a:pt x="781" y="225"/>
                </a:lnTo>
                <a:lnTo>
                  <a:pt x="769" y="227"/>
                </a:lnTo>
                <a:lnTo>
                  <a:pt x="757" y="229"/>
                </a:lnTo>
                <a:lnTo>
                  <a:pt x="747" y="233"/>
                </a:lnTo>
                <a:lnTo>
                  <a:pt x="735" y="239"/>
                </a:lnTo>
                <a:lnTo>
                  <a:pt x="723" y="247"/>
                </a:lnTo>
                <a:lnTo>
                  <a:pt x="712" y="255"/>
                </a:lnTo>
                <a:lnTo>
                  <a:pt x="700" y="267"/>
                </a:lnTo>
                <a:lnTo>
                  <a:pt x="688" y="279"/>
                </a:lnTo>
                <a:lnTo>
                  <a:pt x="688" y="279"/>
                </a:lnTo>
                <a:close/>
                <a:moveTo>
                  <a:pt x="569" y="188"/>
                </a:moveTo>
                <a:lnTo>
                  <a:pt x="569" y="188"/>
                </a:lnTo>
                <a:lnTo>
                  <a:pt x="589" y="196"/>
                </a:lnTo>
                <a:lnTo>
                  <a:pt x="607" y="209"/>
                </a:lnTo>
                <a:lnTo>
                  <a:pt x="627" y="221"/>
                </a:lnTo>
                <a:lnTo>
                  <a:pt x="646" y="235"/>
                </a:lnTo>
                <a:lnTo>
                  <a:pt x="646" y="235"/>
                </a:lnTo>
                <a:lnTo>
                  <a:pt x="658" y="221"/>
                </a:lnTo>
                <a:lnTo>
                  <a:pt x="668" y="209"/>
                </a:lnTo>
                <a:lnTo>
                  <a:pt x="676" y="196"/>
                </a:lnTo>
                <a:lnTo>
                  <a:pt x="682" y="186"/>
                </a:lnTo>
                <a:lnTo>
                  <a:pt x="686" y="174"/>
                </a:lnTo>
                <a:lnTo>
                  <a:pt x="688" y="164"/>
                </a:lnTo>
                <a:lnTo>
                  <a:pt x="690" y="146"/>
                </a:lnTo>
                <a:lnTo>
                  <a:pt x="690" y="130"/>
                </a:lnTo>
                <a:lnTo>
                  <a:pt x="692" y="111"/>
                </a:lnTo>
                <a:lnTo>
                  <a:pt x="694" y="103"/>
                </a:lnTo>
                <a:lnTo>
                  <a:pt x="698" y="95"/>
                </a:lnTo>
                <a:lnTo>
                  <a:pt x="704" y="87"/>
                </a:lnTo>
                <a:lnTo>
                  <a:pt x="712" y="77"/>
                </a:lnTo>
                <a:lnTo>
                  <a:pt x="712" y="77"/>
                </a:lnTo>
                <a:lnTo>
                  <a:pt x="686" y="77"/>
                </a:lnTo>
                <a:lnTo>
                  <a:pt x="664" y="79"/>
                </a:lnTo>
                <a:lnTo>
                  <a:pt x="642" y="85"/>
                </a:lnTo>
                <a:lnTo>
                  <a:pt x="631" y="89"/>
                </a:lnTo>
                <a:lnTo>
                  <a:pt x="621" y="93"/>
                </a:lnTo>
                <a:lnTo>
                  <a:pt x="611" y="101"/>
                </a:lnTo>
                <a:lnTo>
                  <a:pt x="603" y="107"/>
                </a:lnTo>
                <a:lnTo>
                  <a:pt x="595" y="117"/>
                </a:lnTo>
                <a:lnTo>
                  <a:pt x="589" y="128"/>
                </a:lnTo>
                <a:lnTo>
                  <a:pt x="583" y="140"/>
                </a:lnTo>
                <a:lnTo>
                  <a:pt x="577" y="154"/>
                </a:lnTo>
                <a:lnTo>
                  <a:pt x="573" y="170"/>
                </a:lnTo>
                <a:lnTo>
                  <a:pt x="569" y="188"/>
                </a:lnTo>
                <a:lnTo>
                  <a:pt x="569" y="188"/>
                </a:lnTo>
                <a:close/>
                <a:moveTo>
                  <a:pt x="419" y="168"/>
                </a:moveTo>
                <a:lnTo>
                  <a:pt x="419" y="168"/>
                </a:lnTo>
                <a:lnTo>
                  <a:pt x="441" y="166"/>
                </a:lnTo>
                <a:lnTo>
                  <a:pt x="463" y="166"/>
                </a:lnTo>
                <a:lnTo>
                  <a:pt x="486" y="166"/>
                </a:lnTo>
                <a:lnTo>
                  <a:pt x="508" y="170"/>
                </a:lnTo>
                <a:lnTo>
                  <a:pt x="508" y="170"/>
                </a:lnTo>
                <a:lnTo>
                  <a:pt x="512" y="152"/>
                </a:lnTo>
                <a:lnTo>
                  <a:pt x="516" y="136"/>
                </a:lnTo>
                <a:lnTo>
                  <a:pt x="516" y="122"/>
                </a:lnTo>
                <a:lnTo>
                  <a:pt x="516" y="109"/>
                </a:lnTo>
                <a:lnTo>
                  <a:pt x="514" y="97"/>
                </a:lnTo>
                <a:lnTo>
                  <a:pt x="510" y="87"/>
                </a:lnTo>
                <a:lnTo>
                  <a:pt x="502" y="71"/>
                </a:lnTo>
                <a:lnTo>
                  <a:pt x="494" y="55"/>
                </a:lnTo>
                <a:lnTo>
                  <a:pt x="488" y="41"/>
                </a:lnTo>
                <a:lnTo>
                  <a:pt x="486" y="30"/>
                </a:lnTo>
                <a:lnTo>
                  <a:pt x="486" y="22"/>
                </a:lnTo>
                <a:lnTo>
                  <a:pt x="486" y="12"/>
                </a:lnTo>
                <a:lnTo>
                  <a:pt x="488" y="0"/>
                </a:lnTo>
                <a:lnTo>
                  <a:pt x="488" y="0"/>
                </a:lnTo>
                <a:lnTo>
                  <a:pt x="465" y="12"/>
                </a:lnTo>
                <a:lnTo>
                  <a:pt x="445" y="26"/>
                </a:lnTo>
                <a:lnTo>
                  <a:pt x="429" y="41"/>
                </a:lnTo>
                <a:lnTo>
                  <a:pt x="423" y="51"/>
                </a:lnTo>
                <a:lnTo>
                  <a:pt x="417" y="61"/>
                </a:lnTo>
                <a:lnTo>
                  <a:pt x="413" y="71"/>
                </a:lnTo>
                <a:lnTo>
                  <a:pt x="409" y="81"/>
                </a:lnTo>
                <a:lnTo>
                  <a:pt x="407" y="93"/>
                </a:lnTo>
                <a:lnTo>
                  <a:pt x="407" y="105"/>
                </a:lnTo>
                <a:lnTo>
                  <a:pt x="407" y="120"/>
                </a:lnTo>
                <a:lnTo>
                  <a:pt x="409" y="134"/>
                </a:lnTo>
                <a:lnTo>
                  <a:pt x="413" y="150"/>
                </a:lnTo>
                <a:lnTo>
                  <a:pt x="419" y="168"/>
                </a:lnTo>
                <a:lnTo>
                  <a:pt x="419" y="168"/>
                </a:lnTo>
                <a:close/>
                <a:moveTo>
                  <a:pt x="279" y="225"/>
                </a:moveTo>
                <a:lnTo>
                  <a:pt x="279" y="225"/>
                </a:lnTo>
                <a:lnTo>
                  <a:pt x="297" y="213"/>
                </a:lnTo>
                <a:lnTo>
                  <a:pt x="316" y="200"/>
                </a:lnTo>
                <a:lnTo>
                  <a:pt x="336" y="190"/>
                </a:lnTo>
                <a:lnTo>
                  <a:pt x="358" y="182"/>
                </a:lnTo>
                <a:lnTo>
                  <a:pt x="358" y="182"/>
                </a:lnTo>
                <a:lnTo>
                  <a:pt x="352" y="164"/>
                </a:lnTo>
                <a:lnTo>
                  <a:pt x="346" y="148"/>
                </a:lnTo>
                <a:lnTo>
                  <a:pt x="340" y="136"/>
                </a:lnTo>
                <a:lnTo>
                  <a:pt x="334" y="126"/>
                </a:lnTo>
                <a:lnTo>
                  <a:pt x="326" y="117"/>
                </a:lnTo>
                <a:lnTo>
                  <a:pt x="318" y="109"/>
                </a:lnTo>
                <a:lnTo>
                  <a:pt x="303" y="99"/>
                </a:lnTo>
                <a:lnTo>
                  <a:pt x="289" y="89"/>
                </a:lnTo>
                <a:lnTo>
                  <a:pt x="275" y="79"/>
                </a:lnTo>
                <a:lnTo>
                  <a:pt x="269" y="73"/>
                </a:lnTo>
                <a:lnTo>
                  <a:pt x="263" y="65"/>
                </a:lnTo>
                <a:lnTo>
                  <a:pt x="259" y="57"/>
                </a:lnTo>
                <a:lnTo>
                  <a:pt x="255" y="45"/>
                </a:lnTo>
                <a:lnTo>
                  <a:pt x="255" y="45"/>
                </a:lnTo>
                <a:lnTo>
                  <a:pt x="243" y="67"/>
                </a:lnTo>
                <a:lnTo>
                  <a:pt x="233" y="89"/>
                </a:lnTo>
                <a:lnTo>
                  <a:pt x="225" y="109"/>
                </a:lnTo>
                <a:lnTo>
                  <a:pt x="225" y="122"/>
                </a:lnTo>
                <a:lnTo>
                  <a:pt x="225" y="132"/>
                </a:lnTo>
                <a:lnTo>
                  <a:pt x="225" y="144"/>
                </a:lnTo>
                <a:lnTo>
                  <a:pt x="227" y="154"/>
                </a:lnTo>
                <a:lnTo>
                  <a:pt x="231" y="166"/>
                </a:lnTo>
                <a:lnTo>
                  <a:pt x="237" y="178"/>
                </a:lnTo>
                <a:lnTo>
                  <a:pt x="245" y="190"/>
                </a:lnTo>
                <a:lnTo>
                  <a:pt x="255" y="200"/>
                </a:lnTo>
                <a:lnTo>
                  <a:pt x="265" y="213"/>
                </a:lnTo>
                <a:lnTo>
                  <a:pt x="279" y="225"/>
                </a:lnTo>
                <a:lnTo>
                  <a:pt x="279" y="225"/>
                </a:lnTo>
                <a:close/>
                <a:moveTo>
                  <a:pt x="186" y="344"/>
                </a:moveTo>
                <a:lnTo>
                  <a:pt x="186" y="344"/>
                </a:lnTo>
                <a:lnTo>
                  <a:pt x="196" y="324"/>
                </a:lnTo>
                <a:lnTo>
                  <a:pt x="206" y="304"/>
                </a:lnTo>
                <a:lnTo>
                  <a:pt x="218" y="285"/>
                </a:lnTo>
                <a:lnTo>
                  <a:pt x="233" y="267"/>
                </a:lnTo>
                <a:lnTo>
                  <a:pt x="233" y="267"/>
                </a:lnTo>
                <a:lnTo>
                  <a:pt x="218" y="255"/>
                </a:lnTo>
                <a:lnTo>
                  <a:pt x="206" y="245"/>
                </a:lnTo>
                <a:lnTo>
                  <a:pt x="194" y="237"/>
                </a:lnTo>
                <a:lnTo>
                  <a:pt x="184" y="231"/>
                </a:lnTo>
                <a:lnTo>
                  <a:pt x="174" y="227"/>
                </a:lnTo>
                <a:lnTo>
                  <a:pt x="164" y="225"/>
                </a:lnTo>
                <a:lnTo>
                  <a:pt x="146" y="223"/>
                </a:lnTo>
                <a:lnTo>
                  <a:pt x="127" y="223"/>
                </a:lnTo>
                <a:lnTo>
                  <a:pt x="111" y="221"/>
                </a:lnTo>
                <a:lnTo>
                  <a:pt x="103" y="219"/>
                </a:lnTo>
                <a:lnTo>
                  <a:pt x="93" y="215"/>
                </a:lnTo>
                <a:lnTo>
                  <a:pt x="85" y="209"/>
                </a:lnTo>
                <a:lnTo>
                  <a:pt x="77" y="200"/>
                </a:lnTo>
                <a:lnTo>
                  <a:pt x="77" y="200"/>
                </a:lnTo>
                <a:lnTo>
                  <a:pt x="75" y="227"/>
                </a:lnTo>
                <a:lnTo>
                  <a:pt x="77" y="249"/>
                </a:lnTo>
                <a:lnTo>
                  <a:pt x="83" y="271"/>
                </a:lnTo>
                <a:lnTo>
                  <a:pt x="87" y="281"/>
                </a:lnTo>
                <a:lnTo>
                  <a:pt x="93" y="292"/>
                </a:lnTo>
                <a:lnTo>
                  <a:pt x="99" y="302"/>
                </a:lnTo>
                <a:lnTo>
                  <a:pt x="107" y="310"/>
                </a:lnTo>
                <a:lnTo>
                  <a:pt x="115" y="318"/>
                </a:lnTo>
                <a:lnTo>
                  <a:pt x="127" y="324"/>
                </a:lnTo>
                <a:lnTo>
                  <a:pt x="140" y="330"/>
                </a:lnTo>
                <a:lnTo>
                  <a:pt x="154" y="336"/>
                </a:lnTo>
                <a:lnTo>
                  <a:pt x="168" y="340"/>
                </a:lnTo>
                <a:lnTo>
                  <a:pt x="186" y="344"/>
                </a:lnTo>
                <a:lnTo>
                  <a:pt x="186" y="344"/>
                </a:lnTo>
                <a:close/>
                <a:moveTo>
                  <a:pt x="166" y="494"/>
                </a:moveTo>
                <a:lnTo>
                  <a:pt x="166" y="494"/>
                </a:lnTo>
                <a:lnTo>
                  <a:pt x="164" y="472"/>
                </a:lnTo>
                <a:lnTo>
                  <a:pt x="164" y="449"/>
                </a:lnTo>
                <a:lnTo>
                  <a:pt x="166" y="427"/>
                </a:lnTo>
                <a:lnTo>
                  <a:pt x="168" y="405"/>
                </a:lnTo>
                <a:lnTo>
                  <a:pt x="168" y="405"/>
                </a:lnTo>
                <a:lnTo>
                  <a:pt x="150" y="399"/>
                </a:lnTo>
                <a:lnTo>
                  <a:pt x="133" y="397"/>
                </a:lnTo>
                <a:lnTo>
                  <a:pt x="119" y="397"/>
                </a:lnTo>
                <a:lnTo>
                  <a:pt x="107" y="397"/>
                </a:lnTo>
                <a:lnTo>
                  <a:pt x="97" y="399"/>
                </a:lnTo>
                <a:lnTo>
                  <a:pt x="87" y="403"/>
                </a:lnTo>
                <a:lnTo>
                  <a:pt x="69" y="409"/>
                </a:lnTo>
                <a:lnTo>
                  <a:pt x="54" y="419"/>
                </a:lnTo>
                <a:lnTo>
                  <a:pt x="38" y="425"/>
                </a:lnTo>
                <a:lnTo>
                  <a:pt x="30" y="427"/>
                </a:lnTo>
                <a:lnTo>
                  <a:pt x="20" y="427"/>
                </a:lnTo>
                <a:lnTo>
                  <a:pt x="10" y="427"/>
                </a:lnTo>
                <a:lnTo>
                  <a:pt x="0" y="425"/>
                </a:lnTo>
                <a:lnTo>
                  <a:pt x="0" y="425"/>
                </a:lnTo>
                <a:lnTo>
                  <a:pt x="10" y="447"/>
                </a:lnTo>
                <a:lnTo>
                  <a:pt x="24" y="466"/>
                </a:lnTo>
                <a:lnTo>
                  <a:pt x="40" y="484"/>
                </a:lnTo>
                <a:lnTo>
                  <a:pt x="48" y="490"/>
                </a:lnTo>
                <a:lnTo>
                  <a:pt x="59" y="496"/>
                </a:lnTo>
                <a:lnTo>
                  <a:pt x="69" y="500"/>
                </a:lnTo>
                <a:lnTo>
                  <a:pt x="79" y="504"/>
                </a:lnTo>
                <a:lnTo>
                  <a:pt x="91" y="506"/>
                </a:lnTo>
                <a:lnTo>
                  <a:pt x="105" y="506"/>
                </a:lnTo>
                <a:lnTo>
                  <a:pt x="119" y="506"/>
                </a:lnTo>
                <a:lnTo>
                  <a:pt x="133" y="504"/>
                </a:lnTo>
                <a:lnTo>
                  <a:pt x="150" y="500"/>
                </a:lnTo>
                <a:lnTo>
                  <a:pt x="166" y="494"/>
                </a:lnTo>
                <a:lnTo>
                  <a:pt x="166" y="494"/>
                </a:lnTo>
                <a:close/>
                <a:moveTo>
                  <a:pt x="225" y="634"/>
                </a:moveTo>
                <a:lnTo>
                  <a:pt x="225" y="634"/>
                </a:lnTo>
                <a:lnTo>
                  <a:pt x="210" y="615"/>
                </a:lnTo>
                <a:lnTo>
                  <a:pt x="198" y="597"/>
                </a:lnTo>
                <a:lnTo>
                  <a:pt x="188" y="577"/>
                </a:lnTo>
                <a:lnTo>
                  <a:pt x="180" y="555"/>
                </a:lnTo>
                <a:lnTo>
                  <a:pt x="180" y="555"/>
                </a:lnTo>
                <a:lnTo>
                  <a:pt x="162" y="561"/>
                </a:lnTo>
                <a:lnTo>
                  <a:pt x="148" y="567"/>
                </a:lnTo>
                <a:lnTo>
                  <a:pt x="135" y="573"/>
                </a:lnTo>
                <a:lnTo>
                  <a:pt x="125" y="579"/>
                </a:lnTo>
                <a:lnTo>
                  <a:pt x="115" y="587"/>
                </a:lnTo>
                <a:lnTo>
                  <a:pt x="109" y="593"/>
                </a:lnTo>
                <a:lnTo>
                  <a:pt x="97" y="609"/>
                </a:lnTo>
                <a:lnTo>
                  <a:pt x="89" y="624"/>
                </a:lnTo>
                <a:lnTo>
                  <a:pt x="79" y="638"/>
                </a:lnTo>
                <a:lnTo>
                  <a:pt x="73" y="644"/>
                </a:lnTo>
                <a:lnTo>
                  <a:pt x="65" y="650"/>
                </a:lnTo>
                <a:lnTo>
                  <a:pt x="54" y="654"/>
                </a:lnTo>
                <a:lnTo>
                  <a:pt x="44" y="658"/>
                </a:lnTo>
                <a:lnTo>
                  <a:pt x="44" y="658"/>
                </a:lnTo>
                <a:lnTo>
                  <a:pt x="65" y="670"/>
                </a:lnTo>
                <a:lnTo>
                  <a:pt x="87" y="680"/>
                </a:lnTo>
                <a:lnTo>
                  <a:pt x="109" y="688"/>
                </a:lnTo>
                <a:lnTo>
                  <a:pt x="119" y="688"/>
                </a:lnTo>
                <a:lnTo>
                  <a:pt x="131" y="688"/>
                </a:lnTo>
                <a:lnTo>
                  <a:pt x="142" y="688"/>
                </a:lnTo>
                <a:lnTo>
                  <a:pt x="154" y="686"/>
                </a:lnTo>
                <a:lnTo>
                  <a:pt x="166" y="682"/>
                </a:lnTo>
                <a:lnTo>
                  <a:pt x="176" y="676"/>
                </a:lnTo>
                <a:lnTo>
                  <a:pt x="188" y="668"/>
                </a:lnTo>
                <a:lnTo>
                  <a:pt x="200" y="658"/>
                </a:lnTo>
                <a:lnTo>
                  <a:pt x="212" y="648"/>
                </a:lnTo>
                <a:lnTo>
                  <a:pt x="225" y="634"/>
                </a:lnTo>
                <a:lnTo>
                  <a:pt x="225" y="634"/>
                </a:lnTo>
                <a:close/>
                <a:moveTo>
                  <a:pt x="344" y="727"/>
                </a:moveTo>
                <a:lnTo>
                  <a:pt x="344" y="727"/>
                </a:lnTo>
                <a:lnTo>
                  <a:pt x="324" y="717"/>
                </a:lnTo>
                <a:lnTo>
                  <a:pt x="303" y="707"/>
                </a:lnTo>
                <a:lnTo>
                  <a:pt x="285" y="694"/>
                </a:lnTo>
                <a:lnTo>
                  <a:pt x="267" y="680"/>
                </a:lnTo>
                <a:lnTo>
                  <a:pt x="267" y="680"/>
                </a:lnTo>
                <a:lnTo>
                  <a:pt x="253" y="692"/>
                </a:lnTo>
                <a:lnTo>
                  <a:pt x="243" y="707"/>
                </a:lnTo>
                <a:lnTo>
                  <a:pt x="235" y="717"/>
                </a:lnTo>
                <a:lnTo>
                  <a:pt x="231" y="729"/>
                </a:lnTo>
                <a:lnTo>
                  <a:pt x="227" y="739"/>
                </a:lnTo>
                <a:lnTo>
                  <a:pt x="225" y="749"/>
                </a:lnTo>
                <a:lnTo>
                  <a:pt x="223" y="767"/>
                </a:lnTo>
                <a:lnTo>
                  <a:pt x="220" y="785"/>
                </a:lnTo>
                <a:lnTo>
                  <a:pt x="218" y="802"/>
                </a:lnTo>
                <a:lnTo>
                  <a:pt x="216" y="810"/>
                </a:lnTo>
                <a:lnTo>
                  <a:pt x="212" y="818"/>
                </a:lnTo>
                <a:lnTo>
                  <a:pt x="206" y="828"/>
                </a:lnTo>
                <a:lnTo>
                  <a:pt x="198" y="836"/>
                </a:lnTo>
                <a:lnTo>
                  <a:pt x="198" y="836"/>
                </a:lnTo>
                <a:lnTo>
                  <a:pt x="225" y="836"/>
                </a:lnTo>
                <a:lnTo>
                  <a:pt x="249" y="836"/>
                </a:lnTo>
                <a:lnTo>
                  <a:pt x="271" y="830"/>
                </a:lnTo>
                <a:lnTo>
                  <a:pt x="281" y="826"/>
                </a:lnTo>
                <a:lnTo>
                  <a:pt x="291" y="820"/>
                </a:lnTo>
                <a:lnTo>
                  <a:pt x="299" y="814"/>
                </a:lnTo>
                <a:lnTo>
                  <a:pt x="308" y="806"/>
                </a:lnTo>
                <a:lnTo>
                  <a:pt x="316" y="796"/>
                </a:lnTo>
                <a:lnTo>
                  <a:pt x="324" y="785"/>
                </a:lnTo>
                <a:lnTo>
                  <a:pt x="330" y="773"/>
                </a:lnTo>
                <a:lnTo>
                  <a:pt x="334" y="759"/>
                </a:lnTo>
                <a:lnTo>
                  <a:pt x="340" y="745"/>
                </a:lnTo>
                <a:lnTo>
                  <a:pt x="344" y="727"/>
                </a:lnTo>
                <a:lnTo>
                  <a:pt x="344" y="727"/>
                </a:lnTo>
                <a:close/>
                <a:moveTo>
                  <a:pt x="494" y="747"/>
                </a:moveTo>
                <a:lnTo>
                  <a:pt x="494" y="747"/>
                </a:lnTo>
                <a:lnTo>
                  <a:pt x="471" y="749"/>
                </a:lnTo>
                <a:lnTo>
                  <a:pt x="447" y="749"/>
                </a:lnTo>
                <a:lnTo>
                  <a:pt x="425" y="747"/>
                </a:lnTo>
                <a:lnTo>
                  <a:pt x="403" y="745"/>
                </a:lnTo>
                <a:lnTo>
                  <a:pt x="403" y="745"/>
                </a:lnTo>
                <a:lnTo>
                  <a:pt x="399" y="763"/>
                </a:lnTo>
                <a:lnTo>
                  <a:pt x="397" y="779"/>
                </a:lnTo>
                <a:lnTo>
                  <a:pt x="395" y="794"/>
                </a:lnTo>
                <a:lnTo>
                  <a:pt x="397" y="806"/>
                </a:lnTo>
                <a:lnTo>
                  <a:pt x="399" y="816"/>
                </a:lnTo>
                <a:lnTo>
                  <a:pt x="401" y="826"/>
                </a:lnTo>
                <a:lnTo>
                  <a:pt x="409" y="842"/>
                </a:lnTo>
                <a:lnTo>
                  <a:pt x="417" y="858"/>
                </a:lnTo>
                <a:lnTo>
                  <a:pt x="423" y="875"/>
                </a:lnTo>
                <a:lnTo>
                  <a:pt x="425" y="883"/>
                </a:lnTo>
                <a:lnTo>
                  <a:pt x="427" y="893"/>
                </a:lnTo>
                <a:lnTo>
                  <a:pt x="425" y="903"/>
                </a:lnTo>
                <a:lnTo>
                  <a:pt x="423" y="913"/>
                </a:lnTo>
                <a:lnTo>
                  <a:pt x="423" y="913"/>
                </a:lnTo>
                <a:lnTo>
                  <a:pt x="445" y="901"/>
                </a:lnTo>
                <a:lnTo>
                  <a:pt x="465" y="889"/>
                </a:lnTo>
                <a:lnTo>
                  <a:pt x="482" y="873"/>
                </a:lnTo>
                <a:lnTo>
                  <a:pt x="488" y="864"/>
                </a:lnTo>
                <a:lnTo>
                  <a:pt x="494" y="854"/>
                </a:lnTo>
                <a:lnTo>
                  <a:pt x="500" y="844"/>
                </a:lnTo>
                <a:lnTo>
                  <a:pt x="502" y="832"/>
                </a:lnTo>
                <a:lnTo>
                  <a:pt x="504" y="822"/>
                </a:lnTo>
                <a:lnTo>
                  <a:pt x="506" y="808"/>
                </a:lnTo>
                <a:lnTo>
                  <a:pt x="504" y="794"/>
                </a:lnTo>
                <a:lnTo>
                  <a:pt x="502" y="779"/>
                </a:lnTo>
                <a:lnTo>
                  <a:pt x="498" y="763"/>
                </a:lnTo>
                <a:lnTo>
                  <a:pt x="494" y="747"/>
                </a:lnTo>
                <a:lnTo>
                  <a:pt x="494" y="747"/>
                </a:lnTo>
                <a:close/>
                <a:moveTo>
                  <a:pt x="631" y="674"/>
                </a:moveTo>
                <a:lnTo>
                  <a:pt x="631" y="674"/>
                </a:lnTo>
                <a:lnTo>
                  <a:pt x="613" y="686"/>
                </a:lnTo>
                <a:lnTo>
                  <a:pt x="593" y="698"/>
                </a:lnTo>
                <a:lnTo>
                  <a:pt x="573" y="709"/>
                </a:lnTo>
                <a:lnTo>
                  <a:pt x="552" y="719"/>
                </a:lnTo>
                <a:lnTo>
                  <a:pt x="552" y="719"/>
                </a:lnTo>
                <a:lnTo>
                  <a:pt x="557" y="735"/>
                </a:lnTo>
                <a:lnTo>
                  <a:pt x="563" y="751"/>
                </a:lnTo>
                <a:lnTo>
                  <a:pt x="569" y="763"/>
                </a:lnTo>
                <a:lnTo>
                  <a:pt x="577" y="773"/>
                </a:lnTo>
                <a:lnTo>
                  <a:pt x="583" y="781"/>
                </a:lnTo>
                <a:lnTo>
                  <a:pt x="591" y="790"/>
                </a:lnTo>
                <a:lnTo>
                  <a:pt x="607" y="800"/>
                </a:lnTo>
                <a:lnTo>
                  <a:pt x="621" y="810"/>
                </a:lnTo>
                <a:lnTo>
                  <a:pt x="635" y="820"/>
                </a:lnTo>
                <a:lnTo>
                  <a:pt x="642" y="826"/>
                </a:lnTo>
                <a:lnTo>
                  <a:pt x="646" y="834"/>
                </a:lnTo>
                <a:lnTo>
                  <a:pt x="650" y="842"/>
                </a:lnTo>
                <a:lnTo>
                  <a:pt x="654" y="854"/>
                </a:lnTo>
                <a:lnTo>
                  <a:pt x="654" y="854"/>
                </a:lnTo>
                <a:lnTo>
                  <a:pt x="668" y="832"/>
                </a:lnTo>
                <a:lnTo>
                  <a:pt x="678" y="812"/>
                </a:lnTo>
                <a:lnTo>
                  <a:pt x="684" y="790"/>
                </a:lnTo>
                <a:lnTo>
                  <a:pt x="686" y="777"/>
                </a:lnTo>
                <a:lnTo>
                  <a:pt x="686" y="767"/>
                </a:lnTo>
                <a:lnTo>
                  <a:pt x="684" y="755"/>
                </a:lnTo>
                <a:lnTo>
                  <a:pt x="682" y="745"/>
                </a:lnTo>
                <a:lnTo>
                  <a:pt x="678" y="733"/>
                </a:lnTo>
                <a:lnTo>
                  <a:pt x="672" y="721"/>
                </a:lnTo>
                <a:lnTo>
                  <a:pt x="666" y="711"/>
                </a:lnTo>
                <a:lnTo>
                  <a:pt x="656" y="698"/>
                </a:lnTo>
                <a:lnTo>
                  <a:pt x="644" y="686"/>
                </a:lnTo>
                <a:lnTo>
                  <a:pt x="631" y="674"/>
                </a:lnTo>
                <a:lnTo>
                  <a:pt x="631" y="674"/>
                </a:lnTo>
                <a:close/>
                <a:moveTo>
                  <a:pt x="716" y="553"/>
                </a:moveTo>
                <a:lnTo>
                  <a:pt x="716" y="553"/>
                </a:lnTo>
                <a:lnTo>
                  <a:pt x="708" y="573"/>
                </a:lnTo>
                <a:lnTo>
                  <a:pt x="696" y="593"/>
                </a:lnTo>
                <a:lnTo>
                  <a:pt x="684" y="611"/>
                </a:lnTo>
                <a:lnTo>
                  <a:pt x="670" y="630"/>
                </a:lnTo>
                <a:lnTo>
                  <a:pt x="670" y="630"/>
                </a:lnTo>
                <a:lnTo>
                  <a:pt x="684" y="644"/>
                </a:lnTo>
                <a:lnTo>
                  <a:pt x="696" y="654"/>
                </a:lnTo>
                <a:lnTo>
                  <a:pt x="708" y="660"/>
                </a:lnTo>
                <a:lnTo>
                  <a:pt x="718" y="666"/>
                </a:lnTo>
                <a:lnTo>
                  <a:pt x="729" y="670"/>
                </a:lnTo>
                <a:lnTo>
                  <a:pt x="739" y="672"/>
                </a:lnTo>
                <a:lnTo>
                  <a:pt x="759" y="674"/>
                </a:lnTo>
                <a:lnTo>
                  <a:pt x="775" y="674"/>
                </a:lnTo>
                <a:lnTo>
                  <a:pt x="793" y="676"/>
                </a:lnTo>
                <a:lnTo>
                  <a:pt x="801" y="680"/>
                </a:lnTo>
                <a:lnTo>
                  <a:pt x="810" y="684"/>
                </a:lnTo>
                <a:lnTo>
                  <a:pt x="818" y="688"/>
                </a:lnTo>
                <a:lnTo>
                  <a:pt x="826" y="696"/>
                </a:lnTo>
                <a:lnTo>
                  <a:pt x="826" y="696"/>
                </a:lnTo>
                <a:lnTo>
                  <a:pt x="828" y="672"/>
                </a:lnTo>
                <a:lnTo>
                  <a:pt x="826" y="648"/>
                </a:lnTo>
                <a:lnTo>
                  <a:pt x="820" y="626"/>
                </a:lnTo>
                <a:lnTo>
                  <a:pt x="816" y="615"/>
                </a:lnTo>
                <a:lnTo>
                  <a:pt x="812" y="605"/>
                </a:lnTo>
                <a:lnTo>
                  <a:pt x="803" y="597"/>
                </a:lnTo>
                <a:lnTo>
                  <a:pt x="795" y="587"/>
                </a:lnTo>
                <a:lnTo>
                  <a:pt x="787" y="581"/>
                </a:lnTo>
                <a:lnTo>
                  <a:pt x="777" y="573"/>
                </a:lnTo>
                <a:lnTo>
                  <a:pt x="765" y="567"/>
                </a:lnTo>
                <a:lnTo>
                  <a:pt x="751" y="561"/>
                </a:lnTo>
                <a:lnTo>
                  <a:pt x="735" y="557"/>
                </a:lnTo>
                <a:lnTo>
                  <a:pt x="716" y="553"/>
                </a:lnTo>
                <a:lnTo>
                  <a:pt x="716" y="55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文本框 14"/>
          <p:cNvSpPr txBox="1"/>
          <p:nvPr/>
        </p:nvSpPr>
        <p:spPr>
          <a:xfrm>
            <a:off x="93345" y="2017395"/>
            <a:ext cx="2471420" cy="835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1200" dirty="0">
                <a:solidFill>
                  <a:schemeClr val="bg1"/>
                </a:solidFill>
                <a:latin typeface="微软雅黑" panose="020B0503020204020204" charset="-122"/>
                <a:ea typeface="微软雅黑" panose="020B0503020204020204" charset="-122"/>
                <a:sym typeface="+mn-ea"/>
              </a:rPr>
              <a:t>单击此处输入文本</a:t>
            </a:r>
            <a:r>
              <a:rPr lang="zh-CN" altLang="en-US" sz="1200" dirty="0">
                <a:solidFill>
                  <a:schemeClr val="bg1"/>
                </a:solidFill>
                <a:latin typeface="微软雅黑" panose="020B0503020204020204" charset="-122"/>
                <a:ea typeface="微软雅黑" panose="020B0503020204020204" charset="-122"/>
                <a:sym typeface="+mn-ea"/>
              </a:rPr>
              <a:t>，</a:t>
            </a:r>
            <a:r>
              <a:rPr lang="zh-CN" altLang="da-DK" sz="1200" dirty="0">
                <a:solidFill>
                  <a:schemeClr val="bg1"/>
                </a:solidFill>
                <a:latin typeface="微软雅黑" panose="020B0503020204020204" charset="-122"/>
                <a:ea typeface="微软雅黑" panose="020B0503020204020204" charset="-122"/>
                <a:sym typeface="+mn-ea"/>
              </a:rPr>
              <a:t>单击此处输入文本</a:t>
            </a:r>
            <a:r>
              <a:rPr lang="zh-CN" altLang="en-US" sz="1200" dirty="0">
                <a:solidFill>
                  <a:schemeClr val="bg1"/>
                </a:solidFill>
                <a:latin typeface="微软雅黑" panose="020B0503020204020204" charset="-122"/>
                <a:ea typeface="微软雅黑" panose="020B0503020204020204" charset="-122"/>
                <a:sym typeface="+mn-ea"/>
              </a:rPr>
              <a:t>，</a:t>
            </a:r>
            <a:r>
              <a:rPr lang="zh-CN" altLang="da-DK" sz="1200" dirty="0">
                <a:solidFill>
                  <a:schemeClr val="bg1"/>
                </a:solidFill>
                <a:latin typeface="微软雅黑" panose="020B0503020204020204" charset="-122"/>
                <a:ea typeface="微软雅黑" panose="020B0503020204020204" charset="-122"/>
                <a:sym typeface="+mn-ea"/>
              </a:rPr>
              <a:t>单击此处输入文本</a:t>
            </a:r>
            <a:r>
              <a:rPr lang="zh-CN" altLang="en-US" sz="1200" dirty="0">
                <a:solidFill>
                  <a:schemeClr val="bg1"/>
                </a:solidFill>
                <a:latin typeface="微软雅黑" panose="020B0503020204020204" charset="-122"/>
                <a:ea typeface="微软雅黑" panose="020B0503020204020204" charset="-122"/>
                <a:sym typeface="+mn-ea"/>
              </a:rPr>
              <a:t>，</a:t>
            </a:r>
            <a:r>
              <a:rPr lang="zh-CN" altLang="da-DK" sz="1200" dirty="0">
                <a:solidFill>
                  <a:schemeClr val="bg1"/>
                </a:solidFill>
                <a:latin typeface="微软雅黑" panose="020B0503020204020204" charset="-122"/>
                <a:ea typeface="微软雅黑" panose="020B0503020204020204" charset="-122"/>
                <a:sym typeface="+mn-ea"/>
              </a:rPr>
              <a:t>单击此处输入文本</a:t>
            </a:r>
            <a:r>
              <a:rPr lang="zh-CN" altLang="en-US" sz="1200" dirty="0">
                <a:solidFill>
                  <a:schemeClr val="bg1"/>
                </a:solidFill>
                <a:latin typeface="微软雅黑" panose="020B0503020204020204" charset="-122"/>
                <a:ea typeface="微软雅黑" panose="020B0503020204020204" charset="-122"/>
                <a:sym typeface="+mn-ea"/>
              </a:rPr>
              <a:t>，</a:t>
            </a:r>
            <a:r>
              <a:rPr lang="zh-CN" altLang="da-DK" sz="1200" dirty="0">
                <a:solidFill>
                  <a:schemeClr val="bg1"/>
                </a:solidFill>
                <a:latin typeface="微软雅黑" panose="020B0503020204020204" charset="-122"/>
                <a:ea typeface="微软雅黑" panose="020B0503020204020204" charset="-122"/>
                <a:sym typeface="+mn-ea"/>
              </a:rPr>
              <a:t>单击此处输入文本</a:t>
            </a:r>
            <a:r>
              <a:rPr lang="zh-CN" altLang="en-US" sz="1200" dirty="0">
                <a:solidFill>
                  <a:schemeClr val="bg1"/>
                </a:solidFill>
                <a:latin typeface="微软雅黑" panose="020B0503020204020204" charset="-122"/>
                <a:ea typeface="微软雅黑" panose="020B0503020204020204" charset="-122"/>
                <a:sym typeface="+mn-ea"/>
              </a:rPr>
              <a:t>，</a:t>
            </a:r>
            <a:r>
              <a:rPr lang="zh-CN" altLang="da-DK" sz="1200" dirty="0">
                <a:solidFill>
                  <a:schemeClr val="bg1"/>
                </a:solidFill>
                <a:latin typeface="微软雅黑" panose="020B0503020204020204" charset="-122"/>
                <a:ea typeface="微软雅黑" panose="020B0503020204020204" charset="-122"/>
                <a:sym typeface="+mn-ea"/>
              </a:rPr>
              <a:t>单击此处输入文本</a:t>
            </a:r>
          </a:p>
        </p:txBody>
      </p:sp>
      <p:sp>
        <p:nvSpPr>
          <p:cNvPr id="3" name="文本框 2"/>
          <p:cNvSpPr txBox="1"/>
          <p:nvPr/>
        </p:nvSpPr>
        <p:spPr>
          <a:xfrm>
            <a:off x="6075680" y="2003425"/>
            <a:ext cx="2471420" cy="835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1200" dirty="0">
                <a:solidFill>
                  <a:schemeClr val="bg1"/>
                </a:solidFill>
                <a:latin typeface="微软雅黑" panose="020B0503020204020204" charset="-122"/>
                <a:ea typeface="微软雅黑" panose="020B0503020204020204" charset="-122"/>
                <a:sym typeface="+mn-ea"/>
              </a:rPr>
              <a:t>单击此处输入文本</a:t>
            </a:r>
            <a:r>
              <a:rPr lang="zh-CN" altLang="en-US" sz="1200" dirty="0">
                <a:solidFill>
                  <a:schemeClr val="bg1"/>
                </a:solidFill>
                <a:latin typeface="微软雅黑" panose="020B0503020204020204" charset="-122"/>
                <a:ea typeface="微软雅黑" panose="020B0503020204020204" charset="-122"/>
                <a:sym typeface="+mn-ea"/>
              </a:rPr>
              <a:t>，</a:t>
            </a:r>
            <a:r>
              <a:rPr lang="zh-CN" altLang="da-DK" sz="1200" dirty="0">
                <a:solidFill>
                  <a:schemeClr val="bg1"/>
                </a:solidFill>
                <a:latin typeface="微软雅黑" panose="020B0503020204020204" charset="-122"/>
                <a:ea typeface="微软雅黑" panose="020B0503020204020204" charset="-122"/>
                <a:sym typeface="+mn-ea"/>
              </a:rPr>
              <a:t>单击此处输入文本</a:t>
            </a:r>
            <a:r>
              <a:rPr lang="zh-CN" altLang="en-US" sz="1200" dirty="0">
                <a:solidFill>
                  <a:schemeClr val="bg1"/>
                </a:solidFill>
                <a:latin typeface="微软雅黑" panose="020B0503020204020204" charset="-122"/>
                <a:ea typeface="微软雅黑" panose="020B0503020204020204" charset="-122"/>
                <a:sym typeface="+mn-ea"/>
              </a:rPr>
              <a:t>，</a:t>
            </a:r>
            <a:r>
              <a:rPr lang="zh-CN" altLang="da-DK" sz="1200" dirty="0">
                <a:solidFill>
                  <a:schemeClr val="bg1"/>
                </a:solidFill>
                <a:latin typeface="微软雅黑" panose="020B0503020204020204" charset="-122"/>
                <a:ea typeface="微软雅黑" panose="020B0503020204020204" charset="-122"/>
                <a:sym typeface="+mn-ea"/>
              </a:rPr>
              <a:t>单击此处输入文本</a:t>
            </a:r>
            <a:r>
              <a:rPr lang="zh-CN" altLang="en-US" sz="1200" dirty="0">
                <a:solidFill>
                  <a:schemeClr val="bg1"/>
                </a:solidFill>
                <a:latin typeface="微软雅黑" panose="020B0503020204020204" charset="-122"/>
                <a:ea typeface="微软雅黑" panose="020B0503020204020204" charset="-122"/>
                <a:sym typeface="+mn-ea"/>
              </a:rPr>
              <a:t>，</a:t>
            </a:r>
            <a:r>
              <a:rPr lang="zh-CN" altLang="da-DK" sz="1200" dirty="0">
                <a:solidFill>
                  <a:schemeClr val="bg1"/>
                </a:solidFill>
                <a:latin typeface="微软雅黑" panose="020B0503020204020204" charset="-122"/>
                <a:ea typeface="微软雅黑" panose="020B0503020204020204" charset="-122"/>
                <a:sym typeface="+mn-ea"/>
              </a:rPr>
              <a:t>单击此处输入文本</a:t>
            </a:r>
            <a:r>
              <a:rPr lang="zh-CN" altLang="en-US" sz="1200" dirty="0">
                <a:solidFill>
                  <a:schemeClr val="bg1"/>
                </a:solidFill>
                <a:latin typeface="微软雅黑" panose="020B0503020204020204" charset="-122"/>
                <a:ea typeface="微软雅黑" panose="020B0503020204020204" charset="-122"/>
                <a:sym typeface="+mn-ea"/>
              </a:rPr>
              <a:t>，</a:t>
            </a:r>
            <a:r>
              <a:rPr lang="zh-CN" altLang="da-DK" sz="1200" dirty="0">
                <a:solidFill>
                  <a:schemeClr val="bg1"/>
                </a:solidFill>
                <a:latin typeface="微软雅黑" panose="020B0503020204020204" charset="-122"/>
                <a:ea typeface="微软雅黑" panose="020B0503020204020204" charset="-122"/>
                <a:sym typeface="+mn-ea"/>
              </a:rPr>
              <a:t>单击此处输入文本</a:t>
            </a:r>
            <a:r>
              <a:rPr lang="zh-CN" altLang="en-US" sz="1200" dirty="0">
                <a:solidFill>
                  <a:schemeClr val="bg1"/>
                </a:solidFill>
                <a:latin typeface="微软雅黑" panose="020B0503020204020204" charset="-122"/>
                <a:ea typeface="微软雅黑" panose="020B0503020204020204" charset="-122"/>
                <a:sym typeface="+mn-ea"/>
              </a:rPr>
              <a:t>，</a:t>
            </a:r>
            <a:r>
              <a:rPr lang="zh-CN" altLang="da-DK" sz="1200" dirty="0">
                <a:solidFill>
                  <a:schemeClr val="bg1"/>
                </a:solidFill>
                <a:latin typeface="微软雅黑" panose="020B0503020204020204" charset="-122"/>
                <a:ea typeface="微软雅黑" panose="020B0503020204020204" charset="-122"/>
                <a:sym typeface="+mn-ea"/>
              </a:rPr>
              <a:t>单击此处输入文本</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2352040" y="2078990"/>
            <a:ext cx="2362835" cy="185864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11500" noProof="0" dirty="0">
                <a:ln>
                  <a:noFill/>
                </a:ln>
                <a:solidFill>
                  <a:srgbClr val="578B18"/>
                </a:solidFill>
                <a:uLnTx/>
                <a:uFillTx/>
                <a:latin typeface="Impact" panose="020B0806030902050204" pitchFamily="34" charset="0"/>
                <a:ea typeface="方正舒体" panose="02010601030101010101" pitchFamily="2" charset="-122"/>
                <a:sym typeface="+mn-ea"/>
              </a:rPr>
              <a:t>03</a:t>
            </a:r>
          </a:p>
        </p:txBody>
      </p:sp>
      <p:sp>
        <p:nvSpPr>
          <p:cNvPr id="12" name="文本框 11"/>
          <p:cNvSpPr txBox="1"/>
          <p:nvPr/>
        </p:nvSpPr>
        <p:spPr>
          <a:xfrm>
            <a:off x="4400550" y="2355215"/>
            <a:ext cx="6924040" cy="830997"/>
          </a:xfrm>
          <a:prstGeom prst="rect">
            <a:avLst/>
          </a:prstGeom>
          <a:noFill/>
        </p:spPr>
        <p:txBody>
          <a:bodyPr wrap="square" rtlCol="0">
            <a:spAutoFit/>
          </a:bodyPr>
          <a:lstStyle/>
          <a:p>
            <a:r>
              <a:rPr lang="zh-CN" altLang="en-US" sz="4800" b="1" dirty="0">
                <a:solidFill>
                  <a:srgbClr val="578B18"/>
                </a:solidFill>
                <a:latin typeface="微软雅黑" panose="020B0503020204020204" charset="-122"/>
                <a:ea typeface="微软雅黑" panose="020B0503020204020204" charset="-122"/>
                <a:sym typeface="+mn-ea"/>
              </a:rPr>
              <a:t>此处添加标题</a:t>
            </a:r>
          </a:p>
        </p:txBody>
      </p:sp>
      <p:sp>
        <p:nvSpPr>
          <p:cNvPr id="16" name="文本框 36"/>
          <p:cNvSpPr txBox="1"/>
          <p:nvPr/>
        </p:nvSpPr>
        <p:spPr>
          <a:xfrm>
            <a:off x="4400550" y="3193415"/>
            <a:ext cx="468376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rgbClr val="578B18"/>
                </a:solidFill>
                <a:latin typeface="微软雅黑" panose="020B0503020204020204" charset="-122"/>
                <a:ea typeface="微软雅黑" panose="020B0503020204020204" charset="-122"/>
                <a:sym typeface="+mn-ea"/>
              </a:rPr>
              <a:t>单击此处输入您的文本，单击此处输入您的文，本单击此处输入您的文本，本单击此处输入您的文本</a:t>
            </a:r>
          </a:p>
        </p:txBody>
      </p:sp>
      <p:pic>
        <p:nvPicPr>
          <p:cNvPr id="3" name="图片 2" descr="01 ]"/>
          <p:cNvPicPr>
            <a:picLocks noChangeAspect="1"/>
          </p:cNvPicPr>
          <p:nvPr/>
        </p:nvPicPr>
        <p:blipFill>
          <a:blip r:embed="rId2" cstate="screen"/>
          <a:stretch>
            <a:fillRect/>
          </a:stretch>
        </p:blipFill>
        <p:spPr>
          <a:xfrm>
            <a:off x="9406255" y="3288665"/>
            <a:ext cx="2105025" cy="30765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2190115" y="1543685"/>
            <a:ext cx="671830" cy="673100"/>
            <a:chOff x="5202" y="5131"/>
            <a:chExt cx="1058" cy="1060"/>
          </a:xfrm>
        </p:grpSpPr>
        <p:sp>
          <p:nvSpPr>
            <p:cNvPr id="175117" name="Freeform 12"/>
            <p:cNvSpPr/>
            <p:nvPr/>
          </p:nvSpPr>
          <p:spPr>
            <a:xfrm>
              <a:off x="5202" y="5131"/>
              <a:ext cx="1058" cy="1061"/>
            </a:xfrm>
            <a:custGeom>
              <a:avLst/>
              <a:gdLst>
                <a:gd name="txL" fmla="*/ 0 w 271"/>
                <a:gd name="txT" fmla="*/ 0 h 271"/>
                <a:gd name="txR" fmla="*/ 271 w 271"/>
                <a:gd name="txB" fmla="*/ 271 h 271"/>
              </a:gdLst>
              <a:ahLst/>
              <a:cxnLst>
                <a:cxn ang="0">
                  <a:pos x="104722" y="74794"/>
                </a:cxn>
                <a:cxn ang="0">
                  <a:pos x="406465" y="103287"/>
                </a:cxn>
                <a:cxn ang="0">
                  <a:pos x="378066" y="406025"/>
                </a:cxn>
                <a:cxn ang="0">
                  <a:pos x="76323" y="377532"/>
                </a:cxn>
                <a:cxn ang="0">
                  <a:pos x="104722" y="74794"/>
                </a:cxn>
              </a:cxnLst>
              <a:rect l="txL" t="txT" r="txR" b="txB"/>
              <a:pathLst>
                <a:path w="271" h="271">
                  <a:moveTo>
                    <a:pt x="59" y="42"/>
                  </a:moveTo>
                  <a:cubicBezTo>
                    <a:pt x="110" y="0"/>
                    <a:pt x="186" y="7"/>
                    <a:pt x="229" y="58"/>
                  </a:cubicBezTo>
                  <a:cubicBezTo>
                    <a:pt x="271" y="110"/>
                    <a:pt x="264" y="186"/>
                    <a:pt x="213" y="228"/>
                  </a:cubicBezTo>
                  <a:cubicBezTo>
                    <a:pt x="161" y="271"/>
                    <a:pt x="85" y="264"/>
                    <a:pt x="43" y="212"/>
                  </a:cubicBezTo>
                  <a:cubicBezTo>
                    <a:pt x="0" y="161"/>
                    <a:pt x="7" y="85"/>
                    <a:pt x="59" y="42"/>
                  </a:cubicBezTo>
                  <a:close/>
                </a:path>
              </a:pathLst>
            </a:custGeom>
            <a:solidFill>
              <a:srgbClr val="BADA5C"/>
            </a:solidFill>
            <a:ln w="9525">
              <a:noFill/>
            </a:ln>
          </p:spPr>
          <p:txBody>
            <a:bodyPr/>
            <a:lstStyle/>
            <a:p>
              <a:endParaRPr lang="zh-CN" altLang="en-US">
                <a:solidFill>
                  <a:schemeClr val="tx1">
                    <a:lumMod val="65000"/>
                    <a:lumOff val="35000"/>
                  </a:schemeClr>
                </a:solidFill>
              </a:endParaRPr>
            </a:p>
          </p:txBody>
        </p:sp>
        <p:sp>
          <p:nvSpPr>
            <p:cNvPr id="175148" name="Freeform 43"/>
            <p:cNvSpPr/>
            <p:nvPr/>
          </p:nvSpPr>
          <p:spPr>
            <a:xfrm>
              <a:off x="5394" y="5396"/>
              <a:ext cx="628" cy="562"/>
            </a:xfrm>
            <a:custGeom>
              <a:avLst/>
              <a:gdLst>
                <a:gd name="txL" fmla="*/ 0 w 161"/>
                <a:gd name="txT" fmla="*/ 0 h 144"/>
                <a:gd name="txR" fmla="*/ 161 w 161"/>
                <a:gd name="txB" fmla="*/ 144 h 144"/>
              </a:gdLst>
              <a:ahLst/>
              <a:cxnLst>
                <a:cxn ang="0">
                  <a:pos x="141988" y="55022"/>
                </a:cxn>
                <a:cxn ang="0">
                  <a:pos x="70994" y="1775"/>
                </a:cxn>
                <a:cxn ang="0">
                  <a:pos x="5325" y="88746"/>
                </a:cxn>
                <a:cxn ang="0">
                  <a:pos x="140213" y="255588"/>
                </a:cxn>
                <a:cxn ang="0">
                  <a:pos x="280425" y="90521"/>
                </a:cxn>
                <a:cxn ang="0">
                  <a:pos x="214756" y="3550"/>
                </a:cxn>
                <a:cxn ang="0">
                  <a:pos x="141988" y="55022"/>
                </a:cxn>
              </a:cxnLst>
              <a:rect l="txL" t="txT" r="txR" b="txB"/>
              <a:pathLst>
                <a:path w="161" h="144">
                  <a:moveTo>
                    <a:pt x="80" y="31"/>
                  </a:moveTo>
                  <a:cubicBezTo>
                    <a:pt x="73" y="11"/>
                    <a:pt x="60" y="0"/>
                    <a:pt x="40" y="1"/>
                  </a:cubicBezTo>
                  <a:cubicBezTo>
                    <a:pt x="11" y="3"/>
                    <a:pt x="0" y="23"/>
                    <a:pt x="3" y="50"/>
                  </a:cubicBezTo>
                  <a:cubicBezTo>
                    <a:pt x="6" y="83"/>
                    <a:pt x="49" y="103"/>
                    <a:pt x="79" y="144"/>
                  </a:cubicBezTo>
                  <a:cubicBezTo>
                    <a:pt x="110" y="103"/>
                    <a:pt x="154" y="84"/>
                    <a:pt x="158" y="51"/>
                  </a:cubicBezTo>
                  <a:cubicBezTo>
                    <a:pt x="161" y="24"/>
                    <a:pt x="150" y="4"/>
                    <a:pt x="121" y="2"/>
                  </a:cubicBezTo>
                  <a:cubicBezTo>
                    <a:pt x="101" y="0"/>
                    <a:pt x="89" y="11"/>
                    <a:pt x="80" y="31"/>
                  </a:cubicBezTo>
                  <a:close/>
                </a:path>
              </a:pathLst>
            </a:custGeom>
            <a:solidFill>
              <a:srgbClr val="FFFFFF">
                <a:alpha val="100000"/>
              </a:srgbClr>
            </a:solidFill>
            <a:ln w="9525">
              <a:noFill/>
            </a:ln>
          </p:spPr>
          <p:txBody>
            <a:bodyPr/>
            <a:lstStyle/>
            <a:p>
              <a:endParaRPr lang="zh-CN" altLang="en-US">
                <a:solidFill>
                  <a:schemeClr val="tx1">
                    <a:lumMod val="65000"/>
                    <a:lumOff val="35000"/>
                  </a:schemeClr>
                </a:solidFill>
              </a:endParaRPr>
            </a:p>
          </p:txBody>
        </p:sp>
      </p:grpSp>
      <p:grpSp>
        <p:nvGrpSpPr>
          <p:cNvPr id="2" name="组合 1"/>
          <p:cNvGrpSpPr/>
          <p:nvPr/>
        </p:nvGrpSpPr>
        <p:grpSpPr>
          <a:xfrm>
            <a:off x="9234170" y="1504315"/>
            <a:ext cx="673100" cy="669290"/>
            <a:chOff x="8470" y="2554"/>
            <a:chExt cx="1060" cy="1054"/>
          </a:xfrm>
        </p:grpSpPr>
        <p:sp>
          <p:nvSpPr>
            <p:cNvPr id="175113" name="Freeform 8"/>
            <p:cNvSpPr/>
            <p:nvPr/>
          </p:nvSpPr>
          <p:spPr>
            <a:xfrm>
              <a:off x="8470" y="2554"/>
              <a:ext cx="1061" cy="1054"/>
            </a:xfrm>
            <a:custGeom>
              <a:avLst/>
              <a:gdLst>
                <a:gd name="txL" fmla="*/ 0 w 271"/>
                <a:gd name="txT" fmla="*/ 0 h 271"/>
                <a:gd name="txR" fmla="*/ 271 w 271"/>
                <a:gd name="txB" fmla="*/ 271 h 271"/>
              </a:gdLst>
              <a:ahLst/>
              <a:cxnLst>
                <a:cxn ang="0">
                  <a:pos x="381094" y="77840"/>
                </a:cxn>
                <a:cxn ang="0">
                  <a:pos x="406025" y="378587"/>
                </a:cxn>
                <a:cxn ang="0">
                  <a:pos x="101506" y="403354"/>
                </a:cxn>
                <a:cxn ang="0">
                  <a:pos x="78356" y="100838"/>
                </a:cxn>
                <a:cxn ang="0">
                  <a:pos x="381094" y="77840"/>
                </a:cxn>
              </a:cxnLst>
              <a:rect l="txL" t="txT" r="txR" b="txB"/>
              <a:pathLst>
                <a:path w="271" h="271">
                  <a:moveTo>
                    <a:pt x="214" y="44"/>
                  </a:moveTo>
                  <a:cubicBezTo>
                    <a:pt x="265" y="87"/>
                    <a:pt x="271" y="163"/>
                    <a:pt x="228" y="214"/>
                  </a:cubicBezTo>
                  <a:cubicBezTo>
                    <a:pt x="184" y="265"/>
                    <a:pt x="108" y="271"/>
                    <a:pt x="57" y="228"/>
                  </a:cubicBezTo>
                  <a:cubicBezTo>
                    <a:pt x="7" y="184"/>
                    <a:pt x="0" y="108"/>
                    <a:pt x="44" y="57"/>
                  </a:cubicBezTo>
                  <a:cubicBezTo>
                    <a:pt x="87" y="7"/>
                    <a:pt x="163" y="0"/>
                    <a:pt x="214" y="44"/>
                  </a:cubicBezTo>
                  <a:close/>
                </a:path>
              </a:pathLst>
            </a:custGeom>
            <a:solidFill>
              <a:srgbClr val="BADA5C"/>
            </a:solidFill>
            <a:ln w="9525">
              <a:noFill/>
            </a:ln>
          </p:spPr>
          <p:txBody>
            <a:bodyPr/>
            <a:lstStyle/>
            <a:p>
              <a:endParaRPr lang="zh-CN" altLang="en-US">
                <a:solidFill>
                  <a:schemeClr val="tx1">
                    <a:lumMod val="65000"/>
                    <a:lumOff val="35000"/>
                  </a:schemeClr>
                </a:solidFill>
              </a:endParaRPr>
            </a:p>
          </p:txBody>
        </p:sp>
        <p:sp>
          <p:nvSpPr>
            <p:cNvPr id="175179" name="Freeform 87"/>
            <p:cNvSpPr>
              <a:spLocks noEditPoints="1"/>
            </p:cNvSpPr>
            <p:nvPr/>
          </p:nvSpPr>
          <p:spPr>
            <a:xfrm>
              <a:off x="8669" y="2847"/>
              <a:ext cx="712" cy="468"/>
            </a:xfrm>
            <a:custGeom>
              <a:avLst/>
              <a:gdLst>
                <a:gd name="txL" fmla="*/ 0 w 162"/>
                <a:gd name="txT" fmla="*/ 0 h 106"/>
                <a:gd name="txR" fmla="*/ 162 w 162"/>
                <a:gd name="txB" fmla="*/ 106 h 106"/>
              </a:gdLst>
              <a:ahLst/>
              <a:cxnLst>
                <a:cxn ang="0">
                  <a:pos x="323850" y="24082"/>
                </a:cxn>
                <a:cxn ang="0">
                  <a:pos x="173919" y="0"/>
                </a:cxn>
                <a:cxn ang="0">
                  <a:pos x="9995" y="24082"/>
                </a:cxn>
                <a:cxn ang="0">
                  <a:pos x="9995" y="110376"/>
                </a:cxn>
                <a:cxn ang="0">
                  <a:pos x="5997" y="120410"/>
                </a:cxn>
                <a:cxn ang="0">
                  <a:pos x="15993" y="132451"/>
                </a:cxn>
                <a:cxn ang="0">
                  <a:pos x="27987" y="120410"/>
                </a:cxn>
                <a:cxn ang="0">
                  <a:pos x="21990" y="110376"/>
                </a:cxn>
                <a:cxn ang="0">
                  <a:pos x="21990" y="56192"/>
                </a:cxn>
                <a:cxn ang="0">
                  <a:pos x="173919" y="78267"/>
                </a:cxn>
                <a:cxn ang="0">
                  <a:pos x="323850" y="54185"/>
                </a:cxn>
                <a:cxn ang="0">
                  <a:pos x="323850" y="24082"/>
                </a:cxn>
                <a:cxn ang="0">
                  <a:pos x="25988" y="136465"/>
                </a:cxn>
                <a:cxn ang="0">
                  <a:pos x="7996" y="136465"/>
                </a:cxn>
                <a:cxn ang="0">
                  <a:pos x="0" y="188643"/>
                </a:cxn>
                <a:cxn ang="0">
                  <a:pos x="5997" y="190650"/>
                </a:cxn>
                <a:cxn ang="0">
                  <a:pos x="7996" y="184629"/>
                </a:cxn>
                <a:cxn ang="0">
                  <a:pos x="7996" y="190650"/>
                </a:cxn>
                <a:cxn ang="0">
                  <a:pos x="17992" y="192657"/>
                </a:cxn>
                <a:cxn ang="0">
                  <a:pos x="19991" y="186636"/>
                </a:cxn>
                <a:cxn ang="0">
                  <a:pos x="21990" y="190650"/>
                </a:cxn>
                <a:cxn ang="0">
                  <a:pos x="23989" y="190650"/>
                </a:cxn>
                <a:cxn ang="0">
                  <a:pos x="25988" y="166568"/>
                </a:cxn>
                <a:cxn ang="0">
                  <a:pos x="27987" y="190650"/>
                </a:cxn>
                <a:cxn ang="0">
                  <a:pos x="33984" y="188643"/>
                </a:cxn>
                <a:cxn ang="0">
                  <a:pos x="25988" y="136465"/>
                </a:cxn>
                <a:cxn ang="0">
                  <a:pos x="59972" y="188643"/>
                </a:cxn>
                <a:cxn ang="0">
                  <a:pos x="59972" y="74253"/>
                </a:cxn>
                <a:cxn ang="0">
                  <a:pos x="173919" y="90308"/>
                </a:cxn>
                <a:cxn ang="0">
                  <a:pos x="281869" y="74253"/>
                </a:cxn>
                <a:cxn ang="0">
                  <a:pos x="281869" y="186636"/>
                </a:cxn>
                <a:cxn ang="0">
                  <a:pos x="171920" y="212725"/>
                </a:cxn>
                <a:cxn ang="0">
                  <a:pos x="59972" y="188643"/>
                </a:cxn>
              </a:cxnLst>
              <a:rect l="txL" t="txT" r="txR" b="txB"/>
              <a:pathLst>
                <a:path w="162" h="106">
                  <a:moveTo>
                    <a:pt x="162" y="12"/>
                  </a:moveTo>
                  <a:cubicBezTo>
                    <a:pt x="87" y="0"/>
                    <a:pt x="87" y="0"/>
                    <a:pt x="87" y="0"/>
                  </a:cubicBezTo>
                  <a:cubicBezTo>
                    <a:pt x="5" y="12"/>
                    <a:pt x="5" y="12"/>
                    <a:pt x="5" y="12"/>
                  </a:cubicBezTo>
                  <a:cubicBezTo>
                    <a:pt x="5" y="27"/>
                    <a:pt x="5" y="41"/>
                    <a:pt x="5" y="55"/>
                  </a:cubicBezTo>
                  <a:cubicBezTo>
                    <a:pt x="4" y="56"/>
                    <a:pt x="3" y="58"/>
                    <a:pt x="3" y="60"/>
                  </a:cubicBezTo>
                  <a:cubicBezTo>
                    <a:pt x="3" y="63"/>
                    <a:pt x="5" y="66"/>
                    <a:pt x="8" y="66"/>
                  </a:cubicBezTo>
                  <a:cubicBezTo>
                    <a:pt x="12" y="66"/>
                    <a:pt x="14" y="63"/>
                    <a:pt x="14" y="60"/>
                  </a:cubicBezTo>
                  <a:cubicBezTo>
                    <a:pt x="14" y="58"/>
                    <a:pt x="13" y="56"/>
                    <a:pt x="11" y="55"/>
                  </a:cubicBezTo>
                  <a:cubicBezTo>
                    <a:pt x="11" y="28"/>
                    <a:pt x="11" y="28"/>
                    <a:pt x="11" y="28"/>
                  </a:cubicBezTo>
                  <a:cubicBezTo>
                    <a:pt x="87" y="39"/>
                    <a:pt x="87" y="39"/>
                    <a:pt x="87" y="39"/>
                  </a:cubicBezTo>
                  <a:cubicBezTo>
                    <a:pt x="162" y="27"/>
                    <a:pt x="162" y="27"/>
                    <a:pt x="162" y="27"/>
                  </a:cubicBezTo>
                  <a:cubicBezTo>
                    <a:pt x="162" y="12"/>
                    <a:pt x="162" y="12"/>
                    <a:pt x="162" y="12"/>
                  </a:cubicBezTo>
                  <a:close/>
                  <a:moveTo>
                    <a:pt x="13" y="68"/>
                  </a:moveTo>
                  <a:cubicBezTo>
                    <a:pt x="10" y="69"/>
                    <a:pt x="7" y="69"/>
                    <a:pt x="4" y="68"/>
                  </a:cubicBezTo>
                  <a:cubicBezTo>
                    <a:pt x="3" y="77"/>
                    <a:pt x="1" y="85"/>
                    <a:pt x="0" y="94"/>
                  </a:cubicBezTo>
                  <a:cubicBezTo>
                    <a:pt x="1" y="94"/>
                    <a:pt x="2" y="94"/>
                    <a:pt x="3" y="95"/>
                  </a:cubicBezTo>
                  <a:cubicBezTo>
                    <a:pt x="4" y="92"/>
                    <a:pt x="4" y="92"/>
                    <a:pt x="4" y="92"/>
                  </a:cubicBezTo>
                  <a:cubicBezTo>
                    <a:pt x="4" y="95"/>
                    <a:pt x="4" y="95"/>
                    <a:pt x="4" y="95"/>
                  </a:cubicBezTo>
                  <a:cubicBezTo>
                    <a:pt x="6" y="95"/>
                    <a:pt x="8" y="96"/>
                    <a:pt x="9" y="96"/>
                  </a:cubicBezTo>
                  <a:cubicBezTo>
                    <a:pt x="10" y="93"/>
                    <a:pt x="10" y="93"/>
                    <a:pt x="10" y="93"/>
                  </a:cubicBezTo>
                  <a:cubicBezTo>
                    <a:pt x="11" y="95"/>
                    <a:pt x="11" y="95"/>
                    <a:pt x="11" y="95"/>
                  </a:cubicBezTo>
                  <a:cubicBezTo>
                    <a:pt x="12" y="95"/>
                    <a:pt x="12" y="95"/>
                    <a:pt x="12" y="95"/>
                  </a:cubicBezTo>
                  <a:cubicBezTo>
                    <a:pt x="13" y="83"/>
                    <a:pt x="13" y="83"/>
                    <a:pt x="13" y="83"/>
                  </a:cubicBezTo>
                  <a:cubicBezTo>
                    <a:pt x="14" y="95"/>
                    <a:pt x="14" y="95"/>
                    <a:pt x="14" y="95"/>
                  </a:cubicBezTo>
                  <a:cubicBezTo>
                    <a:pt x="15" y="94"/>
                    <a:pt x="16" y="94"/>
                    <a:pt x="17" y="94"/>
                  </a:cubicBezTo>
                  <a:cubicBezTo>
                    <a:pt x="16" y="85"/>
                    <a:pt x="14" y="77"/>
                    <a:pt x="13" y="68"/>
                  </a:cubicBezTo>
                  <a:close/>
                  <a:moveTo>
                    <a:pt x="30" y="94"/>
                  </a:moveTo>
                  <a:cubicBezTo>
                    <a:pt x="30" y="37"/>
                    <a:pt x="30" y="37"/>
                    <a:pt x="30" y="37"/>
                  </a:cubicBezTo>
                  <a:cubicBezTo>
                    <a:pt x="87" y="45"/>
                    <a:pt x="87" y="45"/>
                    <a:pt x="87" y="45"/>
                  </a:cubicBezTo>
                  <a:cubicBezTo>
                    <a:pt x="141" y="37"/>
                    <a:pt x="141" y="37"/>
                    <a:pt x="141" y="37"/>
                  </a:cubicBezTo>
                  <a:cubicBezTo>
                    <a:pt x="141" y="93"/>
                    <a:pt x="141" y="93"/>
                    <a:pt x="141" y="93"/>
                  </a:cubicBezTo>
                  <a:cubicBezTo>
                    <a:pt x="122" y="93"/>
                    <a:pt x="104" y="98"/>
                    <a:pt x="86" y="106"/>
                  </a:cubicBezTo>
                  <a:cubicBezTo>
                    <a:pt x="68" y="97"/>
                    <a:pt x="49" y="94"/>
                    <a:pt x="30" y="94"/>
                  </a:cubicBezTo>
                  <a:close/>
                </a:path>
              </a:pathLst>
            </a:custGeom>
            <a:solidFill>
              <a:schemeClr val="bg1">
                <a:alpha val="100000"/>
              </a:schemeClr>
            </a:solidFill>
            <a:ln w="9525">
              <a:noFill/>
            </a:ln>
          </p:spPr>
          <p:txBody>
            <a:bodyPr/>
            <a:lstStyle/>
            <a:p>
              <a:endParaRPr lang="zh-CN" altLang="en-US">
                <a:solidFill>
                  <a:schemeClr val="tx1">
                    <a:lumMod val="65000"/>
                    <a:lumOff val="35000"/>
                  </a:schemeClr>
                </a:solidFill>
              </a:endParaRPr>
            </a:p>
          </p:txBody>
        </p:sp>
      </p:grpSp>
      <p:grpSp>
        <p:nvGrpSpPr>
          <p:cNvPr id="17" name="组合 16"/>
          <p:cNvGrpSpPr/>
          <p:nvPr/>
        </p:nvGrpSpPr>
        <p:grpSpPr>
          <a:xfrm>
            <a:off x="5778500" y="1598295"/>
            <a:ext cx="600710" cy="603250"/>
            <a:chOff x="4704" y="4364"/>
            <a:chExt cx="946" cy="950"/>
          </a:xfrm>
        </p:grpSpPr>
        <p:sp>
          <p:nvSpPr>
            <p:cNvPr id="175115" name="Freeform 10"/>
            <p:cNvSpPr/>
            <p:nvPr/>
          </p:nvSpPr>
          <p:spPr>
            <a:xfrm>
              <a:off x="4704" y="4364"/>
              <a:ext cx="946" cy="950"/>
            </a:xfrm>
            <a:custGeom>
              <a:avLst/>
              <a:gdLst>
                <a:gd name="txL" fmla="*/ 0 w 242"/>
                <a:gd name="txT" fmla="*/ 0 h 243"/>
                <a:gd name="txR" fmla="*/ 242 w 242"/>
                <a:gd name="txB" fmla="*/ 243 h 243"/>
              </a:gdLst>
              <a:ahLst/>
              <a:cxnLst>
                <a:cxn ang="0">
                  <a:pos x="216884" y="1777"/>
                </a:cxn>
                <a:cxn ang="0">
                  <a:pos x="430213" y="216788"/>
                </a:cxn>
                <a:cxn ang="0">
                  <a:pos x="213329" y="430023"/>
                </a:cxn>
                <a:cxn ang="0">
                  <a:pos x="0" y="215012"/>
                </a:cxn>
                <a:cxn ang="0">
                  <a:pos x="216884" y="1777"/>
                </a:cxn>
              </a:cxnLst>
              <a:rect l="txL" t="txT" r="txR" b="txB"/>
              <a:pathLst>
                <a:path w="242" h="243">
                  <a:moveTo>
                    <a:pt x="122" y="1"/>
                  </a:moveTo>
                  <a:cubicBezTo>
                    <a:pt x="188" y="1"/>
                    <a:pt x="242" y="56"/>
                    <a:pt x="242" y="122"/>
                  </a:cubicBezTo>
                  <a:cubicBezTo>
                    <a:pt x="241" y="189"/>
                    <a:pt x="187" y="243"/>
                    <a:pt x="120" y="242"/>
                  </a:cubicBezTo>
                  <a:cubicBezTo>
                    <a:pt x="53" y="242"/>
                    <a:pt x="0" y="188"/>
                    <a:pt x="0" y="121"/>
                  </a:cubicBezTo>
                  <a:cubicBezTo>
                    <a:pt x="1" y="54"/>
                    <a:pt x="55" y="0"/>
                    <a:pt x="122" y="1"/>
                  </a:cubicBezTo>
                  <a:close/>
                </a:path>
              </a:pathLst>
            </a:custGeom>
            <a:solidFill>
              <a:srgbClr val="578B18"/>
            </a:solidFill>
            <a:ln w="9525">
              <a:noFill/>
            </a:ln>
          </p:spPr>
          <p:txBody>
            <a:bodyPr/>
            <a:lstStyle/>
            <a:p>
              <a:endParaRPr lang="zh-CN" altLang="en-US">
                <a:solidFill>
                  <a:schemeClr val="tx1">
                    <a:lumMod val="65000"/>
                    <a:lumOff val="35000"/>
                  </a:schemeClr>
                </a:solidFill>
              </a:endParaRPr>
            </a:p>
          </p:txBody>
        </p:sp>
        <p:sp>
          <p:nvSpPr>
            <p:cNvPr id="175151" name="Freeform 46"/>
            <p:cNvSpPr>
              <a:spLocks noEditPoints="1"/>
            </p:cNvSpPr>
            <p:nvPr/>
          </p:nvSpPr>
          <p:spPr>
            <a:xfrm>
              <a:off x="4994" y="4517"/>
              <a:ext cx="367" cy="642"/>
            </a:xfrm>
            <a:custGeom>
              <a:avLst/>
              <a:gdLst>
                <a:gd name="txL" fmla="*/ 0 w 94"/>
                <a:gd name="txT" fmla="*/ 0 h 165"/>
                <a:gd name="txR" fmla="*/ 94 w 94"/>
                <a:gd name="txB" fmla="*/ 165 h 165"/>
              </a:gdLst>
              <a:ahLst/>
              <a:cxnLst>
                <a:cxn ang="0">
                  <a:pos x="147181" y="0"/>
                </a:cxn>
                <a:cxn ang="0">
                  <a:pos x="17733" y="0"/>
                </a:cxn>
                <a:cxn ang="0">
                  <a:pos x="0" y="19473"/>
                </a:cxn>
                <a:cxn ang="0">
                  <a:pos x="0" y="272627"/>
                </a:cxn>
                <a:cxn ang="0">
                  <a:pos x="17733" y="292100"/>
                </a:cxn>
                <a:cxn ang="0">
                  <a:pos x="147181" y="292100"/>
                </a:cxn>
                <a:cxn ang="0">
                  <a:pos x="166687" y="272627"/>
                </a:cxn>
                <a:cxn ang="0">
                  <a:pos x="166687" y="19473"/>
                </a:cxn>
                <a:cxn ang="0">
                  <a:pos x="147181" y="0"/>
                </a:cxn>
                <a:cxn ang="0">
                  <a:pos x="56745" y="21244"/>
                </a:cxn>
                <a:cxn ang="0">
                  <a:pos x="109942" y="21244"/>
                </a:cxn>
                <a:cxn ang="0">
                  <a:pos x="109942" y="28325"/>
                </a:cxn>
                <a:cxn ang="0">
                  <a:pos x="56745" y="28325"/>
                </a:cxn>
                <a:cxn ang="0">
                  <a:pos x="56745" y="21244"/>
                </a:cxn>
                <a:cxn ang="0">
                  <a:pos x="83344" y="279708"/>
                </a:cxn>
                <a:cxn ang="0">
                  <a:pos x="72704" y="269086"/>
                </a:cxn>
                <a:cxn ang="0">
                  <a:pos x="83344" y="260235"/>
                </a:cxn>
                <a:cxn ang="0">
                  <a:pos x="93983" y="269086"/>
                </a:cxn>
                <a:cxn ang="0">
                  <a:pos x="83344" y="279708"/>
                </a:cxn>
                <a:cxn ang="0">
                  <a:pos x="154274" y="244302"/>
                </a:cxn>
                <a:cxn ang="0">
                  <a:pos x="12413" y="244302"/>
                </a:cxn>
                <a:cxn ang="0">
                  <a:pos x="12413" y="46028"/>
                </a:cxn>
                <a:cxn ang="0">
                  <a:pos x="154274" y="46028"/>
                </a:cxn>
                <a:cxn ang="0">
                  <a:pos x="154274" y="244302"/>
                </a:cxn>
              </a:cxnLst>
              <a:rect l="txL" t="txT" r="txR" b="txB"/>
              <a:pathLst>
                <a:path w="94" h="165">
                  <a:moveTo>
                    <a:pt x="83" y="0"/>
                  </a:moveTo>
                  <a:cubicBezTo>
                    <a:pt x="10" y="0"/>
                    <a:pt x="10" y="0"/>
                    <a:pt x="10" y="0"/>
                  </a:cubicBezTo>
                  <a:cubicBezTo>
                    <a:pt x="5" y="0"/>
                    <a:pt x="0" y="5"/>
                    <a:pt x="0" y="11"/>
                  </a:cubicBezTo>
                  <a:cubicBezTo>
                    <a:pt x="0" y="154"/>
                    <a:pt x="0" y="154"/>
                    <a:pt x="0" y="154"/>
                  </a:cubicBezTo>
                  <a:cubicBezTo>
                    <a:pt x="0" y="160"/>
                    <a:pt x="5" y="165"/>
                    <a:pt x="10" y="165"/>
                  </a:cubicBezTo>
                  <a:cubicBezTo>
                    <a:pt x="83" y="165"/>
                    <a:pt x="83" y="165"/>
                    <a:pt x="83" y="165"/>
                  </a:cubicBezTo>
                  <a:cubicBezTo>
                    <a:pt x="89" y="165"/>
                    <a:pt x="94" y="160"/>
                    <a:pt x="94" y="154"/>
                  </a:cubicBezTo>
                  <a:cubicBezTo>
                    <a:pt x="94" y="11"/>
                    <a:pt x="94" y="11"/>
                    <a:pt x="94" y="11"/>
                  </a:cubicBezTo>
                  <a:cubicBezTo>
                    <a:pt x="94" y="5"/>
                    <a:pt x="89" y="0"/>
                    <a:pt x="83" y="0"/>
                  </a:cubicBezTo>
                  <a:close/>
                  <a:moveTo>
                    <a:pt x="32" y="12"/>
                  </a:moveTo>
                  <a:cubicBezTo>
                    <a:pt x="62" y="12"/>
                    <a:pt x="62" y="12"/>
                    <a:pt x="62" y="12"/>
                  </a:cubicBezTo>
                  <a:cubicBezTo>
                    <a:pt x="62" y="16"/>
                    <a:pt x="62" y="16"/>
                    <a:pt x="62" y="16"/>
                  </a:cubicBezTo>
                  <a:cubicBezTo>
                    <a:pt x="32" y="16"/>
                    <a:pt x="32" y="16"/>
                    <a:pt x="32" y="16"/>
                  </a:cubicBezTo>
                  <a:lnTo>
                    <a:pt x="32" y="12"/>
                  </a:lnTo>
                  <a:close/>
                  <a:moveTo>
                    <a:pt x="47" y="158"/>
                  </a:moveTo>
                  <a:cubicBezTo>
                    <a:pt x="44" y="158"/>
                    <a:pt x="41" y="156"/>
                    <a:pt x="41" y="152"/>
                  </a:cubicBezTo>
                  <a:cubicBezTo>
                    <a:pt x="41" y="149"/>
                    <a:pt x="44" y="147"/>
                    <a:pt x="47" y="147"/>
                  </a:cubicBezTo>
                  <a:cubicBezTo>
                    <a:pt x="50" y="147"/>
                    <a:pt x="53" y="149"/>
                    <a:pt x="53" y="152"/>
                  </a:cubicBezTo>
                  <a:cubicBezTo>
                    <a:pt x="53" y="156"/>
                    <a:pt x="50" y="158"/>
                    <a:pt x="47" y="158"/>
                  </a:cubicBezTo>
                  <a:close/>
                  <a:moveTo>
                    <a:pt x="87" y="138"/>
                  </a:moveTo>
                  <a:cubicBezTo>
                    <a:pt x="7" y="138"/>
                    <a:pt x="7" y="138"/>
                    <a:pt x="7" y="138"/>
                  </a:cubicBezTo>
                  <a:cubicBezTo>
                    <a:pt x="7" y="26"/>
                    <a:pt x="7" y="26"/>
                    <a:pt x="7" y="26"/>
                  </a:cubicBezTo>
                  <a:cubicBezTo>
                    <a:pt x="87" y="26"/>
                    <a:pt x="87" y="26"/>
                    <a:pt x="87" y="26"/>
                  </a:cubicBezTo>
                  <a:lnTo>
                    <a:pt x="87" y="138"/>
                  </a:lnTo>
                  <a:close/>
                </a:path>
              </a:pathLst>
            </a:custGeom>
            <a:solidFill>
              <a:srgbClr val="FFFFFF">
                <a:alpha val="100000"/>
              </a:srgbClr>
            </a:solidFill>
            <a:ln w="9525">
              <a:noFill/>
            </a:ln>
          </p:spPr>
          <p:txBody>
            <a:bodyPr/>
            <a:lstStyle/>
            <a:p>
              <a:endParaRPr lang="zh-CN" altLang="en-US">
                <a:solidFill>
                  <a:schemeClr val="tx1">
                    <a:lumMod val="65000"/>
                    <a:lumOff val="35000"/>
                  </a:schemeClr>
                </a:solidFill>
              </a:endParaRPr>
            </a:p>
          </p:txBody>
        </p:sp>
      </p:grpSp>
      <p:grpSp>
        <p:nvGrpSpPr>
          <p:cNvPr id="18" name="组合 17"/>
          <p:cNvGrpSpPr/>
          <p:nvPr/>
        </p:nvGrpSpPr>
        <p:grpSpPr>
          <a:xfrm>
            <a:off x="2190115" y="3879215"/>
            <a:ext cx="672465" cy="675005"/>
            <a:chOff x="4030" y="4930"/>
            <a:chExt cx="840" cy="843"/>
          </a:xfrm>
        </p:grpSpPr>
        <p:sp>
          <p:nvSpPr>
            <p:cNvPr id="93246" name="Freeform 1819"/>
            <p:cNvSpPr/>
            <p:nvPr/>
          </p:nvSpPr>
          <p:spPr>
            <a:xfrm>
              <a:off x="4030" y="4930"/>
              <a:ext cx="840" cy="843"/>
            </a:xfrm>
            <a:custGeom>
              <a:avLst/>
              <a:gdLst>
                <a:gd name="txL" fmla="*/ 0 w 92"/>
                <a:gd name="txT" fmla="*/ 0 h 92"/>
                <a:gd name="txR" fmla="*/ 92 w 92"/>
                <a:gd name="txB" fmla="*/ 92 h 92"/>
              </a:gdLst>
              <a:ahLst/>
              <a:cxnLst>
                <a:cxn ang="0">
                  <a:pos x="382657" y="63966"/>
                </a:cxn>
                <a:cxn ang="0">
                  <a:pos x="469624" y="383796"/>
                </a:cxn>
                <a:cxn ang="0">
                  <a:pos x="150743" y="471022"/>
                </a:cxn>
                <a:cxn ang="0">
                  <a:pos x="69574" y="151192"/>
                </a:cxn>
                <a:cxn ang="0">
                  <a:pos x="382657" y="63966"/>
                </a:cxn>
              </a:cxnLst>
              <a:rect l="txL" t="txT" r="txR" b="txB"/>
              <a:pathLst>
                <a:path w="92" h="92">
                  <a:moveTo>
                    <a:pt x="66" y="11"/>
                  </a:moveTo>
                  <a:cubicBezTo>
                    <a:pt x="85" y="23"/>
                    <a:pt x="92" y="47"/>
                    <a:pt x="81" y="66"/>
                  </a:cubicBezTo>
                  <a:cubicBezTo>
                    <a:pt x="70" y="85"/>
                    <a:pt x="45" y="92"/>
                    <a:pt x="26" y="81"/>
                  </a:cubicBezTo>
                  <a:cubicBezTo>
                    <a:pt x="7" y="70"/>
                    <a:pt x="0" y="45"/>
                    <a:pt x="12" y="26"/>
                  </a:cubicBezTo>
                  <a:cubicBezTo>
                    <a:pt x="23" y="7"/>
                    <a:pt x="47" y="0"/>
                    <a:pt x="66" y="11"/>
                  </a:cubicBezTo>
                </a:path>
              </a:pathLst>
            </a:custGeom>
            <a:solidFill>
              <a:srgbClr val="578B18"/>
            </a:solidFill>
            <a:ln w="9525">
              <a:noFill/>
            </a:ln>
          </p:spPr>
          <p:txBody>
            <a:bodyPr/>
            <a:lstStyle/>
            <a:p>
              <a:endParaRPr lang="zh-CN" altLang="en-US">
                <a:solidFill>
                  <a:schemeClr val="tx1">
                    <a:lumMod val="65000"/>
                    <a:lumOff val="35000"/>
                  </a:schemeClr>
                </a:solidFill>
              </a:endParaRPr>
            </a:p>
          </p:txBody>
        </p:sp>
        <p:sp>
          <p:nvSpPr>
            <p:cNvPr id="29717" name="稻壳儿小白白(http://dwz.cn/Wu2UP)"/>
            <p:cNvSpPr>
              <a:spLocks noEditPoints="1"/>
            </p:cNvSpPr>
            <p:nvPr/>
          </p:nvSpPr>
          <p:spPr>
            <a:xfrm>
              <a:off x="4214" y="5125"/>
              <a:ext cx="425" cy="425"/>
            </a:xfrm>
            <a:custGeom>
              <a:avLst/>
              <a:gdLst/>
              <a:ahLst/>
              <a:cxnLst>
                <a:cxn ang="0">
                  <a:pos x="1479576135" y="12226576"/>
                </a:cxn>
                <a:cxn ang="0">
                  <a:pos x="1455122931" y="0"/>
                </a:cxn>
                <a:cxn ang="0">
                  <a:pos x="1430665982" y="12226576"/>
                </a:cxn>
                <a:cxn ang="0">
                  <a:pos x="24456949" y="941543682"/>
                </a:cxn>
                <a:cxn ang="0">
                  <a:pos x="0" y="990457474"/>
                </a:cxn>
                <a:cxn ang="0">
                  <a:pos x="24456949" y="1027140945"/>
                </a:cxn>
                <a:cxn ang="0">
                  <a:pos x="391292460" y="1173874831"/>
                </a:cxn>
                <a:cxn ang="0">
                  <a:pos x="562483613" y="1479569178"/>
                </a:cxn>
                <a:cxn ang="0">
                  <a:pos x="611393766" y="1504026074"/>
                </a:cxn>
                <a:cxn ang="0">
                  <a:pos x="611393766" y="1504026074"/>
                </a:cxn>
                <a:cxn ang="0">
                  <a:pos x="648081062" y="1479569178"/>
                </a:cxn>
                <a:cxn ang="0">
                  <a:pos x="745901369" y="1308382141"/>
                </a:cxn>
                <a:cxn ang="0">
                  <a:pos x="1198334329" y="1491799499"/>
                </a:cxn>
                <a:cxn ang="0">
                  <a:pos x="1222791278" y="1504026074"/>
                </a:cxn>
                <a:cxn ang="0">
                  <a:pos x="1235017880" y="1491799499"/>
                </a:cxn>
                <a:cxn ang="0">
                  <a:pos x="1259474829" y="1455116027"/>
                </a:cxn>
                <a:cxn ang="0">
                  <a:pos x="1504033084" y="48910047"/>
                </a:cxn>
                <a:cxn ang="0">
                  <a:pos x="1479576135" y="12226576"/>
                </a:cxn>
                <a:cxn ang="0">
                  <a:pos x="146734204" y="978227154"/>
                </a:cxn>
                <a:cxn ang="0">
                  <a:pos x="1235017880" y="244557725"/>
                </a:cxn>
                <a:cxn ang="0">
                  <a:pos x="440206358" y="1088277568"/>
                </a:cxn>
                <a:cxn ang="0">
                  <a:pos x="427976011" y="1088277568"/>
                </a:cxn>
                <a:cxn ang="0">
                  <a:pos x="146734204" y="978227154"/>
                </a:cxn>
                <a:cxn ang="0">
                  <a:pos x="476889909" y="1124961039"/>
                </a:cxn>
                <a:cxn ang="0">
                  <a:pos x="476889909" y="1124961039"/>
                </a:cxn>
                <a:cxn ang="0">
                  <a:pos x="1369525482" y="171190782"/>
                </a:cxn>
                <a:cxn ang="0">
                  <a:pos x="611393766" y="1357292188"/>
                </a:cxn>
                <a:cxn ang="0">
                  <a:pos x="476889909" y="1124961039"/>
                </a:cxn>
                <a:cxn ang="0">
                  <a:pos x="1186107726" y="1381749084"/>
                </a:cxn>
                <a:cxn ang="0">
                  <a:pos x="782584920" y="1222784878"/>
                </a:cxn>
                <a:cxn ang="0">
                  <a:pos x="745901369" y="1222784878"/>
                </a:cxn>
                <a:cxn ang="0">
                  <a:pos x="1369525482" y="269014620"/>
                </a:cxn>
                <a:cxn ang="0">
                  <a:pos x="1186107726" y="1381749084"/>
                </a:cxn>
                <a:cxn ang="0">
                  <a:pos x="1186107726" y="1381749084"/>
                </a:cxn>
                <a:cxn ang="0">
                  <a:pos x="1186107726" y="1381749084"/>
                </a:cxn>
              </a:cxnLst>
              <a:rect l="0" t="0" r="0" b="0"/>
              <a:pathLst>
                <a:path w="123" h="123">
                  <a:moveTo>
                    <a:pt x="121" y="1"/>
                  </a:moveTo>
                  <a:cubicBezTo>
                    <a:pt x="120" y="0"/>
                    <a:pt x="119" y="0"/>
                    <a:pt x="119" y="0"/>
                  </a:cubicBezTo>
                  <a:cubicBezTo>
                    <a:pt x="118" y="0"/>
                    <a:pt x="117" y="0"/>
                    <a:pt x="117" y="1"/>
                  </a:cubicBezTo>
                  <a:cubicBezTo>
                    <a:pt x="2" y="77"/>
                    <a:pt x="2" y="77"/>
                    <a:pt x="2" y="77"/>
                  </a:cubicBezTo>
                  <a:cubicBezTo>
                    <a:pt x="0" y="78"/>
                    <a:pt x="0" y="79"/>
                    <a:pt x="0" y="81"/>
                  </a:cubicBezTo>
                  <a:cubicBezTo>
                    <a:pt x="0" y="82"/>
                    <a:pt x="1" y="83"/>
                    <a:pt x="2" y="84"/>
                  </a:cubicBezTo>
                  <a:cubicBezTo>
                    <a:pt x="32" y="96"/>
                    <a:pt x="32" y="96"/>
                    <a:pt x="32" y="96"/>
                  </a:cubicBezTo>
                  <a:cubicBezTo>
                    <a:pt x="46" y="121"/>
                    <a:pt x="46" y="121"/>
                    <a:pt x="46" y="121"/>
                  </a:cubicBezTo>
                  <a:cubicBezTo>
                    <a:pt x="47" y="122"/>
                    <a:pt x="48" y="123"/>
                    <a:pt x="50" y="123"/>
                  </a:cubicBezTo>
                  <a:cubicBezTo>
                    <a:pt x="50" y="123"/>
                    <a:pt x="50" y="123"/>
                    <a:pt x="50" y="123"/>
                  </a:cubicBezTo>
                  <a:cubicBezTo>
                    <a:pt x="51" y="123"/>
                    <a:pt x="52" y="122"/>
                    <a:pt x="53" y="121"/>
                  </a:cubicBezTo>
                  <a:cubicBezTo>
                    <a:pt x="61" y="107"/>
                    <a:pt x="61" y="107"/>
                    <a:pt x="61" y="107"/>
                  </a:cubicBezTo>
                  <a:cubicBezTo>
                    <a:pt x="98" y="122"/>
                    <a:pt x="98" y="122"/>
                    <a:pt x="98" y="122"/>
                  </a:cubicBezTo>
                  <a:cubicBezTo>
                    <a:pt x="99" y="123"/>
                    <a:pt x="99" y="123"/>
                    <a:pt x="100" y="123"/>
                  </a:cubicBezTo>
                  <a:cubicBezTo>
                    <a:pt x="100" y="123"/>
                    <a:pt x="101" y="122"/>
                    <a:pt x="101" y="122"/>
                  </a:cubicBezTo>
                  <a:cubicBezTo>
                    <a:pt x="102" y="122"/>
                    <a:pt x="103" y="121"/>
                    <a:pt x="103" y="119"/>
                  </a:cubicBezTo>
                  <a:cubicBezTo>
                    <a:pt x="123" y="4"/>
                    <a:pt x="123" y="4"/>
                    <a:pt x="123" y="4"/>
                  </a:cubicBezTo>
                  <a:cubicBezTo>
                    <a:pt x="123" y="3"/>
                    <a:pt x="122" y="1"/>
                    <a:pt x="121" y="1"/>
                  </a:cubicBezTo>
                  <a:close/>
                  <a:moveTo>
                    <a:pt x="12" y="80"/>
                  </a:moveTo>
                  <a:cubicBezTo>
                    <a:pt x="101" y="20"/>
                    <a:pt x="101" y="20"/>
                    <a:pt x="101" y="20"/>
                  </a:cubicBezTo>
                  <a:cubicBezTo>
                    <a:pt x="36" y="89"/>
                    <a:pt x="36" y="89"/>
                    <a:pt x="36" y="89"/>
                  </a:cubicBezTo>
                  <a:cubicBezTo>
                    <a:pt x="36" y="89"/>
                    <a:pt x="35" y="89"/>
                    <a:pt x="35" y="89"/>
                  </a:cubicBezTo>
                  <a:lnTo>
                    <a:pt x="12" y="80"/>
                  </a:lnTo>
                  <a:close/>
                  <a:moveTo>
                    <a:pt x="39" y="92"/>
                  </a:moveTo>
                  <a:cubicBezTo>
                    <a:pt x="39" y="92"/>
                    <a:pt x="39" y="92"/>
                    <a:pt x="39" y="92"/>
                  </a:cubicBezTo>
                  <a:cubicBezTo>
                    <a:pt x="112" y="14"/>
                    <a:pt x="112" y="14"/>
                    <a:pt x="112" y="14"/>
                  </a:cubicBezTo>
                  <a:cubicBezTo>
                    <a:pt x="50" y="111"/>
                    <a:pt x="50" y="111"/>
                    <a:pt x="50" y="111"/>
                  </a:cubicBezTo>
                  <a:lnTo>
                    <a:pt x="39" y="92"/>
                  </a:lnTo>
                  <a:close/>
                  <a:moveTo>
                    <a:pt x="97" y="113"/>
                  </a:moveTo>
                  <a:cubicBezTo>
                    <a:pt x="64" y="100"/>
                    <a:pt x="64" y="100"/>
                    <a:pt x="64" y="100"/>
                  </a:cubicBezTo>
                  <a:cubicBezTo>
                    <a:pt x="63" y="100"/>
                    <a:pt x="62" y="100"/>
                    <a:pt x="61" y="100"/>
                  </a:cubicBezTo>
                  <a:cubicBezTo>
                    <a:pt x="112" y="22"/>
                    <a:pt x="112" y="22"/>
                    <a:pt x="112" y="22"/>
                  </a:cubicBezTo>
                  <a:lnTo>
                    <a:pt x="97" y="113"/>
                  </a:lnTo>
                  <a:close/>
                  <a:moveTo>
                    <a:pt x="97" y="113"/>
                  </a:moveTo>
                  <a:cubicBezTo>
                    <a:pt x="97" y="113"/>
                    <a:pt x="97" y="113"/>
                    <a:pt x="97" y="113"/>
                  </a:cubicBezTo>
                </a:path>
              </a:pathLst>
            </a:custGeom>
            <a:solidFill>
              <a:schemeClr val="bg1"/>
            </a:solidFill>
            <a:ln w="9525">
              <a:noFill/>
            </a:ln>
          </p:spPr>
          <p:txBody>
            <a:bodyPr/>
            <a:lstStyle/>
            <a:p>
              <a:endParaRPr lang="zh-CN" altLang="en-US">
                <a:solidFill>
                  <a:schemeClr val="tx1">
                    <a:lumMod val="65000"/>
                    <a:lumOff val="35000"/>
                  </a:schemeClr>
                </a:solidFill>
              </a:endParaRPr>
            </a:p>
          </p:txBody>
        </p:sp>
      </p:grpSp>
      <p:sp>
        <p:nvSpPr>
          <p:cNvPr id="5" name="文本框 4"/>
          <p:cNvSpPr txBox="1"/>
          <p:nvPr/>
        </p:nvSpPr>
        <p:spPr>
          <a:xfrm>
            <a:off x="1282065" y="2583815"/>
            <a:ext cx="2562860" cy="5594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0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a:t>
            </a:r>
          </a:p>
        </p:txBody>
      </p:sp>
      <p:sp>
        <p:nvSpPr>
          <p:cNvPr id="20" name="TextBox 1210"/>
          <p:cNvSpPr/>
          <p:nvPr/>
        </p:nvSpPr>
        <p:spPr>
          <a:xfrm>
            <a:off x="1283970" y="2273935"/>
            <a:ext cx="2576195" cy="352425"/>
          </a:xfrm>
          <a:prstGeom prst="rect">
            <a:avLst/>
          </a:prstGeom>
          <a:noFill/>
          <a:ln w="9525">
            <a:noFill/>
            <a:miter/>
          </a:ln>
        </p:spPr>
        <p:txBody>
          <a:bodyPr wrap="square">
            <a:spAutoFit/>
          </a:bodyPr>
          <a:lstStyle/>
          <a:p>
            <a:pPr lvl="0" algn="ctr"/>
            <a:r>
              <a:rPr lang="zh-CN" altLang="en-US" sz="1600" b="1" dirty="0">
                <a:solidFill>
                  <a:schemeClr val="tx1">
                    <a:lumMod val="65000"/>
                    <a:lumOff val="35000"/>
                  </a:schemeClr>
                </a:solidFill>
                <a:latin typeface="微软雅黑" panose="020B0503020204020204" charset="-122"/>
                <a:ea typeface="微软雅黑" panose="020B0503020204020204" charset="-122"/>
                <a:sym typeface="Arial" panose="020B0604020202020204" pitchFamily="34" charset="0"/>
              </a:rPr>
              <a:t>此处添加标题</a:t>
            </a:r>
          </a:p>
        </p:txBody>
      </p:sp>
      <p:sp>
        <p:nvSpPr>
          <p:cNvPr id="21" name="文本框 20"/>
          <p:cNvSpPr txBox="1"/>
          <p:nvPr/>
        </p:nvSpPr>
        <p:spPr>
          <a:xfrm>
            <a:off x="4756785" y="2583815"/>
            <a:ext cx="2649855" cy="5594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0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a:t>
            </a:r>
          </a:p>
        </p:txBody>
      </p:sp>
      <p:sp>
        <p:nvSpPr>
          <p:cNvPr id="22" name="TextBox 1210"/>
          <p:cNvSpPr/>
          <p:nvPr/>
        </p:nvSpPr>
        <p:spPr>
          <a:xfrm>
            <a:off x="4722495" y="2273935"/>
            <a:ext cx="2576195" cy="352425"/>
          </a:xfrm>
          <a:prstGeom prst="rect">
            <a:avLst/>
          </a:prstGeom>
          <a:noFill/>
          <a:ln w="9525">
            <a:noFill/>
            <a:miter/>
          </a:ln>
        </p:spPr>
        <p:txBody>
          <a:bodyPr wrap="square">
            <a:spAutoFit/>
          </a:bodyPr>
          <a:lstStyle/>
          <a:p>
            <a:pPr lvl="0" algn="ctr"/>
            <a:r>
              <a:rPr lang="zh-CN" altLang="en-US" sz="1600" b="1" dirty="0">
                <a:solidFill>
                  <a:schemeClr val="tx1">
                    <a:lumMod val="65000"/>
                    <a:lumOff val="35000"/>
                  </a:schemeClr>
                </a:solidFill>
                <a:latin typeface="微软雅黑" panose="020B0503020204020204" charset="-122"/>
                <a:ea typeface="微软雅黑" panose="020B0503020204020204" charset="-122"/>
                <a:sym typeface="Arial" panose="020B0604020202020204" pitchFamily="34" charset="0"/>
              </a:rPr>
              <a:t>此处添加标题</a:t>
            </a:r>
          </a:p>
        </p:txBody>
      </p:sp>
      <p:sp>
        <p:nvSpPr>
          <p:cNvPr id="23" name="文本框 22"/>
          <p:cNvSpPr txBox="1"/>
          <p:nvPr/>
        </p:nvSpPr>
        <p:spPr>
          <a:xfrm>
            <a:off x="8286750" y="2583815"/>
            <a:ext cx="2665095" cy="5594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0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a:t>
            </a:r>
          </a:p>
        </p:txBody>
      </p:sp>
      <p:sp>
        <p:nvSpPr>
          <p:cNvPr id="24" name="TextBox 1210"/>
          <p:cNvSpPr/>
          <p:nvPr/>
        </p:nvSpPr>
        <p:spPr>
          <a:xfrm>
            <a:off x="8252460" y="2273935"/>
            <a:ext cx="2576195" cy="352425"/>
          </a:xfrm>
          <a:prstGeom prst="rect">
            <a:avLst/>
          </a:prstGeom>
          <a:noFill/>
          <a:ln w="9525">
            <a:noFill/>
            <a:miter/>
          </a:ln>
        </p:spPr>
        <p:txBody>
          <a:bodyPr wrap="square">
            <a:spAutoFit/>
          </a:bodyPr>
          <a:lstStyle/>
          <a:p>
            <a:pPr lvl="0" algn="ctr"/>
            <a:r>
              <a:rPr lang="zh-CN" altLang="en-US" sz="1600" b="1" dirty="0">
                <a:solidFill>
                  <a:schemeClr val="tx1">
                    <a:lumMod val="65000"/>
                    <a:lumOff val="35000"/>
                  </a:schemeClr>
                </a:solidFill>
                <a:latin typeface="微软雅黑" panose="020B0503020204020204" charset="-122"/>
                <a:ea typeface="微软雅黑" panose="020B0503020204020204" charset="-122"/>
                <a:sym typeface="Arial" panose="020B0604020202020204" pitchFamily="34" charset="0"/>
              </a:rPr>
              <a:t>此处添加标题</a:t>
            </a:r>
          </a:p>
        </p:txBody>
      </p:sp>
      <p:sp>
        <p:nvSpPr>
          <p:cNvPr id="25" name="文本框 24"/>
          <p:cNvSpPr txBox="1"/>
          <p:nvPr/>
        </p:nvSpPr>
        <p:spPr>
          <a:xfrm>
            <a:off x="1282065" y="4965065"/>
            <a:ext cx="2593975" cy="5594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0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a:t>
            </a:r>
          </a:p>
        </p:txBody>
      </p:sp>
      <p:sp>
        <p:nvSpPr>
          <p:cNvPr id="26" name="TextBox 1210"/>
          <p:cNvSpPr/>
          <p:nvPr/>
        </p:nvSpPr>
        <p:spPr>
          <a:xfrm>
            <a:off x="1228090" y="4628515"/>
            <a:ext cx="2576195" cy="352425"/>
          </a:xfrm>
          <a:prstGeom prst="rect">
            <a:avLst/>
          </a:prstGeom>
          <a:noFill/>
          <a:ln w="9525">
            <a:noFill/>
            <a:miter/>
          </a:ln>
        </p:spPr>
        <p:txBody>
          <a:bodyPr wrap="square">
            <a:spAutoFit/>
          </a:bodyPr>
          <a:lstStyle/>
          <a:p>
            <a:pPr lvl="0" algn="ctr"/>
            <a:r>
              <a:rPr lang="zh-CN" altLang="en-US" sz="1600" b="1" dirty="0">
                <a:solidFill>
                  <a:schemeClr val="tx1">
                    <a:lumMod val="65000"/>
                    <a:lumOff val="35000"/>
                  </a:schemeClr>
                </a:solidFill>
                <a:latin typeface="微软雅黑" panose="020B0503020204020204" charset="-122"/>
                <a:ea typeface="微软雅黑" panose="020B0503020204020204" charset="-122"/>
                <a:sym typeface="Arial" panose="020B0604020202020204" pitchFamily="34" charset="0"/>
              </a:rPr>
              <a:t>此处添加标题</a:t>
            </a:r>
          </a:p>
        </p:txBody>
      </p:sp>
      <p:sp>
        <p:nvSpPr>
          <p:cNvPr id="31" name="文本框 30"/>
          <p:cNvSpPr txBox="1"/>
          <p:nvPr/>
        </p:nvSpPr>
        <p:spPr>
          <a:xfrm>
            <a:off x="4756785" y="4965065"/>
            <a:ext cx="2649855" cy="5594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0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a:t>
            </a:r>
          </a:p>
        </p:txBody>
      </p:sp>
      <p:sp>
        <p:nvSpPr>
          <p:cNvPr id="32" name="TextBox 1210"/>
          <p:cNvSpPr/>
          <p:nvPr/>
        </p:nvSpPr>
        <p:spPr>
          <a:xfrm>
            <a:off x="4808220" y="4628515"/>
            <a:ext cx="2576195" cy="352425"/>
          </a:xfrm>
          <a:prstGeom prst="rect">
            <a:avLst/>
          </a:prstGeom>
          <a:noFill/>
          <a:ln w="9525">
            <a:noFill/>
            <a:miter/>
          </a:ln>
        </p:spPr>
        <p:txBody>
          <a:bodyPr wrap="square">
            <a:spAutoFit/>
          </a:bodyPr>
          <a:lstStyle/>
          <a:p>
            <a:pPr lvl="0" algn="ctr"/>
            <a:r>
              <a:rPr lang="zh-CN" altLang="en-US" sz="1600" b="1" dirty="0">
                <a:solidFill>
                  <a:schemeClr val="tx1">
                    <a:lumMod val="65000"/>
                    <a:lumOff val="35000"/>
                  </a:schemeClr>
                </a:solidFill>
                <a:latin typeface="微软雅黑" panose="020B0503020204020204" charset="-122"/>
                <a:ea typeface="微软雅黑" panose="020B0503020204020204" charset="-122"/>
                <a:sym typeface="Arial" panose="020B0604020202020204" pitchFamily="34" charset="0"/>
              </a:rPr>
              <a:t>此处添加标题</a:t>
            </a:r>
          </a:p>
        </p:txBody>
      </p:sp>
      <p:grpSp>
        <p:nvGrpSpPr>
          <p:cNvPr id="36" name="组合 35"/>
          <p:cNvGrpSpPr/>
          <p:nvPr/>
        </p:nvGrpSpPr>
        <p:grpSpPr>
          <a:xfrm>
            <a:off x="5778500" y="3950970"/>
            <a:ext cx="600710" cy="603250"/>
            <a:chOff x="7609" y="5766"/>
            <a:chExt cx="946" cy="950"/>
          </a:xfrm>
        </p:grpSpPr>
        <p:sp>
          <p:nvSpPr>
            <p:cNvPr id="28" name="Freeform 10"/>
            <p:cNvSpPr/>
            <p:nvPr/>
          </p:nvSpPr>
          <p:spPr>
            <a:xfrm>
              <a:off x="7609" y="5766"/>
              <a:ext cx="946" cy="950"/>
            </a:xfrm>
            <a:custGeom>
              <a:avLst/>
              <a:gdLst>
                <a:gd name="txL" fmla="*/ 0 w 242"/>
                <a:gd name="txT" fmla="*/ 0 h 243"/>
                <a:gd name="txR" fmla="*/ 242 w 242"/>
                <a:gd name="txB" fmla="*/ 243 h 243"/>
              </a:gdLst>
              <a:ahLst/>
              <a:cxnLst>
                <a:cxn ang="0">
                  <a:pos x="216884" y="1777"/>
                </a:cxn>
                <a:cxn ang="0">
                  <a:pos x="430213" y="216788"/>
                </a:cxn>
                <a:cxn ang="0">
                  <a:pos x="213329" y="430023"/>
                </a:cxn>
                <a:cxn ang="0">
                  <a:pos x="0" y="215012"/>
                </a:cxn>
                <a:cxn ang="0">
                  <a:pos x="216884" y="1777"/>
                </a:cxn>
              </a:cxnLst>
              <a:rect l="txL" t="txT" r="txR" b="txB"/>
              <a:pathLst>
                <a:path w="242" h="243">
                  <a:moveTo>
                    <a:pt x="122" y="1"/>
                  </a:moveTo>
                  <a:cubicBezTo>
                    <a:pt x="188" y="1"/>
                    <a:pt x="242" y="56"/>
                    <a:pt x="242" y="122"/>
                  </a:cubicBezTo>
                  <a:cubicBezTo>
                    <a:pt x="241" y="189"/>
                    <a:pt x="187" y="243"/>
                    <a:pt x="120" y="242"/>
                  </a:cubicBezTo>
                  <a:cubicBezTo>
                    <a:pt x="53" y="242"/>
                    <a:pt x="0" y="188"/>
                    <a:pt x="0" y="121"/>
                  </a:cubicBezTo>
                  <a:cubicBezTo>
                    <a:pt x="1" y="54"/>
                    <a:pt x="55" y="0"/>
                    <a:pt x="122" y="1"/>
                  </a:cubicBezTo>
                  <a:close/>
                </a:path>
              </a:pathLst>
            </a:custGeom>
            <a:solidFill>
              <a:srgbClr val="BADA5C"/>
            </a:solidFill>
            <a:ln w="9525">
              <a:noFill/>
            </a:ln>
          </p:spPr>
          <p:txBody>
            <a:bodyPr/>
            <a:lstStyle/>
            <a:p>
              <a:endParaRPr lang="zh-CN" altLang="en-US">
                <a:solidFill>
                  <a:schemeClr val="tx1">
                    <a:lumMod val="65000"/>
                    <a:lumOff val="35000"/>
                  </a:schemeClr>
                </a:solidFill>
              </a:endParaRPr>
            </a:p>
          </p:txBody>
        </p:sp>
        <p:sp>
          <p:nvSpPr>
            <p:cNvPr id="54" name="稻壳儿小白白(http://dwz.cn/Wu2UP)"/>
            <p:cNvSpPr>
              <a:spLocks noEditPoints="1"/>
            </p:cNvSpPr>
            <p:nvPr/>
          </p:nvSpPr>
          <p:spPr bwMode="auto">
            <a:xfrm>
              <a:off x="7783" y="6048"/>
              <a:ext cx="595" cy="366"/>
            </a:xfrm>
            <a:custGeom>
              <a:avLst/>
              <a:gdLst>
                <a:gd name="T0" fmla="*/ 2 w 44"/>
                <a:gd name="T1" fmla="*/ 2 h 27"/>
                <a:gd name="T2" fmla="*/ 20 w 44"/>
                <a:gd name="T3" fmla="*/ 12 h 27"/>
                <a:gd name="T4" fmla="*/ 22 w 44"/>
                <a:gd name="T5" fmla="*/ 12 h 27"/>
                <a:gd name="T6" fmla="*/ 24 w 44"/>
                <a:gd name="T7" fmla="*/ 12 h 27"/>
                <a:gd name="T8" fmla="*/ 42 w 44"/>
                <a:gd name="T9" fmla="*/ 2 h 27"/>
                <a:gd name="T10" fmla="*/ 42 w 44"/>
                <a:gd name="T11" fmla="*/ 0 h 27"/>
                <a:gd name="T12" fmla="*/ 2 w 44"/>
                <a:gd name="T13" fmla="*/ 0 h 27"/>
                <a:gd name="T14" fmla="*/ 2 w 44"/>
                <a:gd name="T15" fmla="*/ 2 h 27"/>
                <a:gd name="T16" fmla="*/ 42 w 44"/>
                <a:gd name="T17" fmla="*/ 7 h 27"/>
                <a:gd name="T18" fmla="*/ 24 w 44"/>
                <a:gd name="T19" fmla="*/ 16 h 27"/>
                <a:gd name="T20" fmla="*/ 22 w 44"/>
                <a:gd name="T21" fmla="*/ 17 h 27"/>
                <a:gd name="T22" fmla="*/ 20 w 44"/>
                <a:gd name="T23" fmla="*/ 16 h 27"/>
                <a:gd name="T24" fmla="*/ 2 w 44"/>
                <a:gd name="T25" fmla="*/ 7 h 27"/>
                <a:gd name="T26" fmla="*/ 1 w 44"/>
                <a:gd name="T27" fmla="*/ 7 h 27"/>
                <a:gd name="T28" fmla="*/ 1 w 44"/>
                <a:gd name="T29" fmla="*/ 25 h 27"/>
                <a:gd name="T30" fmla="*/ 3 w 44"/>
                <a:gd name="T31" fmla="*/ 27 h 27"/>
                <a:gd name="T32" fmla="*/ 41 w 44"/>
                <a:gd name="T33" fmla="*/ 27 h 27"/>
                <a:gd name="T34" fmla="*/ 43 w 44"/>
                <a:gd name="T35" fmla="*/ 25 h 27"/>
                <a:gd name="T36" fmla="*/ 43 w 44"/>
                <a:gd name="T37" fmla="*/ 7 h 27"/>
                <a:gd name="T38" fmla="*/ 42 w 44"/>
                <a:gd name="T39"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27">
                  <a:moveTo>
                    <a:pt x="2" y="2"/>
                  </a:moveTo>
                  <a:cubicBezTo>
                    <a:pt x="3" y="3"/>
                    <a:pt x="19" y="11"/>
                    <a:pt x="20" y="12"/>
                  </a:cubicBezTo>
                  <a:cubicBezTo>
                    <a:pt x="20" y="12"/>
                    <a:pt x="21" y="12"/>
                    <a:pt x="22" y="12"/>
                  </a:cubicBezTo>
                  <a:cubicBezTo>
                    <a:pt x="23" y="12"/>
                    <a:pt x="23" y="12"/>
                    <a:pt x="24" y="12"/>
                  </a:cubicBezTo>
                  <a:cubicBezTo>
                    <a:pt x="25" y="11"/>
                    <a:pt x="40" y="3"/>
                    <a:pt x="42" y="2"/>
                  </a:cubicBezTo>
                  <a:cubicBezTo>
                    <a:pt x="43" y="1"/>
                    <a:pt x="44" y="0"/>
                    <a:pt x="42" y="0"/>
                  </a:cubicBezTo>
                  <a:cubicBezTo>
                    <a:pt x="2" y="0"/>
                    <a:pt x="2" y="0"/>
                    <a:pt x="2" y="0"/>
                  </a:cubicBezTo>
                  <a:cubicBezTo>
                    <a:pt x="0" y="0"/>
                    <a:pt x="1" y="1"/>
                    <a:pt x="2" y="2"/>
                  </a:cubicBezTo>
                  <a:close/>
                  <a:moveTo>
                    <a:pt x="42" y="7"/>
                  </a:moveTo>
                  <a:cubicBezTo>
                    <a:pt x="41" y="7"/>
                    <a:pt x="25" y="16"/>
                    <a:pt x="24" y="16"/>
                  </a:cubicBezTo>
                  <a:cubicBezTo>
                    <a:pt x="23" y="17"/>
                    <a:pt x="23" y="17"/>
                    <a:pt x="22" y="17"/>
                  </a:cubicBezTo>
                  <a:cubicBezTo>
                    <a:pt x="21" y="17"/>
                    <a:pt x="20" y="17"/>
                    <a:pt x="20" y="16"/>
                  </a:cubicBezTo>
                  <a:cubicBezTo>
                    <a:pt x="19" y="16"/>
                    <a:pt x="3" y="7"/>
                    <a:pt x="2" y="7"/>
                  </a:cubicBezTo>
                  <a:cubicBezTo>
                    <a:pt x="1" y="6"/>
                    <a:pt x="1" y="7"/>
                    <a:pt x="1" y="7"/>
                  </a:cubicBezTo>
                  <a:cubicBezTo>
                    <a:pt x="1" y="8"/>
                    <a:pt x="1" y="25"/>
                    <a:pt x="1" y="25"/>
                  </a:cubicBezTo>
                  <a:cubicBezTo>
                    <a:pt x="1" y="26"/>
                    <a:pt x="2" y="27"/>
                    <a:pt x="3" y="27"/>
                  </a:cubicBezTo>
                  <a:cubicBezTo>
                    <a:pt x="41" y="27"/>
                    <a:pt x="41" y="27"/>
                    <a:pt x="41" y="27"/>
                  </a:cubicBezTo>
                  <a:cubicBezTo>
                    <a:pt x="42" y="27"/>
                    <a:pt x="43" y="26"/>
                    <a:pt x="43" y="25"/>
                  </a:cubicBezTo>
                  <a:cubicBezTo>
                    <a:pt x="43" y="25"/>
                    <a:pt x="43" y="8"/>
                    <a:pt x="43" y="7"/>
                  </a:cubicBezTo>
                  <a:cubicBezTo>
                    <a:pt x="43" y="7"/>
                    <a:pt x="43" y="6"/>
                    <a:pt x="42" y="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3200" b="0" i="0" u="none" strike="noStrike" kern="1200" cap="none" spc="0" normalizeH="0" baseline="0" noProof="0">
                <a:ln>
                  <a:noFill/>
                </a:ln>
                <a:solidFill>
                  <a:schemeClr val="tx1">
                    <a:lumMod val="65000"/>
                    <a:lumOff val="35000"/>
                  </a:schemeClr>
                </a:solidFill>
                <a:effectLst/>
                <a:uLnTx/>
                <a:uFillTx/>
                <a:latin typeface="Arial" panose="020B0604020202020204"/>
                <a:ea typeface="微软雅黑" panose="020B0503020204020204" charset="-122"/>
                <a:cs typeface="+mn-cs"/>
              </a:endParaRPr>
            </a:p>
          </p:txBody>
        </p:sp>
      </p:grpSp>
      <p:grpSp>
        <p:nvGrpSpPr>
          <p:cNvPr id="35" name="组合 34"/>
          <p:cNvGrpSpPr/>
          <p:nvPr/>
        </p:nvGrpSpPr>
        <p:grpSpPr>
          <a:xfrm>
            <a:off x="9260840" y="3950970"/>
            <a:ext cx="600710" cy="603250"/>
            <a:chOff x="12694" y="5813"/>
            <a:chExt cx="946" cy="950"/>
          </a:xfrm>
        </p:grpSpPr>
        <p:sp>
          <p:nvSpPr>
            <p:cNvPr id="33" name="Freeform 10"/>
            <p:cNvSpPr/>
            <p:nvPr/>
          </p:nvSpPr>
          <p:spPr>
            <a:xfrm>
              <a:off x="12694" y="5813"/>
              <a:ext cx="946" cy="950"/>
            </a:xfrm>
            <a:custGeom>
              <a:avLst/>
              <a:gdLst>
                <a:gd name="txL" fmla="*/ 0 w 242"/>
                <a:gd name="txT" fmla="*/ 0 h 243"/>
                <a:gd name="txR" fmla="*/ 242 w 242"/>
                <a:gd name="txB" fmla="*/ 243 h 243"/>
              </a:gdLst>
              <a:ahLst/>
              <a:cxnLst>
                <a:cxn ang="0">
                  <a:pos x="216884" y="1777"/>
                </a:cxn>
                <a:cxn ang="0">
                  <a:pos x="430213" y="216788"/>
                </a:cxn>
                <a:cxn ang="0">
                  <a:pos x="213329" y="430023"/>
                </a:cxn>
                <a:cxn ang="0">
                  <a:pos x="0" y="215012"/>
                </a:cxn>
                <a:cxn ang="0">
                  <a:pos x="216884" y="1777"/>
                </a:cxn>
              </a:cxnLst>
              <a:rect l="txL" t="txT" r="txR" b="txB"/>
              <a:pathLst>
                <a:path w="242" h="243">
                  <a:moveTo>
                    <a:pt x="122" y="1"/>
                  </a:moveTo>
                  <a:cubicBezTo>
                    <a:pt x="188" y="1"/>
                    <a:pt x="242" y="56"/>
                    <a:pt x="242" y="122"/>
                  </a:cubicBezTo>
                  <a:cubicBezTo>
                    <a:pt x="241" y="189"/>
                    <a:pt x="187" y="243"/>
                    <a:pt x="120" y="242"/>
                  </a:cubicBezTo>
                  <a:cubicBezTo>
                    <a:pt x="53" y="242"/>
                    <a:pt x="0" y="188"/>
                    <a:pt x="0" y="121"/>
                  </a:cubicBezTo>
                  <a:cubicBezTo>
                    <a:pt x="1" y="54"/>
                    <a:pt x="55" y="0"/>
                    <a:pt x="122" y="1"/>
                  </a:cubicBezTo>
                  <a:close/>
                </a:path>
              </a:pathLst>
            </a:custGeom>
            <a:solidFill>
              <a:srgbClr val="578B18"/>
            </a:solidFill>
            <a:ln w="9525">
              <a:noFill/>
            </a:ln>
          </p:spPr>
          <p:txBody>
            <a:bodyPr/>
            <a:lstStyle/>
            <a:p>
              <a:endParaRPr lang="zh-CN" altLang="en-US">
                <a:solidFill>
                  <a:schemeClr val="tx1">
                    <a:lumMod val="65000"/>
                    <a:lumOff val="35000"/>
                  </a:schemeClr>
                </a:solidFill>
              </a:endParaRPr>
            </a:p>
          </p:txBody>
        </p:sp>
        <p:sp>
          <p:nvSpPr>
            <p:cNvPr id="34" name="Freeform 5"/>
            <p:cNvSpPr>
              <a:spLocks noEditPoints="1"/>
            </p:cNvSpPr>
            <p:nvPr/>
          </p:nvSpPr>
          <p:spPr bwMode="auto">
            <a:xfrm>
              <a:off x="12837" y="5978"/>
              <a:ext cx="634" cy="644"/>
            </a:xfrm>
            <a:custGeom>
              <a:avLst/>
              <a:gdLst>
                <a:gd name="T0" fmla="*/ 803 w 901"/>
                <a:gd name="T1" fmla="*/ 514 h 913"/>
                <a:gd name="T2" fmla="*/ 860 w 901"/>
                <a:gd name="T3" fmla="*/ 431 h 913"/>
                <a:gd name="T4" fmla="*/ 484 w 901"/>
                <a:gd name="T5" fmla="*/ 490 h 913"/>
                <a:gd name="T6" fmla="*/ 445 w 901"/>
                <a:gd name="T7" fmla="*/ 441 h 913"/>
                <a:gd name="T8" fmla="*/ 500 w 901"/>
                <a:gd name="T9" fmla="*/ 399 h 913"/>
                <a:gd name="T10" fmla="*/ 476 w 901"/>
                <a:gd name="T11" fmla="*/ 385 h 913"/>
                <a:gd name="T12" fmla="*/ 397 w 901"/>
                <a:gd name="T13" fmla="*/ 462 h 913"/>
                <a:gd name="T14" fmla="*/ 484 w 901"/>
                <a:gd name="T15" fmla="*/ 522 h 913"/>
                <a:gd name="T16" fmla="*/ 585 w 901"/>
                <a:gd name="T17" fmla="*/ 478 h 913"/>
                <a:gd name="T18" fmla="*/ 617 w 901"/>
                <a:gd name="T19" fmla="*/ 375 h 913"/>
                <a:gd name="T20" fmla="*/ 512 w 901"/>
                <a:gd name="T21" fmla="*/ 279 h 913"/>
                <a:gd name="T22" fmla="*/ 370 w 901"/>
                <a:gd name="T23" fmla="*/ 308 h 913"/>
                <a:gd name="T24" fmla="*/ 277 w 901"/>
                <a:gd name="T25" fmla="*/ 470 h 913"/>
                <a:gd name="T26" fmla="*/ 342 w 901"/>
                <a:gd name="T27" fmla="*/ 589 h 913"/>
                <a:gd name="T28" fmla="*/ 492 w 901"/>
                <a:gd name="T29" fmla="*/ 630 h 913"/>
                <a:gd name="T30" fmla="*/ 528 w 901"/>
                <a:gd name="T31" fmla="*/ 686 h 913"/>
                <a:gd name="T32" fmla="*/ 413 w 901"/>
                <a:gd name="T33" fmla="*/ 698 h 913"/>
                <a:gd name="T34" fmla="*/ 212 w 901"/>
                <a:gd name="T35" fmla="*/ 528 h 913"/>
                <a:gd name="T36" fmla="*/ 216 w 901"/>
                <a:gd name="T37" fmla="*/ 377 h 913"/>
                <a:gd name="T38" fmla="*/ 433 w 901"/>
                <a:gd name="T39" fmla="*/ 207 h 913"/>
                <a:gd name="T40" fmla="*/ 567 w 901"/>
                <a:gd name="T41" fmla="*/ 219 h 913"/>
                <a:gd name="T42" fmla="*/ 694 w 901"/>
                <a:gd name="T43" fmla="*/ 381 h 913"/>
                <a:gd name="T44" fmla="*/ 664 w 901"/>
                <a:gd name="T45" fmla="*/ 498 h 913"/>
                <a:gd name="T46" fmla="*/ 490 w 901"/>
                <a:gd name="T47" fmla="*/ 597 h 913"/>
                <a:gd name="T48" fmla="*/ 388 w 901"/>
                <a:gd name="T49" fmla="*/ 573 h 913"/>
                <a:gd name="T50" fmla="*/ 322 w 901"/>
                <a:gd name="T51" fmla="*/ 468 h 913"/>
                <a:gd name="T52" fmla="*/ 362 w 901"/>
                <a:gd name="T53" fmla="*/ 360 h 913"/>
                <a:gd name="T54" fmla="*/ 469 w 901"/>
                <a:gd name="T55" fmla="*/ 310 h 913"/>
                <a:gd name="T56" fmla="*/ 573 w 901"/>
                <a:gd name="T57" fmla="*/ 393 h 913"/>
                <a:gd name="T58" fmla="*/ 534 w 901"/>
                <a:gd name="T59" fmla="*/ 472 h 913"/>
                <a:gd name="T60" fmla="*/ 749 w 901"/>
                <a:gd name="T61" fmla="*/ 354 h 913"/>
                <a:gd name="T62" fmla="*/ 868 w 901"/>
                <a:gd name="T63" fmla="*/ 257 h 913"/>
                <a:gd name="T64" fmla="*/ 712 w 901"/>
                <a:gd name="T65" fmla="*/ 255 h 913"/>
                <a:gd name="T66" fmla="*/ 668 w 901"/>
                <a:gd name="T67" fmla="*/ 209 h 913"/>
                <a:gd name="T68" fmla="*/ 712 w 901"/>
                <a:gd name="T69" fmla="*/ 77 h 913"/>
                <a:gd name="T70" fmla="*/ 573 w 901"/>
                <a:gd name="T71" fmla="*/ 170 h 913"/>
                <a:gd name="T72" fmla="*/ 516 w 901"/>
                <a:gd name="T73" fmla="*/ 122 h 913"/>
                <a:gd name="T74" fmla="*/ 465 w 901"/>
                <a:gd name="T75" fmla="*/ 12 h 913"/>
                <a:gd name="T76" fmla="*/ 419 w 901"/>
                <a:gd name="T77" fmla="*/ 168 h 913"/>
                <a:gd name="T78" fmla="*/ 334 w 901"/>
                <a:gd name="T79" fmla="*/ 126 h 913"/>
                <a:gd name="T80" fmla="*/ 233 w 901"/>
                <a:gd name="T81" fmla="*/ 89 h 913"/>
                <a:gd name="T82" fmla="*/ 279 w 901"/>
                <a:gd name="T83" fmla="*/ 225 h 913"/>
                <a:gd name="T84" fmla="*/ 174 w 901"/>
                <a:gd name="T85" fmla="*/ 227 h 913"/>
                <a:gd name="T86" fmla="*/ 83 w 901"/>
                <a:gd name="T87" fmla="*/ 271 h 913"/>
                <a:gd name="T88" fmla="*/ 166 w 901"/>
                <a:gd name="T89" fmla="*/ 494 h 913"/>
                <a:gd name="T90" fmla="*/ 87 w 901"/>
                <a:gd name="T91" fmla="*/ 403 h 913"/>
                <a:gd name="T92" fmla="*/ 48 w 901"/>
                <a:gd name="T93" fmla="*/ 490 h 913"/>
                <a:gd name="T94" fmla="*/ 225 w 901"/>
                <a:gd name="T95" fmla="*/ 634 h 913"/>
                <a:gd name="T96" fmla="*/ 97 w 901"/>
                <a:gd name="T97" fmla="*/ 609 h 913"/>
                <a:gd name="T98" fmla="*/ 131 w 901"/>
                <a:gd name="T99" fmla="*/ 688 h 913"/>
                <a:gd name="T100" fmla="*/ 324 w 901"/>
                <a:gd name="T101" fmla="*/ 717 h 913"/>
                <a:gd name="T102" fmla="*/ 220 w 901"/>
                <a:gd name="T103" fmla="*/ 785 h 913"/>
                <a:gd name="T104" fmla="*/ 299 w 901"/>
                <a:gd name="T105" fmla="*/ 814 h 913"/>
                <a:gd name="T106" fmla="*/ 447 w 901"/>
                <a:gd name="T107" fmla="*/ 749 h 913"/>
                <a:gd name="T108" fmla="*/ 423 w 901"/>
                <a:gd name="T109" fmla="*/ 875 h 913"/>
                <a:gd name="T110" fmla="*/ 502 w 901"/>
                <a:gd name="T111" fmla="*/ 832 h 913"/>
                <a:gd name="T112" fmla="*/ 573 w 901"/>
                <a:gd name="T113" fmla="*/ 709 h 913"/>
                <a:gd name="T114" fmla="*/ 642 w 901"/>
                <a:gd name="T115" fmla="*/ 826 h 913"/>
                <a:gd name="T116" fmla="*/ 678 w 901"/>
                <a:gd name="T117" fmla="*/ 733 h 913"/>
                <a:gd name="T118" fmla="*/ 670 w 901"/>
                <a:gd name="T119" fmla="*/ 630 h 913"/>
                <a:gd name="T120" fmla="*/ 810 w 901"/>
                <a:gd name="T121" fmla="*/ 684 h 913"/>
                <a:gd name="T122" fmla="*/ 777 w 901"/>
                <a:gd name="T123" fmla="*/ 573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1" h="913">
                  <a:moveTo>
                    <a:pt x="735" y="419"/>
                  </a:moveTo>
                  <a:lnTo>
                    <a:pt x="735" y="419"/>
                  </a:lnTo>
                  <a:lnTo>
                    <a:pt x="737" y="441"/>
                  </a:lnTo>
                  <a:lnTo>
                    <a:pt x="737" y="464"/>
                  </a:lnTo>
                  <a:lnTo>
                    <a:pt x="735" y="488"/>
                  </a:lnTo>
                  <a:lnTo>
                    <a:pt x="733" y="510"/>
                  </a:lnTo>
                  <a:lnTo>
                    <a:pt x="733" y="510"/>
                  </a:lnTo>
                  <a:lnTo>
                    <a:pt x="751" y="514"/>
                  </a:lnTo>
                  <a:lnTo>
                    <a:pt x="765" y="516"/>
                  </a:lnTo>
                  <a:lnTo>
                    <a:pt x="779" y="518"/>
                  </a:lnTo>
                  <a:lnTo>
                    <a:pt x="791" y="516"/>
                  </a:lnTo>
                  <a:lnTo>
                    <a:pt x="803" y="514"/>
                  </a:lnTo>
                  <a:lnTo>
                    <a:pt x="814" y="512"/>
                  </a:lnTo>
                  <a:lnTo>
                    <a:pt x="830" y="504"/>
                  </a:lnTo>
                  <a:lnTo>
                    <a:pt x="846" y="496"/>
                  </a:lnTo>
                  <a:lnTo>
                    <a:pt x="862" y="490"/>
                  </a:lnTo>
                  <a:lnTo>
                    <a:pt x="870" y="488"/>
                  </a:lnTo>
                  <a:lnTo>
                    <a:pt x="878" y="486"/>
                  </a:lnTo>
                  <a:lnTo>
                    <a:pt x="889" y="488"/>
                  </a:lnTo>
                  <a:lnTo>
                    <a:pt x="901" y="490"/>
                  </a:lnTo>
                  <a:lnTo>
                    <a:pt x="901" y="490"/>
                  </a:lnTo>
                  <a:lnTo>
                    <a:pt x="889" y="468"/>
                  </a:lnTo>
                  <a:lnTo>
                    <a:pt x="876" y="447"/>
                  </a:lnTo>
                  <a:lnTo>
                    <a:pt x="860" y="431"/>
                  </a:lnTo>
                  <a:lnTo>
                    <a:pt x="850" y="423"/>
                  </a:lnTo>
                  <a:lnTo>
                    <a:pt x="842" y="419"/>
                  </a:lnTo>
                  <a:lnTo>
                    <a:pt x="832" y="413"/>
                  </a:lnTo>
                  <a:lnTo>
                    <a:pt x="820" y="411"/>
                  </a:lnTo>
                  <a:lnTo>
                    <a:pt x="808" y="409"/>
                  </a:lnTo>
                  <a:lnTo>
                    <a:pt x="795" y="407"/>
                  </a:lnTo>
                  <a:lnTo>
                    <a:pt x="781" y="409"/>
                  </a:lnTo>
                  <a:lnTo>
                    <a:pt x="767" y="411"/>
                  </a:lnTo>
                  <a:lnTo>
                    <a:pt x="751" y="415"/>
                  </a:lnTo>
                  <a:lnTo>
                    <a:pt x="735" y="419"/>
                  </a:lnTo>
                  <a:lnTo>
                    <a:pt x="735" y="419"/>
                  </a:lnTo>
                  <a:close/>
                  <a:moveTo>
                    <a:pt x="484" y="490"/>
                  </a:moveTo>
                  <a:lnTo>
                    <a:pt x="484" y="490"/>
                  </a:lnTo>
                  <a:lnTo>
                    <a:pt x="476" y="490"/>
                  </a:lnTo>
                  <a:lnTo>
                    <a:pt x="467" y="490"/>
                  </a:lnTo>
                  <a:lnTo>
                    <a:pt x="461" y="486"/>
                  </a:lnTo>
                  <a:lnTo>
                    <a:pt x="455" y="482"/>
                  </a:lnTo>
                  <a:lnTo>
                    <a:pt x="451" y="478"/>
                  </a:lnTo>
                  <a:lnTo>
                    <a:pt x="447" y="472"/>
                  </a:lnTo>
                  <a:lnTo>
                    <a:pt x="443" y="464"/>
                  </a:lnTo>
                  <a:lnTo>
                    <a:pt x="443" y="458"/>
                  </a:lnTo>
                  <a:lnTo>
                    <a:pt x="443" y="458"/>
                  </a:lnTo>
                  <a:lnTo>
                    <a:pt x="443" y="449"/>
                  </a:lnTo>
                  <a:lnTo>
                    <a:pt x="445" y="441"/>
                  </a:lnTo>
                  <a:lnTo>
                    <a:pt x="447" y="435"/>
                  </a:lnTo>
                  <a:lnTo>
                    <a:pt x="451" y="429"/>
                  </a:lnTo>
                  <a:lnTo>
                    <a:pt x="457" y="425"/>
                  </a:lnTo>
                  <a:lnTo>
                    <a:pt x="461" y="421"/>
                  </a:lnTo>
                  <a:lnTo>
                    <a:pt x="469" y="417"/>
                  </a:lnTo>
                  <a:lnTo>
                    <a:pt x="478" y="417"/>
                  </a:lnTo>
                  <a:lnTo>
                    <a:pt x="478" y="417"/>
                  </a:lnTo>
                  <a:lnTo>
                    <a:pt x="486" y="413"/>
                  </a:lnTo>
                  <a:lnTo>
                    <a:pt x="494" y="409"/>
                  </a:lnTo>
                  <a:lnTo>
                    <a:pt x="494" y="409"/>
                  </a:lnTo>
                  <a:lnTo>
                    <a:pt x="498" y="403"/>
                  </a:lnTo>
                  <a:lnTo>
                    <a:pt x="500" y="399"/>
                  </a:lnTo>
                  <a:lnTo>
                    <a:pt x="500" y="399"/>
                  </a:lnTo>
                  <a:lnTo>
                    <a:pt x="500" y="399"/>
                  </a:lnTo>
                  <a:lnTo>
                    <a:pt x="498" y="399"/>
                  </a:lnTo>
                  <a:lnTo>
                    <a:pt x="498" y="399"/>
                  </a:lnTo>
                  <a:lnTo>
                    <a:pt x="498" y="393"/>
                  </a:lnTo>
                  <a:lnTo>
                    <a:pt x="494" y="389"/>
                  </a:lnTo>
                  <a:lnTo>
                    <a:pt x="494" y="389"/>
                  </a:lnTo>
                  <a:lnTo>
                    <a:pt x="486" y="385"/>
                  </a:lnTo>
                  <a:lnTo>
                    <a:pt x="476" y="385"/>
                  </a:lnTo>
                  <a:lnTo>
                    <a:pt x="476" y="385"/>
                  </a:lnTo>
                  <a:lnTo>
                    <a:pt x="476" y="385"/>
                  </a:lnTo>
                  <a:lnTo>
                    <a:pt x="476" y="385"/>
                  </a:lnTo>
                  <a:lnTo>
                    <a:pt x="476" y="385"/>
                  </a:lnTo>
                  <a:lnTo>
                    <a:pt x="457" y="387"/>
                  </a:lnTo>
                  <a:lnTo>
                    <a:pt x="441" y="393"/>
                  </a:lnTo>
                  <a:lnTo>
                    <a:pt x="427" y="401"/>
                  </a:lnTo>
                  <a:lnTo>
                    <a:pt x="417" y="411"/>
                  </a:lnTo>
                  <a:lnTo>
                    <a:pt x="417" y="411"/>
                  </a:lnTo>
                  <a:lnTo>
                    <a:pt x="407" y="421"/>
                  </a:lnTo>
                  <a:lnTo>
                    <a:pt x="401" y="433"/>
                  </a:lnTo>
                  <a:lnTo>
                    <a:pt x="397" y="447"/>
                  </a:lnTo>
                  <a:lnTo>
                    <a:pt x="397" y="462"/>
                  </a:lnTo>
                  <a:lnTo>
                    <a:pt x="397" y="462"/>
                  </a:lnTo>
                  <a:lnTo>
                    <a:pt x="397" y="462"/>
                  </a:lnTo>
                  <a:lnTo>
                    <a:pt x="397" y="462"/>
                  </a:lnTo>
                  <a:lnTo>
                    <a:pt x="397" y="462"/>
                  </a:lnTo>
                  <a:lnTo>
                    <a:pt x="399" y="474"/>
                  </a:lnTo>
                  <a:lnTo>
                    <a:pt x="405" y="486"/>
                  </a:lnTo>
                  <a:lnTo>
                    <a:pt x="413" y="498"/>
                  </a:lnTo>
                  <a:lnTo>
                    <a:pt x="423" y="506"/>
                  </a:lnTo>
                  <a:lnTo>
                    <a:pt x="423" y="506"/>
                  </a:lnTo>
                  <a:lnTo>
                    <a:pt x="435" y="514"/>
                  </a:lnTo>
                  <a:lnTo>
                    <a:pt x="449" y="520"/>
                  </a:lnTo>
                  <a:lnTo>
                    <a:pt x="465" y="522"/>
                  </a:lnTo>
                  <a:lnTo>
                    <a:pt x="484" y="522"/>
                  </a:lnTo>
                  <a:lnTo>
                    <a:pt x="484" y="522"/>
                  </a:lnTo>
                  <a:lnTo>
                    <a:pt x="484" y="522"/>
                  </a:lnTo>
                  <a:lnTo>
                    <a:pt x="484" y="522"/>
                  </a:lnTo>
                  <a:lnTo>
                    <a:pt x="484" y="522"/>
                  </a:lnTo>
                  <a:lnTo>
                    <a:pt x="500" y="520"/>
                  </a:lnTo>
                  <a:lnTo>
                    <a:pt x="514" y="518"/>
                  </a:lnTo>
                  <a:lnTo>
                    <a:pt x="528" y="514"/>
                  </a:lnTo>
                  <a:lnTo>
                    <a:pt x="540" y="508"/>
                  </a:lnTo>
                  <a:lnTo>
                    <a:pt x="552" y="502"/>
                  </a:lnTo>
                  <a:lnTo>
                    <a:pt x="565" y="494"/>
                  </a:lnTo>
                  <a:lnTo>
                    <a:pt x="575" y="486"/>
                  </a:lnTo>
                  <a:lnTo>
                    <a:pt x="585" y="478"/>
                  </a:lnTo>
                  <a:lnTo>
                    <a:pt x="585" y="478"/>
                  </a:lnTo>
                  <a:lnTo>
                    <a:pt x="601" y="458"/>
                  </a:lnTo>
                  <a:lnTo>
                    <a:pt x="607" y="447"/>
                  </a:lnTo>
                  <a:lnTo>
                    <a:pt x="611" y="435"/>
                  </a:lnTo>
                  <a:lnTo>
                    <a:pt x="615" y="425"/>
                  </a:lnTo>
                  <a:lnTo>
                    <a:pt x="617" y="413"/>
                  </a:lnTo>
                  <a:lnTo>
                    <a:pt x="619" y="401"/>
                  </a:lnTo>
                  <a:lnTo>
                    <a:pt x="619" y="389"/>
                  </a:lnTo>
                  <a:lnTo>
                    <a:pt x="619" y="389"/>
                  </a:lnTo>
                  <a:lnTo>
                    <a:pt x="619" y="387"/>
                  </a:lnTo>
                  <a:lnTo>
                    <a:pt x="619" y="387"/>
                  </a:lnTo>
                  <a:lnTo>
                    <a:pt x="619" y="387"/>
                  </a:lnTo>
                  <a:lnTo>
                    <a:pt x="617" y="375"/>
                  </a:lnTo>
                  <a:lnTo>
                    <a:pt x="615" y="362"/>
                  </a:lnTo>
                  <a:lnTo>
                    <a:pt x="611" y="352"/>
                  </a:lnTo>
                  <a:lnTo>
                    <a:pt x="605" y="342"/>
                  </a:lnTo>
                  <a:lnTo>
                    <a:pt x="599" y="332"/>
                  </a:lnTo>
                  <a:lnTo>
                    <a:pt x="591" y="322"/>
                  </a:lnTo>
                  <a:lnTo>
                    <a:pt x="573" y="306"/>
                  </a:lnTo>
                  <a:lnTo>
                    <a:pt x="573" y="306"/>
                  </a:lnTo>
                  <a:lnTo>
                    <a:pt x="563" y="300"/>
                  </a:lnTo>
                  <a:lnTo>
                    <a:pt x="550" y="294"/>
                  </a:lnTo>
                  <a:lnTo>
                    <a:pt x="538" y="288"/>
                  </a:lnTo>
                  <a:lnTo>
                    <a:pt x="526" y="283"/>
                  </a:lnTo>
                  <a:lnTo>
                    <a:pt x="512" y="279"/>
                  </a:lnTo>
                  <a:lnTo>
                    <a:pt x="498" y="277"/>
                  </a:lnTo>
                  <a:lnTo>
                    <a:pt x="484" y="277"/>
                  </a:lnTo>
                  <a:lnTo>
                    <a:pt x="469" y="277"/>
                  </a:lnTo>
                  <a:lnTo>
                    <a:pt x="469" y="277"/>
                  </a:lnTo>
                  <a:lnTo>
                    <a:pt x="467" y="277"/>
                  </a:lnTo>
                  <a:lnTo>
                    <a:pt x="467" y="277"/>
                  </a:lnTo>
                  <a:lnTo>
                    <a:pt x="467" y="277"/>
                  </a:lnTo>
                  <a:lnTo>
                    <a:pt x="447" y="279"/>
                  </a:lnTo>
                  <a:lnTo>
                    <a:pt x="427" y="285"/>
                  </a:lnTo>
                  <a:lnTo>
                    <a:pt x="407" y="292"/>
                  </a:lnTo>
                  <a:lnTo>
                    <a:pt x="388" y="298"/>
                  </a:lnTo>
                  <a:lnTo>
                    <a:pt x="370" y="308"/>
                  </a:lnTo>
                  <a:lnTo>
                    <a:pt x="354" y="318"/>
                  </a:lnTo>
                  <a:lnTo>
                    <a:pt x="340" y="330"/>
                  </a:lnTo>
                  <a:lnTo>
                    <a:pt x="326" y="342"/>
                  </a:lnTo>
                  <a:lnTo>
                    <a:pt x="326" y="342"/>
                  </a:lnTo>
                  <a:lnTo>
                    <a:pt x="314" y="356"/>
                  </a:lnTo>
                  <a:lnTo>
                    <a:pt x="303" y="371"/>
                  </a:lnTo>
                  <a:lnTo>
                    <a:pt x="293" y="387"/>
                  </a:lnTo>
                  <a:lnTo>
                    <a:pt x="287" y="401"/>
                  </a:lnTo>
                  <a:lnTo>
                    <a:pt x="281" y="419"/>
                  </a:lnTo>
                  <a:lnTo>
                    <a:pt x="277" y="435"/>
                  </a:lnTo>
                  <a:lnTo>
                    <a:pt x="275" y="454"/>
                  </a:lnTo>
                  <a:lnTo>
                    <a:pt x="277" y="470"/>
                  </a:lnTo>
                  <a:lnTo>
                    <a:pt x="277" y="470"/>
                  </a:lnTo>
                  <a:lnTo>
                    <a:pt x="277" y="472"/>
                  </a:lnTo>
                  <a:lnTo>
                    <a:pt x="277" y="472"/>
                  </a:lnTo>
                  <a:lnTo>
                    <a:pt x="277" y="472"/>
                  </a:lnTo>
                  <a:lnTo>
                    <a:pt x="279" y="490"/>
                  </a:lnTo>
                  <a:lnTo>
                    <a:pt x="283" y="506"/>
                  </a:lnTo>
                  <a:lnTo>
                    <a:pt x="289" y="522"/>
                  </a:lnTo>
                  <a:lnTo>
                    <a:pt x="297" y="537"/>
                  </a:lnTo>
                  <a:lnTo>
                    <a:pt x="305" y="553"/>
                  </a:lnTo>
                  <a:lnTo>
                    <a:pt x="318" y="565"/>
                  </a:lnTo>
                  <a:lnTo>
                    <a:pt x="330" y="577"/>
                  </a:lnTo>
                  <a:lnTo>
                    <a:pt x="342" y="589"/>
                  </a:lnTo>
                  <a:lnTo>
                    <a:pt x="342" y="589"/>
                  </a:lnTo>
                  <a:lnTo>
                    <a:pt x="358" y="599"/>
                  </a:lnTo>
                  <a:lnTo>
                    <a:pt x="374" y="607"/>
                  </a:lnTo>
                  <a:lnTo>
                    <a:pt x="391" y="615"/>
                  </a:lnTo>
                  <a:lnTo>
                    <a:pt x="409" y="622"/>
                  </a:lnTo>
                  <a:lnTo>
                    <a:pt x="429" y="626"/>
                  </a:lnTo>
                  <a:lnTo>
                    <a:pt x="447" y="630"/>
                  </a:lnTo>
                  <a:lnTo>
                    <a:pt x="467" y="630"/>
                  </a:lnTo>
                  <a:lnTo>
                    <a:pt x="490" y="630"/>
                  </a:lnTo>
                  <a:lnTo>
                    <a:pt x="490" y="630"/>
                  </a:lnTo>
                  <a:lnTo>
                    <a:pt x="492" y="630"/>
                  </a:lnTo>
                  <a:lnTo>
                    <a:pt x="492" y="630"/>
                  </a:lnTo>
                  <a:lnTo>
                    <a:pt x="500" y="630"/>
                  </a:lnTo>
                  <a:lnTo>
                    <a:pt x="506" y="632"/>
                  </a:lnTo>
                  <a:lnTo>
                    <a:pt x="514" y="634"/>
                  </a:lnTo>
                  <a:lnTo>
                    <a:pt x="520" y="638"/>
                  </a:lnTo>
                  <a:lnTo>
                    <a:pt x="524" y="644"/>
                  </a:lnTo>
                  <a:lnTo>
                    <a:pt x="528" y="650"/>
                  </a:lnTo>
                  <a:lnTo>
                    <a:pt x="530" y="656"/>
                  </a:lnTo>
                  <a:lnTo>
                    <a:pt x="532" y="664"/>
                  </a:lnTo>
                  <a:lnTo>
                    <a:pt x="532" y="664"/>
                  </a:lnTo>
                  <a:lnTo>
                    <a:pt x="532" y="672"/>
                  </a:lnTo>
                  <a:lnTo>
                    <a:pt x="530" y="678"/>
                  </a:lnTo>
                  <a:lnTo>
                    <a:pt x="528" y="686"/>
                  </a:lnTo>
                  <a:lnTo>
                    <a:pt x="522" y="690"/>
                  </a:lnTo>
                  <a:lnTo>
                    <a:pt x="518" y="696"/>
                  </a:lnTo>
                  <a:lnTo>
                    <a:pt x="512" y="700"/>
                  </a:lnTo>
                  <a:lnTo>
                    <a:pt x="506" y="702"/>
                  </a:lnTo>
                  <a:lnTo>
                    <a:pt x="498" y="705"/>
                  </a:lnTo>
                  <a:lnTo>
                    <a:pt x="494" y="705"/>
                  </a:lnTo>
                  <a:lnTo>
                    <a:pt x="494" y="705"/>
                  </a:lnTo>
                  <a:lnTo>
                    <a:pt x="494" y="705"/>
                  </a:lnTo>
                  <a:lnTo>
                    <a:pt x="494" y="705"/>
                  </a:lnTo>
                  <a:lnTo>
                    <a:pt x="467" y="705"/>
                  </a:lnTo>
                  <a:lnTo>
                    <a:pt x="439" y="702"/>
                  </a:lnTo>
                  <a:lnTo>
                    <a:pt x="413" y="698"/>
                  </a:lnTo>
                  <a:lnTo>
                    <a:pt x="388" y="692"/>
                  </a:lnTo>
                  <a:lnTo>
                    <a:pt x="364" y="684"/>
                  </a:lnTo>
                  <a:lnTo>
                    <a:pt x="340" y="674"/>
                  </a:lnTo>
                  <a:lnTo>
                    <a:pt x="318" y="662"/>
                  </a:lnTo>
                  <a:lnTo>
                    <a:pt x="297" y="648"/>
                  </a:lnTo>
                  <a:lnTo>
                    <a:pt x="297" y="648"/>
                  </a:lnTo>
                  <a:lnTo>
                    <a:pt x="279" y="632"/>
                  </a:lnTo>
                  <a:lnTo>
                    <a:pt x="261" y="613"/>
                  </a:lnTo>
                  <a:lnTo>
                    <a:pt x="245" y="595"/>
                  </a:lnTo>
                  <a:lnTo>
                    <a:pt x="233" y="573"/>
                  </a:lnTo>
                  <a:lnTo>
                    <a:pt x="220" y="553"/>
                  </a:lnTo>
                  <a:lnTo>
                    <a:pt x="212" y="528"/>
                  </a:lnTo>
                  <a:lnTo>
                    <a:pt x="206" y="504"/>
                  </a:lnTo>
                  <a:lnTo>
                    <a:pt x="202" y="478"/>
                  </a:lnTo>
                  <a:lnTo>
                    <a:pt x="202" y="478"/>
                  </a:lnTo>
                  <a:lnTo>
                    <a:pt x="202" y="478"/>
                  </a:lnTo>
                  <a:lnTo>
                    <a:pt x="202" y="476"/>
                  </a:lnTo>
                  <a:lnTo>
                    <a:pt x="202" y="476"/>
                  </a:lnTo>
                  <a:lnTo>
                    <a:pt x="202" y="476"/>
                  </a:lnTo>
                  <a:lnTo>
                    <a:pt x="202" y="476"/>
                  </a:lnTo>
                  <a:lnTo>
                    <a:pt x="202" y="449"/>
                  </a:lnTo>
                  <a:lnTo>
                    <a:pt x="204" y="425"/>
                  </a:lnTo>
                  <a:lnTo>
                    <a:pt x="208" y="401"/>
                  </a:lnTo>
                  <a:lnTo>
                    <a:pt x="216" y="377"/>
                  </a:lnTo>
                  <a:lnTo>
                    <a:pt x="227" y="352"/>
                  </a:lnTo>
                  <a:lnTo>
                    <a:pt x="241" y="332"/>
                  </a:lnTo>
                  <a:lnTo>
                    <a:pt x="255" y="310"/>
                  </a:lnTo>
                  <a:lnTo>
                    <a:pt x="271" y="292"/>
                  </a:lnTo>
                  <a:lnTo>
                    <a:pt x="271" y="292"/>
                  </a:lnTo>
                  <a:lnTo>
                    <a:pt x="291" y="273"/>
                  </a:lnTo>
                  <a:lnTo>
                    <a:pt x="312" y="257"/>
                  </a:lnTo>
                  <a:lnTo>
                    <a:pt x="332" y="243"/>
                  </a:lnTo>
                  <a:lnTo>
                    <a:pt x="356" y="231"/>
                  </a:lnTo>
                  <a:lnTo>
                    <a:pt x="380" y="221"/>
                  </a:lnTo>
                  <a:lnTo>
                    <a:pt x="407" y="213"/>
                  </a:lnTo>
                  <a:lnTo>
                    <a:pt x="433" y="207"/>
                  </a:lnTo>
                  <a:lnTo>
                    <a:pt x="461" y="203"/>
                  </a:lnTo>
                  <a:lnTo>
                    <a:pt x="461" y="203"/>
                  </a:lnTo>
                  <a:lnTo>
                    <a:pt x="461" y="203"/>
                  </a:lnTo>
                  <a:lnTo>
                    <a:pt x="463" y="203"/>
                  </a:lnTo>
                  <a:lnTo>
                    <a:pt x="463" y="203"/>
                  </a:lnTo>
                  <a:lnTo>
                    <a:pt x="463" y="203"/>
                  </a:lnTo>
                  <a:lnTo>
                    <a:pt x="463" y="203"/>
                  </a:lnTo>
                  <a:lnTo>
                    <a:pt x="486" y="203"/>
                  </a:lnTo>
                  <a:lnTo>
                    <a:pt x="506" y="205"/>
                  </a:lnTo>
                  <a:lnTo>
                    <a:pt x="528" y="207"/>
                  </a:lnTo>
                  <a:lnTo>
                    <a:pt x="548" y="213"/>
                  </a:lnTo>
                  <a:lnTo>
                    <a:pt x="567" y="219"/>
                  </a:lnTo>
                  <a:lnTo>
                    <a:pt x="585" y="227"/>
                  </a:lnTo>
                  <a:lnTo>
                    <a:pt x="601" y="237"/>
                  </a:lnTo>
                  <a:lnTo>
                    <a:pt x="617" y="247"/>
                  </a:lnTo>
                  <a:lnTo>
                    <a:pt x="617" y="247"/>
                  </a:lnTo>
                  <a:lnTo>
                    <a:pt x="633" y="259"/>
                  </a:lnTo>
                  <a:lnTo>
                    <a:pt x="648" y="273"/>
                  </a:lnTo>
                  <a:lnTo>
                    <a:pt x="660" y="290"/>
                  </a:lnTo>
                  <a:lnTo>
                    <a:pt x="670" y="306"/>
                  </a:lnTo>
                  <a:lnTo>
                    <a:pt x="678" y="324"/>
                  </a:lnTo>
                  <a:lnTo>
                    <a:pt x="686" y="342"/>
                  </a:lnTo>
                  <a:lnTo>
                    <a:pt x="690" y="360"/>
                  </a:lnTo>
                  <a:lnTo>
                    <a:pt x="694" y="381"/>
                  </a:lnTo>
                  <a:lnTo>
                    <a:pt x="694" y="381"/>
                  </a:lnTo>
                  <a:lnTo>
                    <a:pt x="694" y="381"/>
                  </a:lnTo>
                  <a:lnTo>
                    <a:pt x="694" y="383"/>
                  </a:lnTo>
                  <a:lnTo>
                    <a:pt x="694" y="383"/>
                  </a:lnTo>
                  <a:lnTo>
                    <a:pt x="694" y="383"/>
                  </a:lnTo>
                  <a:lnTo>
                    <a:pt x="694" y="383"/>
                  </a:lnTo>
                  <a:lnTo>
                    <a:pt x="694" y="403"/>
                  </a:lnTo>
                  <a:lnTo>
                    <a:pt x="692" y="423"/>
                  </a:lnTo>
                  <a:lnTo>
                    <a:pt x="688" y="443"/>
                  </a:lnTo>
                  <a:lnTo>
                    <a:pt x="682" y="462"/>
                  </a:lnTo>
                  <a:lnTo>
                    <a:pt x="674" y="480"/>
                  </a:lnTo>
                  <a:lnTo>
                    <a:pt x="664" y="498"/>
                  </a:lnTo>
                  <a:lnTo>
                    <a:pt x="652" y="514"/>
                  </a:lnTo>
                  <a:lnTo>
                    <a:pt x="637" y="528"/>
                  </a:lnTo>
                  <a:lnTo>
                    <a:pt x="637" y="528"/>
                  </a:lnTo>
                  <a:lnTo>
                    <a:pt x="623" y="543"/>
                  </a:lnTo>
                  <a:lnTo>
                    <a:pt x="607" y="555"/>
                  </a:lnTo>
                  <a:lnTo>
                    <a:pt x="591" y="565"/>
                  </a:lnTo>
                  <a:lnTo>
                    <a:pt x="573" y="575"/>
                  </a:lnTo>
                  <a:lnTo>
                    <a:pt x="552" y="583"/>
                  </a:lnTo>
                  <a:lnTo>
                    <a:pt x="532" y="589"/>
                  </a:lnTo>
                  <a:lnTo>
                    <a:pt x="512" y="595"/>
                  </a:lnTo>
                  <a:lnTo>
                    <a:pt x="490" y="597"/>
                  </a:lnTo>
                  <a:lnTo>
                    <a:pt x="490" y="597"/>
                  </a:lnTo>
                  <a:lnTo>
                    <a:pt x="490" y="597"/>
                  </a:lnTo>
                  <a:lnTo>
                    <a:pt x="488" y="597"/>
                  </a:lnTo>
                  <a:lnTo>
                    <a:pt x="488" y="597"/>
                  </a:lnTo>
                  <a:lnTo>
                    <a:pt x="488" y="597"/>
                  </a:lnTo>
                  <a:lnTo>
                    <a:pt x="488" y="597"/>
                  </a:lnTo>
                  <a:lnTo>
                    <a:pt x="474" y="597"/>
                  </a:lnTo>
                  <a:lnTo>
                    <a:pt x="457" y="597"/>
                  </a:lnTo>
                  <a:lnTo>
                    <a:pt x="443" y="595"/>
                  </a:lnTo>
                  <a:lnTo>
                    <a:pt x="429" y="591"/>
                  </a:lnTo>
                  <a:lnTo>
                    <a:pt x="415" y="587"/>
                  </a:lnTo>
                  <a:lnTo>
                    <a:pt x="401" y="581"/>
                  </a:lnTo>
                  <a:lnTo>
                    <a:pt x="388" y="573"/>
                  </a:lnTo>
                  <a:lnTo>
                    <a:pt x="378" y="565"/>
                  </a:lnTo>
                  <a:lnTo>
                    <a:pt x="378" y="565"/>
                  </a:lnTo>
                  <a:lnTo>
                    <a:pt x="366" y="557"/>
                  </a:lnTo>
                  <a:lnTo>
                    <a:pt x="356" y="547"/>
                  </a:lnTo>
                  <a:lnTo>
                    <a:pt x="348" y="534"/>
                  </a:lnTo>
                  <a:lnTo>
                    <a:pt x="340" y="522"/>
                  </a:lnTo>
                  <a:lnTo>
                    <a:pt x="334" y="510"/>
                  </a:lnTo>
                  <a:lnTo>
                    <a:pt x="328" y="496"/>
                  </a:lnTo>
                  <a:lnTo>
                    <a:pt x="324" y="482"/>
                  </a:lnTo>
                  <a:lnTo>
                    <a:pt x="322" y="468"/>
                  </a:lnTo>
                  <a:lnTo>
                    <a:pt x="322" y="468"/>
                  </a:lnTo>
                  <a:lnTo>
                    <a:pt x="322" y="468"/>
                  </a:lnTo>
                  <a:lnTo>
                    <a:pt x="322" y="466"/>
                  </a:lnTo>
                  <a:lnTo>
                    <a:pt x="322" y="466"/>
                  </a:lnTo>
                  <a:lnTo>
                    <a:pt x="322" y="466"/>
                  </a:lnTo>
                  <a:lnTo>
                    <a:pt x="322" y="466"/>
                  </a:lnTo>
                  <a:lnTo>
                    <a:pt x="322" y="451"/>
                  </a:lnTo>
                  <a:lnTo>
                    <a:pt x="324" y="437"/>
                  </a:lnTo>
                  <a:lnTo>
                    <a:pt x="326" y="421"/>
                  </a:lnTo>
                  <a:lnTo>
                    <a:pt x="332" y="409"/>
                  </a:lnTo>
                  <a:lnTo>
                    <a:pt x="336" y="395"/>
                  </a:lnTo>
                  <a:lnTo>
                    <a:pt x="344" y="383"/>
                  </a:lnTo>
                  <a:lnTo>
                    <a:pt x="352" y="371"/>
                  </a:lnTo>
                  <a:lnTo>
                    <a:pt x="362" y="360"/>
                  </a:lnTo>
                  <a:lnTo>
                    <a:pt x="362" y="360"/>
                  </a:lnTo>
                  <a:lnTo>
                    <a:pt x="372" y="350"/>
                  </a:lnTo>
                  <a:lnTo>
                    <a:pt x="384" y="340"/>
                  </a:lnTo>
                  <a:lnTo>
                    <a:pt x="397" y="332"/>
                  </a:lnTo>
                  <a:lnTo>
                    <a:pt x="409" y="326"/>
                  </a:lnTo>
                  <a:lnTo>
                    <a:pt x="423" y="320"/>
                  </a:lnTo>
                  <a:lnTo>
                    <a:pt x="439" y="316"/>
                  </a:lnTo>
                  <a:lnTo>
                    <a:pt x="453" y="312"/>
                  </a:lnTo>
                  <a:lnTo>
                    <a:pt x="469" y="310"/>
                  </a:lnTo>
                  <a:lnTo>
                    <a:pt x="469" y="310"/>
                  </a:lnTo>
                  <a:lnTo>
                    <a:pt x="469" y="310"/>
                  </a:lnTo>
                  <a:lnTo>
                    <a:pt x="469" y="310"/>
                  </a:lnTo>
                  <a:lnTo>
                    <a:pt x="469" y="310"/>
                  </a:lnTo>
                  <a:lnTo>
                    <a:pt x="469" y="310"/>
                  </a:lnTo>
                  <a:lnTo>
                    <a:pt x="469" y="310"/>
                  </a:lnTo>
                  <a:lnTo>
                    <a:pt x="490" y="310"/>
                  </a:lnTo>
                  <a:lnTo>
                    <a:pt x="506" y="314"/>
                  </a:lnTo>
                  <a:lnTo>
                    <a:pt x="524" y="320"/>
                  </a:lnTo>
                  <a:lnTo>
                    <a:pt x="538" y="330"/>
                  </a:lnTo>
                  <a:lnTo>
                    <a:pt x="538" y="330"/>
                  </a:lnTo>
                  <a:lnTo>
                    <a:pt x="552" y="342"/>
                  </a:lnTo>
                  <a:lnTo>
                    <a:pt x="563" y="356"/>
                  </a:lnTo>
                  <a:lnTo>
                    <a:pt x="569" y="373"/>
                  </a:lnTo>
                  <a:lnTo>
                    <a:pt x="573" y="393"/>
                  </a:lnTo>
                  <a:lnTo>
                    <a:pt x="573" y="393"/>
                  </a:lnTo>
                  <a:lnTo>
                    <a:pt x="573" y="393"/>
                  </a:lnTo>
                  <a:lnTo>
                    <a:pt x="573" y="393"/>
                  </a:lnTo>
                  <a:lnTo>
                    <a:pt x="573" y="393"/>
                  </a:lnTo>
                  <a:lnTo>
                    <a:pt x="573" y="393"/>
                  </a:lnTo>
                  <a:lnTo>
                    <a:pt x="573" y="393"/>
                  </a:lnTo>
                  <a:lnTo>
                    <a:pt x="573" y="411"/>
                  </a:lnTo>
                  <a:lnTo>
                    <a:pt x="567" y="429"/>
                  </a:lnTo>
                  <a:lnTo>
                    <a:pt x="559" y="445"/>
                  </a:lnTo>
                  <a:lnTo>
                    <a:pt x="548" y="460"/>
                  </a:lnTo>
                  <a:lnTo>
                    <a:pt x="548" y="460"/>
                  </a:lnTo>
                  <a:lnTo>
                    <a:pt x="534" y="472"/>
                  </a:lnTo>
                  <a:lnTo>
                    <a:pt x="518" y="482"/>
                  </a:lnTo>
                  <a:lnTo>
                    <a:pt x="502" y="488"/>
                  </a:lnTo>
                  <a:lnTo>
                    <a:pt x="484" y="490"/>
                  </a:lnTo>
                  <a:lnTo>
                    <a:pt x="484" y="490"/>
                  </a:lnTo>
                  <a:close/>
                  <a:moveTo>
                    <a:pt x="688" y="279"/>
                  </a:moveTo>
                  <a:lnTo>
                    <a:pt x="688" y="279"/>
                  </a:lnTo>
                  <a:lnTo>
                    <a:pt x="700" y="298"/>
                  </a:lnTo>
                  <a:lnTo>
                    <a:pt x="712" y="318"/>
                  </a:lnTo>
                  <a:lnTo>
                    <a:pt x="723" y="338"/>
                  </a:lnTo>
                  <a:lnTo>
                    <a:pt x="731" y="358"/>
                  </a:lnTo>
                  <a:lnTo>
                    <a:pt x="731" y="358"/>
                  </a:lnTo>
                  <a:lnTo>
                    <a:pt x="749" y="354"/>
                  </a:lnTo>
                  <a:lnTo>
                    <a:pt x="765" y="348"/>
                  </a:lnTo>
                  <a:lnTo>
                    <a:pt x="777" y="342"/>
                  </a:lnTo>
                  <a:lnTo>
                    <a:pt x="787" y="334"/>
                  </a:lnTo>
                  <a:lnTo>
                    <a:pt x="795" y="328"/>
                  </a:lnTo>
                  <a:lnTo>
                    <a:pt x="803" y="320"/>
                  </a:lnTo>
                  <a:lnTo>
                    <a:pt x="814" y="304"/>
                  </a:lnTo>
                  <a:lnTo>
                    <a:pt x="824" y="290"/>
                  </a:lnTo>
                  <a:lnTo>
                    <a:pt x="834" y="277"/>
                  </a:lnTo>
                  <a:lnTo>
                    <a:pt x="840" y="271"/>
                  </a:lnTo>
                  <a:lnTo>
                    <a:pt x="846" y="265"/>
                  </a:lnTo>
                  <a:lnTo>
                    <a:pt x="856" y="261"/>
                  </a:lnTo>
                  <a:lnTo>
                    <a:pt x="868" y="257"/>
                  </a:lnTo>
                  <a:lnTo>
                    <a:pt x="868" y="257"/>
                  </a:lnTo>
                  <a:lnTo>
                    <a:pt x="846" y="243"/>
                  </a:lnTo>
                  <a:lnTo>
                    <a:pt x="824" y="233"/>
                  </a:lnTo>
                  <a:lnTo>
                    <a:pt x="801" y="227"/>
                  </a:lnTo>
                  <a:lnTo>
                    <a:pt x="791" y="225"/>
                  </a:lnTo>
                  <a:lnTo>
                    <a:pt x="781" y="225"/>
                  </a:lnTo>
                  <a:lnTo>
                    <a:pt x="769" y="227"/>
                  </a:lnTo>
                  <a:lnTo>
                    <a:pt x="757" y="229"/>
                  </a:lnTo>
                  <a:lnTo>
                    <a:pt x="747" y="233"/>
                  </a:lnTo>
                  <a:lnTo>
                    <a:pt x="735" y="239"/>
                  </a:lnTo>
                  <a:lnTo>
                    <a:pt x="723" y="247"/>
                  </a:lnTo>
                  <a:lnTo>
                    <a:pt x="712" y="255"/>
                  </a:lnTo>
                  <a:lnTo>
                    <a:pt x="700" y="267"/>
                  </a:lnTo>
                  <a:lnTo>
                    <a:pt x="688" y="279"/>
                  </a:lnTo>
                  <a:lnTo>
                    <a:pt x="688" y="279"/>
                  </a:lnTo>
                  <a:close/>
                  <a:moveTo>
                    <a:pt x="569" y="188"/>
                  </a:moveTo>
                  <a:lnTo>
                    <a:pt x="569" y="188"/>
                  </a:lnTo>
                  <a:lnTo>
                    <a:pt x="589" y="196"/>
                  </a:lnTo>
                  <a:lnTo>
                    <a:pt x="607" y="209"/>
                  </a:lnTo>
                  <a:lnTo>
                    <a:pt x="627" y="221"/>
                  </a:lnTo>
                  <a:lnTo>
                    <a:pt x="646" y="235"/>
                  </a:lnTo>
                  <a:lnTo>
                    <a:pt x="646" y="235"/>
                  </a:lnTo>
                  <a:lnTo>
                    <a:pt x="658" y="221"/>
                  </a:lnTo>
                  <a:lnTo>
                    <a:pt x="668" y="209"/>
                  </a:lnTo>
                  <a:lnTo>
                    <a:pt x="676" y="196"/>
                  </a:lnTo>
                  <a:lnTo>
                    <a:pt x="682" y="186"/>
                  </a:lnTo>
                  <a:lnTo>
                    <a:pt x="686" y="174"/>
                  </a:lnTo>
                  <a:lnTo>
                    <a:pt x="688" y="164"/>
                  </a:lnTo>
                  <a:lnTo>
                    <a:pt x="690" y="146"/>
                  </a:lnTo>
                  <a:lnTo>
                    <a:pt x="690" y="130"/>
                  </a:lnTo>
                  <a:lnTo>
                    <a:pt x="692" y="111"/>
                  </a:lnTo>
                  <a:lnTo>
                    <a:pt x="694" y="103"/>
                  </a:lnTo>
                  <a:lnTo>
                    <a:pt x="698" y="95"/>
                  </a:lnTo>
                  <a:lnTo>
                    <a:pt x="704" y="87"/>
                  </a:lnTo>
                  <a:lnTo>
                    <a:pt x="712" y="77"/>
                  </a:lnTo>
                  <a:lnTo>
                    <a:pt x="712" y="77"/>
                  </a:lnTo>
                  <a:lnTo>
                    <a:pt x="686" y="77"/>
                  </a:lnTo>
                  <a:lnTo>
                    <a:pt x="664" y="79"/>
                  </a:lnTo>
                  <a:lnTo>
                    <a:pt x="642" y="85"/>
                  </a:lnTo>
                  <a:lnTo>
                    <a:pt x="631" y="89"/>
                  </a:lnTo>
                  <a:lnTo>
                    <a:pt x="621" y="93"/>
                  </a:lnTo>
                  <a:lnTo>
                    <a:pt x="611" y="101"/>
                  </a:lnTo>
                  <a:lnTo>
                    <a:pt x="603" y="107"/>
                  </a:lnTo>
                  <a:lnTo>
                    <a:pt x="595" y="117"/>
                  </a:lnTo>
                  <a:lnTo>
                    <a:pt x="589" y="128"/>
                  </a:lnTo>
                  <a:lnTo>
                    <a:pt x="583" y="140"/>
                  </a:lnTo>
                  <a:lnTo>
                    <a:pt x="577" y="154"/>
                  </a:lnTo>
                  <a:lnTo>
                    <a:pt x="573" y="170"/>
                  </a:lnTo>
                  <a:lnTo>
                    <a:pt x="569" y="188"/>
                  </a:lnTo>
                  <a:lnTo>
                    <a:pt x="569" y="188"/>
                  </a:lnTo>
                  <a:close/>
                  <a:moveTo>
                    <a:pt x="419" y="168"/>
                  </a:moveTo>
                  <a:lnTo>
                    <a:pt x="419" y="168"/>
                  </a:lnTo>
                  <a:lnTo>
                    <a:pt x="441" y="166"/>
                  </a:lnTo>
                  <a:lnTo>
                    <a:pt x="463" y="166"/>
                  </a:lnTo>
                  <a:lnTo>
                    <a:pt x="486" y="166"/>
                  </a:lnTo>
                  <a:lnTo>
                    <a:pt x="508" y="170"/>
                  </a:lnTo>
                  <a:lnTo>
                    <a:pt x="508" y="170"/>
                  </a:lnTo>
                  <a:lnTo>
                    <a:pt x="512" y="152"/>
                  </a:lnTo>
                  <a:lnTo>
                    <a:pt x="516" y="136"/>
                  </a:lnTo>
                  <a:lnTo>
                    <a:pt x="516" y="122"/>
                  </a:lnTo>
                  <a:lnTo>
                    <a:pt x="516" y="109"/>
                  </a:lnTo>
                  <a:lnTo>
                    <a:pt x="514" y="97"/>
                  </a:lnTo>
                  <a:lnTo>
                    <a:pt x="510" y="87"/>
                  </a:lnTo>
                  <a:lnTo>
                    <a:pt x="502" y="71"/>
                  </a:lnTo>
                  <a:lnTo>
                    <a:pt x="494" y="55"/>
                  </a:lnTo>
                  <a:lnTo>
                    <a:pt x="488" y="41"/>
                  </a:lnTo>
                  <a:lnTo>
                    <a:pt x="486" y="30"/>
                  </a:lnTo>
                  <a:lnTo>
                    <a:pt x="486" y="22"/>
                  </a:lnTo>
                  <a:lnTo>
                    <a:pt x="486" y="12"/>
                  </a:lnTo>
                  <a:lnTo>
                    <a:pt x="488" y="0"/>
                  </a:lnTo>
                  <a:lnTo>
                    <a:pt x="488" y="0"/>
                  </a:lnTo>
                  <a:lnTo>
                    <a:pt x="465" y="12"/>
                  </a:lnTo>
                  <a:lnTo>
                    <a:pt x="445" y="26"/>
                  </a:lnTo>
                  <a:lnTo>
                    <a:pt x="429" y="41"/>
                  </a:lnTo>
                  <a:lnTo>
                    <a:pt x="423" y="51"/>
                  </a:lnTo>
                  <a:lnTo>
                    <a:pt x="417" y="61"/>
                  </a:lnTo>
                  <a:lnTo>
                    <a:pt x="413" y="71"/>
                  </a:lnTo>
                  <a:lnTo>
                    <a:pt x="409" y="81"/>
                  </a:lnTo>
                  <a:lnTo>
                    <a:pt x="407" y="93"/>
                  </a:lnTo>
                  <a:lnTo>
                    <a:pt x="407" y="105"/>
                  </a:lnTo>
                  <a:lnTo>
                    <a:pt x="407" y="120"/>
                  </a:lnTo>
                  <a:lnTo>
                    <a:pt x="409" y="134"/>
                  </a:lnTo>
                  <a:lnTo>
                    <a:pt x="413" y="150"/>
                  </a:lnTo>
                  <a:lnTo>
                    <a:pt x="419" y="168"/>
                  </a:lnTo>
                  <a:lnTo>
                    <a:pt x="419" y="168"/>
                  </a:lnTo>
                  <a:close/>
                  <a:moveTo>
                    <a:pt x="279" y="225"/>
                  </a:moveTo>
                  <a:lnTo>
                    <a:pt x="279" y="225"/>
                  </a:lnTo>
                  <a:lnTo>
                    <a:pt x="297" y="213"/>
                  </a:lnTo>
                  <a:lnTo>
                    <a:pt x="316" y="200"/>
                  </a:lnTo>
                  <a:lnTo>
                    <a:pt x="336" y="190"/>
                  </a:lnTo>
                  <a:lnTo>
                    <a:pt x="358" y="182"/>
                  </a:lnTo>
                  <a:lnTo>
                    <a:pt x="358" y="182"/>
                  </a:lnTo>
                  <a:lnTo>
                    <a:pt x="352" y="164"/>
                  </a:lnTo>
                  <a:lnTo>
                    <a:pt x="346" y="148"/>
                  </a:lnTo>
                  <a:lnTo>
                    <a:pt x="340" y="136"/>
                  </a:lnTo>
                  <a:lnTo>
                    <a:pt x="334" y="126"/>
                  </a:lnTo>
                  <a:lnTo>
                    <a:pt x="326" y="117"/>
                  </a:lnTo>
                  <a:lnTo>
                    <a:pt x="318" y="109"/>
                  </a:lnTo>
                  <a:lnTo>
                    <a:pt x="303" y="99"/>
                  </a:lnTo>
                  <a:lnTo>
                    <a:pt x="289" y="89"/>
                  </a:lnTo>
                  <a:lnTo>
                    <a:pt x="275" y="79"/>
                  </a:lnTo>
                  <a:lnTo>
                    <a:pt x="269" y="73"/>
                  </a:lnTo>
                  <a:lnTo>
                    <a:pt x="263" y="65"/>
                  </a:lnTo>
                  <a:lnTo>
                    <a:pt x="259" y="57"/>
                  </a:lnTo>
                  <a:lnTo>
                    <a:pt x="255" y="45"/>
                  </a:lnTo>
                  <a:lnTo>
                    <a:pt x="255" y="45"/>
                  </a:lnTo>
                  <a:lnTo>
                    <a:pt x="243" y="67"/>
                  </a:lnTo>
                  <a:lnTo>
                    <a:pt x="233" y="89"/>
                  </a:lnTo>
                  <a:lnTo>
                    <a:pt x="225" y="109"/>
                  </a:lnTo>
                  <a:lnTo>
                    <a:pt x="225" y="122"/>
                  </a:lnTo>
                  <a:lnTo>
                    <a:pt x="225" y="132"/>
                  </a:lnTo>
                  <a:lnTo>
                    <a:pt x="225" y="144"/>
                  </a:lnTo>
                  <a:lnTo>
                    <a:pt x="227" y="154"/>
                  </a:lnTo>
                  <a:lnTo>
                    <a:pt x="231" y="166"/>
                  </a:lnTo>
                  <a:lnTo>
                    <a:pt x="237" y="178"/>
                  </a:lnTo>
                  <a:lnTo>
                    <a:pt x="245" y="190"/>
                  </a:lnTo>
                  <a:lnTo>
                    <a:pt x="255" y="200"/>
                  </a:lnTo>
                  <a:lnTo>
                    <a:pt x="265" y="213"/>
                  </a:lnTo>
                  <a:lnTo>
                    <a:pt x="279" y="225"/>
                  </a:lnTo>
                  <a:lnTo>
                    <a:pt x="279" y="225"/>
                  </a:lnTo>
                  <a:close/>
                  <a:moveTo>
                    <a:pt x="186" y="344"/>
                  </a:moveTo>
                  <a:lnTo>
                    <a:pt x="186" y="344"/>
                  </a:lnTo>
                  <a:lnTo>
                    <a:pt x="196" y="324"/>
                  </a:lnTo>
                  <a:lnTo>
                    <a:pt x="206" y="304"/>
                  </a:lnTo>
                  <a:lnTo>
                    <a:pt x="218" y="285"/>
                  </a:lnTo>
                  <a:lnTo>
                    <a:pt x="233" y="267"/>
                  </a:lnTo>
                  <a:lnTo>
                    <a:pt x="233" y="267"/>
                  </a:lnTo>
                  <a:lnTo>
                    <a:pt x="218" y="255"/>
                  </a:lnTo>
                  <a:lnTo>
                    <a:pt x="206" y="245"/>
                  </a:lnTo>
                  <a:lnTo>
                    <a:pt x="194" y="237"/>
                  </a:lnTo>
                  <a:lnTo>
                    <a:pt x="184" y="231"/>
                  </a:lnTo>
                  <a:lnTo>
                    <a:pt x="174" y="227"/>
                  </a:lnTo>
                  <a:lnTo>
                    <a:pt x="164" y="225"/>
                  </a:lnTo>
                  <a:lnTo>
                    <a:pt x="146" y="223"/>
                  </a:lnTo>
                  <a:lnTo>
                    <a:pt x="127" y="223"/>
                  </a:lnTo>
                  <a:lnTo>
                    <a:pt x="111" y="221"/>
                  </a:lnTo>
                  <a:lnTo>
                    <a:pt x="103" y="219"/>
                  </a:lnTo>
                  <a:lnTo>
                    <a:pt x="93" y="215"/>
                  </a:lnTo>
                  <a:lnTo>
                    <a:pt x="85" y="209"/>
                  </a:lnTo>
                  <a:lnTo>
                    <a:pt x="77" y="200"/>
                  </a:lnTo>
                  <a:lnTo>
                    <a:pt x="77" y="200"/>
                  </a:lnTo>
                  <a:lnTo>
                    <a:pt x="75" y="227"/>
                  </a:lnTo>
                  <a:lnTo>
                    <a:pt x="77" y="249"/>
                  </a:lnTo>
                  <a:lnTo>
                    <a:pt x="83" y="271"/>
                  </a:lnTo>
                  <a:lnTo>
                    <a:pt x="87" y="281"/>
                  </a:lnTo>
                  <a:lnTo>
                    <a:pt x="93" y="292"/>
                  </a:lnTo>
                  <a:lnTo>
                    <a:pt x="99" y="302"/>
                  </a:lnTo>
                  <a:lnTo>
                    <a:pt x="107" y="310"/>
                  </a:lnTo>
                  <a:lnTo>
                    <a:pt x="115" y="318"/>
                  </a:lnTo>
                  <a:lnTo>
                    <a:pt x="127" y="324"/>
                  </a:lnTo>
                  <a:lnTo>
                    <a:pt x="140" y="330"/>
                  </a:lnTo>
                  <a:lnTo>
                    <a:pt x="154" y="336"/>
                  </a:lnTo>
                  <a:lnTo>
                    <a:pt x="168" y="340"/>
                  </a:lnTo>
                  <a:lnTo>
                    <a:pt x="186" y="344"/>
                  </a:lnTo>
                  <a:lnTo>
                    <a:pt x="186" y="344"/>
                  </a:lnTo>
                  <a:close/>
                  <a:moveTo>
                    <a:pt x="166" y="494"/>
                  </a:moveTo>
                  <a:lnTo>
                    <a:pt x="166" y="494"/>
                  </a:lnTo>
                  <a:lnTo>
                    <a:pt x="164" y="472"/>
                  </a:lnTo>
                  <a:lnTo>
                    <a:pt x="164" y="449"/>
                  </a:lnTo>
                  <a:lnTo>
                    <a:pt x="166" y="427"/>
                  </a:lnTo>
                  <a:lnTo>
                    <a:pt x="168" y="405"/>
                  </a:lnTo>
                  <a:lnTo>
                    <a:pt x="168" y="405"/>
                  </a:lnTo>
                  <a:lnTo>
                    <a:pt x="150" y="399"/>
                  </a:lnTo>
                  <a:lnTo>
                    <a:pt x="133" y="397"/>
                  </a:lnTo>
                  <a:lnTo>
                    <a:pt x="119" y="397"/>
                  </a:lnTo>
                  <a:lnTo>
                    <a:pt x="107" y="397"/>
                  </a:lnTo>
                  <a:lnTo>
                    <a:pt x="97" y="399"/>
                  </a:lnTo>
                  <a:lnTo>
                    <a:pt x="87" y="403"/>
                  </a:lnTo>
                  <a:lnTo>
                    <a:pt x="69" y="409"/>
                  </a:lnTo>
                  <a:lnTo>
                    <a:pt x="54" y="419"/>
                  </a:lnTo>
                  <a:lnTo>
                    <a:pt x="38" y="425"/>
                  </a:lnTo>
                  <a:lnTo>
                    <a:pt x="30" y="427"/>
                  </a:lnTo>
                  <a:lnTo>
                    <a:pt x="20" y="427"/>
                  </a:lnTo>
                  <a:lnTo>
                    <a:pt x="10" y="427"/>
                  </a:lnTo>
                  <a:lnTo>
                    <a:pt x="0" y="425"/>
                  </a:lnTo>
                  <a:lnTo>
                    <a:pt x="0" y="425"/>
                  </a:lnTo>
                  <a:lnTo>
                    <a:pt x="10" y="447"/>
                  </a:lnTo>
                  <a:lnTo>
                    <a:pt x="24" y="466"/>
                  </a:lnTo>
                  <a:lnTo>
                    <a:pt x="40" y="484"/>
                  </a:lnTo>
                  <a:lnTo>
                    <a:pt x="48" y="490"/>
                  </a:lnTo>
                  <a:lnTo>
                    <a:pt x="59" y="496"/>
                  </a:lnTo>
                  <a:lnTo>
                    <a:pt x="69" y="500"/>
                  </a:lnTo>
                  <a:lnTo>
                    <a:pt x="79" y="504"/>
                  </a:lnTo>
                  <a:lnTo>
                    <a:pt x="91" y="506"/>
                  </a:lnTo>
                  <a:lnTo>
                    <a:pt x="105" y="506"/>
                  </a:lnTo>
                  <a:lnTo>
                    <a:pt x="119" y="506"/>
                  </a:lnTo>
                  <a:lnTo>
                    <a:pt x="133" y="504"/>
                  </a:lnTo>
                  <a:lnTo>
                    <a:pt x="150" y="500"/>
                  </a:lnTo>
                  <a:lnTo>
                    <a:pt x="166" y="494"/>
                  </a:lnTo>
                  <a:lnTo>
                    <a:pt x="166" y="494"/>
                  </a:lnTo>
                  <a:close/>
                  <a:moveTo>
                    <a:pt x="225" y="634"/>
                  </a:moveTo>
                  <a:lnTo>
                    <a:pt x="225" y="634"/>
                  </a:lnTo>
                  <a:lnTo>
                    <a:pt x="210" y="615"/>
                  </a:lnTo>
                  <a:lnTo>
                    <a:pt x="198" y="597"/>
                  </a:lnTo>
                  <a:lnTo>
                    <a:pt x="188" y="577"/>
                  </a:lnTo>
                  <a:lnTo>
                    <a:pt x="180" y="555"/>
                  </a:lnTo>
                  <a:lnTo>
                    <a:pt x="180" y="555"/>
                  </a:lnTo>
                  <a:lnTo>
                    <a:pt x="162" y="561"/>
                  </a:lnTo>
                  <a:lnTo>
                    <a:pt x="148" y="567"/>
                  </a:lnTo>
                  <a:lnTo>
                    <a:pt x="135" y="573"/>
                  </a:lnTo>
                  <a:lnTo>
                    <a:pt x="125" y="579"/>
                  </a:lnTo>
                  <a:lnTo>
                    <a:pt x="115" y="587"/>
                  </a:lnTo>
                  <a:lnTo>
                    <a:pt x="109" y="593"/>
                  </a:lnTo>
                  <a:lnTo>
                    <a:pt x="97" y="609"/>
                  </a:lnTo>
                  <a:lnTo>
                    <a:pt x="89" y="624"/>
                  </a:lnTo>
                  <a:lnTo>
                    <a:pt x="79" y="638"/>
                  </a:lnTo>
                  <a:lnTo>
                    <a:pt x="73" y="644"/>
                  </a:lnTo>
                  <a:lnTo>
                    <a:pt x="65" y="650"/>
                  </a:lnTo>
                  <a:lnTo>
                    <a:pt x="54" y="654"/>
                  </a:lnTo>
                  <a:lnTo>
                    <a:pt x="44" y="658"/>
                  </a:lnTo>
                  <a:lnTo>
                    <a:pt x="44" y="658"/>
                  </a:lnTo>
                  <a:lnTo>
                    <a:pt x="65" y="670"/>
                  </a:lnTo>
                  <a:lnTo>
                    <a:pt x="87" y="680"/>
                  </a:lnTo>
                  <a:lnTo>
                    <a:pt x="109" y="688"/>
                  </a:lnTo>
                  <a:lnTo>
                    <a:pt x="119" y="688"/>
                  </a:lnTo>
                  <a:lnTo>
                    <a:pt x="131" y="688"/>
                  </a:lnTo>
                  <a:lnTo>
                    <a:pt x="142" y="688"/>
                  </a:lnTo>
                  <a:lnTo>
                    <a:pt x="154" y="686"/>
                  </a:lnTo>
                  <a:lnTo>
                    <a:pt x="166" y="682"/>
                  </a:lnTo>
                  <a:lnTo>
                    <a:pt x="176" y="676"/>
                  </a:lnTo>
                  <a:lnTo>
                    <a:pt x="188" y="668"/>
                  </a:lnTo>
                  <a:lnTo>
                    <a:pt x="200" y="658"/>
                  </a:lnTo>
                  <a:lnTo>
                    <a:pt x="212" y="648"/>
                  </a:lnTo>
                  <a:lnTo>
                    <a:pt x="225" y="634"/>
                  </a:lnTo>
                  <a:lnTo>
                    <a:pt x="225" y="634"/>
                  </a:lnTo>
                  <a:close/>
                  <a:moveTo>
                    <a:pt x="344" y="727"/>
                  </a:moveTo>
                  <a:lnTo>
                    <a:pt x="344" y="727"/>
                  </a:lnTo>
                  <a:lnTo>
                    <a:pt x="324" y="717"/>
                  </a:lnTo>
                  <a:lnTo>
                    <a:pt x="303" y="707"/>
                  </a:lnTo>
                  <a:lnTo>
                    <a:pt x="285" y="694"/>
                  </a:lnTo>
                  <a:lnTo>
                    <a:pt x="267" y="680"/>
                  </a:lnTo>
                  <a:lnTo>
                    <a:pt x="267" y="680"/>
                  </a:lnTo>
                  <a:lnTo>
                    <a:pt x="253" y="692"/>
                  </a:lnTo>
                  <a:lnTo>
                    <a:pt x="243" y="707"/>
                  </a:lnTo>
                  <a:lnTo>
                    <a:pt x="235" y="717"/>
                  </a:lnTo>
                  <a:lnTo>
                    <a:pt x="231" y="729"/>
                  </a:lnTo>
                  <a:lnTo>
                    <a:pt x="227" y="739"/>
                  </a:lnTo>
                  <a:lnTo>
                    <a:pt x="225" y="749"/>
                  </a:lnTo>
                  <a:lnTo>
                    <a:pt x="223" y="767"/>
                  </a:lnTo>
                  <a:lnTo>
                    <a:pt x="220" y="785"/>
                  </a:lnTo>
                  <a:lnTo>
                    <a:pt x="218" y="802"/>
                  </a:lnTo>
                  <a:lnTo>
                    <a:pt x="216" y="810"/>
                  </a:lnTo>
                  <a:lnTo>
                    <a:pt x="212" y="818"/>
                  </a:lnTo>
                  <a:lnTo>
                    <a:pt x="206" y="828"/>
                  </a:lnTo>
                  <a:lnTo>
                    <a:pt x="198" y="836"/>
                  </a:lnTo>
                  <a:lnTo>
                    <a:pt x="198" y="836"/>
                  </a:lnTo>
                  <a:lnTo>
                    <a:pt x="225" y="836"/>
                  </a:lnTo>
                  <a:lnTo>
                    <a:pt x="249" y="836"/>
                  </a:lnTo>
                  <a:lnTo>
                    <a:pt x="271" y="830"/>
                  </a:lnTo>
                  <a:lnTo>
                    <a:pt x="281" y="826"/>
                  </a:lnTo>
                  <a:lnTo>
                    <a:pt x="291" y="820"/>
                  </a:lnTo>
                  <a:lnTo>
                    <a:pt x="299" y="814"/>
                  </a:lnTo>
                  <a:lnTo>
                    <a:pt x="308" y="806"/>
                  </a:lnTo>
                  <a:lnTo>
                    <a:pt x="316" y="796"/>
                  </a:lnTo>
                  <a:lnTo>
                    <a:pt x="324" y="785"/>
                  </a:lnTo>
                  <a:lnTo>
                    <a:pt x="330" y="773"/>
                  </a:lnTo>
                  <a:lnTo>
                    <a:pt x="334" y="759"/>
                  </a:lnTo>
                  <a:lnTo>
                    <a:pt x="340" y="745"/>
                  </a:lnTo>
                  <a:lnTo>
                    <a:pt x="344" y="727"/>
                  </a:lnTo>
                  <a:lnTo>
                    <a:pt x="344" y="727"/>
                  </a:lnTo>
                  <a:close/>
                  <a:moveTo>
                    <a:pt x="494" y="747"/>
                  </a:moveTo>
                  <a:lnTo>
                    <a:pt x="494" y="747"/>
                  </a:lnTo>
                  <a:lnTo>
                    <a:pt x="471" y="749"/>
                  </a:lnTo>
                  <a:lnTo>
                    <a:pt x="447" y="749"/>
                  </a:lnTo>
                  <a:lnTo>
                    <a:pt x="425" y="747"/>
                  </a:lnTo>
                  <a:lnTo>
                    <a:pt x="403" y="745"/>
                  </a:lnTo>
                  <a:lnTo>
                    <a:pt x="403" y="745"/>
                  </a:lnTo>
                  <a:lnTo>
                    <a:pt x="399" y="763"/>
                  </a:lnTo>
                  <a:lnTo>
                    <a:pt x="397" y="779"/>
                  </a:lnTo>
                  <a:lnTo>
                    <a:pt x="395" y="794"/>
                  </a:lnTo>
                  <a:lnTo>
                    <a:pt x="397" y="806"/>
                  </a:lnTo>
                  <a:lnTo>
                    <a:pt x="399" y="816"/>
                  </a:lnTo>
                  <a:lnTo>
                    <a:pt x="401" y="826"/>
                  </a:lnTo>
                  <a:lnTo>
                    <a:pt x="409" y="842"/>
                  </a:lnTo>
                  <a:lnTo>
                    <a:pt x="417" y="858"/>
                  </a:lnTo>
                  <a:lnTo>
                    <a:pt x="423" y="875"/>
                  </a:lnTo>
                  <a:lnTo>
                    <a:pt x="425" y="883"/>
                  </a:lnTo>
                  <a:lnTo>
                    <a:pt x="427" y="893"/>
                  </a:lnTo>
                  <a:lnTo>
                    <a:pt x="425" y="903"/>
                  </a:lnTo>
                  <a:lnTo>
                    <a:pt x="423" y="913"/>
                  </a:lnTo>
                  <a:lnTo>
                    <a:pt x="423" y="913"/>
                  </a:lnTo>
                  <a:lnTo>
                    <a:pt x="445" y="901"/>
                  </a:lnTo>
                  <a:lnTo>
                    <a:pt x="465" y="889"/>
                  </a:lnTo>
                  <a:lnTo>
                    <a:pt x="482" y="873"/>
                  </a:lnTo>
                  <a:lnTo>
                    <a:pt x="488" y="864"/>
                  </a:lnTo>
                  <a:lnTo>
                    <a:pt x="494" y="854"/>
                  </a:lnTo>
                  <a:lnTo>
                    <a:pt x="500" y="844"/>
                  </a:lnTo>
                  <a:lnTo>
                    <a:pt x="502" y="832"/>
                  </a:lnTo>
                  <a:lnTo>
                    <a:pt x="504" y="822"/>
                  </a:lnTo>
                  <a:lnTo>
                    <a:pt x="506" y="808"/>
                  </a:lnTo>
                  <a:lnTo>
                    <a:pt x="504" y="794"/>
                  </a:lnTo>
                  <a:lnTo>
                    <a:pt x="502" y="779"/>
                  </a:lnTo>
                  <a:lnTo>
                    <a:pt x="498" y="763"/>
                  </a:lnTo>
                  <a:lnTo>
                    <a:pt x="494" y="747"/>
                  </a:lnTo>
                  <a:lnTo>
                    <a:pt x="494" y="747"/>
                  </a:lnTo>
                  <a:close/>
                  <a:moveTo>
                    <a:pt x="631" y="674"/>
                  </a:moveTo>
                  <a:lnTo>
                    <a:pt x="631" y="674"/>
                  </a:lnTo>
                  <a:lnTo>
                    <a:pt x="613" y="686"/>
                  </a:lnTo>
                  <a:lnTo>
                    <a:pt x="593" y="698"/>
                  </a:lnTo>
                  <a:lnTo>
                    <a:pt x="573" y="709"/>
                  </a:lnTo>
                  <a:lnTo>
                    <a:pt x="552" y="719"/>
                  </a:lnTo>
                  <a:lnTo>
                    <a:pt x="552" y="719"/>
                  </a:lnTo>
                  <a:lnTo>
                    <a:pt x="557" y="735"/>
                  </a:lnTo>
                  <a:lnTo>
                    <a:pt x="563" y="751"/>
                  </a:lnTo>
                  <a:lnTo>
                    <a:pt x="569" y="763"/>
                  </a:lnTo>
                  <a:lnTo>
                    <a:pt x="577" y="773"/>
                  </a:lnTo>
                  <a:lnTo>
                    <a:pt x="583" y="781"/>
                  </a:lnTo>
                  <a:lnTo>
                    <a:pt x="591" y="790"/>
                  </a:lnTo>
                  <a:lnTo>
                    <a:pt x="607" y="800"/>
                  </a:lnTo>
                  <a:lnTo>
                    <a:pt x="621" y="810"/>
                  </a:lnTo>
                  <a:lnTo>
                    <a:pt x="635" y="820"/>
                  </a:lnTo>
                  <a:lnTo>
                    <a:pt x="642" y="826"/>
                  </a:lnTo>
                  <a:lnTo>
                    <a:pt x="646" y="834"/>
                  </a:lnTo>
                  <a:lnTo>
                    <a:pt x="650" y="842"/>
                  </a:lnTo>
                  <a:lnTo>
                    <a:pt x="654" y="854"/>
                  </a:lnTo>
                  <a:lnTo>
                    <a:pt x="654" y="854"/>
                  </a:lnTo>
                  <a:lnTo>
                    <a:pt x="668" y="832"/>
                  </a:lnTo>
                  <a:lnTo>
                    <a:pt x="678" y="812"/>
                  </a:lnTo>
                  <a:lnTo>
                    <a:pt x="684" y="790"/>
                  </a:lnTo>
                  <a:lnTo>
                    <a:pt x="686" y="777"/>
                  </a:lnTo>
                  <a:lnTo>
                    <a:pt x="686" y="767"/>
                  </a:lnTo>
                  <a:lnTo>
                    <a:pt x="684" y="755"/>
                  </a:lnTo>
                  <a:lnTo>
                    <a:pt x="682" y="745"/>
                  </a:lnTo>
                  <a:lnTo>
                    <a:pt x="678" y="733"/>
                  </a:lnTo>
                  <a:lnTo>
                    <a:pt x="672" y="721"/>
                  </a:lnTo>
                  <a:lnTo>
                    <a:pt x="666" y="711"/>
                  </a:lnTo>
                  <a:lnTo>
                    <a:pt x="656" y="698"/>
                  </a:lnTo>
                  <a:lnTo>
                    <a:pt x="644" y="686"/>
                  </a:lnTo>
                  <a:lnTo>
                    <a:pt x="631" y="674"/>
                  </a:lnTo>
                  <a:lnTo>
                    <a:pt x="631" y="674"/>
                  </a:lnTo>
                  <a:close/>
                  <a:moveTo>
                    <a:pt x="716" y="553"/>
                  </a:moveTo>
                  <a:lnTo>
                    <a:pt x="716" y="553"/>
                  </a:lnTo>
                  <a:lnTo>
                    <a:pt x="708" y="573"/>
                  </a:lnTo>
                  <a:lnTo>
                    <a:pt x="696" y="593"/>
                  </a:lnTo>
                  <a:lnTo>
                    <a:pt x="684" y="611"/>
                  </a:lnTo>
                  <a:lnTo>
                    <a:pt x="670" y="630"/>
                  </a:lnTo>
                  <a:lnTo>
                    <a:pt x="670" y="630"/>
                  </a:lnTo>
                  <a:lnTo>
                    <a:pt x="684" y="644"/>
                  </a:lnTo>
                  <a:lnTo>
                    <a:pt x="696" y="654"/>
                  </a:lnTo>
                  <a:lnTo>
                    <a:pt x="708" y="660"/>
                  </a:lnTo>
                  <a:lnTo>
                    <a:pt x="718" y="666"/>
                  </a:lnTo>
                  <a:lnTo>
                    <a:pt x="729" y="670"/>
                  </a:lnTo>
                  <a:lnTo>
                    <a:pt x="739" y="672"/>
                  </a:lnTo>
                  <a:lnTo>
                    <a:pt x="759" y="674"/>
                  </a:lnTo>
                  <a:lnTo>
                    <a:pt x="775" y="674"/>
                  </a:lnTo>
                  <a:lnTo>
                    <a:pt x="793" y="676"/>
                  </a:lnTo>
                  <a:lnTo>
                    <a:pt x="801" y="680"/>
                  </a:lnTo>
                  <a:lnTo>
                    <a:pt x="810" y="684"/>
                  </a:lnTo>
                  <a:lnTo>
                    <a:pt x="818" y="688"/>
                  </a:lnTo>
                  <a:lnTo>
                    <a:pt x="826" y="696"/>
                  </a:lnTo>
                  <a:lnTo>
                    <a:pt x="826" y="696"/>
                  </a:lnTo>
                  <a:lnTo>
                    <a:pt x="828" y="672"/>
                  </a:lnTo>
                  <a:lnTo>
                    <a:pt x="826" y="648"/>
                  </a:lnTo>
                  <a:lnTo>
                    <a:pt x="820" y="626"/>
                  </a:lnTo>
                  <a:lnTo>
                    <a:pt x="816" y="615"/>
                  </a:lnTo>
                  <a:lnTo>
                    <a:pt x="812" y="605"/>
                  </a:lnTo>
                  <a:lnTo>
                    <a:pt x="803" y="597"/>
                  </a:lnTo>
                  <a:lnTo>
                    <a:pt x="795" y="587"/>
                  </a:lnTo>
                  <a:lnTo>
                    <a:pt x="787" y="581"/>
                  </a:lnTo>
                  <a:lnTo>
                    <a:pt x="777" y="573"/>
                  </a:lnTo>
                  <a:lnTo>
                    <a:pt x="765" y="567"/>
                  </a:lnTo>
                  <a:lnTo>
                    <a:pt x="751" y="561"/>
                  </a:lnTo>
                  <a:lnTo>
                    <a:pt x="735" y="557"/>
                  </a:lnTo>
                  <a:lnTo>
                    <a:pt x="716" y="553"/>
                  </a:lnTo>
                  <a:lnTo>
                    <a:pt x="716" y="55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sp>
        <p:nvSpPr>
          <p:cNvPr id="37" name="文本框 36"/>
          <p:cNvSpPr txBox="1"/>
          <p:nvPr/>
        </p:nvSpPr>
        <p:spPr>
          <a:xfrm>
            <a:off x="8286750" y="4965065"/>
            <a:ext cx="2649855" cy="5594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0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a:t>
            </a:r>
          </a:p>
        </p:txBody>
      </p:sp>
      <p:sp>
        <p:nvSpPr>
          <p:cNvPr id="38" name="TextBox 1210"/>
          <p:cNvSpPr/>
          <p:nvPr/>
        </p:nvSpPr>
        <p:spPr>
          <a:xfrm>
            <a:off x="8338185" y="4628515"/>
            <a:ext cx="2576195" cy="352425"/>
          </a:xfrm>
          <a:prstGeom prst="rect">
            <a:avLst/>
          </a:prstGeom>
          <a:noFill/>
          <a:ln w="9525">
            <a:noFill/>
            <a:miter/>
          </a:ln>
        </p:spPr>
        <p:txBody>
          <a:bodyPr wrap="square">
            <a:spAutoFit/>
          </a:bodyPr>
          <a:lstStyle/>
          <a:p>
            <a:pPr lvl="0" algn="ctr"/>
            <a:r>
              <a:rPr lang="zh-CN" altLang="en-US" sz="1600" b="1" dirty="0">
                <a:solidFill>
                  <a:schemeClr val="tx1">
                    <a:lumMod val="65000"/>
                    <a:lumOff val="35000"/>
                  </a:schemeClr>
                </a:solidFill>
                <a:latin typeface="微软雅黑" panose="020B0503020204020204" charset="-122"/>
                <a:ea typeface="微软雅黑" panose="020B0503020204020204" charset="-122"/>
                <a:sym typeface="Arial" panose="020B0604020202020204" pitchFamily="34" charset="0"/>
              </a:rPr>
              <a:t>此处添加标题</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Freeform 314"/>
          <p:cNvSpPr/>
          <p:nvPr/>
        </p:nvSpPr>
        <p:spPr bwMode="auto">
          <a:xfrm>
            <a:off x="1907540" y="1790700"/>
            <a:ext cx="2126615" cy="1022350"/>
          </a:xfrm>
          <a:custGeom>
            <a:avLst/>
            <a:gdLst/>
            <a:ahLst/>
            <a:cxnLst>
              <a:cxn ang="0">
                <a:pos x="179" y="60"/>
              </a:cxn>
              <a:cxn ang="0">
                <a:pos x="175" y="50"/>
              </a:cxn>
              <a:cxn ang="0">
                <a:pos x="170" y="42"/>
              </a:cxn>
              <a:cxn ang="0">
                <a:pos x="160" y="37"/>
              </a:cxn>
              <a:cxn ang="0">
                <a:pos x="148" y="33"/>
              </a:cxn>
              <a:cxn ang="0">
                <a:pos x="147" y="28"/>
              </a:cxn>
              <a:cxn ang="0">
                <a:pos x="141" y="19"/>
              </a:cxn>
              <a:cxn ang="0">
                <a:pos x="133" y="12"/>
              </a:cxn>
              <a:cxn ang="0">
                <a:pos x="121" y="9"/>
              </a:cxn>
              <a:cxn ang="0">
                <a:pos x="115" y="8"/>
              </a:cxn>
              <a:cxn ang="0">
                <a:pos x="103" y="10"/>
              </a:cxn>
              <a:cxn ang="0">
                <a:pos x="93" y="15"/>
              </a:cxn>
              <a:cxn ang="0">
                <a:pos x="88" y="9"/>
              </a:cxn>
              <a:cxn ang="0">
                <a:pos x="72" y="1"/>
              </a:cxn>
              <a:cxn ang="0">
                <a:pos x="64" y="0"/>
              </a:cxn>
              <a:cxn ang="0">
                <a:pos x="50" y="3"/>
              </a:cxn>
              <a:cxn ang="0">
                <a:pos x="39" y="8"/>
              </a:cxn>
              <a:cxn ang="0">
                <a:pos x="32" y="17"/>
              </a:cxn>
              <a:cxn ang="0">
                <a:pos x="30" y="27"/>
              </a:cxn>
              <a:cxn ang="0">
                <a:pos x="31" y="33"/>
              </a:cxn>
              <a:cxn ang="0">
                <a:pos x="24" y="34"/>
              </a:cxn>
              <a:cxn ang="0">
                <a:pos x="13" y="39"/>
              </a:cxn>
              <a:cxn ang="0">
                <a:pos x="5" y="45"/>
              </a:cxn>
              <a:cxn ang="0">
                <a:pos x="0" y="54"/>
              </a:cxn>
              <a:cxn ang="0">
                <a:pos x="0" y="60"/>
              </a:cxn>
              <a:cxn ang="0">
                <a:pos x="2" y="69"/>
              </a:cxn>
              <a:cxn ang="0">
                <a:pos x="9" y="77"/>
              </a:cxn>
              <a:cxn ang="0">
                <a:pos x="17" y="83"/>
              </a:cxn>
              <a:cxn ang="0">
                <a:pos x="30" y="86"/>
              </a:cxn>
              <a:cxn ang="0">
                <a:pos x="32" y="86"/>
              </a:cxn>
              <a:cxn ang="0">
                <a:pos x="34" y="86"/>
              </a:cxn>
              <a:cxn ang="0">
                <a:pos x="35" y="86"/>
              </a:cxn>
              <a:cxn ang="0">
                <a:pos x="147" y="86"/>
              </a:cxn>
              <a:cxn ang="0">
                <a:pos x="154" y="85"/>
              </a:cxn>
              <a:cxn ang="0">
                <a:pos x="165" y="80"/>
              </a:cxn>
              <a:cxn ang="0">
                <a:pos x="173" y="74"/>
              </a:cxn>
              <a:cxn ang="0">
                <a:pos x="178" y="64"/>
              </a:cxn>
              <a:cxn ang="0">
                <a:pos x="179" y="60"/>
              </a:cxn>
            </a:cxnLst>
            <a:rect l="0" t="0" r="r" b="b"/>
            <a:pathLst>
              <a:path w="179" h="86">
                <a:moveTo>
                  <a:pt x="179" y="60"/>
                </a:moveTo>
                <a:lnTo>
                  <a:pt x="179" y="60"/>
                </a:lnTo>
                <a:lnTo>
                  <a:pt x="178" y="54"/>
                </a:lnTo>
                <a:lnTo>
                  <a:pt x="175" y="50"/>
                </a:lnTo>
                <a:lnTo>
                  <a:pt x="173" y="45"/>
                </a:lnTo>
                <a:lnTo>
                  <a:pt x="170" y="42"/>
                </a:lnTo>
                <a:lnTo>
                  <a:pt x="166" y="39"/>
                </a:lnTo>
                <a:lnTo>
                  <a:pt x="160" y="37"/>
                </a:lnTo>
                <a:lnTo>
                  <a:pt x="155" y="34"/>
                </a:lnTo>
                <a:lnTo>
                  <a:pt x="148" y="33"/>
                </a:lnTo>
                <a:lnTo>
                  <a:pt x="148" y="33"/>
                </a:lnTo>
                <a:lnTo>
                  <a:pt x="147" y="28"/>
                </a:lnTo>
                <a:lnTo>
                  <a:pt x="145" y="23"/>
                </a:lnTo>
                <a:lnTo>
                  <a:pt x="141" y="19"/>
                </a:lnTo>
                <a:lnTo>
                  <a:pt x="138" y="16"/>
                </a:lnTo>
                <a:lnTo>
                  <a:pt x="133" y="12"/>
                </a:lnTo>
                <a:lnTo>
                  <a:pt x="127" y="10"/>
                </a:lnTo>
                <a:lnTo>
                  <a:pt x="121" y="9"/>
                </a:lnTo>
                <a:lnTo>
                  <a:pt x="115" y="8"/>
                </a:lnTo>
                <a:lnTo>
                  <a:pt x="115" y="8"/>
                </a:lnTo>
                <a:lnTo>
                  <a:pt x="109" y="9"/>
                </a:lnTo>
                <a:lnTo>
                  <a:pt x="103" y="10"/>
                </a:lnTo>
                <a:lnTo>
                  <a:pt x="98" y="12"/>
                </a:lnTo>
                <a:lnTo>
                  <a:pt x="93" y="15"/>
                </a:lnTo>
                <a:lnTo>
                  <a:pt x="93" y="15"/>
                </a:lnTo>
                <a:lnTo>
                  <a:pt x="88" y="9"/>
                </a:lnTo>
                <a:lnTo>
                  <a:pt x="81" y="5"/>
                </a:lnTo>
                <a:lnTo>
                  <a:pt x="72" y="1"/>
                </a:lnTo>
                <a:lnTo>
                  <a:pt x="64" y="0"/>
                </a:lnTo>
                <a:lnTo>
                  <a:pt x="64" y="0"/>
                </a:lnTo>
                <a:lnTo>
                  <a:pt x="56" y="1"/>
                </a:lnTo>
                <a:lnTo>
                  <a:pt x="50" y="3"/>
                </a:lnTo>
                <a:lnTo>
                  <a:pt x="44" y="5"/>
                </a:lnTo>
                <a:lnTo>
                  <a:pt x="39" y="8"/>
                </a:lnTo>
                <a:lnTo>
                  <a:pt x="35" y="12"/>
                </a:lnTo>
                <a:lnTo>
                  <a:pt x="32" y="17"/>
                </a:lnTo>
                <a:lnTo>
                  <a:pt x="31" y="21"/>
                </a:lnTo>
                <a:lnTo>
                  <a:pt x="30" y="27"/>
                </a:lnTo>
                <a:lnTo>
                  <a:pt x="30" y="27"/>
                </a:lnTo>
                <a:lnTo>
                  <a:pt x="31" y="33"/>
                </a:lnTo>
                <a:lnTo>
                  <a:pt x="31" y="33"/>
                </a:lnTo>
                <a:lnTo>
                  <a:pt x="24" y="34"/>
                </a:lnTo>
                <a:lnTo>
                  <a:pt x="19" y="35"/>
                </a:lnTo>
                <a:lnTo>
                  <a:pt x="13" y="39"/>
                </a:lnTo>
                <a:lnTo>
                  <a:pt x="9" y="42"/>
                </a:lnTo>
                <a:lnTo>
                  <a:pt x="5" y="45"/>
                </a:lnTo>
                <a:lnTo>
                  <a:pt x="2" y="50"/>
                </a:lnTo>
                <a:lnTo>
                  <a:pt x="0" y="54"/>
                </a:lnTo>
                <a:lnTo>
                  <a:pt x="0" y="60"/>
                </a:lnTo>
                <a:lnTo>
                  <a:pt x="0" y="60"/>
                </a:lnTo>
                <a:lnTo>
                  <a:pt x="0" y="64"/>
                </a:lnTo>
                <a:lnTo>
                  <a:pt x="2" y="69"/>
                </a:lnTo>
                <a:lnTo>
                  <a:pt x="4" y="73"/>
                </a:lnTo>
                <a:lnTo>
                  <a:pt x="9" y="77"/>
                </a:lnTo>
                <a:lnTo>
                  <a:pt x="13" y="80"/>
                </a:lnTo>
                <a:lnTo>
                  <a:pt x="17" y="83"/>
                </a:lnTo>
                <a:lnTo>
                  <a:pt x="23" y="85"/>
                </a:lnTo>
                <a:lnTo>
                  <a:pt x="30" y="86"/>
                </a:lnTo>
                <a:lnTo>
                  <a:pt x="30" y="86"/>
                </a:lnTo>
                <a:lnTo>
                  <a:pt x="32" y="86"/>
                </a:lnTo>
                <a:lnTo>
                  <a:pt x="32" y="86"/>
                </a:lnTo>
                <a:lnTo>
                  <a:pt x="34" y="86"/>
                </a:lnTo>
                <a:lnTo>
                  <a:pt x="34" y="86"/>
                </a:lnTo>
                <a:lnTo>
                  <a:pt x="35" y="86"/>
                </a:lnTo>
                <a:lnTo>
                  <a:pt x="147" y="86"/>
                </a:lnTo>
                <a:lnTo>
                  <a:pt x="147" y="86"/>
                </a:lnTo>
                <a:lnTo>
                  <a:pt x="147" y="86"/>
                </a:lnTo>
                <a:lnTo>
                  <a:pt x="154" y="85"/>
                </a:lnTo>
                <a:lnTo>
                  <a:pt x="159" y="83"/>
                </a:lnTo>
                <a:lnTo>
                  <a:pt x="165" y="80"/>
                </a:lnTo>
                <a:lnTo>
                  <a:pt x="169" y="77"/>
                </a:lnTo>
                <a:lnTo>
                  <a:pt x="173" y="74"/>
                </a:lnTo>
                <a:lnTo>
                  <a:pt x="175" y="69"/>
                </a:lnTo>
                <a:lnTo>
                  <a:pt x="178" y="64"/>
                </a:lnTo>
                <a:lnTo>
                  <a:pt x="179" y="60"/>
                </a:lnTo>
                <a:lnTo>
                  <a:pt x="179" y="60"/>
                </a:lnTo>
                <a:close/>
              </a:path>
            </a:pathLst>
          </a:custGeom>
          <a:solidFill>
            <a:srgbClr val="BADA5C"/>
          </a:solidFill>
          <a:ln w="9525">
            <a:noFill/>
            <a:round/>
          </a:ln>
        </p:spPr>
        <p:txBody>
          <a:bodyPr vert="horz" wrap="square" lIns="91440" tIns="45720" rIns="91440" bIns="45720" numCol="1" anchor="t" anchorCtr="0" compatLnSpc="1"/>
          <a:lstStyle/>
          <a:p>
            <a:endParaRPr lang="en-US"/>
          </a:p>
        </p:txBody>
      </p:sp>
      <p:sp>
        <p:nvSpPr>
          <p:cNvPr id="161" name="Rectangle 160"/>
          <p:cNvSpPr/>
          <p:nvPr/>
        </p:nvSpPr>
        <p:spPr>
          <a:xfrm>
            <a:off x="2552700" y="2227580"/>
            <a:ext cx="1093470" cy="417830"/>
          </a:xfrm>
          <a:prstGeom prst="rect">
            <a:avLst/>
          </a:prstGeom>
          <a:noFill/>
          <a:extLst>
            <a:ext uri="{909E8E84-426E-40DD-AFC4-6F175D3DCCD1}">
              <a14:hiddenFill xmlns:a14="http://schemas.microsoft.com/office/drawing/2010/main">
                <a:solidFill>
                  <a:schemeClr val="bg1">
                    <a:alpha val="0"/>
                  </a:schemeClr>
                </a:solidFill>
              </a14:hiddenFill>
            </a:ext>
          </a:extLst>
        </p:spPr>
        <p:txBody>
          <a:bodyPr wrap="square">
            <a:spAutoFit/>
          </a:bodyPr>
          <a:lstStyle/>
          <a:p>
            <a:r>
              <a:rPr lang="zh-CN" altLang="en-US" sz="2000" dirty="0">
                <a:solidFill>
                  <a:schemeClr val="bg1"/>
                </a:solidFill>
                <a:latin typeface="微软雅黑" panose="020B0503020204020204" charset="-122"/>
                <a:ea typeface="微软雅黑" panose="020B0503020204020204" charset="-122"/>
                <a:cs typeface="Open Sans" pitchFamily="34" charset="0"/>
                <a:sym typeface="+mn-ea"/>
              </a:rPr>
              <a:t>关键词</a:t>
            </a:r>
          </a:p>
        </p:txBody>
      </p:sp>
      <p:grpSp>
        <p:nvGrpSpPr>
          <p:cNvPr id="4" name="Group 19"/>
          <p:cNvGrpSpPr/>
          <p:nvPr/>
        </p:nvGrpSpPr>
        <p:grpSpPr>
          <a:xfrm flipV="1">
            <a:off x="3905885" y="2851150"/>
            <a:ext cx="1960880" cy="574675"/>
            <a:chOff x="2193925" y="492126"/>
            <a:chExt cx="1500188" cy="439738"/>
          </a:xfrm>
          <a:solidFill>
            <a:srgbClr val="BADA5C"/>
          </a:solidFill>
        </p:grpSpPr>
        <p:sp>
          <p:nvSpPr>
            <p:cNvPr id="5" name="Freeform 298"/>
            <p:cNvSpPr/>
            <p:nvPr/>
          </p:nvSpPr>
          <p:spPr bwMode="auto">
            <a:xfrm>
              <a:off x="3394075" y="492126"/>
              <a:ext cx="300038" cy="266700"/>
            </a:xfrm>
            <a:custGeom>
              <a:avLst/>
              <a:gdLst/>
              <a:ahLst/>
              <a:cxnLst>
                <a:cxn ang="0">
                  <a:pos x="186" y="97"/>
                </a:cxn>
                <a:cxn ang="0">
                  <a:pos x="186" y="97"/>
                </a:cxn>
                <a:cxn ang="0">
                  <a:pos x="183" y="94"/>
                </a:cxn>
                <a:cxn ang="0">
                  <a:pos x="178" y="92"/>
                </a:cxn>
                <a:cxn ang="0">
                  <a:pos x="161" y="88"/>
                </a:cxn>
                <a:cxn ang="0">
                  <a:pos x="130" y="81"/>
                </a:cxn>
                <a:cxn ang="0">
                  <a:pos x="90" y="4"/>
                </a:cxn>
                <a:cxn ang="0">
                  <a:pos x="75" y="0"/>
                </a:cxn>
                <a:cxn ang="0">
                  <a:pos x="83" y="72"/>
                </a:cxn>
                <a:cxn ang="0">
                  <a:pos x="43" y="64"/>
                </a:cxn>
                <a:cxn ang="0">
                  <a:pos x="26" y="32"/>
                </a:cxn>
                <a:cxn ang="0">
                  <a:pos x="18" y="31"/>
                </a:cxn>
                <a:cxn ang="0">
                  <a:pos x="18" y="34"/>
                </a:cxn>
                <a:cxn ang="0">
                  <a:pos x="16" y="33"/>
                </a:cxn>
                <a:cxn ang="0">
                  <a:pos x="19" y="69"/>
                </a:cxn>
                <a:cxn ang="0">
                  <a:pos x="19" y="75"/>
                </a:cxn>
                <a:cxn ang="0">
                  <a:pos x="17" y="80"/>
                </a:cxn>
                <a:cxn ang="0">
                  <a:pos x="0" y="111"/>
                </a:cxn>
                <a:cxn ang="0">
                  <a:pos x="2" y="112"/>
                </a:cxn>
                <a:cxn ang="0">
                  <a:pos x="0" y="114"/>
                </a:cxn>
                <a:cxn ang="0">
                  <a:pos x="9" y="117"/>
                </a:cxn>
                <a:cxn ang="0">
                  <a:pos x="38" y="95"/>
                </a:cxn>
                <a:cxn ang="0">
                  <a:pos x="77" y="102"/>
                </a:cxn>
                <a:cxn ang="0">
                  <a:pos x="41" y="165"/>
                </a:cxn>
                <a:cxn ang="0">
                  <a:pos x="57" y="168"/>
                </a:cxn>
                <a:cxn ang="0">
                  <a:pos x="124" y="111"/>
                </a:cxn>
                <a:cxn ang="0">
                  <a:pos x="155" y="118"/>
                </a:cxn>
                <a:cxn ang="0">
                  <a:pos x="173" y="121"/>
                </a:cxn>
                <a:cxn ang="0">
                  <a:pos x="173" y="121"/>
                </a:cxn>
                <a:cxn ang="0">
                  <a:pos x="177" y="121"/>
                </a:cxn>
                <a:cxn ang="0">
                  <a:pos x="181" y="119"/>
                </a:cxn>
                <a:cxn ang="0">
                  <a:pos x="181" y="119"/>
                </a:cxn>
                <a:cxn ang="0">
                  <a:pos x="186" y="115"/>
                </a:cxn>
                <a:cxn ang="0">
                  <a:pos x="188" y="112"/>
                </a:cxn>
                <a:cxn ang="0">
                  <a:pos x="189" y="109"/>
                </a:cxn>
                <a:cxn ang="0">
                  <a:pos x="189" y="109"/>
                </a:cxn>
                <a:cxn ang="0">
                  <a:pos x="189" y="109"/>
                </a:cxn>
                <a:cxn ang="0">
                  <a:pos x="189" y="109"/>
                </a:cxn>
                <a:cxn ang="0">
                  <a:pos x="189" y="109"/>
                </a:cxn>
                <a:cxn ang="0">
                  <a:pos x="189" y="109"/>
                </a:cxn>
                <a:cxn ang="0">
                  <a:pos x="189" y="106"/>
                </a:cxn>
                <a:cxn ang="0">
                  <a:pos x="189" y="102"/>
                </a:cxn>
                <a:cxn ang="0">
                  <a:pos x="186" y="97"/>
                </a:cxn>
                <a:cxn ang="0">
                  <a:pos x="186" y="97"/>
                </a:cxn>
              </a:cxnLst>
              <a:rect l="0" t="0" r="r" b="b"/>
              <a:pathLst>
                <a:path w="189" h="168">
                  <a:moveTo>
                    <a:pt x="186" y="97"/>
                  </a:moveTo>
                  <a:lnTo>
                    <a:pt x="186" y="97"/>
                  </a:lnTo>
                  <a:lnTo>
                    <a:pt x="183" y="94"/>
                  </a:lnTo>
                  <a:lnTo>
                    <a:pt x="178" y="92"/>
                  </a:lnTo>
                  <a:lnTo>
                    <a:pt x="161" y="88"/>
                  </a:lnTo>
                  <a:lnTo>
                    <a:pt x="130" y="81"/>
                  </a:lnTo>
                  <a:lnTo>
                    <a:pt x="90" y="4"/>
                  </a:lnTo>
                  <a:lnTo>
                    <a:pt x="75" y="0"/>
                  </a:lnTo>
                  <a:lnTo>
                    <a:pt x="83" y="72"/>
                  </a:lnTo>
                  <a:lnTo>
                    <a:pt x="43" y="64"/>
                  </a:lnTo>
                  <a:lnTo>
                    <a:pt x="26" y="32"/>
                  </a:lnTo>
                  <a:lnTo>
                    <a:pt x="18" y="31"/>
                  </a:lnTo>
                  <a:lnTo>
                    <a:pt x="18" y="34"/>
                  </a:lnTo>
                  <a:lnTo>
                    <a:pt x="16" y="33"/>
                  </a:lnTo>
                  <a:lnTo>
                    <a:pt x="19" y="69"/>
                  </a:lnTo>
                  <a:lnTo>
                    <a:pt x="19" y="75"/>
                  </a:lnTo>
                  <a:lnTo>
                    <a:pt x="17" y="80"/>
                  </a:lnTo>
                  <a:lnTo>
                    <a:pt x="0" y="111"/>
                  </a:lnTo>
                  <a:lnTo>
                    <a:pt x="2" y="112"/>
                  </a:lnTo>
                  <a:lnTo>
                    <a:pt x="0" y="114"/>
                  </a:lnTo>
                  <a:lnTo>
                    <a:pt x="9" y="117"/>
                  </a:lnTo>
                  <a:lnTo>
                    <a:pt x="38" y="95"/>
                  </a:lnTo>
                  <a:lnTo>
                    <a:pt x="77" y="102"/>
                  </a:lnTo>
                  <a:lnTo>
                    <a:pt x="41" y="165"/>
                  </a:lnTo>
                  <a:lnTo>
                    <a:pt x="57" y="168"/>
                  </a:lnTo>
                  <a:lnTo>
                    <a:pt x="124" y="111"/>
                  </a:lnTo>
                  <a:lnTo>
                    <a:pt x="155" y="118"/>
                  </a:lnTo>
                  <a:lnTo>
                    <a:pt x="173" y="121"/>
                  </a:lnTo>
                  <a:lnTo>
                    <a:pt x="173" y="121"/>
                  </a:lnTo>
                  <a:lnTo>
                    <a:pt x="177" y="121"/>
                  </a:lnTo>
                  <a:lnTo>
                    <a:pt x="181" y="119"/>
                  </a:lnTo>
                  <a:lnTo>
                    <a:pt x="181" y="119"/>
                  </a:lnTo>
                  <a:lnTo>
                    <a:pt x="186" y="115"/>
                  </a:lnTo>
                  <a:lnTo>
                    <a:pt x="188" y="112"/>
                  </a:lnTo>
                  <a:lnTo>
                    <a:pt x="189" y="109"/>
                  </a:lnTo>
                  <a:lnTo>
                    <a:pt x="189" y="109"/>
                  </a:lnTo>
                  <a:lnTo>
                    <a:pt x="189" y="109"/>
                  </a:lnTo>
                  <a:lnTo>
                    <a:pt x="189" y="109"/>
                  </a:lnTo>
                  <a:lnTo>
                    <a:pt x="189" y="109"/>
                  </a:lnTo>
                  <a:lnTo>
                    <a:pt x="189" y="109"/>
                  </a:lnTo>
                  <a:lnTo>
                    <a:pt x="189" y="106"/>
                  </a:lnTo>
                  <a:lnTo>
                    <a:pt x="189" y="102"/>
                  </a:lnTo>
                  <a:lnTo>
                    <a:pt x="186" y="97"/>
                  </a:lnTo>
                  <a:lnTo>
                    <a:pt x="186" y="97"/>
                  </a:lnTo>
                  <a:close/>
                </a:path>
              </a:pathLst>
            </a:custGeom>
            <a:grpFill/>
            <a:ln w="9525">
              <a:noFill/>
              <a:round/>
            </a:ln>
          </p:spPr>
          <p:txBody>
            <a:bodyPr vert="horz" wrap="square" lIns="91440" tIns="45720" rIns="91440" bIns="45720" numCol="1" anchor="t" anchorCtr="0" compatLnSpc="1"/>
            <a:lstStyle/>
            <a:p>
              <a:endParaRPr lang="en-US"/>
            </a:p>
          </p:txBody>
        </p:sp>
        <p:sp>
          <p:nvSpPr>
            <p:cNvPr id="22" name="Freeform 299"/>
            <p:cNvSpPr/>
            <p:nvPr/>
          </p:nvSpPr>
          <p:spPr bwMode="auto">
            <a:xfrm>
              <a:off x="2570163" y="669926"/>
              <a:ext cx="53975" cy="30163"/>
            </a:xfrm>
            <a:custGeom>
              <a:avLst/>
              <a:gdLst/>
              <a:ahLst/>
              <a:cxnLst>
                <a:cxn ang="0">
                  <a:pos x="0" y="12"/>
                </a:cxn>
                <a:cxn ang="0">
                  <a:pos x="3" y="19"/>
                </a:cxn>
                <a:cxn ang="0">
                  <a:pos x="3" y="19"/>
                </a:cxn>
                <a:cxn ang="0">
                  <a:pos x="34" y="7"/>
                </a:cxn>
                <a:cxn ang="0">
                  <a:pos x="32" y="0"/>
                </a:cxn>
                <a:cxn ang="0">
                  <a:pos x="32" y="0"/>
                </a:cxn>
                <a:cxn ang="0">
                  <a:pos x="0" y="12"/>
                </a:cxn>
                <a:cxn ang="0">
                  <a:pos x="0" y="12"/>
                </a:cxn>
              </a:cxnLst>
              <a:rect l="0" t="0" r="r" b="b"/>
              <a:pathLst>
                <a:path w="34" h="19">
                  <a:moveTo>
                    <a:pt x="0" y="12"/>
                  </a:moveTo>
                  <a:lnTo>
                    <a:pt x="3" y="19"/>
                  </a:lnTo>
                  <a:lnTo>
                    <a:pt x="3" y="19"/>
                  </a:lnTo>
                  <a:lnTo>
                    <a:pt x="34" y="7"/>
                  </a:lnTo>
                  <a:lnTo>
                    <a:pt x="32" y="0"/>
                  </a:lnTo>
                  <a:lnTo>
                    <a:pt x="32" y="0"/>
                  </a:lnTo>
                  <a:lnTo>
                    <a:pt x="0" y="12"/>
                  </a:lnTo>
                  <a:lnTo>
                    <a:pt x="0" y="12"/>
                  </a:lnTo>
                  <a:close/>
                </a:path>
              </a:pathLst>
            </a:custGeom>
            <a:grpFill/>
            <a:ln w="9525">
              <a:noFill/>
              <a:round/>
            </a:ln>
          </p:spPr>
          <p:txBody>
            <a:bodyPr vert="horz" wrap="square" lIns="91440" tIns="45720" rIns="91440" bIns="45720" numCol="1" anchor="t" anchorCtr="0" compatLnSpc="1"/>
            <a:lstStyle/>
            <a:p>
              <a:endParaRPr lang="en-US"/>
            </a:p>
          </p:txBody>
        </p:sp>
        <p:sp>
          <p:nvSpPr>
            <p:cNvPr id="23" name="Freeform 300"/>
            <p:cNvSpPr/>
            <p:nvPr/>
          </p:nvSpPr>
          <p:spPr bwMode="auto">
            <a:xfrm>
              <a:off x="2470150" y="712788"/>
              <a:ext cx="53975" cy="31750"/>
            </a:xfrm>
            <a:custGeom>
              <a:avLst/>
              <a:gdLst/>
              <a:ahLst/>
              <a:cxnLst>
                <a:cxn ang="0">
                  <a:pos x="0" y="15"/>
                </a:cxn>
                <a:cxn ang="0">
                  <a:pos x="3" y="20"/>
                </a:cxn>
                <a:cxn ang="0">
                  <a:pos x="3" y="20"/>
                </a:cxn>
                <a:cxn ang="0">
                  <a:pos x="34" y="6"/>
                </a:cxn>
                <a:cxn ang="0">
                  <a:pos x="30" y="0"/>
                </a:cxn>
                <a:cxn ang="0">
                  <a:pos x="30" y="0"/>
                </a:cxn>
                <a:cxn ang="0">
                  <a:pos x="0" y="15"/>
                </a:cxn>
                <a:cxn ang="0">
                  <a:pos x="0" y="15"/>
                </a:cxn>
              </a:cxnLst>
              <a:rect l="0" t="0" r="r" b="b"/>
              <a:pathLst>
                <a:path w="34" h="20">
                  <a:moveTo>
                    <a:pt x="0" y="15"/>
                  </a:moveTo>
                  <a:lnTo>
                    <a:pt x="3" y="20"/>
                  </a:lnTo>
                  <a:lnTo>
                    <a:pt x="3" y="20"/>
                  </a:lnTo>
                  <a:lnTo>
                    <a:pt x="34" y="6"/>
                  </a:lnTo>
                  <a:lnTo>
                    <a:pt x="30" y="0"/>
                  </a:lnTo>
                  <a:lnTo>
                    <a:pt x="30" y="0"/>
                  </a:lnTo>
                  <a:lnTo>
                    <a:pt x="0" y="15"/>
                  </a:lnTo>
                  <a:lnTo>
                    <a:pt x="0" y="15"/>
                  </a:lnTo>
                  <a:close/>
                </a:path>
              </a:pathLst>
            </a:custGeom>
            <a:grpFill/>
            <a:ln w="9525">
              <a:noFill/>
              <a:round/>
            </a:ln>
          </p:spPr>
          <p:txBody>
            <a:bodyPr vert="horz" wrap="square" lIns="91440" tIns="45720" rIns="91440" bIns="45720" numCol="1" anchor="t" anchorCtr="0" compatLnSpc="1"/>
            <a:lstStyle/>
            <a:p>
              <a:endParaRPr lang="en-US"/>
            </a:p>
          </p:txBody>
        </p:sp>
        <p:sp>
          <p:nvSpPr>
            <p:cNvPr id="24" name="Freeform 301"/>
            <p:cNvSpPr/>
            <p:nvPr/>
          </p:nvSpPr>
          <p:spPr bwMode="auto">
            <a:xfrm>
              <a:off x="2371725" y="762001"/>
              <a:ext cx="53975" cy="38100"/>
            </a:xfrm>
            <a:custGeom>
              <a:avLst/>
              <a:gdLst/>
              <a:ahLst/>
              <a:cxnLst>
                <a:cxn ang="0">
                  <a:pos x="0" y="18"/>
                </a:cxn>
                <a:cxn ang="0">
                  <a:pos x="5" y="24"/>
                </a:cxn>
                <a:cxn ang="0">
                  <a:pos x="5" y="24"/>
                </a:cxn>
                <a:cxn ang="0">
                  <a:pos x="34" y="6"/>
                </a:cxn>
                <a:cxn ang="0">
                  <a:pos x="31" y="0"/>
                </a:cxn>
                <a:cxn ang="0">
                  <a:pos x="31" y="0"/>
                </a:cxn>
                <a:cxn ang="0">
                  <a:pos x="0" y="18"/>
                </a:cxn>
                <a:cxn ang="0">
                  <a:pos x="0" y="18"/>
                </a:cxn>
              </a:cxnLst>
              <a:rect l="0" t="0" r="r" b="b"/>
              <a:pathLst>
                <a:path w="34" h="24">
                  <a:moveTo>
                    <a:pt x="0" y="18"/>
                  </a:moveTo>
                  <a:lnTo>
                    <a:pt x="5" y="24"/>
                  </a:lnTo>
                  <a:lnTo>
                    <a:pt x="5" y="24"/>
                  </a:lnTo>
                  <a:lnTo>
                    <a:pt x="34" y="6"/>
                  </a:lnTo>
                  <a:lnTo>
                    <a:pt x="31" y="0"/>
                  </a:lnTo>
                  <a:lnTo>
                    <a:pt x="31" y="0"/>
                  </a:lnTo>
                  <a:lnTo>
                    <a:pt x="0" y="18"/>
                  </a:lnTo>
                  <a:lnTo>
                    <a:pt x="0" y="18"/>
                  </a:lnTo>
                  <a:close/>
                </a:path>
              </a:pathLst>
            </a:custGeom>
            <a:grpFill/>
            <a:ln w="9525">
              <a:noFill/>
              <a:round/>
            </a:ln>
          </p:spPr>
          <p:txBody>
            <a:bodyPr vert="horz" wrap="square" lIns="91440" tIns="45720" rIns="91440" bIns="45720" numCol="1" anchor="t" anchorCtr="0" compatLnSpc="1"/>
            <a:lstStyle/>
            <a:p>
              <a:endParaRPr lang="en-US"/>
            </a:p>
          </p:txBody>
        </p:sp>
        <p:sp>
          <p:nvSpPr>
            <p:cNvPr id="25" name="Freeform 302"/>
            <p:cNvSpPr/>
            <p:nvPr/>
          </p:nvSpPr>
          <p:spPr bwMode="auto">
            <a:xfrm>
              <a:off x="2193925" y="885826"/>
              <a:ext cx="49213" cy="46038"/>
            </a:xfrm>
            <a:custGeom>
              <a:avLst/>
              <a:gdLst/>
              <a:ahLst/>
              <a:cxnLst>
                <a:cxn ang="0">
                  <a:pos x="0" y="23"/>
                </a:cxn>
                <a:cxn ang="0">
                  <a:pos x="5" y="29"/>
                </a:cxn>
                <a:cxn ang="0">
                  <a:pos x="5" y="29"/>
                </a:cxn>
                <a:cxn ang="0">
                  <a:pos x="31" y="6"/>
                </a:cxn>
                <a:cxn ang="0">
                  <a:pos x="27" y="0"/>
                </a:cxn>
                <a:cxn ang="0">
                  <a:pos x="27" y="0"/>
                </a:cxn>
                <a:cxn ang="0">
                  <a:pos x="0" y="23"/>
                </a:cxn>
                <a:cxn ang="0">
                  <a:pos x="0" y="23"/>
                </a:cxn>
              </a:cxnLst>
              <a:rect l="0" t="0" r="r" b="b"/>
              <a:pathLst>
                <a:path w="31" h="29">
                  <a:moveTo>
                    <a:pt x="0" y="23"/>
                  </a:moveTo>
                  <a:lnTo>
                    <a:pt x="5" y="29"/>
                  </a:lnTo>
                  <a:lnTo>
                    <a:pt x="5" y="29"/>
                  </a:lnTo>
                  <a:lnTo>
                    <a:pt x="31" y="6"/>
                  </a:lnTo>
                  <a:lnTo>
                    <a:pt x="27" y="0"/>
                  </a:lnTo>
                  <a:lnTo>
                    <a:pt x="27" y="0"/>
                  </a:lnTo>
                  <a:lnTo>
                    <a:pt x="0" y="23"/>
                  </a:lnTo>
                  <a:lnTo>
                    <a:pt x="0" y="23"/>
                  </a:lnTo>
                  <a:close/>
                </a:path>
              </a:pathLst>
            </a:custGeom>
            <a:grpFill/>
            <a:ln w="9525">
              <a:noFill/>
              <a:round/>
            </a:ln>
          </p:spPr>
          <p:txBody>
            <a:bodyPr vert="horz" wrap="square" lIns="91440" tIns="45720" rIns="91440" bIns="45720" numCol="1" anchor="t" anchorCtr="0" compatLnSpc="1"/>
            <a:lstStyle/>
            <a:p>
              <a:endParaRPr lang="en-US"/>
            </a:p>
          </p:txBody>
        </p:sp>
        <p:sp>
          <p:nvSpPr>
            <p:cNvPr id="26" name="Freeform 303"/>
            <p:cNvSpPr/>
            <p:nvPr/>
          </p:nvSpPr>
          <p:spPr bwMode="auto">
            <a:xfrm>
              <a:off x="2279650" y="820738"/>
              <a:ext cx="50800" cy="39688"/>
            </a:xfrm>
            <a:custGeom>
              <a:avLst/>
              <a:gdLst/>
              <a:ahLst/>
              <a:cxnLst>
                <a:cxn ang="0">
                  <a:pos x="0" y="19"/>
                </a:cxn>
                <a:cxn ang="0">
                  <a:pos x="4" y="25"/>
                </a:cxn>
                <a:cxn ang="0">
                  <a:pos x="4" y="25"/>
                </a:cxn>
                <a:cxn ang="0">
                  <a:pos x="32" y="5"/>
                </a:cxn>
                <a:cxn ang="0">
                  <a:pos x="29" y="0"/>
                </a:cxn>
                <a:cxn ang="0">
                  <a:pos x="29" y="0"/>
                </a:cxn>
                <a:cxn ang="0">
                  <a:pos x="0" y="19"/>
                </a:cxn>
                <a:cxn ang="0">
                  <a:pos x="0" y="19"/>
                </a:cxn>
              </a:cxnLst>
              <a:rect l="0" t="0" r="r" b="b"/>
              <a:pathLst>
                <a:path w="32" h="25">
                  <a:moveTo>
                    <a:pt x="0" y="19"/>
                  </a:moveTo>
                  <a:lnTo>
                    <a:pt x="4" y="25"/>
                  </a:lnTo>
                  <a:lnTo>
                    <a:pt x="4" y="25"/>
                  </a:lnTo>
                  <a:lnTo>
                    <a:pt x="32" y="5"/>
                  </a:lnTo>
                  <a:lnTo>
                    <a:pt x="29" y="0"/>
                  </a:lnTo>
                  <a:lnTo>
                    <a:pt x="29" y="0"/>
                  </a:lnTo>
                  <a:lnTo>
                    <a:pt x="0" y="19"/>
                  </a:lnTo>
                  <a:lnTo>
                    <a:pt x="0" y="19"/>
                  </a:lnTo>
                  <a:close/>
                </a:path>
              </a:pathLst>
            </a:custGeom>
            <a:grpFill/>
            <a:ln w="9525">
              <a:noFill/>
              <a:round/>
            </a:ln>
          </p:spPr>
          <p:txBody>
            <a:bodyPr vert="horz" wrap="square" lIns="91440" tIns="45720" rIns="91440" bIns="45720" numCol="1" anchor="t" anchorCtr="0" compatLnSpc="1"/>
            <a:lstStyle/>
            <a:p>
              <a:endParaRPr lang="en-US"/>
            </a:p>
          </p:txBody>
        </p:sp>
        <p:sp>
          <p:nvSpPr>
            <p:cNvPr id="2" name="Freeform 304"/>
            <p:cNvSpPr/>
            <p:nvPr/>
          </p:nvSpPr>
          <p:spPr bwMode="auto">
            <a:xfrm>
              <a:off x="2998788" y="579438"/>
              <a:ext cx="55563" cy="15875"/>
            </a:xfrm>
            <a:custGeom>
              <a:avLst/>
              <a:gdLst/>
              <a:ahLst/>
              <a:cxnLst>
                <a:cxn ang="0">
                  <a:pos x="1" y="10"/>
                </a:cxn>
                <a:cxn ang="0">
                  <a:pos x="1" y="10"/>
                </a:cxn>
                <a:cxn ang="0">
                  <a:pos x="35" y="7"/>
                </a:cxn>
                <a:cxn ang="0">
                  <a:pos x="35" y="0"/>
                </a:cxn>
                <a:cxn ang="0">
                  <a:pos x="35" y="0"/>
                </a:cxn>
                <a:cxn ang="0">
                  <a:pos x="0" y="3"/>
                </a:cxn>
                <a:cxn ang="0">
                  <a:pos x="1" y="10"/>
                </a:cxn>
              </a:cxnLst>
              <a:rect l="0" t="0" r="r" b="b"/>
              <a:pathLst>
                <a:path w="35" h="10">
                  <a:moveTo>
                    <a:pt x="1" y="10"/>
                  </a:moveTo>
                  <a:lnTo>
                    <a:pt x="1" y="10"/>
                  </a:lnTo>
                  <a:lnTo>
                    <a:pt x="35" y="7"/>
                  </a:lnTo>
                  <a:lnTo>
                    <a:pt x="35" y="0"/>
                  </a:lnTo>
                  <a:lnTo>
                    <a:pt x="35" y="0"/>
                  </a:lnTo>
                  <a:lnTo>
                    <a:pt x="0" y="3"/>
                  </a:lnTo>
                  <a:lnTo>
                    <a:pt x="1" y="10"/>
                  </a:lnTo>
                  <a:close/>
                </a:path>
              </a:pathLst>
            </a:custGeom>
            <a:grpFill/>
            <a:ln w="9525">
              <a:noFill/>
              <a:round/>
            </a:ln>
          </p:spPr>
          <p:txBody>
            <a:bodyPr vert="horz" wrap="square" lIns="91440" tIns="45720" rIns="91440" bIns="45720" numCol="1" anchor="t" anchorCtr="0" compatLnSpc="1"/>
            <a:lstStyle/>
            <a:p>
              <a:endParaRPr lang="en-US"/>
            </a:p>
          </p:txBody>
        </p:sp>
        <p:sp>
          <p:nvSpPr>
            <p:cNvPr id="3" name="Freeform 305"/>
            <p:cNvSpPr/>
            <p:nvPr/>
          </p:nvSpPr>
          <p:spPr bwMode="auto">
            <a:xfrm>
              <a:off x="3221038" y="576263"/>
              <a:ext cx="55563" cy="14288"/>
            </a:xfrm>
            <a:custGeom>
              <a:avLst/>
              <a:gdLst/>
              <a:ahLst/>
              <a:cxnLst>
                <a:cxn ang="0">
                  <a:pos x="0" y="8"/>
                </a:cxn>
                <a:cxn ang="0">
                  <a:pos x="0" y="8"/>
                </a:cxn>
                <a:cxn ang="0">
                  <a:pos x="35" y="9"/>
                </a:cxn>
                <a:cxn ang="0">
                  <a:pos x="35" y="2"/>
                </a:cxn>
                <a:cxn ang="0">
                  <a:pos x="35" y="2"/>
                </a:cxn>
                <a:cxn ang="0">
                  <a:pos x="0" y="0"/>
                </a:cxn>
                <a:cxn ang="0">
                  <a:pos x="0" y="8"/>
                </a:cxn>
              </a:cxnLst>
              <a:rect l="0" t="0" r="r" b="b"/>
              <a:pathLst>
                <a:path w="35" h="9">
                  <a:moveTo>
                    <a:pt x="0" y="8"/>
                  </a:moveTo>
                  <a:lnTo>
                    <a:pt x="0" y="8"/>
                  </a:lnTo>
                  <a:lnTo>
                    <a:pt x="35" y="9"/>
                  </a:lnTo>
                  <a:lnTo>
                    <a:pt x="35" y="2"/>
                  </a:lnTo>
                  <a:lnTo>
                    <a:pt x="35" y="2"/>
                  </a:lnTo>
                  <a:lnTo>
                    <a:pt x="0" y="0"/>
                  </a:lnTo>
                  <a:lnTo>
                    <a:pt x="0" y="8"/>
                  </a:lnTo>
                  <a:close/>
                </a:path>
              </a:pathLst>
            </a:custGeom>
            <a:grpFill/>
            <a:ln w="9525">
              <a:noFill/>
              <a:round/>
            </a:ln>
          </p:spPr>
          <p:txBody>
            <a:bodyPr vert="horz" wrap="square" lIns="91440" tIns="45720" rIns="91440" bIns="45720" numCol="1" anchor="t" anchorCtr="0" compatLnSpc="1"/>
            <a:lstStyle/>
            <a:p>
              <a:endParaRPr lang="en-US"/>
            </a:p>
          </p:txBody>
        </p:sp>
        <p:sp>
          <p:nvSpPr>
            <p:cNvPr id="29" name="Freeform 306"/>
            <p:cNvSpPr/>
            <p:nvPr/>
          </p:nvSpPr>
          <p:spPr bwMode="auto">
            <a:xfrm>
              <a:off x="3108325" y="576263"/>
              <a:ext cx="57150" cy="12700"/>
            </a:xfrm>
            <a:custGeom>
              <a:avLst/>
              <a:gdLst/>
              <a:ahLst/>
              <a:cxnLst>
                <a:cxn ang="0">
                  <a:pos x="2" y="8"/>
                </a:cxn>
                <a:cxn ang="0">
                  <a:pos x="2" y="8"/>
                </a:cxn>
                <a:cxn ang="0">
                  <a:pos x="36" y="7"/>
                </a:cxn>
                <a:cxn ang="0">
                  <a:pos x="36" y="0"/>
                </a:cxn>
                <a:cxn ang="0">
                  <a:pos x="36" y="0"/>
                </a:cxn>
                <a:cxn ang="0">
                  <a:pos x="0" y="0"/>
                </a:cxn>
                <a:cxn ang="0">
                  <a:pos x="2" y="8"/>
                </a:cxn>
              </a:cxnLst>
              <a:rect l="0" t="0" r="r" b="b"/>
              <a:pathLst>
                <a:path w="36" h="8">
                  <a:moveTo>
                    <a:pt x="2" y="8"/>
                  </a:moveTo>
                  <a:lnTo>
                    <a:pt x="2" y="8"/>
                  </a:lnTo>
                  <a:lnTo>
                    <a:pt x="36" y="7"/>
                  </a:lnTo>
                  <a:lnTo>
                    <a:pt x="36" y="0"/>
                  </a:lnTo>
                  <a:lnTo>
                    <a:pt x="36" y="0"/>
                  </a:lnTo>
                  <a:lnTo>
                    <a:pt x="0" y="0"/>
                  </a:lnTo>
                  <a:lnTo>
                    <a:pt x="2" y="8"/>
                  </a:lnTo>
                  <a:close/>
                </a:path>
              </a:pathLst>
            </a:custGeom>
            <a:grpFill/>
            <a:ln w="9525">
              <a:noFill/>
              <a:round/>
            </a:ln>
          </p:spPr>
          <p:txBody>
            <a:bodyPr vert="horz" wrap="square" lIns="91440" tIns="45720" rIns="91440" bIns="45720" numCol="1" anchor="t" anchorCtr="0" compatLnSpc="1"/>
            <a:lstStyle/>
            <a:p>
              <a:endParaRPr lang="en-US"/>
            </a:p>
          </p:txBody>
        </p:sp>
        <p:sp>
          <p:nvSpPr>
            <p:cNvPr id="30" name="Freeform 307"/>
            <p:cNvSpPr/>
            <p:nvPr/>
          </p:nvSpPr>
          <p:spPr bwMode="auto">
            <a:xfrm>
              <a:off x="3330575" y="584201"/>
              <a:ext cx="55563" cy="20638"/>
            </a:xfrm>
            <a:custGeom>
              <a:avLst/>
              <a:gdLst/>
              <a:ahLst/>
              <a:cxnLst>
                <a:cxn ang="0">
                  <a:pos x="35" y="5"/>
                </a:cxn>
                <a:cxn ang="0">
                  <a:pos x="35" y="5"/>
                </a:cxn>
                <a:cxn ang="0">
                  <a:pos x="26" y="4"/>
                </a:cxn>
                <a:cxn ang="0">
                  <a:pos x="1" y="0"/>
                </a:cxn>
                <a:cxn ang="0">
                  <a:pos x="0" y="7"/>
                </a:cxn>
                <a:cxn ang="0">
                  <a:pos x="0" y="7"/>
                </a:cxn>
                <a:cxn ang="0">
                  <a:pos x="25" y="10"/>
                </a:cxn>
                <a:cxn ang="0">
                  <a:pos x="34" y="13"/>
                </a:cxn>
                <a:cxn ang="0">
                  <a:pos x="35" y="5"/>
                </a:cxn>
              </a:cxnLst>
              <a:rect l="0" t="0" r="r" b="b"/>
              <a:pathLst>
                <a:path w="35" h="13">
                  <a:moveTo>
                    <a:pt x="35" y="5"/>
                  </a:moveTo>
                  <a:lnTo>
                    <a:pt x="35" y="5"/>
                  </a:lnTo>
                  <a:lnTo>
                    <a:pt x="26" y="4"/>
                  </a:lnTo>
                  <a:lnTo>
                    <a:pt x="1" y="0"/>
                  </a:lnTo>
                  <a:lnTo>
                    <a:pt x="0" y="7"/>
                  </a:lnTo>
                  <a:lnTo>
                    <a:pt x="0" y="7"/>
                  </a:lnTo>
                  <a:lnTo>
                    <a:pt x="25" y="10"/>
                  </a:lnTo>
                  <a:lnTo>
                    <a:pt x="34" y="13"/>
                  </a:lnTo>
                  <a:lnTo>
                    <a:pt x="35" y="5"/>
                  </a:lnTo>
                  <a:close/>
                </a:path>
              </a:pathLst>
            </a:custGeom>
            <a:grpFill/>
            <a:ln w="9525">
              <a:noFill/>
              <a:round/>
            </a:ln>
          </p:spPr>
          <p:txBody>
            <a:bodyPr vert="horz" wrap="square" lIns="91440" tIns="45720" rIns="91440" bIns="45720" numCol="1" anchor="t" anchorCtr="0" compatLnSpc="1"/>
            <a:lstStyle/>
            <a:p>
              <a:endParaRPr lang="en-US"/>
            </a:p>
          </p:txBody>
        </p:sp>
        <p:sp>
          <p:nvSpPr>
            <p:cNvPr id="31" name="Freeform 308"/>
            <p:cNvSpPr/>
            <p:nvPr/>
          </p:nvSpPr>
          <p:spPr bwMode="auto">
            <a:xfrm>
              <a:off x="2889250" y="590551"/>
              <a:ext cx="55563" cy="19050"/>
            </a:xfrm>
            <a:custGeom>
              <a:avLst/>
              <a:gdLst/>
              <a:ahLst/>
              <a:cxnLst>
                <a:cxn ang="0">
                  <a:pos x="1" y="12"/>
                </a:cxn>
                <a:cxn ang="0">
                  <a:pos x="1" y="12"/>
                </a:cxn>
                <a:cxn ang="0">
                  <a:pos x="35" y="7"/>
                </a:cxn>
                <a:cxn ang="0">
                  <a:pos x="34" y="0"/>
                </a:cxn>
                <a:cxn ang="0">
                  <a:pos x="34" y="0"/>
                </a:cxn>
                <a:cxn ang="0">
                  <a:pos x="0" y="5"/>
                </a:cxn>
                <a:cxn ang="0">
                  <a:pos x="1" y="12"/>
                </a:cxn>
              </a:cxnLst>
              <a:rect l="0" t="0" r="r" b="b"/>
              <a:pathLst>
                <a:path w="35" h="12">
                  <a:moveTo>
                    <a:pt x="1" y="12"/>
                  </a:moveTo>
                  <a:lnTo>
                    <a:pt x="1" y="12"/>
                  </a:lnTo>
                  <a:lnTo>
                    <a:pt x="35" y="7"/>
                  </a:lnTo>
                  <a:lnTo>
                    <a:pt x="34" y="0"/>
                  </a:lnTo>
                  <a:lnTo>
                    <a:pt x="34" y="0"/>
                  </a:lnTo>
                  <a:lnTo>
                    <a:pt x="0" y="5"/>
                  </a:lnTo>
                  <a:lnTo>
                    <a:pt x="1" y="12"/>
                  </a:lnTo>
                  <a:close/>
                </a:path>
              </a:pathLst>
            </a:custGeom>
            <a:grpFill/>
            <a:ln w="9525">
              <a:noFill/>
              <a:round/>
            </a:ln>
          </p:spPr>
          <p:txBody>
            <a:bodyPr vert="horz" wrap="square" lIns="91440" tIns="45720" rIns="91440" bIns="45720" numCol="1" anchor="t" anchorCtr="0" compatLnSpc="1"/>
            <a:lstStyle/>
            <a:p>
              <a:endParaRPr lang="en-US"/>
            </a:p>
          </p:txBody>
        </p:sp>
        <p:sp>
          <p:nvSpPr>
            <p:cNvPr id="32" name="Freeform 309"/>
            <p:cNvSpPr/>
            <p:nvPr/>
          </p:nvSpPr>
          <p:spPr bwMode="auto">
            <a:xfrm>
              <a:off x="2781300" y="609601"/>
              <a:ext cx="55563" cy="22225"/>
            </a:xfrm>
            <a:custGeom>
              <a:avLst/>
              <a:gdLst/>
              <a:ahLst/>
              <a:cxnLst>
                <a:cxn ang="0">
                  <a:pos x="0" y="7"/>
                </a:cxn>
                <a:cxn ang="0">
                  <a:pos x="1" y="14"/>
                </a:cxn>
                <a:cxn ang="0">
                  <a:pos x="1" y="14"/>
                </a:cxn>
                <a:cxn ang="0">
                  <a:pos x="35" y="6"/>
                </a:cxn>
                <a:cxn ang="0">
                  <a:pos x="34" y="0"/>
                </a:cxn>
                <a:cxn ang="0">
                  <a:pos x="34" y="0"/>
                </a:cxn>
                <a:cxn ang="0">
                  <a:pos x="0" y="7"/>
                </a:cxn>
                <a:cxn ang="0">
                  <a:pos x="0" y="7"/>
                </a:cxn>
              </a:cxnLst>
              <a:rect l="0" t="0" r="r" b="b"/>
              <a:pathLst>
                <a:path w="35" h="14">
                  <a:moveTo>
                    <a:pt x="0" y="7"/>
                  </a:moveTo>
                  <a:lnTo>
                    <a:pt x="1" y="14"/>
                  </a:lnTo>
                  <a:lnTo>
                    <a:pt x="1" y="14"/>
                  </a:lnTo>
                  <a:lnTo>
                    <a:pt x="35" y="6"/>
                  </a:lnTo>
                  <a:lnTo>
                    <a:pt x="34" y="0"/>
                  </a:lnTo>
                  <a:lnTo>
                    <a:pt x="34" y="0"/>
                  </a:lnTo>
                  <a:lnTo>
                    <a:pt x="0" y="7"/>
                  </a:lnTo>
                  <a:lnTo>
                    <a:pt x="0" y="7"/>
                  </a:lnTo>
                  <a:close/>
                </a:path>
              </a:pathLst>
            </a:custGeom>
            <a:grpFill/>
            <a:ln w="9525">
              <a:noFill/>
              <a:round/>
            </a:ln>
          </p:spPr>
          <p:txBody>
            <a:bodyPr vert="horz" wrap="square" lIns="91440" tIns="45720" rIns="91440" bIns="45720" numCol="1" anchor="t" anchorCtr="0" compatLnSpc="1"/>
            <a:lstStyle/>
            <a:p>
              <a:endParaRPr lang="en-US"/>
            </a:p>
          </p:txBody>
        </p:sp>
        <p:sp>
          <p:nvSpPr>
            <p:cNvPr id="33" name="Freeform 310"/>
            <p:cNvSpPr/>
            <p:nvPr/>
          </p:nvSpPr>
          <p:spPr bwMode="auto">
            <a:xfrm>
              <a:off x="2673350" y="635001"/>
              <a:ext cx="57150" cy="26988"/>
            </a:xfrm>
            <a:custGeom>
              <a:avLst/>
              <a:gdLst/>
              <a:ahLst/>
              <a:cxnLst>
                <a:cxn ang="0">
                  <a:pos x="0" y="10"/>
                </a:cxn>
                <a:cxn ang="0">
                  <a:pos x="2" y="17"/>
                </a:cxn>
                <a:cxn ang="0">
                  <a:pos x="2" y="17"/>
                </a:cxn>
                <a:cxn ang="0">
                  <a:pos x="36" y="7"/>
                </a:cxn>
                <a:cxn ang="0">
                  <a:pos x="34" y="0"/>
                </a:cxn>
                <a:cxn ang="0">
                  <a:pos x="34" y="0"/>
                </a:cxn>
                <a:cxn ang="0">
                  <a:pos x="0" y="10"/>
                </a:cxn>
                <a:cxn ang="0">
                  <a:pos x="0" y="10"/>
                </a:cxn>
              </a:cxnLst>
              <a:rect l="0" t="0" r="r" b="b"/>
              <a:pathLst>
                <a:path w="36" h="17">
                  <a:moveTo>
                    <a:pt x="0" y="10"/>
                  </a:moveTo>
                  <a:lnTo>
                    <a:pt x="2" y="17"/>
                  </a:lnTo>
                  <a:lnTo>
                    <a:pt x="2" y="17"/>
                  </a:lnTo>
                  <a:lnTo>
                    <a:pt x="36" y="7"/>
                  </a:lnTo>
                  <a:lnTo>
                    <a:pt x="34" y="0"/>
                  </a:lnTo>
                  <a:lnTo>
                    <a:pt x="34" y="0"/>
                  </a:lnTo>
                  <a:lnTo>
                    <a:pt x="0" y="10"/>
                  </a:lnTo>
                  <a:lnTo>
                    <a:pt x="0" y="10"/>
                  </a:lnTo>
                  <a:close/>
                </a:path>
              </a:pathLst>
            </a:custGeom>
            <a:grpFill/>
            <a:ln w="9525">
              <a:noFill/>
              <a:round/>
            </a:ln>
          </p:spPr>
          <p:txBody>
            <a:bodyPr vert="horz" wrap="square" lIns="91440" tIns="45720" rIns="91440" bIns="45720" numCol="1" anchor="t" anchorCtr="0" compatLnSpc="1"/>
            <a:lstStyle/>
            <a:p>
              <a:endParaRPr lang="en-US"/>
            </a:p>
          </p:txBody>
        </p:sp>
      </p:grpSp>
      <p:sp>
        <p:nvSpPr>
          <p:cNvPr id="83" name="Freeform 314"/>
          <p:cNvSpPr/>
          <p:nvPr/>
        </p:nvSpPr>
        <p:spPr bwMode="auto">
          <a:xfrm>
            <a:off x="5680075" y="1775460"/>
            <a:ext cx="2126615" cy="1021715"/>
          </a:xfrm>
          <a:custGeom>
            <a:avLst/>
            <a:gdLst/>
            <a:ahLst/>
            <a:cxnLst>
              <a:cxn ang="0">
                <a:pos x="179" y="60"/>
              </a:cxn>
              <a:cxn ang="0">
                <a:pos x="175" y="50"/>
              </a:cxn>
              <a:cxn ang="0">
                <a:pos x="170" y="42"/>
              </a:cxn>
              <a:cxn ang="0">
                <a:pos x="160" y="37"/>
              </a:cxn>
              <a:cxn ang="0">
                <a:pos x="148" y="33"/>
              </a:cxn>
              <a:cxn ang="0">
                <a:pos x="147" y="28"/>
              </a:cxn>
              <a:cxn ang="0">
                <a:pos x="141" y="19"/>
              </a:cxn>
              <a:cxn ang="0">
                <a:pos x="133" y="12"/>
              </a:cxn>
              <a:cxn ang="0">
                <a:pos x="121" y="9"/>
              </a:cxn>
              <a:cxn ang="0">
                <a:pos x="115" y="8"/>
              </a:cxn>
              <a:cxn ang="0">
                <a:pos x="103" y="10"/>
              </a:cxn>
              <a:cxn ang="0">
                <a:pos x="93" y="15"/>
              </a:cxn>
              <a:cxn ang="0">
                <a:pos x="88" y="9"/>
              </a:cxn>
              <a:cxn ang="0">
                <a:pos x="72" y="1"/>
              </a:cxn>
              <a:cxn ang="0">
                <a:pos x="64" y="0"/>
              </a:cxn>
              <a:cxn ang="0">
                <a:pos x="50" y="3"/>
              </a:cxn>
              <a:cxn ang="0">
                <a:pos x="39" y="8"/>
              </a:cxn>
              <a:cxn ang="0">
                <a:pos x="32" y="17"/>
              </a:cxn>
              <a:cxn ang="0">
                <a:pos x="30" y="27"/>
              </a:cxn>
              <a:cxn ang="0">
                <a:pos x="31" y="33"/>
              </a:cxn>
              <a:cxn ang="0">
                <a:pos x="24" y="34"/>
              </a:cxn>
              <a:cxn ang="0">
                <a:pos x="13" y="39"/>
              </a:cxn>
              <a:cxn ang="0">
                <a:pos x="5" y="45"/>
              </a:cxn>
              <a:cxn ang="0">
                <a:pos x="0" y="54"/>
              </a:cxn>
              <a:cxn ang="0">
                <a:pos x="0" y="60"/>
              </a:cxn>
              <a:cxn ang="0">
                <a:pos x="2" y="69"/>
              </a:cxn>
              <a:cxn ang="0">
                <a:pos x="9" y="77"/>
              </a:cxn>
              <a:cxn ang="0">
                <a:pos x="17" y="83"/>
              </a:cxn>
              <a:cxn ang="0">
                <a:pos x="30" y="86"/>
              </a:cxn>
              <a:cxn ang="0">
                <a:pos x="32" y="86"/>
              </a:cxn>
              <a:cxn ang="0">
                <a:pos x="34" y="86"/>
              </a:cxn>
              <a:cxn ang="0">
                <a:pos x="35" y="86"/>
              </a:cxn>
              <a:cxn ang="0">
                <a:pos x="147" y="86"/>
              </a:cxn>
              <a:cxn ang="0">
                <a:pos x="154" y="85"/>
              </a:cxn>
              <a:cxn ang="0">
                <a:pos x="165" y="80"/>
              </a:cxn>
              <a:cxn ang="0">
                <a:pos x="173" y="74"/>
              </a:cxn>
              <a:cxn ang="0">
                <a:pos x="178" y="64"/>
              </a:cxn>
              <a:cxn ang="0">
                <a:pos x="179" y="60"/>
              </a:cxn>
            </a:cxnLst>
            <a:rect l="0" t="0" r="r" b="b"/>
            <a:pathLst>
              <a:path w="179" h="86">
                <a:moveTo>
                  <a:pt x="179" y="60"/>
                </a:moveTo>
                <a:lnTo>
                  <a:pt x="179" y="60"/>
                </a:lnTo>
                <a:lnTo>
                  <a:pt x="178" y="54"/>
                </a:lnTo>
                <a:lnTo>
                  <a:pt x="175" y="50"/>
                </a:lnTo>
                <a:lnTo>
                  <a:pt x="173" y="45"/>
                </a:lnTo>
                <a:lnTo>
                  <a:pt x="170" y="42"/>
                </a:lnTo>
                <a:lnTo>
                  <a:pt x="166" y="39"/>
                </a:lnTo>
                <a:lnTo>
                  <a:pt x="160" y="37"/>
                </a:lnTo>
                <a:lnTo>
                  <a:pt x="155" y="34"/>
                </a:lnTo>
                <a:lnTo>
                  <a:pt x="148" y="33"/>
                </a:lnTo>
                <a:lnTo>
                  <a:pt x="148" y="33"/>
                </a:lnTo>
                <a:lnTo>
                  <a:pt x="147" y="28"/>
                </a:lnTo>
                <a:lnTo>
                  <a:pt x="145" y="23"/>
                </a:lnTo>
                <a:lnTo>
                  <a:pt x="141" y="19"/>
                </a:lnTo>
                <a:lnTo>
                  <a:pt x="138" y="16"/>
                </a:lnTo>
                <a:lnTo>
                  <a:pt x="133" y="12"/>
                </a:lnTo>
                <a:lnTo>
                  <a:pt x="127" y="10"/>
                </a:lnTo>
                <a:lnTo>
                  <a:pt x="121" y="9"/>
                </a:lnTo>
                <a:lnTo>
                  <a:pt x="115" y="8"/>
                </a:lnTo>
                <a:lnTo>
                  <a:pt x="115" y="8"/>
                </a:lnTo>
                <a:lnTo>
                  <a:pt x="109" y="9"/>
                </a:lnTo>
                <a:lnTo>
                  <a:pt x="103" y="10"/>
                </a:lnTo>
                <a:lnTo>
                  <a:pt x="98" y="12"/>
                </a:lnTo>
                <a:lnTo>
                  <a:pt x="93" y="15"/>
                </a:lnTo>
                <a:lnTo>
                  <a:pt x="93" y="15"/>
                </a:lnTo>
                <a:lnTo>
                  <a:pt x="88" y="9"/>
                </a:lnTo>
                <a:lnTo>
                  <a:pt x="81" y="5"/>
                </a:lnTo>
                <a:lnTo>
                  <a:pt x="72" y="1"/>
                </a:lnTo>
                <a:lnTo>
                  <a:pt x="64" y="0"/>
                </a:lnTo>
                <a:lnTo>
                  <a:pt x="64" y="0"/>
                </a:lnTo>
                <a:lnTo>
                  <a:pt x="56" y="1"/>
                </a:lnTo>
                <a:lnTo>
                  <a:pt x="50" y="3"/>
                </a:lnTo>
                <a:lnTo>
                  <a:pt x="44" y="5"/>
                </a:lnTo>
                <a:lnTo>
                  <a:pt x="39" y="8"/>
                </a:lnTo>
                <a:lnTo>
                  <a:pt x="35" y="12"/>
                </a:lnTo>
                <a:lnTo>
                  <a:pt x="32" y="17"/>
                </a:lnTo>
                <a:lnTo>
                  <a:pt x="31" y="21"/>
                </a:lnTo>
                <a:lnTo>
                  <a:pt x="30" y="27"/>
                </a:lnTo>
                <a:lnTo>
                  <a:pt x="30" y="27"/>
                </a:lnTo>
                <a:lnTo>
                  <a:pt x="31" y="33"/>
                </a:lnTo>
                <a:lnTo>
                  <a:pt x="31" y="33"/>
                </a:lnTo>
                <a:lnTo>
                  <a:pt x="24" y="34"/>
                </a:lnTo>
                <a:lnTo>
                  <a:pt x="19" y="35"/>
                </a:lnTo>
                <a:lnTo>
                  <a:pt x="13" y="39"/>
                </a:lnTo>
                <a:lnTo>
                  <a:pt x="9" y="42"/>
                </a:lnTo>
                <a:lnTo>
                  <a:pt x="5" y="45"/>
                </a:lnTo>
                <a:lnTo>
                  <a:pt x="2" y="50"/>
                </a:lnTo>
                <a:lnTo>
                  <a:pt x="0" y="54"/>
                </a:lnTo>
                <a:lnTo>
                  <a:pt x="0" y="60"/>
                </a:lnTo>
                <a:lnTo>
                  <a:pt x="0" y="60"/>
                </a:lnTo>
                <a:lnTo>
                  <a:pt x="0" y="64"/>
                </a:lnTo>
                <a:lnTo>
                  <a:pt x="2" y="69"/>
                </a:lnTo>
                <a:lnTo>
                  <a:pt x="4" y="73"/>
                </a:lnTo>
                <a:lnTo>
                  <a:pt x="9" y="77"/>
                </a:lnTo>
                <a:lnTo>
                  <a:pt x="13" y="80"/>
                </a:lnTo>
                <a:lnTo>
                  <a:pt x="17" y="83"/>
                </a:lnTo>
                <a:lnTo>
                  <a:pt x="23" y="85"/>
                </a:lnTo>
                <a:lnTo>
                  <a:pt x="30" y="86"/>
                </a:lnTo>
                <a:lnTo>
                  <a:pt x="30" y="86"/>
                </a:lnTo>
                <a:lnTo>
                  <a:pt x="32" y="86"/>
                </a:lnTo>
                <a:lnTo>
                  <a:pt x="32" y="86"/>
                </a:lnTo>
                <a:lnTo>
                  <a:pt x="34" y="86"/>
                </a:lnTo>
                <a:lnTo>
                  <a:pt x="34" y="86"/>
                </a:lnTo>
                <a:lnTo>
                  <a:pt x="35" y="86"/>
                </a:lnTo>
                <a:lnTo>
                  <a:pt x="147" y="86"/>
                </a:lnTo>
                <a:lnTo>
                  <a:pt x="147" y="86"/>
                </a:lnTo>
                <a:lnTo>
                  <a:pt x="147" y="86"/>
                </a:lnTo>
                <a:lnTo>
                  <a:pt x="154" y="85"/>
                </a:lnTo>
                <a:lnTo>
                  <a:pt x="159" y="83"/>
                </a:lnTo>
                <a:lnTo>
                  <a:pt x="165" y="80"/>
                </a:lnTo>
                <a:lnTo>
                  <a:pt x="169" y="77"/>
                </a:lnTo>
                <a:lnTo>
                  <a:pt x="173" y="74"/>
                </a:lnTo>
                <a:lnTo>
                  <a:pt x="175" y="69"/>
                </a:lnTo>
                <a:lnTo>
                  <a:pt x="178" y="64"/>
                </a:lnTo>
                <a:lnTo>
                  <a:pt x="179" y="60"/>
                </a:lnTo>
                <a:lnTo>
                  <a:pt x="179" y="60"/>
                </a:lnTo>
                <a:close/>
              </a:path>
            </a:pathLst>
          </a:custGeom>
          <a:solidFill>
            <a:srgbClr val="578B18"/>
          </a:solidFill>
          <a:ln w="9525">
            <a:noFill/>
            <a:round/>
          </a:ln>
        </p:spPr>
        <p:txBody>
          <a:bodyPr vert="horz" wrap="square" lIns="91440" tIns="45720" rIns="91440" bIns="45720" numCol="1" anchor="t" anchorCtr="0" compatLnSpc="1"/>
          <a:lstStyle/>
          <a:p>
            <a:endParaRPr lang="en-US"/>
          </a:p>
        </p:txBody>
      </p:sp>
      <p:sp>
        <p:nvSpPr>
          <p:cNvPr id="162" name="Rectangle 161"/>
          <p:cNvSpPr/>
          <p:nvPr/>
        </p:nvSpPr>
        <p:spPr>
          <a:xfrm>
            <a:off x="6205855" y="2196465"/>
            <a:ext cx="1363345" cy="417830"/>
          </a:xfrm>
          <a:prstGeom prst="rect">
            <a:avLst/>
          </a:prstGeom>
          <a:noFill/>
          <a:extLst>
            <a:ext uri="{909E8E84-426E-40DD-AFC4-6F175D3DCCD1}">
              <a14:hiddenFill xmlns:a14="http://schemas.microsoft.com/office/drawing/2010/main">
                <a:solidFill>
                  <a:schemeClr val="bg1">
                    <a:alpha val="0"/>
                  </a:schemeClr>
                </a:solidFill>
              </a14:hiddenFill>
            </a:ext>
          </a:extLst>
        </p:spPr>
        <p:txBody>
          <a:bodyPr wrap="square">
            <a:spAutoFit/>
          </a:bodyPr>
          <a:lstStyle/>
          <a:p>
            <a:r>
              <a:rPr lang="zh-CN" altLang="en-US" sz="2000" dirty="0">
                <a:solidFill>
                  <a:schemeClr val="bg1"/>
                </a:solidFill>
                <a:latin typeface="微软雅黑" panose="020B0503020204020204" charset="-122"/>
                <a:ea typeface="微软雅黑" panose="020B0503020204020204" charset="-122"/>
                <a:cs typeface="Open Sans" pitchFamily="34" charset="0"/>
                <a:sym typeface="+mn-ea"/>
              </a:rPr>
              <a:t>关键词</a:t>
            </a:r>
          </a:p>
        </p:txBody>
      </p:sp>
      <p:grpSp>
        <p:nvGrpSpPr>
          <p:cNvPr id="20" name="Group 128"/>
          <p:cNvGrpSpPr/>
          <p:nvPr/>
        </p:nvGrpSpPr>
        <p:grpSpPr>
          <a:xfrm>
            <a:off x="7547610" y="1465580"/>
            <a:ext cx="1960880" cy="574675"/>
            <a:chOff x="2193925" y="492126"/>
            <a:chExt cx="1500188" cy="439738"/>
          </a:xfrm>
          <a:solidFill>
            <a:srgbClr val="578B18"/>
          </a:solidFill>
        </p:grpSpPr>
        <p:sp>
          <p:nvSpPr>
            <p:cNvPr id="130" name="Freeform 298"/>
            <p:cNvSpPr/>
            <p:nvPr/>
          </p:nvSpPr>
          <p:spPr bwMode="auto">
            <a:xfrm>
              <a:off x="3394075" y="492126"/>
              <a:ext cx="300038" cy="266700"/>
            </a:xfrm>
            <a:custGeom>
              <a:avLst/>
              <a:gdLst/>
              <a:ahLst/>
              <a:cxnLst>
                <a:cxn ang="0">
                  <a:pos x="186" y="97"/>
                </a:cxn>
                <a:cxn ang="0">
                  <a:pos x="186" y="97"/>
                </a:cxn>
                <a:cxn ang="0">
                  <a:pos x="183" y="94"/>
                </a:cxn>
                <a:cxn ang="0">
                  <a:pos x="178" y="92"/>
                </a:cxn>
                <a:cxn ang="0">
                  <a:pos x="161" y="88"/>
                </a:cxn>
                <a:cxn ang="0">
                  <a:pos x="130" y="81"/>
                </a:cxn>
                <a:cxn ang="0">
                  <a:pos x="90" y="4"/>
                </a:cxn>
                <a:cxn ang="0">
                  <a:pos x="75" y="0"/>
                </a:cxn>
                <a:cxn ang="0">
                  <a:pos x="83" y="72"/>
                </a:cxn>
                <a:cxn ang="0">
                  <a:pos x="43" y="64"/>
                </a:cxn>
                <a:cxn ang="0">
                  <a:pos x="26" y="32"/>
                </a:cxn>
                <a:cxn ang="0">
                  <a:pos x="18" y="31"/>
                </a:cxn>
                <a:cxn ang="0">
                  <a:pos x="18" y="34"/>
                </a:cxn>
                <a:cxn ang="0">
                  <a:pos x="16" y="33"/>
                </a:cxn>
                <a:cxn ang="0">
                  <a:pos x="19" y="69"/>
                </a:cxn>
                <a:cxn ang="0">
                  <a:pos x="19" y="75"/>
                </a:cxn>
                <a:cxn ang="0">
                  <a:pos x="17" y="80"/>
                </a:cxn>
                <a:cxn ang="0">
                  <a:pos x="0" y="111"/>
                </a:cxn>
                <a:cxn ang="0">
                  <a:pos x="2" y="112"/>
                </a:cxn>
                <a:cxn ang="0">
                  <a:pos x="0" y="114"/>
                </a:cxn>
                <a:cxn ang="0">
                  <a:pos x="9" y="117"/>
                </a:cxn>
                <a:cxn ang="0">
                  <a:pos x="38" y="95"/>
                </a:cxn>
                <a:cxn ang="0">
                  <a:pos x="77" y="102"/>
                </a:cxn>
                <a:cxn ang="0">
                  <a:pos x="41" y="165"/>
                </a:cxn>
                <a:cxn ang="0">
                  <a:pos x="57" y="168"/>
                </a:cxn>
                <a:cxn ang="0">
                  <a:pos x="124" y="111"/>
                </a:cxn>
                <a:cxn ang="0">
                  <a:pos x="155" y="118"/>
                </a:cxn>
                <a:cxn ang="0">
                  <a:pos x="173" y="121"/>
                </a:cxn>
                <a:cxn ang="0">
                  <a:pos x="173" y="121"/>
                </a:cxn>
                <a:cxn ang="0">
                  <a:pos x="177" y="121"/>
                </a:cxn>
                <a:cxn ang="0">
                  <a:pos x="181" y="119"/>
                </a:cxn>
                <a:cxn ang="0">
                  <a:pos x="181" y="119"/>
                </a:cxn>
                <a:cxn ang="0">
                  <a:pos x="186" y="115"/>
                </a:cxn>
                <a:cxn ang="0">
                  <a:pos x="188" y="112"/>
                </a:cxn>
                <a:cxn ang="0">
                  <a:pos x="189" y="109"/>
                </a:cxn>
                <a:cxn ang="0">
                  <a:pos x="189" y="109"/>
                </a:cxn>
                <a:cxn ang="0">
                  <a:pos x="189" y="109"/>
                </a:cxn>
                <a:cxn ang="0">
                  <a:pos x="189" y="109"/>
                </a:cxn>
                <a:cxn ang="0">
                  <a:pos x="189" y="109"/>
                </a:cxn>
                <a:cxn ang="0">
                  <a:pos x="189" y="109"/>
                </a:cxn>
                <a:cxn ang="0">
                  <a:pos x="189" y="106"/>
                </a:cxn>
                <a:cxn ang="0">
                  <a:pos x="189" y="102"/>
                </a:cxn>
                <a:cxn ang="0">
                  <a:pos x="186" y="97"/>
                </a:cxn>
                <a:cxn ang="0">
                  <a:pos x="186" y="97"/>
                </a:cxn>
              </a:cxnLst>
              <a:rect l="0" t="0" r="r" b="b"/>
              <a:pathLst>
                <a:path w="189" h="168">
                  <a:moveTo>
                    <a:pt x="186" y="97"/>
                  </a:moveTo>
                  <a:lnTo>
                    <a:pt x="186" y="97"/>
                  </a:lnTo>
                  <a:lnTo>
                    <a:pt x="183" y="94"/>
                  </a:lnTo>
                  <a:lnTo>
                    <a:pt x="178" y="92"/>
                  </a:lnTo>
                  <a:lnTo>
                    <a:pt x="161" y="88"/>
                  </a:lnTo>
                  <a:lnTo>
                    <a:pt x="130" y="81"/>
                  </a:lnTo>
                  <a:lnTo>
                    <a:pt x="90" y="4"/>
                  </a:lnTo>
                  <a:lnTo>
                    <a:pt x="75" y="0"/>
                  </a:lnTo>
                  <a:lnTo>
                    <a:pt x="83" y="72"/>
                  </a:lnTo>
                  <a:lnTo>
                    <a:pt x="43" y="64"/>
                  </a:lnTo>
                  <a:lnTo>
                    <a:pt x="26" y="32"/>
                  </a:lnTo>
                  <a:lnTo>
                    <a:pt x="18" y="31"/>
                  </a:lnTo>
                  <a:lnTo>
                    <a:pt x="18" y="34"/>
                  </a:lnTo>
                  <a:lnTo>
                    <a:pt x="16" y="33"/>
                  </a:lnTo>
                  <a:lnTo>
                    <a:pt x="19" y="69"/>
                  </a:lnTo>
                  <a:lnTo>
                    <a:pt x="19" y="75"/>
                  </a:lnTo>
                  <a:lnTo>
                    <a:pt x="17" y="80"/>
                  </a:lnTo>
                  <a:lnTo>
                    <a:pt x="0" y="111"/>
                  </a:lnTo>
                  <a:lnTo>
                    <a:pt x="2" y="112"/>
                  </a:lnTo>
                  <a:lnTo>
                    <a:pt x="0" y="114"/>
                  </a:lnTo>
                  <a:lnTo>
                    <a:pt x="9" y="117"/>
                  </a:lnTo>
                  <a:lnTo>
                    <a:pt x="38" y="95"/>
                  </a:lnTo>
                  <a:lnTo>
                    <a:pt x="77" y="102"/>
                  </a:lnTo>
                  <a:lnTo>
                    <a:pt x="41" y="165"/>
                  </a:lnTo>
                  <a:lnTo>
                    <a:pt x="57" y="168"/>
                  </a:lnTo>
                  <a:lnTo>
                    <a:pt x="124" y="111"/>
                  </a:lnTo>
                  <a:lnTo>
                    <a:pt x="155" y="118"/>
                  </a:lnTo>
                  <a:lnTo>
                    <a:pt x="173" y="121"/>
                  </a:lnTo>
                  <a:lnTo>
                    <a:pt x="173" y="121"/>
                  </a:lnTo>
                  <a:lnTo>
                    <a:pt x="177" y="121"/>
                  </a:lnTo>
                  <a:lnTo>
                    <a:pt x="181" y="119"/>
                  </a:lnTo>
                  <a:lnTo>
                    <a:pt x="181" y="119"/>
                  </a:lnTo>
                  <a:lnTo>
                    <a:pt x="186" y="115"/>
                  </a:lnTo>
                  <a:lnTo>
                    <a:pt x="188" y="112"/>
                  </a:lnTo>
                  <a:lnTo>
                    <a:pt x="189" y="109"/>
                  </a:lnTo>
                  <a:lnTo>
                    <a:pt x="189" y="109"/>
                  </a:lnTo>
                  <a:lnTo>
                    <a:pt x="189" y="109"/>
                  </a:lnTo>
                  <a:lnTo>
                    <a:pt x="189" y="109"/>
                  </a:lnTo>
                  <a:lnTo>
                    <a:pt x="189" y="109"/>
                  </a:lnTo>
                  <a:lnTo>
                    <a:pt x="189" y="109"/>
                  </a:lnTo>
                  <a:lnTo>
                    <a:pt x="189" y="106"/>
                  </a:lnTo>
                  <a:lnTo>
                    <a:pt x="189" y="102"/>
                  </a:lnTo>
                  <a:lnTo>
                    <a:pt x="186" y="97"/>
                  </a:lnTo>
                  <a:lnTo>
                    <a:pt x="186" y="97"/>
                  </a:lnTo>
                  <a:close/>
                </a:path>
              </a:pathLst>
            </a:custGeom>
            <a:grpFill/>
            <a:ln w="9525">
              <a:noFill/>
              <a:round/>
            </a:ln>
          </p:spPr>
          <p:txBody>
            <a:bodyPr vert="horz" wrap="square" lIns="91440" tIns="45720" rIns="91440" bIns="45720" numCol="1" anchor="t" anchorCtr="0" compatLnSpc="1"/>
            <a:lstStyle/>
            <a:p>
              <a:endParaRPr lang="en-US"/>
            </a:p>
          </p:txBody>
        </p:sp>
        <p:sp>
          <p:nvSpPr>
            <p:cNvPr id="131" name="Freeform 299"/>
            <p:cNvSpPr/>
            <p:nvPr/>
          </p:nvSpPr>
          <p:spPr bwMode="auto">
            <a:xfrm>
              <a:off x="2570163" y="669926"/>
              <a:ext cx="53975" cy="30163"/>
            </a:xfrm>
            <a:custGeom>
              <a:avLst/>
              <a:gdLst/>
              <a:ahLst/>
              <a:cxnLst>
                <a:cxn ang="0">
                  <a:pos x="0" y="12"/>
                </a:cxn>
                <a:cxn ang="0">
                  <a:pos x="3" y="19"/>
                </a:cxn>
                <a:cxn ang="0">
                  <a:pos x="3" y="19"/>
                </a:cxn>
                <a:cxn ang="0">
                  <a:pos x="34" y="7"/>
                </a:cxn>
                <a:cxn ang="0">
                  <a:pos x="32" y="0"/>
                </a:cxn>
                <a:cxn ang="0">
                  <a:pos x="32" y="0"/>
                </a:cxn>
                <a:cxn ang="0">
                  <a:pos x="0" y="12"/>
                </a:cxn>
                <a:cxn ang="0">
                  <a:pos x="0" y="12"/>
                </a:cxn>
              </a:cxnLst>
              <a:rect l="0" t="0" r="r" b="b"/>
              <a:pathLst>
                <a:path w="34" h="19">
                  <a:moveTo>
                    <a:pt x="0" y="12"/>
                  </a:moveTo>
                  <a:lnTo>
                    <a:pt x="3" y="19"/>
                  </a:lnTo>
                  <a:lnTo>
                    <a:pt x="3" y="19"/>
                  </a:lnTo>
                  <a:lnTo>
                    <a:pt x="34" y="7"/>
                  </a:lnTo>
                  <a:lnTo>
                    <a:pt x="32" y="0"/>
                  </a:lnTo>
                  <a:lnTo>
                    <a:pt x="32" y="0"/>
                  </a:lnTo>
                  <a:lnTo>
                    <a:pt x="0" y="12"/>
                  </a:lnTo>
                  <a:lnTo>
                    <a:pt x="0" y="12"/>
                  </a:lnTo>
                  <a:close/>
                </a:path>
              </a:pathLst>
            </a:custGeom>
            <a:grpFill/>
            <a:ln w="9525">
              <a:noFill/>
              <a:round/>
            </a:ln>
          </p:spPr>
          <p:txBody>
            <a:bodyPr vert="horz" wrap="square" lIns="91440" tIns="45720" rIns="91440" bIns="45720" numCol="1" anchor="t" anchorCtr="0" compatLnSpc="1"/>
            <a:lstStyle/>
            <a:p>
              <a:endParaRPr lang="en-US"/>
            </a:p>
          </p:txBody>
        </p:sp>
        <p:sp>
          <p:nvSpPr>
            <p:cNvPr id="132" name="Freeform 300"/>
            <p:cNvSpPr/>
            <p:nvPr/>
          </p:nvSpPr>
          <p:spPr bwMode="auto">
            <a:xfrm>
              <a:off x="2470150" y="712788"/>
              <a:ext cx="53975" cy="31750"/>
            </a:xfrm>
            <a:custGeom>
              <a:avLst/>
              <a:gdLst/>
              <a:ahLst/>
              <a:cxnLst>
                <a:cxn ang="0">
                  <a:pos x="0" y="15"/>
                </a:cxn>
                <a:cxn ang="0">
                  <a:pos x="3" y="20"/>
                </a:cxn>
                <a:cxn ang="0">
                  <a:pos x="3" y="20"/>
                </a:cxn>
                <a:cxn ang="0">
                  <a:pos x="34" y="6"/>
                </a:cxn>
                <a:cxn ang="0">
                  <a:pos x="30" y="0"/>
                </a:cxn>
                <a:cxn ang="0">
                  <a:pos x="30" y="0"/>
                </a:cxn>
                <a:cxn ang="0">
                  <a:pos x="0" y="15"/>
                </a:cxn>
                <a:cxn ang="0">
                  <a:pos x="0" y="15"/>
                </a:cxn>
              </a:cxnLst>
              <a:rect l="0" t="0" r="r" b="b"/>
              <a:pathLst>
                <a:path w="34" h="20">
                  <a:moveTo>
                    <a:pt x="0" y="15"/>
                  </a:moveTo>
                  <a:lnTo>
                    <a:pt x="3" y="20"/>
                  </a:lnTo>
                  <a:lnTo>
                    <a:pt x="3" y="20"/>
                  </a:lnTo>
                  <a:lnTo>
                    <a:pt x="34" y="6"/>
                  </a:lnTo>
                  <a:lnTo>
                    <a:pt x="30" y="0"/>
                  </a:lnTo>
                  <a:lnTo>
                    <a:pt x="30" y="0"/>
                  </a:lnTo>
                  <a:lnTo>
                    <a:pt x="0" y="15"/>
                  </a:lnTo>
                  <a:lnTo>
                    <a:pt x="0" y="15"/>
                  </a:lnTo>
                  <a:close/>
                </a:path>
              </a:pathLst>
            </a:custGeom>
            <a:grpFill/>
            <a:ln w="9525">
              <a:noFill/>
              <a:round/>
            </a:ln>
          </p:spPr>
          <p:txBody>
            <a:bodyPr vert="horz" wrap="square" lIns="91440" tIns="45720" rIns="91440" bIns="45720" numCol="1" anchor="t" anchorCtr="0" compatLnSpc="1"/>
            <a:lstStyle/>
            <a:p>
              <a:endParaRPr lang="en-US"/>
            </a:p>
          </p:txBody>
        </p:sp>
        <p:sp>
          <p:nvSpPr>
            <p:cNvPr id="133" name="Freeform 301"/>
            <p:cNvSpPr/>
            <p:nvPr/>
          </p:nvSpPr>
          <p:spPr bwMode="auto">
            <a:xfrm>
              <a:off x="2371725" y="762001"/>
              <a:ext cx="53975" cy="38100"/>
            </a:xfrm>
            <a:custGeom>
              <a:avLst/>
              <a:gdLst/>
              <a:ahLst/>
              <a:cxnLst>
                <a:cxn ang="0">
                  <a:pos x="0" y="18"/>
                </a:cxn>
                <a:cxn ang="0">
                  <a:pos x="5" y="24"/>
                </a:cxn>
                <a:cxn ang="0">
                  <a:pos x="5" y="24"/>
                </a:cxn>
                <a:cxn ang="0">
                  <a:pos x="34" y="6"/>
                </a:cxn>
                <a:cxn ang="0">
                  <a:pos x="31" y="0"/>
                </a:cxn>
                <a:cxn ang="0">
                  <a:pos x="31" y="0"/>
                </a:cxn>
                <a:cxn ang="0">
                  <a:pos x="0" y="18"/>
                </a:cxn>
                <a:cxn ang="0">
                  <a:pos x="0" y="18"/>
                </a:cxn>
              </a:cxnLst>
              <a:rect l="0" t="0" r="r" b="b"/>
              <a:pathLst>
                <a:path w="34" h="24">
                  <a:moveTo>
                    <a:pt x="0" y="18"/>
                  </a:moveTo>
                  <a:lnTo>
                    <a:pt x="5" y="24"/>
                  </a:lnTo>
                  <a:lnTo>
                    <a:pt x="5" y="24"/>
                  </a:lnTo>
                  <a:lnTo>
                    <a:pt x="34" y="6"/>
                  </a:lnTo>
                  <a:lnTo>
                    <a:pt x="31" y="0"/>
                  </a:lnTo>
                  <a:lnTo>
                    <a:pt x="31" y="0"/>
                  </a:lnTo>
                  <a:lnTo>
                    <a:pt x="0" y="18"/>
                  </a:lnTo>
                  <a:lnTo>
                    <a:pt x="0" y="18"/>
                  </a:lnTo>
                  <a:close/>
                </a:path>
              </a:pathLst>
            </a:custGeom>
            <a:grpFill/>
            <a:ln w="9525">
              <a:noFill/>
              <a:round/>
            </a:ln>
          </p:spPr>
          <p:txBody>
            <a:bodyPr vert="horz" wrap="square" lIns="91440" tIns="45720" rIns="91440" bIns="45720" numCol="1" anchor="t" anchorCtr="0" compatLnSpc="1"/>
            <a:lstStyle/>
            <a:p>
              <a:endParaRPr lang="en-US"/>
            </a:p>
          </p:txBody>
        </p:sp>
        <p:sp>
          <p:nvSpPr>
            <p:cNvPr id="134" name="Freeform 302"/>
            <p:cNvSpPr/>
            <p:nvPr/>
          </p:nvSpPr>
          <p:spPr bwMode="auto">
            <a:xfrm>
              <a:off x="2193925" y="885826"/>
              <a:ext cx="49213" cy="46038"/>
            </a:xfrm>
            <a:custGeom>
              <a:avLst/>
              <a:gdLst/>
              <a:ahLst/>
              <a:cxnLst>
                <a:cxn ang="0">
                  <a:pos x="0" y="23"/>
                </a:cxn>
                <a:cxn ang="0">
                  <a:pos x="5" y="29"/>
                </a:cxn>
                <a:cxn ang="0">
                  <a:pos x="5" y="29"/>
                </a:cxn>
                <a:cxn ang="0">
                  <a:pos x="31" y="6"/>
                </a:cxn>
                <a:cxn ang="0">
                  <a:pos x="27" y="0"/>
                </a:cxn>
                <a:cxn ang="0">
                  <a:pos x="27" y="0"/>
                </a:cxn>
                <a:cxn ang="0">
                  <a:pos x="0" y="23"/>
                </a:cxn>
                <a:cxn ang="0">
                  <a:pos x="0" y="23"/>
                </a:cxn>
              </a:cxnLst>
              <a:rect l="0" t="0" r="r" b="b"/>
              <a:pathLst>
                <a:path w="31" h="29">
                  <a:moveTo>
                    <a:pt x="0" y="23"/>
                  </a:moveTo>
                  <a:lnTo>
                    <a:pt x="5" y="29"/>
                  </a:lnTo>
                  <a:lnTo>
                    <a:pt x="5" y="29"/>
                  </a:lnTo>
                  <a:lnTo>
                    <a:pt x="31" y="6"/>
                  </a:lnTo>
                  <a:lnTo>
                    <a:pt x="27" y="0"/>
                  </a:lnTo>
                  <a:lnTo>
                    <a:pt x="27" y="0"/>
                  </a:lnTo>
                  <a:lnTo>
                    <a:pt x="0" y="23"/>
                  </a:lnTo>
                  <a:lnTo>
                    <a:pt x="0" y="23"/>
                  </a:lnTo>
                  <a:close/>
                </a:path>
              </a:pathLst>
            </a:custGeom>
            <a:grpFill/>
            <a:ln w="9525">
              <a:noFill/>
              <a:round/>
            </a:ln>
          </p:spPr>
          <p:txBody>
            <a:bodyPr vert="horz" wrap="square" lIns="91440" tIns="45720" rIns="91440" bIns="45720" numCol="1" anchor="t" anchorCtr="0" compatLnSpc="1"/>
            <a:lstStyle/>
            <a:p>
              <a:endParaRPr lang="en-US"/>
            </a:p>
          </p:txBody>
        </p:sp>
        <p:sp>
          <p:nvSpPr>
            <p:cNvPr id="135" name="Freeform 303"/>
            <p:cNvSpPr/>
            <p:nvPr/>
          </p:nvSpPr>
          <p:spPr bwMode="auto">
            <a:xfrm>
              <a:off x="2279650" y="820738"/>
              <a:ext cx="50800" cy="39688"/>
            </a:xfrm>
            <a:custGeom>
              <a:avLst/>
              <a:gdLst/>
              <a:ahLst/>
              <a:cxnLst>
                <a:cxn ang="0">
                  <a:pos x="0" y="19"/>
                </a:cxn>
                <a:cxn ang="0">
                  <a:pos x="4" y="25"/>
                </a:cxn>
                <a:cxn ang="0">
                  <a:pos x="4" y="25"/>
                </a:cxn>
                <a:cxn ang="0">
                  <a:pos x="32" y="5"/>
                </a:cxn>
                <a:cxn ang="0">
                  <a:pos x="29" y="0"/>
                </a:cxn>
                <a:cxn ang="0">
                  <a:pos x="29" y="0"/>
                </a:cxn>
                <a:cxn ang="0">
                  <a:pos x="0" y="19"/>
                </a:cxn>
                <a:cxn ang="0">
                  <a:pos x="0" y="19"/>
                </a:cxn>
              </a:cxnLst>
              <a:rect l="0" t="0" r="r" b="b"/>
              <a:pathLst>
                <a:path w="32" h="25">
                  <a:moveTo>
                    <a:pt x="0" y="19"/>
                  </a:moveTo>
                  <a:lnTo>
                    <a:pt x="4" y="25"/>
                  </a:lnTo>
                  <a:lnTo>
                    <a:pt x="4" y="25"/>
                  </a:lnTo>
                  <a:lnTo>
                    <a:pt x="32" y="5"/>
                  </a:lnTo>
                  <a:lnTo>
                    <a:pt x="29" y="0"/>
                  </a:lnTo>
                  <a:lnTo>
                    <a:pt x="29" y="0"/>
                  </a:lnTo>
                  <a:lnTo>
                    <a:pt x="0" y="19"/>
                  </a:lnTo>
                  <a:lnTo>
                    <a:pt x="0" y="19"/>
                  </a:lnTo>
                  <a:close/>
                </a:path>
              </a:pathLst>
            </a:custGeom>
            <a:grpFill/>
            <a:ln w="9525">
              <a:noFill/>
              <a:round/>
            </a:ln>
          </p:spPr>
          <p:txBody>
            <a:bodyPr vert="horz" wrap="square" lIns="91440" tIns="45720" rIns="91440" bIns="45720" numCol="1" anchor="t" anchorCtr="0" compatLnSpc="1"/>
            <a:lstStyle/>
            <a:p>
              <a:endParaRPr lang="en-US"/>
            </a:p>
          </p:txBody>
        </p:sp>
        <p:sp>
          <p:nvSpPr>
            <p:cNvPr id="136" name="Freeform 304"/>
            <p:cNvSpPr/>
            <p:nvPr/>
          </p:nvSpPr>
          <p:spPr bwMode="auto">
            <a:xfrm>
              <a:off x="2998788" y="579438"/>
              <a:ext cx="55563" cy="15875"/>
            </a:xfrm>
            <a:custGeom>
              <a:avLst/>
              <a:gdLst/>
              <a:ahLst/>
              <a:cxnLst>
                <a:cxn ang="0">
                  <a:pos x="1" y="10"/>
                </a:cxn>
                <a:cxn ang="0">
                  <a:pos x="1" y="10"/>
                </a:cxn>
                <a:cxn ang="0">
                  <a:pos x="35" y="7"/>
                </a:cxn>
                <a:cxn ang="0">
                  <a:pos x="35" y="0"/>
                </a:cxn>
                <a:cxn ang="0">
                  <a:pos x="35" y="0"/>
                </a:cxn>
                <a:cxn ang="0">
                  <a:pos x="0" y="3"/>
                </a:cxn>
                <a:cxn ang="0">
                  <a:pos x="1" y="10"/>
                </a:cxn>
              </a:cxnLst>
              <a:rect l="0" t="0" r="r" b="b"/>
              <a:pathLst>
                <a:path w="35" h="10">
                  <a:moveTo>
                    <a:pt x="1" y="10"/>
                  </a:moveTo>
                  <a:lnTo>
                    <a:pt x="1" y="10"/>
                  </a:lnTo>
                  <a:lnTo>
                    <a:pt x="35" y="7"/>
                  </a:lnTo>
                  <a:lnTo>
                    <a:pt x="35" y="0"/>
                  </a:lnTo>
                  <a:lnTo>
                    <a:pt x="35" y="0"/>
                  </a:lnTo>
                  <a:lnTo>
                    <a:pt x="0" y="3"/>
                  </a:lnTo>
                  <a:lnTo>
                    <a:pt x="1" y="10"/>
                  </a:lnTo>
                  <a:close/>
                </a:path>
              </a:pathLst>
            </a:custGeom>
            <a:grpFill/>
            <a:ln w="9525">
              <a:noFill/>
              <a:round/>
            </a:ln>
          </p:spPr>
          <p:txBody>
            <a:bodyPr vert="horz" wrap="square" lIns="91440" tIns="45720" rIns="91440" bIns="45720" numCol="1" anchor="t" anchorCtr="0" compatLnSpc="1"/>
            <a:lstStyle/>
            <a:p>
              <a:endParaRPr lang="en-US"/>
            </a:p>
          </p:txBody>
        </p:sp>
        <p:sp>
          <p:nvSpPr>
            <p:cNvPr id="137" name="Freeform 305"/>
            <p:cNvSpPr/>
            <p:nvPr/>
          </p:nvSpPr>
          <p:spPr bwMode="auto">
            <a:xfrm>
              <a:off x="3221038" y="576263"/>
              <a:ext cx="55563" cy="14288"/>
            </a:xfrm>
            <a:custGeom>
              <a:avLst/>
              <a:gdLst/>
              <a:ahLst/>
              <a:cxnLst>
                <a:cxn ang="0">
                  <a:pos x="0" y="8"/>
                </a:cxn>
                <a:cxn ang="0">
                  <a:pos x="0" y="8"/>
                </a:cxn>
                <a:cxn ang="0">
                  <a:pos x="35" y="9"/>
                </a:cxn>
                <a:cxn ang="0">
                  <a:pos x="35" y="2"/>
                </a:cxn>
                <a:cxn ang="0">
                  <a:pos x="35" y="2"/>
                </a:cxn>
                <a:cxn ang="0">
                  <a:pos x="0" y="0"/>
                </a:cxn>
                <a:cxn ang="0">
                  <a:pos x="0" y="8"/>
                </a:cxn>
              </a:cxnLst>
              <a:rect l="0" t="0" r="r" b="b"/>
              <a:pathLst>
                <a:path w="35" h="9">
                  <a:moveTo>
                    <a:pt x="0" y="8"/>
                  </a:moveTo>
                  <a:lnTo>
                    <a:pt x="0" y="8"/>
                  </a:lnTo>
                  <a:lnTo>
                    <a:pt x="35" y="9"/>
                  </a:lnTo>
                  <a:lnTo>
                    <a:pt x="35" y="2"/>
                  </a:lnTo>
                  <a:lnTo>
                    <a:pt x="35" y="2"/>
                  </a:lnTo>
                  <a:lnTo>
                    <a:pt x="0" y="0"/>
                  </a:lnTo>
                  <a:lnTo>
                    <a:pt x="0" y="8"/>
                  </a:lnTo>
                  <a:close/>
                </a:path>
              </a:pathLst>
            </a:custGeom>
            <a:grpFill/>
            <a:ln w="9525">
              <a:noFill/>
              <a:round/>
            </a:ln>
          </p:spPr>
          <p:txBody>
            <a:bodyPr vert="horz" wrap="square" lIns="91440" tIns="45720" rIns="91440" bIns="45720" numCol="1" anchor="t" anchorCtr="0" compatLnSpc="1"/>
            <a:lstStyle/>
            <a:p>
              <a:endParaRPr lang="en-US"/>
            </a:p>
          </p:txBody>
        </p:sp>
        <p:sp>
          <p:nvSpPr>
            <p:cNvPr id="138" name="Freeform 306"/>
            <p:cNvSpPr/>
            <p:nvPr/>
          </p:nvSpPr>
          <p:spPr bwMode="auto">
            <a:xfrm>
              <a:off x="3108325" y="576263"/>
              <a:ext cx="57150" cy="12700"/>
            </a:xfrm>
            <a:custGeom>
              <a:avLst/>
              <a:gdLst/>
              <a:ahLst/>
              <a:cxnLst>
                <a:cxn ang="0">
                  <a:pos x="2" y="8"/>
                </a:cxn>
                <a:cxn ang="0">
                  <a:pos x="2" y="8"/>
                </a:cxn>
                <a:cxn ang="0">
                  <a:pos x="36" y="7"/>
                </a:cxn>
                <a:cxn ang="0">
                  <a:pos x="36" y="0"/>
                </a:cxn>
                <a:cxn ang="0">
                  <a:pos x="36" y="0"/>
                </a:cxn>
                <a:cxn ang="0">
                  <a:pos x="0" y="0"/>
                </a:cxn>
                <a:cxn ang="0">
                  <a:pos x="2" y="8"/>
                </a:cxn>
              </a:cxnLst>
              <a:rect l="0" t="0" r="r" b="b"/>
              <a:pathLst>
                <a:path w="36" h="8">
                  <a:moveTo>
                    <a:pt x="2" y="8"/>
                  </a:moveTo>
                  <a:lnTo>
                    <a:pt x="2" y="8"/>
                  </a:lnTo>
                  <a:lnTo>
                    <a:pt x="36" y="7"/>
                  </a:lnTo>
                  <a:lnTo>
                    <a:pt x="36" y="0"/>
                  </a:lnTo>
                  <a:lnTo>
                    <a:pt x="36" y="0"/>
                  </a:lnTo>
                  <a:lnTo>
                    <a:pt x="0" y="0"/>
                  </a:lnTo>
                  <a:lnTo>
                    <a:pt x="2" y="8"/>
                  </a:lnTo>
                  <a:close/>
                </a:path>
              </a:pathLst>
            </a:custGeom>
            <a:grpFill/>
            <a:ln w="9525">
              <a:noFill/>
              <a:round/>
            </a:ln>
          </p:spPr>
          <p:txBody>
            <a:bodyPr vert="horz" wrap="square" lIns="91440" tIns="45720" rIns="91440" bIns="45720" numCol="1" anchor="t" anchorCtr="0" compatLnSpc="1"/>
            <a:lstStyle/>
            <a:p>
              <a:endParaRPr lang="en-US"/>
            </a:p>
          </p:txBody>
        </p:sp>
        <p:sp>
          <p:nvSpPr>
            <p:cNvPr id="139" name="Freeform 307"/>
            <p:cNvSpPr/>
            <p:nvPr/>
          </p:nvSpPr>
          <p:spPr bwMode="auto">
            <a:xfrm>
              <a:off x="3330575" y="584201"/>
              <a:ext cx="55563" cy="20638"/>
            </a:xfrm>
            <a:custGeom>
              <a:avLst/>
              <a:gdLst/>
              <a:ahLst/>
              <a:cxnLst>
                <a:cxn ang="0">
                  <a:pos x="35" y="5"/>
                </a:cxn>
                <a:cxn ang="0">
                  <a:pos x="35" y="5"/>
                </a:cxn>
                <a:cxn ang="0">
                  <a:pos x="26" y="4"/>
                </a:cxn>
                <a:cxn ang="0">
                  <a:pos x="1" y="0"/>
                </a:cxn>
                <a:cxn ang="0">
                  <a:pos x="0" y="7"/>
                </a:cxn>
                <a:cxn ang="0">
                  <a:pos x="0" y="7"/>
                </a:cxn>
                <a:cxn ang="0">
                  <a:pos x="25" y="10"/>
                </a:cxn>
                <a:cxn ang="0">
                  <a:pos x="34" y="13"/>
                </a:cxn>
                <a:cxn ang="0">
                  <a:pos x="35" y="5"/>
                </a:cxn>
              </a:cxnLst>
              <a:rect l="0" t="0" r="r" b="b"/>
              <a:pathLst>
                <a:path w="35" h="13">
                  <a:moveTo>
                    <a:pt x="35" y="5"/>
                  </a:moveTo>
                  <a:lnTo>
                    <a:pt x="35" y="5"/>
                  </a:lnTo>
                  <a:lnTo>
                    <a:pt x="26" y="4"/>
                  </a:lnTo>
                  <a:lnTo>
                    <a:pt x="1" y="0"/>
                  </a:lnTo>
                  <a:lnTo>
                    <a:pt x="0" y="7"/>
                  </a:lnTo>
                  <a:lnTo>
                    <a:pt x="0" y="7"/>
                  </a:lnTo>
                  <a:lnTo>
                    <a:pt x="25" y="10"/>
                  </a:lnTo>
                  <a:lnTo>
                    <a:pt x="34" y="13"/>
                  </a:lnTo>
                  <a:lnTo>
                    <a:pt x="35" y="5"/>
                  </a:lnTo>
                  <a:close/>
                </a:path>
              </a:pathLst>
            </a:custGeom>
            <a:grpFill/>
            <a:ln w="9525">
              <a:noFill/>
              <a:round/>
            </a:ln>
          </p:spPr>
          <p:txBody>
            <a:bodyPr vert="horz" wrap="square" lIns="91440" tIns="45720" rIns="91440" bIns="45720" numCol="1" anchor="t" anchorCtr="0" compatLnSpc="1"/>
            <a:lstStyle/>
            <a:p>
              <a:endParaRPr lang="en-US"/>
            </a:p>
          </p:txBody>
        </p:sp>
        <p:sp>
          <p:nvSpPr>
            <p:cNvPr id="140" name="Freeform 308"/>
            <p:cNvSpPr/>
            <p:nvPr/>
          </p:nvSpPr>
          <p:spPr bwMode="auto">
            <a:xfrm>
              <a:off x="2889250" y="590551"/>
              <a:ext cx="55563" cy="19050"/>
            </a:xfrm>
            <a:custGeom>
              <a:avLst/>
              <a:gdLst/>
              <a:ahLst/>
              <a:cxnLst>
                <a:cxn ang="0">
                  <a:pos x="1" y="12"/>
                </a:cxn>
                <a:cxn ang="0">
                  <a:pos x="1" y="12"/>
                </a:cxn>
                <a:cxn ang="0">
                  <a:pos x="35" y="7"/>
                </a:cxn>
                <a:cxn ang="0">
                  <a:pos x="34" y="0"/>
                </a:cxn>
                <a:cxn ang="0">
                  <a:pos x="34" y="0"/>
                </a:cxn>
                <a:cxn ang="0">
                  <a:pos x="0" y="5"/>
                </a:cxn>
                <a:cxn ang="0">
                  <a:pos x="1" y="12"/>
                </a:cxn>
              </a:cxnLst>
              <a:rect l="0" t="0" r="r" b="b"/>
              <a:pathLst>
                <a:path w="35" h="12">
                  <a:moveTo>
                    <a:pt x="1" y="12"/>
                  </a:moveTo>
                  <a:lnTo>
                    <a:pt x="1" y="12"/>
                  </a:lnTo>
                  <a:lnTo>
                    <a:pt x="35" y="7"/>
                  </a:lnTo>
                  <a:lnTo>
                    <a:pt x="34" y="0"/>
                  </a:lnTo>
                  <a:lnTo>
                    <a:pt x="34" y="0"/>
                  </a:lnTo>
                  <a:lnTo>
                    <a:pt x="0" y="5"/>
                  </a:lnTo>
                  <a:lnTo>
                    <a:pt x="1" y="12"/>
                  </a:lnTo>
                  <a:close/>
                </a:path>
              </a:pathLst>
            </a:custGeom>
            <a:grpFill/>
            <a:ln w="9525">
              <a:noFill/>
              <a:round/>
            </a:ln>
          </p:spPr>
          <p:txBody>
            <a:bodyPr vert="horz" wrap="square" lIns="91440" tIns="45720" rIns="91440" bIns="45720" numCol="1" anchor="t" anchorCtr="0" compatLnSpc="1"/>
            <a:lstStyle/>
            <a:p>
              <a:endParaRPr lang="en-US"/>
            </a:p>
          </p:txBody>
        </p:sp>
        <p:sp>
          <p:nvSpPr>
            <p:cNvPr id="141" name="Freeform 309"/>
            <p:cNvSpPr/>
            <p:nvPr/>
          </p:nvSpPr>
          <p:spPr bwMode="auto">
            <a:xfrm>
              <a:off x="2781300" y="609601"/>
              <a:ext cx="55563" cy="22225"/>
            </a:xfrm>
            <a:custGeom>
              <a:avLst/>
              <a:gdLst/>
              <a:ahLst/>
              <a:cxnLst>
                <a:cxn ang="0">
                  <a:pos x="0" y="7"/>
                </a:cxn>
                <a:cxn ang="0">
                  <a:pos x="1" y="14"/>
                </a:cxn>
                <a:cxn ang="0">
                  <a:pos x="1" y="14"/>
                </a:cxn>
                <a:cxn ang="0">
                  <a:pos x="35" y="6"/>
                </a:cxn>
                <a:cxn ang="0">
                  <a:pos x="34" y="0"/>
                </a:cxn>
                <a:cxn ang="0">
                  <a:pos x="34" y="0"/>
                </a:cxn>
                <a:cxn ang="0">
                  <a:pos x="0" y="7"/>
                </a:cxn>
                <a:cxn ang="0">
                  <a:pos x="0" y="7"/>
                </a:cxn>
              </a:cxnLst>
              <a:rect l="0" t="0" r="r" b="b"/>
              <a:pathLst>
                <a:path w="35" h="14">
                  <a:moveTo>
                    <a:pt x="0" y="7"/>
                  </a:moveTo>
                  <a:lnTo>
                    <a:pt x="1" y="14"/>
                  </a:lnTo>
                  <a:lnTo>
                    <a:pt x="1" y="14"/>
                  </a:lnTo>
                  <a:lnTo>
                    <a:pt x="35" y="6"/>
                  </a:lnTo>
                  <a:lnTo>
                    <a:pt x="34" y="0"/>
                  </a:lnTo>
                  <a:lnTo>
                    <a:pt x="34" y="0"/>
                  </a:lnTo>
                  <a:lnTo>
                    <a:pt x="0" y="7"/>
                  </a:lnTo>
                  <a:lnTo>
                    <a:pt x="0" y="7"/>
                  </a:lnTo>
                  <a:close/>
                </a:path>
              </a:pathLst>
            </a:custGeom>
            <a:grpFill/>
            <a:ln w="9525">
              <a:noFill/>
              <a:round/>
            </a:ln>
          </p:spPr>
          <p:txBody>
            <a:bodyPr vert="horz" wrap="square" lIns="91440" tIns="45720" rIns="91440" bIns="45720" numCol="1" anchor="t" anchorCtr="0" compatLnSpc="1"/>
            <a:lstStyle/>
            <a:p>
              <a:endParaRPr lang="en-US"/>
            </a:p>
          </p:txBody>
        </p:sp>
        <p:sp>
          <p:nvSpPr>
            <p:cNvPr id="142" name="Freeform 310"/>
            <p:cNvSpPr/>
            <p:nvPr/>
          </p:nvSpPr>
          <p:spPr bwMode="auto">
            <a:xfrm>
              <a:off x="2673350" y="635001"/>
              <a:ext cx="57150" cy="26988"/>
            </a:xfrm>
            <a:custGeom>
              <a:avLst/>
              <a:gdLst/>
              <a:ahLst/>
              <a:cxnLst>
                <a:cxn ang="0">
                  <a:pos x="0" y="10"/>
                </a:cxn>
                <a:cxn ang="0">
                  <a:pos x="2" y="17"/>
                </a:cxn>
                <a:cxn ang="0">
                  <a:pos x="2" y="17"/>
                </a:cxn>
                <a:cxn ang="0">
                  <a:pos x="36" y="7"/>
                </a:cxn>
                <a:cxn ang="0">
                  <a:pos x="34" y="0"/>
                </a:cxn>
                <a:cxn ang="0">
                  <a:pos x="34" y="0"/>
                </a:cxn>
                <a:cxn ang="0">
                  <a:pos x="0" y="10"/>
                </a:cxn>
                <a:cxn ang="0">
                  <a:pos x="0" y="10"/>
                </a:cxn>
              </a:cxnLst>
              <a:rect l="0" t="0" r="r" b="b"/>
              <a:pathLst>
                <a:path w="36" h="17">
                  <a:moveTo>
                    <a:pt x="0" y="10"/>
                  </a:moveTo>
                  <a:lnTo>
                    <a:pt x="2" y="17"/>
                  </a:lnTo>
                  <a:lnTo>
                    <a:pt x="2" y="17"/>
                  </a:lnTo>
                  <a:lnTo>
                    <a:pt x="36" y="7"/>
                  </a:lnTo>
                  <a:lnTo>
                    <a:pt x="34" y="0"/>
                  </a:lnTo>
                  <a:lnTo>
                    <a:pt x="34" y="0"/>
                  </a:lnTo>
                  <a:lnTo>
                    <a:pt x="0" y="10"/>
                  </a:lnTo>
                  <a:lnTo>
                    <a:pt x="0" y="10"/>
                  </a:lnTo>
                  <a:close/>
                </a:path>
              </a:pathLst>
            </a:custGeom>
            <a:grpFill/>
            <a:ln w="9525">
              <a:noFill/>
              <a:round/>
            </a:ln>
          </p:spPr>
          <p:txBody>
            <a:bodyPr vert="horz" wrap="square" lIns="91440" tIns="45720" rIns="91440" bIns="45720" numCol="1" anchor="t" anchorCtr="0" compatLnSpc="1"/>
            <a:lstStyle/>
            <a:p>
              <a:endParaRPr lang="en-US"/>
            </a:p>
          </p:txBody>
        </p:sp>
      </p:grpSp>
      <p:sp>
        <p:nvSpPr>
          <p:cNvPr id="128" name="Freeform 314"/>
          <p:cNvSpPr/>
          <p:nvPr/>
        </p:nvSpPr>
        <p:spPr bwMode="auto">
          <a:xfrm>
            <a:off x="9321800" y="1790700"/>
            <a:ext cx="2126615" cy="1022350"/>
          </a:xfrm>
          <a:custGeom>
            <a:avLst/>
            <a:gdLst/>
            <a:ahLst/>
            <a:cxnLst>
              <a:cxn ang="0">
                <a:pos x="179" y="60"/>
              </a:cxn>
              <a:cxn ang="0">
                <a:pos x="175" y="50"/>
              </a:cxn>
              <a:cxn ang="0">
                <a:pos x="170" y="42"/>
              </a:cxn>
              <a:cxn ang="0">
                <a:pos x="160" y="37"/>
              </a:cxn>
              <a:cxn ang="0">
                <a:pos x="148" y="33"/>
              </a:cxn>
              <a:cxn ang="0">
                <a:pos x="147" y="28"/>
              </a:cxn>
              <a:cxn ang="0">
                <a:pos x="141" y="19"/>
              </a:cxn>
              <a:cxn ang="0">
                <a:pos x="133" y="12"/>
              </a:cxn>
              <a:cxn ang="0">
                <a:pos x="121" y="9"/>
              </a:cxn>
              <a:cxn ang="0">
                <a:pos x="115" y="8"/>
              </a:cxn>
              <a:cxn ang="0">
                <a:pos x="103" y="10"/>
              </a:cxn>
              <a:cxn ang="0">
                <a:pos x="93" y="15"/>
              </a:cxn>
              <a:cxn ang="0">
                <a:pos x="88" y="9"/>
              </a:cxn>
              <a:cxn ang="0">
                <a:pos x="72" y="1"/>
              </a:cxn>
              <a:cxn ang="0">
                <a:pos x="64" y="0"/>
              </a:cxn>
              <a:cxn ang="0">
                <a:pos x="50" y="3"/>
              </a:cxn>
              <a:cxn ang="0">
                <a:pos x="39" y="8"/>
              </a:cxn>
              <a:cxn ang="0">
                <a:pos x="32" y="17"/>
              </a:cxn>
              <a:cxn ang="0">
                <a:pos x="30" y="27"/>
              </a:cxn>
              <a:cxn ang="0">
                <a:pos x="31" y="33"/>
              </a:cxn>
              <a:cxn ang="0">
                <a:pos x="24" y="34"/>
              </a:cxn>
              <a:cxn ang="0">
                <a:pos x="13" y="39"/>
              </a:cxn>
              <a:cxn ang="0">
                <a:pos x="5" y="45"/>
              </a:cxn>
              <a:cxn ang="0">
                <a:pos x="0" y="54"/>
              </a:cxn>
              <a:cxn ang="0">
                <a:pos x="0" y="60"/>
              </a:cxn>
              <a:cxn ang="0">
                <a:pos x="2" y="69"/>
              </a:cxn>
              <a:cxn ang="0">
                <a:pos x="9" y="77"/>
              </a:cxn>
              <a:cxn ang="0">
                <a:pos x="17" y="83"/>
              </a:cxn>
              <a:cxn ang="0">
                <a:pos x="30" y="86"/>
              </a:cxn>
              <a:cxn ang="0">
                <a:pos x="32" y="86"/>
              </a:cxn>
              <a:cxn ang="0">
                <a:pos x="34" y="86"/>
              </a:cxn>
              <a:cxn ang="0">
                <a:pos x="35" y="86"/>
              </a:cxn>
              <a:cxn ang="0">
                <a:pos x="147" y="86"/>
              </a:cxn>
              <a:cxn ang="0">
                <a:pos x="154" y="85"/>
              </a:cxn>
              <a:cxn ang="0">
                <a:pos x="165" y="80"/>
              </a:cxn>
              <a:cxn ang="0">
                <a:pos x="173" y="74"/>
              </a:cxn>
              <a:cxn ang="0">
                <a:pos x="178" y="64"/>
              </a:cxn>
              <a:cxn ang="0">
                <a:pos x="179" y="60"/>
              </a:cxn>
            </a:cxnLst>
            <a:rect l="0" t="0" r="r" b="b"/>
            <a:pathLst>
              <a:path w="179" h="86">
                <a:moveTo>
                  <a:pt x="179" y="60"/>
                </a:moveTo>
                <a:lnTo>
                  <a:pt x="179" y="60"/>
                </a:lnTo>
                <a:lnTo>
                  <a:pt x="178" y="54"/>
                </a:lnTo>
                <a:lnTo>
                  <a:pt x="175" y="50"/>
                </a:lnTo>
                <a:lnTo>
                  <a:pt x="173" y="45"/>
                </a:lnTo>
                <a:lnTo>
                  <a:pt x="170" y="42"/>
                </a:lnTo>
                <a:lnTo>
                  <a:pt x="166" y="39"/>
                </a:lnTo>
                <a:lnTo>
                  <a:pt x="160" y="37"/>
                </a:lnTo>
                <a:lnTo>
                  <a:pt x="155" y="34"/>
                </a:lnTo>
                <a:lnTo>
                  <a:pt x="148" y="33"/>
                </a:lnTo>
                <a:lnTo>
                  <a:pt x="148" y="33"/>
                </a:lnTo>
                <a:lnTo>
                  <a:pt x="147" y="28"/>
                </a:lnTo>
                <a:lnTo>
                  <a:pt x="145" y="23"/>
                </a:lnTo>
                <a:lnTo>
                  <a:pt x="141" y="19"/>
                </a:lnTo>
                <a:lnTo>
                  <a:pt x="138" y="16"/>
                </a:lnTo>
                <a:lnTo>
                  <a:pt x="133" y="12"/>
                </a:lnTo>
                <a:lnTo>
                  <a:pt x="127" y="10"/>
                </a:lnTo>
                <a:lnTo>
                  <a:pt x="121" y="9"/>
                </a:lnTo>
                <a:lnTo>
                  <a:pt x="115" y="8"/>
                </a:lnTo>
                <a:lnTo>
                  <a:pt x="115" y="8"/>
                </a:lnTo>
                <a:lnTo>
                  <a:pt x="109" y="9"/>
                </a:lnTo>
                <a:lnTo>
                  <a:pt x="103" y="10"/>
                </a:lnTo>
                <a:lnTo>
                  <a:pt x="98" y="12"/>
                </a:lnTo>
                <a:lnTo>
                  <a:pt x="93" y="15"/>
                </a:lnTo>
                <a:lnTo>
                  <a:pt x="93" y="15"/>
                </a:lnTo>
                <a:lnTo>
                  <a:pt x="88" y="9"/>
                </a:lnTo>
                <a:lnTo>
                  <a:pt x="81" y="5"/>
                </a:lnTo>
                <a:lnTo>
                  <a:pt x="72" y="1"/>
                </a:lnTo>
                <a:lnTo>
                  <a:pt x="64" y="0"/>
                </a:lnTo>
                <a:lnTo>
                  <a:pt x="64" y="0"/>
                </a:lnTo>
                <a:lnTo>
                  <a:pt x="56" y="1"/>
                </a:lnTo>
                <a:lnTo>
                  <a:pt x="50" y="3"/>
                </a:lnTo>
                <a:lnTo>
                  <a:pt x="44" y="5"/>
                </a:lnTo>
                <a:lnTo>
                  <a:pt x="39" y="8"/>
                </a:lnTo>
                <a:lnTo>
                  <a:pt x="35" y="12"/>
                </a:lnTo>
                <a:lnTo>
                  <a:pt x="32" y="17"/>
                </a:lnTo>
                <a:lnTo>
                  <a:pt x="31" y="21"/>
                </a:lnTo>
                <a:lnTo>
                  <a:pt x="30" y="27"/>
                </a:lnTo>
                <a:lnTo>
                  <a:pt x="30" y="27"/>
                </a:lnTo>
                <a:lnTo>
                  <a:pt x="31" y="33"/>
                </a:lnTo>
                <a:lnTo>
                  <a:pt x="31" y="33"/>
                </a:lnTo>
                <a:lnTo>
                  <a:pt x="24" y="34"/>
                </a:lnTo>
                <a:lnTo>
                  <a:pt x="19" y="35"/>
                </a:lnTo>
                <a:lnTo>
                  <a:pt x="13" y="39"/>
                </a:lnTo>
                <a:lnTo>
                  <a:pt x="9" y="42"/>
                </a:lnTo>
                <a:lnTo>
                  <a:pt x="5" y="45"/>
                </a:lnTo>
                <a:lnTo>
                  <a:pt x="2" y="50"/>
                </a:lnTo>
                <a:lnTo>
                  <a:pt x="0" y="54"/>
                </a:lnTo>
                <a:lnTo>
                  <a:pt x="0" y="60"/>
                </a:lnTo>
                <a:lnTo>
                  <a:pt x="0" y="60"/>
                </a:lnTo>
                <a:lnTo>
                  <a:pt x="0" y="64"/>
                </a:lnTo>
                <a:lnTo>
                  <a:pt x="2" y="69"/>
                </a:lnTo>
                <a:lnTo>
                  <a:pt x="4" y="73"/>
                </a:lnTo>
                <a:lnTo>
                  <a:pt x="9" y="77"/>
                </a:lnTo>
                <a:lnTo>
                  <a:pt x="13" y="80"/>
                </a:lnTo>
                <a:lnTo>
                  <a:pt x="17" y="83"/>
                </a:lnTo>
                <a:lnTo>
                  <a:pt x="23" y="85"/>
                </a:lnTo>
                <a:lnTo>
                  <a:pt x="30" y="86"/>
                </a:lnTo>
                <a:lnTo>
                  <a:pt x="30" y="86"/>
                </a:lnTo>
                <a:lnTo>
                  <a:pt x="32" y="86"/>
                </a:lnTo>
                <a:lnTo>
                  <a:pt x="32" y="86"/>
                </a:lnTo>
                <a:lnTo>
                  <a:pt x="34" y="86"/>
                </a:lnTo>
                <a:lnTo>
                  <a:pt x="34" y="86"/>
                </a:lnTo>
                <a:lnTo>
                  <a:pt x="35" y="86"/>
                </a:lnTo>
                <a:lnTo>
                  <a:pt x="147" y="86"/>
                </a:lnTo>
                <a:lnTo>
                  <a:pt x="147" y="86"/>
                </a:lnTo>
                <a:lnTo>
                  <a:pt x="147" y="86"/>
                </a:lnTo>
                <a:lnTo>
                  <a:pt x="154" y="85"/>
                </a:lnTo>
                <a:lnTo>
                  <a:pt x="159" y="83"/>
                </a:lnTo>
                <a:lnTo>
                  <a:pt x="165" y="80"/>
                </a:lnTo>
                <a:lnTo>
                  <a:pt x="169" y="77"/>
                </a:lnTo>
                <a:lnTo>
                  <a:pt x="173" y="74"/>
                </a:lnTo>
                <a:lnTo>
                  <a:pt x="175" y="69"/>
                </a:lnTo>
                <a:lnTo>
                  <a:pt x="178" y="64"/>
                </a:lnTo>
                <a:lnTo>
                  <a:pt x="179" y="60"/>
                </a:lnTo>
                <a:lnTo>
                  <a:pt x="179" y="60"/>
                </a:lnTo>
                <a:close/>
              </a:path>
            </a:pathLst>
          </a:custGeom>
          <a:solidFill>
            <a:srgbClr val="BADA5C"/>
          </a:solidFill>
          <a:ln w="9525">
            <a:noFill/>
            <a:round/>
          </a:ln>
        </p:spPr>
        <p:txBody>
          <a:bodyPr vert="horz" wrap="square" lIns="91440" tIns="45720" rIns="91440" bIns="45720" numCol="1" anchor="t" anchorCtr="0" compatLnSpc="1"/>
          <a:lstStyle/>
          <a:p>
            <a:endParaRPr lang="en-US"/>
          </a:p>
        </p:txBody>
      </p:sp>
      <p:sp>
        <p:nvSpPr>
          <p:cNvPr id="163" name="Rectangle 162"/>
          <p:cNvSpPr/>
          <p:nvPr/>
        </p:nvSpPr>
        <p:spPr>
          <a:xfrm>
            <a:off x="9883775" y="2212340"/>
            <a:ext cx="999490" cy="417830"/>
          </a:xfrm>
          <a:prstGeom prst="rect">
            <a:avLst/>
          </a:prstGeom>
          <a:noFill/>
          <a:extLst>
            <a:ext uri="{909E8E84-426E-40DD-AFC4-6F175D3DCCD1}">
              <a14:hiddenFill xmlns:a14="http://schemas.microsoft.com/office/drawing/2010/main">
                <a:solidFill>
                  <a:schemeClr val="bg1">
                    <a:alpha val="0"/>
                  </a:schemeClr>
                </a:solidFill>
              </a14:hiddenFill>
            </a:ext>
          </a:extLst>
        </p:spPr>
        <p:txBody>
          <a:bodyPr wrap="square">
            <a:spAutoFit/>
          </a:bodyPr>
          <a:lstStyle/>
          <a:p>
            <a:r>
              <a:rPr lang="zh-CN" altLang="en-US" sz="2000" dirty="0">
                <a:solidFill>
                  <a:schemeClr val="bg1"/>
                </a:solidFill>
                <a:latin typeface="微软雅黑" panose="020B0503020204020204" charset="-122"/>
                <a:ea typeface="微软雅黑" panose="020B0503020204020204" charset="-122"/>
                <a:cs typeface="Open Sans" pitchFamily="34" charset="0"/>
                <a:sym typeface="+mn-ea"/>
              </a:rPr>
              <a:t>关键词</a:t>
            </a:r>
          </a:p>
        </p:txBody>
      </p:sp>
      <p:grpSp>
        <p:nvGrpSpPr>
          <p:cNvPr id="19" name="Group 61"/>
          <p:cNvGrpSpPr/>
          <p:nvPr/>
        </p:nvGrpSpPr>
        <p:grpSpPr>
          <a:xfrm flipH="1">
            <a:off x="7547610" y="3365500"/>
            <a:ext cx="1960880" cy="574675"/>
            <a:chOff x="2193925" y="492126"/>
            <a:chExt cx="1500188" cy="439738"/>
          </a:xfrm>
          <a:solidFill>
            <a:srgbClr val="BADA5C"/>
          </a:solidFill>
        </p:grpSpPr>
        <p:sp>
          <p:nvSpPr>
            <p:cNvPr id="63" name="Freeform 298"/>
            <p:cNvSpPr/>
            <p:nvPr/>
          </p:nvSpPr>
          <p:spPr bwMode="auto">
            <a:xfrm>
              <a:off x="3394075" y="492126"/>
              <a:ext cx="300038" cy="266700"/>
            </a:xfrm>
            <a:custGeom>
              <a:avLst/>
              <a:gdLst/>
              <a:ahLst/>
              <a:cxnLst>
                <a:cxn ang="0">
                  <a:pos x="186" y="97"/>
                </a:cxn>
                <a:cxn ang="0">
                  <a:pos x="186" y="97"/>
                </a:cxn>
                <a:cxn ang="0">
                  <a:pos x="183" y="94"/>
                </a:cxn>
                <a:cxn ang="0">
                  <a:pos x="178" y="92"/>
                </a:cxn>
                <a:cxn ang="0">
                  <a:pos x="161" y="88"/>
                </a:cxn>
                <a:cxn ang="0">
                  <a:pos x="130" y="81"/>
                </a:cxn>
                <a:cxn ang="0">
                  <a:pos x="90" y="4"/>
                </a:cxn>
                <a:cxn ang="0">
                  <a:pos x="75" y="0"/>
                </a:cxn>
                <a:cxn ang="0">
                  <a:pos x="83" y="72"/>
                </a:cxn>
                <a:cxn ang="0">
                  <a:pos x="43" y="64"/>
                </a:cxn>
                <a:cxn ang="0">
                  <a:pos x="26" y="32"/>
                </a:cxn>
                <a:cxn ang="0">
                  <a:pos x="18" y="31"/>
                </a:cxn>
                <a:cxn ang="0">
                  <a:pos x="18" y="34"/>
                </a:cxn>
                <a:cxn ang="0">
                  <a:pos x="16" y="33"/>
                </a:cxn>
                <a:cxn ang="0">
                  <a:pos x="19" y="69"/>
                </a:cxn>
                <a:cxn ang="0">
                  <a:pos x="19" y="75"/>
                </a:cxn>
                <a:cxn ang="0">
                  <a:pos x="17" y="80"/>
                </a:cxn>
                <a:cxn ang="0">
                  <a:pos x="0" y="111"/>
                </a:cxn>
                <a:cxn ang="0">
                  <a:pos x="2" y="112"/>
                </a:cxn>
                <a:cxn ang="0">
                  <a:pos x="0" y="114"/>
                </a:cxn>
                <a:cxn ang="0">
                  <a:pos x="9" y="117"/>
                </a:cxn>
                <a:cxn ang="0">
                  <a:pos x="38" y="95"/>
                </a:cxn>
                <a:cxn ang="0">
                  <a:pos x="77" y="102"/>
                </a:cxn>
                <a:cxn ang="0">
                  <a:pos x="41" y="165"/>
                </a:cxn>
                <a:cxn ang="0">
                  <a:pos x="57" y="168"/>
                </a:cxn>
                <a:cxn ang="0">
                  <a:pos x="124" y="111"/>
                </a:cxn>
                <a:cxn ang="0">
                  <a:pos x="155" y="118"/>
                </a:cxn>
                <a:cxn ang="0">
                  <a:pos x="173" y="121"/>
                </a:cxn>
                <a:cxn ang="0">
                  <a:pos x="173" y="121"/>
                </a:cxn>
                <a:cxn ang="0">
                  <a:pos x="177" y="121"/>
                </a:cxn>
                <a:cxn ang="0">
                  <a:pos x="181" y="119"/>
                </a:cxn>
                <a:cxn ang="0">
                  <a:pos x="181" y="119"/>
                </a:cxn>
                <a:cxn ang="0">
                  <a:pos x="186" y="115"/>
                </a:cxn>
                <a:cxn ang="0">
                  <a:pos x="188" y="112"/>
                </a:cxn>
                <a:cxn ang="0">
                  <a:pos x="189" y="109"/>
                </a:cxn>
                <a:cxn ang="0">
                  <a:pos x="189" y="109"/>
                </a:cxn>
                <a:cxn ang="0">
                  <a:pos x="189" y="109"/>
                </a:cxn>
                <a:cxn ang="0">
                  <a:pos x="189" y="109"/>
                </a:cxn>
                <a:cxn ang="0">
                  <a:pos x="189" y="109"/>
                </a:cxn>
                <a:cxn ang="0">
                  <a:pos x="189" y="109"/>
                </a:cxn>
                <a:cxn ang="0">
                  <a:pos x="189" y="106"/>
                </a:cxn>
                <a:cxn ang="0">
                  <a:pos x="189" y="102"/>
                </a:cxn>
                <a:cxn ang="0">
                  <a:pos x="186" y="97"/>
                </a:cxn>
                <a:cxn ang="0">
                  <a:pos x="186" y="97"/>
                </a:cxn>
              </a:cxnLst>
              <a:rect l="0" t="0" r="r" b="b"/>
              <a:pathLst>
                <a:path w="189" h="168">
                  <a:moveTo>
                    <a:pt x="186" y="97"/>
                  </a:moveTo>
                  <a:lnTo>
                    <a:pt x="186" y="97"/>
                  </a:lnTo>
                  <a:lnTo>
                    <a:pt x="183" y="94"/>
                  </a:lnTo>
                  <a:lnTo>
                    <a:pt x="178" y="92"/>
                  </a:lnTo>
                  <a:lnTo>
                    <a:pt x="161" y="88"/>
                  </a:lnTo>
                  <a:lnTo>
                    <a:pt x="130" y="81"/>
                  </a:lnTo>
                  <a:lnTo>
                    <a:pt x="90" y="4"/>
                  </a:lnTo>
                  <a:lnTo>
                    <a:pt x="75" y="0"/>
                  </a:lnTo>
                  <a:lnTo>
                    <a:pt x="83" y="72"/>
                  </a:lnTo>
                  <a:lnTo>
                    <a:pt x="43" y="64"/>
                  </a:lnTo>
                  <a:lnTo>
                    <a:pt x="26" y="32"/>
                  </a:lnTo>
                  <a:lnTo>
                    <a:pt x="18" y="31"/>
                  </a:lnTo>
                  <a:lnTo>
                    <a:pt x="18" y="34"/>
                  </a:lnTo>
                  <a:lnTo>
                    <a:pt x="16" y="33"/>
                  </a:lnTo>
                  <a:lnTo>
                    <a:pt x="19" y="69"/>
                  </a:lnTo>
                  <a:lnTo>
                    <a:pt x="19" y="75"/>
                  </a:lnTo>
                  <a:lnTo>
                    <a:pt x="17" y="80"/>
                  </a:lnTo>
                  <a:lnTo>
                    <a:pt x="0" y="111"/>
                  </a:lnTo>
                  <a:lnTo>
                    <a:pt x="2" y="112"/>
                  </a:lnTo>
                  <a:lnTo>
                    <a:pt x="0" y="114"/>
                  </a:lnTo>
                  <a:lnTo>
                    <a:pt x="9" y="117"/>
                  </a:lnTo>
                  <a:lnTo>
                    <a:pt x="38" y="95"/>
                  </a:lnTo>
                  <a:lnTo>
                    <a:pt x="77" y="102"/>
                  </a:lnTo>
                  <a:lnTo>
                    <a:pt x="41" y="165"/>
                  </a:lnTo>
                  <a:lnTo>
                    <a:pt x="57" y="168"/>
                  </a:lnTo>
                  <a:lnTo>
                    <a:pt x="124" y="111"/>
                  </a:lnTo>
                  <a:lnTo>
                    <a:pt x="155" y="118"/>
                  </a:lnTo>
                  <a:lnTo>
                    <a:pt x="173" y="121"/>
                  </a:lnTo>
                  <a:lnTo>
                    <a:pt x="173" y="121"/>
                  </a:lnTo>
                  <a:lnTo>
                    <a:pt x="177" y="121"/>
                  </a:lnTo>
                  <a:lnTo>
                    <a:pt x="181" y="119"/>
                  </a:lnTo>
                  <a:lnTo>
                    <a:pt x="181" y="119"/>
                  </a:lnTo>
                  <a:lnTo>
                    <a:pt x="186" y="115"/>
                  </a:lnTo>
                  <a:lnTo>
                    <a:pt x="188" y="112"/>
                  </a:lnTo>
                  <a:lnTo>
                    <a:pt x="189" y="109"/>
                  </a:lnTo>
                  <a:lnTo>
                    <a:pt x="189" y="109"/>
                  </a:lnTo>
                  <a:lnTo>
                    <a:pt x="189" y="109"/>
                  </a:lnTo>
                  <a:lnTo>
                    <a:pt x="189" y="109"/>
                  </a:lnTo>
                  <a:lnTo>
                    <a:pt x="189" y="109"/>
                  </a:lnTo>
                  <a:lnTo>
                    <a:pt x="189" y="109"/>
                  </a:lnTo>
                  <a:lnTo>
                    <a:pt x="189" y="106"/>
                  </a:lnTo>
                  <a:lnTo>
                    <a:pt x="189" y="102"/>
                  </a:lnTo>
                  <a:lnTo>
                    <a:pt x="186" y="97"/>
                  </a:lnTo>
                  <a:lnTo>
                    <a:pt x="186" y="97"/>
                  </a:lnTo>
                  <a:close/>
                </a:path>
              </a:pathLst>
            </a:custGeom>
            <a:grpFill/>
            <a:ln w="9525">
              <a:noFill/>
              <a:round/>
            </a:ln>
          </p:spPr>
          <p:txBody>
            <a:bodyPr vert="horz" wrap="square" lIns="91440" tIns="45720" rIns="91440" bIns="45720" numCol="1" anchor="t" anchorCtr="0" compatLnSpc="1"/>
            <a:lstStyle/>
            <a:p>
              <a:endParaRPr lang="en-US"/>
            </a:p>
          </p:txBody>
        </p:sp>
        <p:sp>
          <p:nvSpPr>
            <p:cNvPr id="64" name="Freeform 299"/>
            <p:cNvSpPr/>
            <p:nvPr/>
          </p:nvSpPr>
          <p:spPr bwMode="auto">
            <a:xfrm>
              <a:off x="2570163" y="669926"/>
              <a:ext cx="53975" cy="30163"/>
            </a:xfrm>
            <a:custGeom>
              <a:avLst/>
              <a:gdLst/>
              <a:ahLst/>
              <a:cxnLst>
                <a:cxn ang="0">
                  <a:pos x="0" y="12"/>
                </a:cxn>
                <a:cxn ang="0">
                  <a:pos x="3" y="19"/>
                </a:cxn>
                <a:cxn ang="0">
                  <a:pos x="3" y="19"/>
                </a:cxn>
                <a:cxn ang="0">
                  <a:pos x="34" y="7"/>
                </a:cxn>
                <a:cxn ang="0">
                  <a:pos x="32" y="0"/>
                </a:cxn>
                <a:cxn ang="0">
                  <a:pos x="32" y="0"/>
                </a:cxn>
                <a:cxn ang="0">
                  <a:pos x="0" y="12"/>
                </a:cxn>
                <a:cxn ang="0">
                  <a:pos x="0" y="12"/>
                </a:cxn>
              </a:cxnLst>
              <a:rect l="0" t="0" r="r" b="b"/>
              <a:pathLst>
                <a:path w="34" h="19">
                  <a:moveTo>
                    <a:pt x="0" y="12"/>
                  </a:moveTo>
                  <a:lnTo>
                    <a:pt x="3" y="19"/>
                  </a:lnTo>
                  <a:lnTo>
                    <a:pt x="3" y="19"/>
                  </a:lnTo>
                  <a:lnTo>
                    <a:pt x="34" y="7"/>
                  </a:lnTo>
                  <a:lnTo>
                    <a:pt x="32" y="0"/>
                  </a:lnTo>
                  <a:lnTo>
                    <a:pt x="32" y="0"/>
                  </a:lnTo>
                  <a:lnTo>
                    <a:pt x="0" y="12"/>
                  </a:lnTo>
                  <a:lnTo>
                    <a:pt x="0" y="12"/>
                  </a:lnTo>
                  <a:close/>
                </a:path>
              </a:pathLst>
            </a:custGeom>
            <a:grpFill/>
            <a:ln w="9525">
              <a:noFill/>
              <a:round/>
            </a:ln>
          </p:spPr>
          <p:txBody>
            <a:bodyPr vert="horz" wrap="square" lIns="91440" tIns="45720" rIns="91440" bIns="45720" numCol="1" anchor="t" anchorCtr="0" compatLnSpc="1"/>
            <a:lstStyle/>
            <a:p>
              <a:endParaRPr lang="en-US"/>
            </a:p>
          </p:txBody>
        </p:sp>
        <p:sp>
          <p:nvSpPr>
            <p:cNvPr id="65" name="Freeform 300"/>
            <p:cNvSpPr/>
            <p:nvPr/>
          </p:nvSpPr>
          <p:spPr bwMode="auto">
            <a:xfrm>
              <a:off x="2470150" y="712788"/>
              <a:ext cx="53975" cy="31750"/>
            </a:xfrm>
            <a:custGeom>
              <a:avLst/>
              <a:gdLst/>
              <a:ahLst/>
              <a:cxnLst>
                <a:cxn ang="0">
                  <a:pos x="0" y="15"/>
                </a:cxn>
                <a:cxn ang="0">
                  <a:pos x="3" y="20"/>
                </a:cxn>
                <a:cxn ang="0">
                  <a:pos x="3" y="20"/>
                </a:cxn>
                <a:cxn ang="0">
                  <a:pos x="34" y="6"/>
                </a:cxn>
                <a:cxn ang="0">
                  <a:pos x="30" y="0"/>
                </a:cxn>
                <a:cxn ang="0">
                  <a:pos x="30" y="0"/>
                </a:cxn>
                <a:cxn ang="0">
                  <a:pos x="0" y="15"/>
                </a:cxn>
                <a:cxn ang="0">
                  <a:pos x="0" y="15"/>
                </a:cxn>
              </a:cxnLst>
              <a:rect l="0" t="0" r="r" b="b"/>
              <a:pathLst>
                <a:path w="34" h="20">
                  <a:moveTo>
                    <a:pt x="0" y="15"/>
                  </a:moveTo>
                  <a:lnTo>
                    <a:pt x="3" y="20"/>
                  </a:lnTo>
                  <a:lnTo>
                    <a:pt x="3" y="20"/>
                  </a:lnTo>
                  <a:lnTo>
                    <a:pt x="34" y="6"/>
                  </a:lnTo>
                  <a:lnTo>
                    <a:pt x="30" y="0"/>
                  </a:lnTo>
                  <a:lnTo>
                    <a:pt x="30" y="0"/>
                  </a:lnTo>
                  <a:lnTo>
                    <a:pt x="0" y="15"/>
                  </a:lnTo>
                  <a:lnTo>
                    <a:pt x="0" y="15"/>
                  </a:lnTo>
                  <a:close/>
                </a:path>
              </a:pathLst>
            </a:custGeom>
            <a:grpFill/>
            <a:ln w="9525">
              <a:noFill/>
              <a:round/>
            </a:ln>
          </p:spPr>
          <p:txBody>
            <a:bodyPr vert="horz" wrap="square" lIns="91440" tIns="45720" rIns="91440" bIns="45720" numCol="1" anchor="t" anchorCtr="0" compatLnSpc="1"/>
            <a:lstStyle/>
            <a:p>
              <a:endParaRPr lang="en-US"/>
            </a:p>
          </p:txBody>
        </p:sp>
        <p:sp>
          <p:nvSpPr>
            <p:cNvPr id="66" name="Freeform 301"/>
            <p:cNvSpPr/>
            <p:nvPr/>
          </p:nvSpPr>
          <p:spPr bwMode="auto">
            <a:xfrm>
              <a:off x="2371725" y="762001"/>
              <a:ext cx="53975" cy="38100"/>
            </a:xfrm>
            <a:custGeom>
              <a:avLst/>
              <a:gdLst/>
              <a:ahLst/>
              <a:cxnLst>
                <a:cxn ang="0">
                  <a:pos x="0" y="18"/>
                </a:cxn>
                <a:cxn ang="0">
                  <a:pos x="5" y="24"/>
                </a:cxn>
                <a:cxn ang="0">
                  <a:pos x="5" y="24"/>
                </a:cxn>
                <a:cxn ang="0">
                  <a:pos x="34" y="6"/>
                </a:cxn>
                <a:cxn ang="0">
                  <a:pos x="31" y="0"/>
                </a:cxn>
                <a:cxn ang="0">
                  <a:pos x="31" y="0"/>
                </a:cxn>
                <a:cxn ang="0">
                  <a:pos x="0" y="18"/>
                </a:cxn>
                <a:cxn ang="0">
                  <a:pos x="0" y="18"/>
                </a:cxn>
              </a:cxnLst>
              <a:rect l="0" t="0" r="r" b="b"/>
              <a:pathLst>
                <a:path w="34" h="24">
                  <a:moveTo>
                    <a:pt x="0" y="18"/>
                  </a:moveTo>
                  <a:lnTo>
                    <a:pt x="5" y="24"/>
                  </a:lnTo>
                  <a:lnTo>
                    <a:pt x="5" y="24"/>
                  </a:lnTo>
                  <a:lnTo>
                    <a:pt x="34" y="6"/>
                  </a:lnTo>
                  <a:lnTo>
                    <a:pt x="31" y="0"/>
                  </a:lnTo>
                  <a:lnTo>
                    <a:pt x="31" y="0"/>
                  </a:lnTo>
                  <a:lnTo>
                    <a:pt x="0" y="18"/>
                  </a:lnTo>
                  <a:lnTo>
                    <a:pt x="0" y="18"/>
                  </a:lnTo>
                  <a:close/>
                </a:path>
              </a:pathLst>
            </a:custGeom>
            <a:grpFill/>
            <a:ln w="9525">
              <a:noFill/>
              <a:round/>
            </a:ln>
          </p:spPr>
          <p:txBody>
            <a:bodyPr vert="horz" wrap="square" lIns="91440" tIns="45720" rIns="91440" bIns="45720" numCol="1" anchor="t" anchorCtr="0" compatLnSpc="1"/>
            <a:lstStyle/>
            <a:p>
              <a:endParaRPr lang="en-US"/>
            </a:p>
          </p:txBody>
        </p:sp>
        <p:sp>
          <p:nvSpPr>
            <p:cNvPr id="67" name="Freeform 302"/>
            <p:cNvSpPr/>
            <p:nvPr/>
          </p:nvSpPr>
          <p:spPr bwMode="auto">
            <a:xfrm>
              <a:off x="2193925" y="885826"/>
              <a:ext cx="49213" cy="46038"/>
            </a:xfrm>
            <a:custGeom>
              <a:avLst/>
              <a:gdLst/>
              <a:ahLst/>
              <a:cxnLst>
                <a:cxn ang="0">
                  <a:pos x="0" y="23"/>
                </a:cxn>
                <a:cxn ang="0">
                  <a:pos x="5" y="29"/>
                </a:cxn>
                <a:cxn ang="0">
                  <a:pos x="5" y="29"/>
                </a:cxn>
                <a:cxn ang="0">
                  <a:pos x="31" y="6"/>
                </a:cxn>
                <a:cxn ang="0">
                  <a:pos x="27" y="0"/>
                </a:cxn>
                <a:cxn ang="0">
                  <a:pos x="27" y="0"/>
                </a:cxn>
                <a:cxn ang="0">
                  <a:pos x="0" y="23"/>
                </a:cxn>
                <a:cxn ang="0">
                  <a:pos x="0" y="23"/>
                </a:cxn>
              </a:cxnLst>
              <a:rect l="0" t="0" r="r" b="b"/>
              <a:pathLst>
                <a:path w="31" h="29">
                  <a:moveTo>
                    <a:pt x="0" y="23"/>
                  </a:moveTo>
                  <a:lnTo>
                    <a:pt x="5" y="29"/>
                  </a:lnTo>
                  <a:lnTo>
                    <a:pt x="5" y="29"/>
                  </a:lnTo>
                  <a:lnTo>
                    <a:pt x="31" y="6"/>
                  </a:lnTo>
                  <a:lnTo>
                    <a:pt x="27" y="0"/>
                  </a:lnTo>
                  <a:lnTo>
                    <a:pt x="27" y="0"/>
                  </a:lnTo>
                  <a:lnTo>
                    <a:pt x="0" y="23"/>
                  </a:lnTo>
                  <a:lnTo>
                    <a:pt x="0" y="23"/>
                  </a:lnTo>
                  <a:close/>
                </a:path>
              </a:pathLst>
            </a:custGeom>
            <a:grpFill/>
            <a:ln w="9525">
              <a:noFill/>
              <a:round/>
            </a:ln>
          </p:spPr>
          <p:txBody>
            <a:bodyPr vert="horz" wrap="square" lIns="91440" tIns="45720" rIns="91440" bIns="45720" numCol="1" anchor="t" anchorCtr="0" compatLnSpc="1"/>
            <a:lstStyle/>
            <a:p>
              <a:endParaRPr lang="en-US"/>
            </a:p>
          </p:txBody>
        </p:sp>
        <p:sp>
          <p:nvSpPr>
            <p:cNvPr id="68" name="Freeform 303"/>
            <p:cNvSpPr/>
            <p:nvPr/>
          </p:nvSpPr>
          <p:spPr bwMode="auto">
            <a:xfrm>
              <a:off x="2279650" y="820738"/>
              <a:ext cx="50800" cy="39688"/>
            </a:xfrm>
            <a:custGeom>
              <a:avLst/>
              <a:gdLst/>
              <a:ahLst/>
              <a:cxnLst>
                <a:cxn ang="0">
                  <a:pos x="0" y="19"/>
                </a:cxn>
                <a:cxn ang="0">
                  <a:pos x="4" y="25"/>
                </a:cxn>
                <a:cxn ang="0">
                  <a:pos x="4" y="25"/>
                </a:cxn>
                <a:cxn ang="0">
                  <a:pos x="32" y="5"/>
                </a:cxn>
                <a:cxn ang="0">
                  <a:pos x="29" y="0"/>
                </a:cxn>
                <a:cxn ang="0">
                  <a:pos x="29" y="0"/>
                </a:cxn>
                <a:cxn ang="0">
                  <a:pos x="0" y="19"/>
                </a:cxn>
                <a:cxn ang="0">
                  <a:pos x="0" y="19"/>
                </a:cxn>
              </a:cxnLst>
              <a:rect l="0" t="0" r="r" b="b"/>
              <a:pathLst>
                <a:path w="32" h="25">
                  <a:moveTo>
                    <a:pt x="0" y="19"/>
                  </a:moveTo>
                  <a:lnTo>
                    <a:pt x="4" y="25"/>
                  </a:lnTo>
                  <a:lnTo>
                    <a:pt x="4" y="25"/>
                  </a:lnTo>
                  <a:lnTo>
                    <a:pt x="32" y="5"/>
                  </a:lnTo>
                  <a:lnTo>
                    <a:pt x="29" y="0"/>
                  </a:lnTo>
                  <a:lnTo>
                    <a:pt x="29" y="0"/>
                  </a:lnTo>
                  <a:lnTo>
                    <a:pt x="0" y="19"/>
                  </a:lnTo>
                  <a:lnTo>
                    <a:pt x="0" y="19"/>
                  </a:lnTo>
                  <a:close/>
                </a:path>
              </a:pathLst>
            </a:custGeom>
            <a:grpFill/>
            <a:ln w="9525">
              <a:noFill/>
              <a:round/>
            </a:ln>
          </p:spPr>
          <p:txBody>
            <a:bodyPr vert="horz" wrap="square" lIns="91440" tIns="45720" rIns="91440" bIns="45720" numCol="1" anchor="t" anchorCtr="0" compatLnSpc="1"/>
            <a:lstStyle/>
            <a:p>
              <a:endParaRPr lang="en-US"/>
            </a:p>
          </p:txBody>
        </p:sp>
        <p:sp>
          <p:nvSpPr>
            <p:cNvPr id="69" name="Freeform 304"/>
            <p:cNvSpPr/>
            <p:nvPr/>
          </p:nvSpPr>
          <p:spPr bwMode="auto">
            <a:xfrm>
              <a:off x="2998788" y="579438"/>
              <a:ext cx="55563" cy="15875"/>
            </a:xfrm>
            <a:custGeom>
              <a:avLst/>
              <a:gdLst/>
              <a:ahLst/>
              <a:cxnLst>
                <a:cxn ang="0">
                  <a:pos x="1" y="10"/>
                </a:cxn>
                <a:cxn ang="0">
                  <a:pos x="1" y="10"/>
                </a:cxn>
                <a:cxn ang="0">
                  <a:pos x="35" y="7"/>
                </a:cxn>
                <a:cxn ang="0">
                  <a:pos x="35" y="0"/>
                </a:cxn>
                <a:cxn ang="0">
                  <a:pos x="35" y="0"/>
                </a:cxn>
                <a:cxn ang="0">
                  <a:pos x="0" y="3"/>
                </a:cxn>
                <a:cxn ang="0">
                  <a:pos x="1" y="10"/>
                </a:cxn>
              </a:cxnLst>
              <a:rect l="0" t="0" r="r" b="b"/>
              <a:pathLst>
                <a:path w="35" h="10">
                  <a:moveTo>
                    <a:pt x="1" y="10"/>
                  </a:moveTo>
                  <a:lnTo>
                    <a:pt x="1" y="10"/>
                  </a:lnTo>
                  <a:lnTo>
                    <a:pt x="35" y="7"/>
                  </a:lnTo>
                  <a:lnTo>
                    <a:pt x="35" y="0"/>
                  </a:lnTo>
                  <a:lnTo>
                    <a:pt x="35" y="0"/>
                  </a:lnTo>
                  <a:lnTo>
                    <a:pt x="0" y="3"/>
                  </a:lnTo>
                  <a:lnTo>
                    <a:pt x="1" y="10"/>
                  </a:lnTo>
                  <a:close/>
                </a:path>
              </a:pathLst>
            </a:custGeom>
            <a:grpFill/>
            <a:ln w="9525">
              <a:noFill/>
              <a:round/>
            </a:ln>
          </p:spPr>
          <p:txBody>
            <a:bodyPr vert="horz" wrap="square" lIns="91440" tIns="45720" rIns="91440" bIns="45720" numCol="1" anchor="t" anchorCtr="0" compatLnSpc="1"/>
            <a:lstStyle/>
            <a:p>
              <a:endParaRPr lang="en-US"/>
            </a:p>
          </p:txBody>
        </p:sp>
        <p:sp>
          <p:nvSpPr>
            <p:cNvPr id="70" name="Freeform 305"/>
            <p:cNvSpPr/>
            <p:nvPr/>
          </p:nvSpPr>
          <p:spPr bwMode="auto">
            <a:xfrm>
              <a:off x="3221038" y="576263"/>
              <a:ext cx="55563" cy="14288"/>
            </a:xfrm>
            <a:custGeom>
              <a:avLst/>
              <a:gdLst/>
              <a:ahLst/>
              <a:cxnLst>
                <a:cxn ang="0">
                  <a:pos x="0" y="8"/>
                </a:cxn>
                <a:cxn ang="0">
                  <a:pos x="0" y="8"/>
                </a:cxn>
                <a:cxn ang="0">
                  <a:pos x="35" y="9"/>
                </a:cxn>
                <a:cxn ang="0">
                  <a:pos x="35" y="2"/>
                </a:cxn>
                <a:cxn ang="0">
                  <a:pos x="35" y="2"/>
                </a:cxn>
                <a:cxn ang="0">
                  <a:pos x="0" y="0"/>
                </a:cxn>
                <a:cxn ang="0">
                  <a:pos x="0" y="8"/>
                </a:cxn>
              </a:cxnLst>
              <a:rect l="0" t="0" r="r" b="b"/>
              <a:pathLst>
                <a:path w="35" h="9">
                  <a:moveTo>
                    <a:pt x="0" y="8"/>
                  </a:moveTo>
                  <a:lnTo>
                    <a:pt x="0" y="8"/>
                  </a:lnTo>
                  <a:lnTo>
                    <a:pt x="35" y="9"/>
                  </a:lnTo>
                  <a:lnTo>
                    <a:pt x="35" y="2"/>
                  </a:lnTo>
                  <a:lnTo>
                    <a:pt x="35" y="2"/>
                  </a:lnTo>
                  <a:lnTo>
                    <a:pt x="0" y="0"/>
                  </a:lnTo>
                  <a:lnTo>
                    <a:pt x="0" y="8"/>
                  </a:lnTo>
                  <a:close/>
                </a:path>
              </a:pathLst>
            </a:custGeom>
            <a:grpFill/>
            <a:ln w="9525">
              <a:noFill/>
              <a:round/>
            </a:ln>
          </p:spPr>
          <p:txBody>
            <a:bodyPr vert="horz" wrap="square" lIns="91440" tIns="45720" rIns="91440" bIns="45720" numCol="1" anchor="t" anchorCtr="0" compatLnSpc="1"/>
            <a:lstStyle/>
            <a:p>
              <a:endParaRPr lang="en-US"/>
            </a:p>
          </p:txBody>
        </p:sp>
        <p:sp>
          <p:nvSpPr>
            <p:cNvPr id="71" name="Freeform 306"/>
            <p:cNvSpPr/>
            <p:nvPr/>
          </p:nvSpPr>
          <p:spPr bwMode="auto">
            <a:xfrm>
              <a:off x="3108325" y="576263"/>
              <a:ext cx="57150" cy="12700"/>
            </a:xfrm>
            <a:custGeom>
              <a:avLst/>
              <a:gdLst/>
              <a:ahLst/>
              <a:cxnLst>
                <a:cxn ang="0">
                  <a:pos x="2" y="8"/>
                </a:cxn>
                <a:cxn ang="0">
                  <a:pos x="2" y="8"/>
                </a:cxn>
                <a:cxn ang="0">
                  <a:pos x="36" y="7"/>
                </a:cxn>
                <a:cxn ang="0">
                  <a:pos x="36" y="0"/>
                </a:cxn>
                <a:cxn ang="0">
                  <a:pos x="36" y="0"/>
                </a:cxn>
                <a:cxn ang="0">
                  <a:pos x="0" y="0"/>
                </a:cxn>
                <a:cxn ang="0">
                  <a:pos x="2" y="8"/>
                </a:cxn>
              </a:cxnLst>
              <a:rect l="0" t="0" r="r" b="b"/>
              <a:pathLst>
                <a:path w="36" h="8">
                  <a:moveTo>
                    <a:pt x="2" y="8"/>
                  </a:moveTo>
                  <a:lnTo>
                    <a:pt x="2" y="8"/>
                  </a:lnTo>
                  <a:lnTo>
                    <a:pt x="36" y="7"/>
                  </a:lnTo>
                  <a:lnTo>
                    <a:pt x="36" y="0"/>
                  </a:lnTo>
                  <a:lnTo>
                    <a:pt x="36" y="0"/>
                  </a:lnTo>
                  <a:lnTo>
                    <a:pt x="0" y="0"/>
                  </a:lnTo>
                  <a:lnTo>
                    <a:pt x="2" y="8"/>
                  </a:lnTo>
                  <a:close/>
                </a:path>
              </a:pathLst>
            </a:custGeom>
            <a:grpFill/>
            <a:ln w="9525">
              <a:noFill/>
              <a:round/>
            </a:ln>
          </p:spPr>
          <p:txBody>
            <a:bodyPr vert="horz" wrap="square" lIns="91440" tIns="45720" rIns="91440" bIns="45720" numCol="1" anchor="t" anchorCtr="0" compatLnSpc="1"/>
            <a:lstStyle/>
            <a:p>
              <a:endParaRPr lang="en-US"/>
            </a:p>
          </p:txBody>
        </p:sp>
        <p:sp>
          <p:nvSpPr>
            <p:cNvPr id="72" name="Freeform 307"/>
            <p:cNvSpPr/>
            <p:nvPr/>
          </p:nvSpPr>
          <p:spPr bwMode="auto">
            <a:xfrm>
              <a:off x="3330575" y="584201"/>
              <a:ext cx="55563" cy="20638"/>
            </a:xfrm>
            <a:custGeom>
              <a:avLst/>
              <a:gdLst/>
              <a:ahLst/>
              <a:cxnLst>
                <a:cxn ang="0">
                  <a:pos x="35" y="5"/>
                </a:cxn>
                <a:cxn ang="0">
                  <a:pos x="35" y="5"/>
                </a:cxn>
                <a:cxn ang="0">
                  <a:pos x="26" y="4"/>
                </a:cxn>
                <a:cxn ang="0">
                  <a:pos x="1" y="0"/>
                </a:cxn>
                <a:cxn ang="0">
                  <a:pos x="0" y="7"/>
                </a:cxn>
                <a:cxn ang="0">
                  <a:pos x="0" y="7"/>
                </a:cxn>
                <a:cxn ang="0">
                  <a:pos x="25" y="10"/>
                </a:cxn>
                <a:cxn ang="0">
                  <a:pos x="34" y="13"/>
                </a:cxn>
                <a:cxn ang="0">
                  <a:pos x="35" y="5"/>
                </a:cxn>
              </a:cxnLst>
              <a:rect l="0" t="0" r="r" b="b"/>
              <a:pathLst>
                <a:path w="35" h="13">
                  <a:moveTo>
                    <a:pt x="35" y="5"/>
                  </a:moveTo>
                  <a:lnTo>
                    <a:pt x="35" y="5"/>
                  </a:lnTo>
                  <a:lnTo>
                    <a:pt x="26" y="4"/>
                  </a:lnTo>
                  <a:lnTo>
                    <a:pt x="1" y="0"/>
                  </a:lnTo>
                  <a:lnTo>
                    <a:pt x="0" y="7"/>
                  </a:lnTo>
                  <a:lnTo>
                    <a:pt x="0" y="7"/>
                  </a:lnTo>
                  <a:lnTo>
                    <a:pt x="25" y="10"/>
                  </a:lnTo>
                  <a:lnTo>
                    <a:pt x="34" y="13"/>
                  </a:lnTo>
                  <a:lnTo>
                    <a:pt x="35" y="5"/>
                  </a:lnTo>
                  <a:close/>
                </a:path>
              </a:pathLst>
            </a:custGeom>
            <a:grpFill/>
            <a:ln w="9525">
              <a:noFill/>
              <a:round/>
            </a:ln>
          </p:spPr>
          <p:txBody>
            <a:bodyPr vert="horz" wrap="square" lIns="91440" tIns="45720" rIns="91440" bIns="45720" numCol="1" anchor="t" anchorCtr="0" compatLnSpc="1"/>
            <a:lstStyle/>
            <a:p>
              <a:endParaRPr lang="en-US"/>
            </a:p>
          </p:txBody>
        </p:sp>
        <p:sp>
          <p:nvSpPr>
            <p:cNvPr id="73" name="Freeform 308"/>
            <p:cNvSpPr/>
            <p:nvPr/>
          </p:nvSpPr>
          <p:spPr bwMode="auto">
            <a:xfrm>
              <a:off x="2889250" y="590551"/>
              <a:ext cx="55563" cy="19050"/>
            </a:xfrm>
            <a:custGeom>
              <a:avLst/>
              <a:gdLst/>
              <a:ahLst/>
              <a:cxnLst>
                <a:cxn ang="0">
                  <a:pos x="1" y="12"/>
                </a:cxn>
                <a:cxn ang="0">
                  <a:pos x="1" y="12"/>
                </a:cxn>
                <a:cxn ang="0">
                  <a:pos x="35" y="7"/>
                </a:cxn>
                <a:cxn ang="0">
                  <a:pos x="34" y="0"/>
                </a:cxn>
                <a:cxn ang="0">
                  <a:pos x="34" y="0"/>
                </a:cxn>
                <a:cxn ang="0">
                  <a:pos x="0" y="5"/>
                </a:cxn>
                <a:cxn ang="0">
                  <a:pos x="1" y="12"/>
                </a:cxn>
              </a:cxnLst>
              <a:rect l="0" t="0" r="r" b="b"/>
              <a:pathLst>
                <a:path w="35" h="12">
                  <a:moveTo>
                    <a:pt x="1" y="12"/>
                  </a:moveTo>
                  <a:lnTo>
                    <a:pt x="1" y="12"/>
                  </a:lnTo>
                  <a:lnTo>
                    <a:pt x="35" y="7"/>
                  </a:lnTo>
                  <a:lnTo>
                    <a:pt x="34" y="0"/>
                  </a:lnTo>
                  <a:lnTo>
                    <a:pt x="34" y="0"/>
                  </a:lnTo>
                  <a:lnTo>
                    <a:pt x="0" y="5"/>
                  </a:lnTo>
                  <a:lnTo>
                    <a:pt x="1" y="12"/>
                  </a:lnTo>
                  <a:close/>
                </a:path>
              </a:pathLst>
            </a:custGeom>
            <a:grpFill/>
            <a:ln w="9525">
              <a:noFill/>
              <a:round/>
            </a:ln>
          </p:spPr>
          <p:txBody>
            <a:bodyPr vert="horz" wrap="square" lIns="91440" tIns="45720" rIns="91440" bIns="45720" numCol="1" anchor="t" anchorCtr="0" compatLnSpc="1"/>
            <a:lstStyle/>
            <a:p>
              <a:endParaRPr lang="en-US"/>
            </a:p>
          </p:txBody>
        </p:sp>
        <p:sp>
          <p:nvSpPr>
            <p:cNvPr id="74" name="Freeform 309"/>
            <p:cNvSpPr/>
            <p:nvPr/>
          </p:nvSpPr>
          <p:spPr bwMode="auto">
            <a:xfrm>
              <a:off x="2781300" y="609601"/>
              <a:ext cx="55563" cy="22225"/>
            </a:xfrm>
            <a:custGeom>
              <a:avLst/>
              <a:gdLst/>
              <a:ahLst/>
              <a:cxnLst>
                <a:cxn ang="0">
                  <a:pos x="0" y="7"/>
                </a:cxn>
                <a:cxn ang="0">
                  <a:pos x="1" y="14"/>
                </a:cxn>
                <a:cxn ang="0">
                  <a:pos x="1" y="14"/>
                </a:cxn>
                <a:cxn ang="0">
                  <a:pos x="35" y="6"/>
                </a:cxn>
                <a:cxn ang="0">
                  <a:pos x="34" y="0"/>
                </a:cxn>
                <a:cxn ang="0">
                  <a:pos x="34" y="0"/>
                </a:cxn>
                <a:cxn ang="0">
                  <a:pos x="0" y="7"/>
                </a:cxn>
                <a:cxn ang="0">
                  <a:pos x="0" y="7"/>
                </a:cxn>
              </a:cxnLst>
              <a:rect l="0" t="0" r="r" b="b"/>
              <a:pathLst>
                <a:path w="35" h="14">
                  <a:moveTo>
                    <a:pt x="0" y="7"/>
                  </a:moveTo>
                  <a:lnTo>
                    <a:pt x="1" y="14"/>
                  </a:lnTo>
                  <a:lnTo>
                    <a:pt x="1" y="14"/>
                  </a:lnTo>
                  <a:lnTo>
                    <a:pt x="35" y="6"/>
                  </a:lnTo>
                  <a:lnTo>
                    <a:pt x="34" y="0"/>
                  </a:lnTo>
                  <a:lnTo>
                    <a:pt x="34" y="0"/>
                  </a:lnTo>
                  <a:lnTo>
                    <a:pt x="0" y="7"/>
                  </a:lnTo>
                  <a:lnTo>
                    <a:pt x="0" y="7"/>
                  </a:lnTo>
                  <a:close/>
                </a:path>
              </a:pathLst>
            </a:custGeom>
            <a:grpFill/>
            <a:ln w="9525">
              <a:noFill/>
              <a:round/>
            </a:ln>
          </p:spPr>
          <p:txBody>
            <a:bodyPr vert="horz" wrap="square" lIns="91440" tIns="45720" rIns="91440" bIns="45720" numCol="1" anchor="t" anchorCtr="0" compatLnSpc="1"/>
            <a:lstStyle/>
            <a:p>
              <a:endParaRPr lang="en-US"/>
            </a:p>
          </p:txBody>
        </p:sp>
        <p:sp>
          <p:nvSpPr>
            <p:cNvPr id="75" name="Freeform 310"/>
            <p:cNvSpPr/>
            <p:nvPr/>
          </p:nvSpPr>
          <p:spPr bwMode="auto">
            <a:xfrm>
              <a:off x="2673350" y="635001"/>
              <a:ext cx="57150" cy="26988"/>
            </a:xfrm>
            <a:custGeom>
              <a:avLst/>
              <a:gdLst/>
              <a:ahLst/>
              <a:cxnLst>
                <a:cxn ang="0">
                  <a:pos x="0" y="10"/>
                </a:cxn>
                <a:cxn ang="0">
                  <a:pos x="2" y="17"/>
                </a:cxn>
                <a:cxn ang="0">
                  <a:pos x="2" y="17"/>
                </a:cxn>
                <a:cxn ang="0">
                  <a:pos x="36" y="7"/>
                </a:cxn>
                <a:cxn ang="0">
                  <a:pos x="34" y="0"/>
                </a:cxn>
                <a:cxn ang="0">
                  <a:pos x="34" y="0"/>
                </a:cxn>
                <a:cxn ang="0">
                  <a:pos x="0" y="10"/>
                </a:cxn>
                <a:cxn ang="0">
                  <a:pos x="0" y="10"/>
                </a:cxn>
              </a:cxnLst>
              <a:rect l="0" t="0" r="r" b="b"/>
              <a:pathLst>
                <a:path w="36" h="17">
                  <a:moveTo>
                    <a:pt x="0" y="10"/>
                  </a:moveTo>
                  <a:lnTo>
                    <a:pt x="2" y="17"/>
                  </a:lnTo>
                  <a:lnTo>
                    <a:pt x="2" y="17"/>
                  </a:lnTo>
                  <a:lnTo>
                    <a:pt x="36" y="7"/>
                  </a:lnTo>
                  <a:lnTo>
                    <a:pt x="34" y="0"/>
                  </a:lnTo>
                  <a:lnTo>
                    <a:pt x="34" y="0"/>
                  </a:lnTo>
                  <a:lnTo>
                    <a:pt x="0" y="10"/>
                  </a:lnTo>
                  <a:lnTo>
                    <a:pt x="0" y="10"/>
                  </a:lnTo>
                  <a:close/>
                </a:path>
              </a:pathLst>
            </a:custGeom>
            <a:grpFill/>
            <a:ln w="9525">
              <a:noFill/>
              <a:round/>
            </a:ln>
          </p:spPr>
          <p:txBody>
            <a:bodyPr vert="horz" wrap="square" lIns="91440" tIns="45720" rIns="91440" bIns="45720" numCol="1" anchor="t" anchorCtr="0" compatLnSpc="1"/>
            <a:lstStyle/>
            <a:p>
              <a:endParaRPr lang="en-US"/>
            </a:p>
          </p:txBody>
        </p:sp>
      </p:grpSp>
      <p:sp>
        <p:nvSpPr>
          <p:cNvPr id="143" name="Freeform 314"/>
          <p:cNvSpPr/>
          <p:nvPr/>
        </p:nvSpPr>
        <p:spPr bwMode="auto">
          <a:xfrm>
            <a:off x="9321800" y="3658235"/>
            <a:ext cx="2126615" cy="1021715"/>
          </a:xfrm>
          <a:custGeom>
            <a:avLst/>
            <a:gdLst/>
            <a:ahLst/>
            <a:cxnLst>
              <a:cxn ang="0">
                <a:pos x="179" y="60"/>
              </a:cxn>
              <a:cxn ang="0">
                <a:pos x="175" y="50"/>
              </a:cxn>
              <a:cxn ang="0">
                <a:pos x="170" y="42"/>
              </a:cxn>
              <a:cxn ang="0">
                <a:pos x="160" y="37"/>
              </a:cxn>
              <a:cxn ang="0">
                <a:pos x="148" y="33"/>
              </a:cxn>
              <a:cxn ang="0">
                <a:pos x="147" y="28"/>
              </a:cxn>
              <a:cxn ang="0">
                <a:pos x="141" y="19"/>
              </a:cxn>
              <a:cxn ang="0">
                <a:pos x="133" y="12"/>
              </a:cxn>
              <a:cxn ang="0">
                <a:pos x="121" y="9"/>
              </a:cxn>
              <a:cxn ang="0">
                <a:pos x="115" y="8"/>
              </a:cxn>
              <a:cxn ang="0">
                <a:pos x="103" y="10"/>
              </a:cxn>
              <a:cxn ang="0">
                <a:pos x="93" y="15"/>
              </a:cxn>
              <a:cxn ang="0">
                <a:pos x="88" y="9"/>
              </a:cxn>
              <a:cxn ang="0">
                <a:pos x="72" y="1"/>
              </a:cxn>
              <a:cxn ang="0">
                <a:pos x="64" y="0"/>
              </a:cxn>
              <a:cxn ang="0">
                <a:pos x="50" y="3"/>
              </a:cxn>
              <a:cxn ang="0">
                <a:pos x="39" y="8"/>
              </a:cxn>
              <a:cxn ang="0">
                <a:pos x="32" y="17"/>
              </a:cxn>
              <a:cxn ang="0">
                <a:pos x="30" y="27"/>
              </a:cxn>
              <a:cxn ang="0">
                <a:pos x="31" y="33"/>
              </a:cxn>
              <a:cxn ang="0">
                <a:pos x="24" y="34"/>
              </a:cxn>
              <a:cxn ang="0">
                <a:pos x="13" y="39"/>
              </a:cxn>
              <a:cxn ang="0">
                <a:pos x="5" y="45"/>
              </a:cxn>
              <a:cxn ang="0">
                <a:pos x="0" y="54"/>
              </a:cxn>
              <a:cxn ang="0">
                <a:pos x="0" y="60"/>
              </a:cxn>
              <a:cxn ang="0">
                <a:pos x="2" y="69"/>
              </a:cxn>
              <a:cxn ang="0">
                <a:pos x="9" y="77"/>
              </a:cxn>
              <a:cxn ang="0">
                <a:pos x="17" y="83"/>
              </a:cxn>
              <a:cxn ang="0">
                <a:pos x="30" y="86"/>
              </a:cxn>
              <a:cxn ang="0">
                <a:pos x="32" y="86"/>
              </a:cxn>
              <a:cxn ang="0">
                <a:pos x="34" y="86"/>
              </a:cxn>
              <a:cxn ang="0">
                <a:pos x="35" y="86"/>
              </a:cxn>
              <a:cxn ang="0">
                <a:pos x="147" y="86"/>
              </a:cxn>
              <a:cxn ang="0">
                <a:pos x="154" y="85"/>
              </a:cxn>
              <a:cxn ang="0">
                <a:pos x="165" y="80"/>
              </a:cxn>
              <a:cxn ang="0">
                <a:pos x="173" y="74"/>
              </a:cxn>
              <a:cxn ang="0">
                <a:pos x="178" y="64"/>
              </a:cxn>
              <a:cxn ang="0">
                <a:pos x="179" y="60"/>
              </a:cxn>
            </a:cxnLst>
            <a:rect l="0" t="0" r="r" b="b"/>
            <a:pathLst>
              <a:path w="179" h="86">
                <a:moveTo>
                  <a:pt x="179" y="60"/>
                </a:moveTo>
                <a:lnTo>
                  <a:pt x="179" y="60"/>
                </a:lnTo>
                <a:lnTo>
                  <a:pt x="178" y="54"/>
                </a:lnTo>
                <a:lnTo>
                  <a:pt x="175" y="50"/>
                </a:lnTo>
                <a:lnTo>
                  <a:pt x="173" y="45"/>
                </a:lnTo>
                <a:lnTo>
                  <a:pt x="170" y="42"/>
                </a:lnTo>
                <a:lnTo>
                  <a:pt x="166" y="39"/>
                </a:lnTo>
                <a:lnTo>
                  <a:pt x="160" y="37"/>
                </a:lnTo>
                <a:lnTo>
                  <a:pt x="155" y="34"/>
                </a:lnTo>
                <a:lnTo>
                  <a:pt x="148" y="33"/>
                </a:lnTo>
                <a:lnTo>
                  <a:pt x="148" y="33"/>
                </a:lnTo>
                <a:lnTo>
                  <a:pt x="147" y="28"/>
                </a:lnTo>
                <a:lnTo>
                  <a:pt x="145" y="23"/>
                </a:lnTo>
                <a:lnTo>
                  <a:pt x="141" y="19"/>
                </a:lnTo>
                <a:lnTo>
                  <a:pt x="138" y="16"/>
                </a:lnTo>
                <a:lnTo>
                  <a:pt x="133" y="12"/>
                </a:lnTo>
                <a:lnTo>
                  <a:pt x="127" y="10"/>
                </a:lnTo>
                <a:lnTo>
                  <a:pt x="121" y="9"/>
                </a:lnTo>
                <a:lnTo>
                  <a:pt x="115" y="8"/>
                </a:lnTo>
                <a:lnTo>
                  <a:pt x="115" y="8"/>
                </a:lnTo>
                <a:lnTo>
                  <a:pt x="109" y="9"/>
                </a:lnTo>
                <a:lnTo>
                  <a:pt x="103" y="10"/>
                </a:lnTo>
                <a:lnTo>
                  <a:pt x="98" y="12"/>
                </a:lnTo>
                <a:lnTo>
                  <a:pt x="93" y="15"/>
                </a:lnTo>
                <a:lnTo>
                  <a:pt x="93" y="15"/>
                </a:lnTo>
                <a:lnTo>
                  <a:pt x="88" y="9"/>
                </a:lnTo>
                <a:lnTo>
                  <a:pt x="81" y="5"/>
                </a:lnTo>
                <a:lnTo>
                  <a:pt x="72" y="1"/>
                </a:lnTo>
                <a:lnTo>
                  <a:pt x="64" y="0"/>
                </a:lnTo>
                <a:lnTo>
                  <a:pt x="64" y="0"/>
                </a:lnTo>
                <a:lnTo>
                  <a:pt x="56" y="1"/>
                </a:lnTo>
                <a:lnTo>
                  <a:pt x="50" y="3"/>
                </a:lnTo>
                <a:lnTo>
                  <a:pt x="44" y="5"/>
                </a:lnTo>
                <a:lnTo>
                  <a:pt x="39" y="8"/>
                </a:lnTo>
                <a:lnTo>
                  <a:pt x="35" y="12"/>
                </a:lnTo>
                <a:lnTo>
                  <a:pt x="32" y="17"/>
                </a:lnTo>
                <a:lnTo>
                  <a:pt x="31" y="21"/>
                </a:lnTo>
                <a:lnTo>
                  <a:pt x="30" y="27"/>
                </a:lnTo>
                <a:lnTo>
                  <a:pt x="30" y="27"/>
                </a:lnTo>
                <a:lnTo>
                  <a:pt x="31" y="33"/>
                </a:lnTo>
                <a:lnTo>
                  <a:pt x="31" y="33"/>
                </a:lnTo>
                <a:lnTo>
                  <a:pt x="24" y="34"/>
                </a:lnTo>
                <a:lnTo>
                  <a:pt x="19" y="35"/>
                </a:lnTo>
                <a:lnTo>
                  <a:pt x="13" y="39"/>
                </a:lnTo>
                <a:lnTo>
                  <a:pt x="9" y="42"/>
                </a:lnTo>
                <a:lnTo>
                  <a:pt x="5" y="45"/>
                </a:lnTo>
                <a:lnTo>
                  <a:pt x="2" y="50"/>
                </a:lnTo>
                <a:lnTo>
                  <a:pt x="0" y="54"/>
                </a:lnTo>
                <a:lnTo>
                  <a:pt x="0" y="60"/>
                </a:lnTo>
                <a:lnTo>
                  <a:pt x="0" y="60"/>
                </a:lnTo>
                <a:lnTo>
                  <a:pt x="0" y="64"/>
                </a:lnTo>
                <a:lnTo>
                  <a:pt x="2" y="69"/>
                </a:lnTo>
                <a:lnTo>
                  <a:pt x="4" y="73"/>
                </a:lnTo>
                <a:lnTo>
                  <a:pt x="9" y="77"/>
                </a:lnTo>
                <a:lnTo>
                  <a:pt x="13" y="80"/>
                </a:lnTo>
                <a:lnTo>
                  <a:pt x="17" y="83"/>
                </a:lnTo>
                <a:lnTo>
                  <a:pt x="23" y="85"/>
                </a:lnTo>
                <a:lnTo>
                  <a:pt x="30" y="86"/>
                </a:lnTo>
                <a:lnTo>
                  <a:pt x="30" y="86"/>
                </a:lnTo>
                <a:lnTo>
                  <a:pt x="32" y="86"/>
                </a:lnTo>
                <a:lnTo>
                  <a:pt x="32" y="86"/>
                </a:lnTo>
                <a:lnTo>
                  <a:pt x="34" y="86"/>
                </a:lnTo>
                <a:lnTo>
                  <a:pt x="34" y="86"/>
                </a:lnTo>
                <a:lnTo>
                  <a:pt x="35" y="86"/>
                </a:lnTo>
                <a:lnTo>
                  <a:pt x="147" y="86"/>
                </a:lnTo>
                <a:lnTo>
                  <a:pt x="147" y="86"/>
                </a:lnTo>
                <a:lnTo>
                  <a:pt x="147" y="86"/>
                </a:lnTo>
                <a:lnTo>
                  <a:pt x="154" y="85"/>
                </a:lnTo>
                <a:lnTo>
                  <a:pt x="159" y="83"/>
                </a:lnTo>
                <a:lnTo>
                  <a:pt x="165" y="80"/>
                </a:lnTo>
                <a:lnTo>
                  <a:pt x="169" y="77"/>
                </a:lnTo>
                <a:lnTo>
                  <a:pt x="173" y="74"/>
                </a:lnTo>
                <a:lnTo>
                  <a:pt x="175" y="69"/>
                </a:lnTo>
                <a:lnTo>
                  <a:pt x="178" y="64"/>
                </a:lnTo>
                <a:lnTo>
                  <a:pt x="179" y="60"/>
                </a:lnTo>
                <a:lnTo>
                  <a:pt x="179" y="60"/>
                </a:lnTo>
                <a:close/>
              </a:path>
            </a:pathLst>
          </a:custGeom>
          <a:solidFill>
            <a:srgbClr val="578B18"/>
          </a:solidFill>
          <a:ln w="9525">
            <a:noFill/>
            <a:round/>
          </a:ln>
        </p:spPr>
        <p:txBody>
          <a:bodyPr vert="horz" wrap="square" lIns="91440" tIns="45720" rIns="91440" bIns="45720" numCol="1" anchor="t" anchorCtr="0" compatLnSpc="1"/>
          <a:lstStyle/>
          <a:p>
            <a:endParaRPr lang="en-US"/>
          </a:p>
        </p:txBody>
      </p:sp>
      <p:sp>
        <p:nvSpPr>
          <p:cNvPr id="164" name="Rectangle 163"/>
          <p:cNvSpPr/>
          <p:nvPr/>
        </p:nvSpPr>
        <p:spPr>
          <a:xfrm>
            <a:off x="9879965" y="4048760"/>
            <a:ext cx="1708150" cy="417830"/>
          </a:xfrm>
          <a:prstGeom prst="rect">
            <a:avLst/>
          </a:prstGeom>
          <a:noFill/>
          <a:extLst>
            <a:ext uri="{909E8E84-426E-40DD-AFC4-6F175D3DCCD1}">
              <a14:hiddenFill xmlns:a14="http://schemas.microsoft.com/office/drawing/2010/main">
                <a:solidFill>
                  <a:schemeClr val="bg1">
                    <a:alpha val="0"/>
                  </a:schemeClr>
                </a:solidFill>
              </a14:hiddenFill>
            </a:ext>
          </a:extLst>
        </p:spPr>
        <p:txBody>
          <a:bodyPr wrap="square">
            <a:spAutoFit/>
          </a:bodyPr>
          <a:lstStyle/>
          <a:p>
            <a:r>
              <a:rPr lang="zh-CN" altLang="en-US" sz="2000" dirty="0">
                <a:solidFill>
                  <a:schemeClr val="bg1"/>
                </a:solidFill>
                <a:latin typeface="微软雅黑" panose="020B0503020204020204" charset="-122"/>
                <a:ea typeface="微软雅黑" panose="020B0503020204020204" charset="-122"/>
                <a:cs typeface="Open Sans" pitchFamily="34" charset="0"/>
              </a:rPr>
              <a:t>关键词</a:t>
            </a:r>
          </a:p>
        </p:txBody>
      </p:sp>
      <p:grpSp>
        <p:nvGrpSpPr>
          <p:cNvPr id="35" name="Group 33"/>
          <p:cNvGrpSpPr/>
          <p:nvPr/>
        </p:nvGrpSpPr>
        <p:grpSpPr>
          <a:xfrm rot="10800000">
            <a:off x="3718560" y="4779645"/>
            <a:ext cx="1960880" cy="574675"/>
            <a:chOff x="2193925" y="492126"/>
            <a:chExt cx="1500188" cy="439738"/>
          </a:xfrm>
          <a:solidFill>
            <a:srgbClr val="578B18"/>
          </a:solidFill>
        </p:grpSpPr>
        <p:sp>
          <p:nvSpPr>
            <p:cNvPr id="36" name="Freeform 298"/>
            <p:cNvSpPr/>
            <p:nvPr/>
          </p:nvSpPr>
          <p:spPr bwMode="auto">
            <a:xfrm>
              <a:off x="3394075" y="492126"/>
              <a:ext cx="300038" cy="266700"/>
            </a:xfrm>
            <a:custGeom>
              <a:avLst/>
              <a:gdLst/>
              <a:ahLst/>
              <a:cxnLst>
                <a:cxn ang="0">
                  <a:pos x="186" y="97"/>
                </a:cxn>
                <a:cxn ang="0">
                  <a:pos x="186" y="97"/>
                </a:cxn>
                <a:cxn ang="0">
                  <a:pos x="183" y="94"/>
                </a:cxn>
                <a:cxn ang="0">
                  <a:pos x="178" y="92"/>
                </a:cxn>
                <a:cxn ang="0">
                  <a:pos x="161" y="88"/>
                </a:cxn>
                <a:cxn ang="0">
                  <a:pos x="130" y="81"/>
                </a:cxn>
                <a:cxn ang="0">
                  <a:pos x="90" y="4"/>
                </a:cxn>
                <a:cxn ang="0">
                  <a:pos x="75" y="0"/>
                </a:cxn>
                <a:cxn ang="0">
                  <a:pos x="83" y="72"/>
                </a:cxn>
                <a:cxn ang="0">
                  <a:pos x="43" y="64"/>
                </a:cxn>
                <a:cxn ang="0">
                  <a:pos x="26" y="32"/>
                </a:cxn>
                <a:cxn ang="0">
                  <a:pos x="18" y="31"/>
                </a:cxn>
                <a:cxn ang="0">
                  <a:pos x="18" y="34"/>
                </a:cxn>
                <a:cxn ang="0">
                  <a:pos x="16" y="33"/>
                </a:cxn>
                <a:cxn ang="0">
                  <a:pos x="19" y="69"/>
                </a:cxn>
                <a:cxn ang="0">
                  <a:pos x="19" y="75"/>
                </a:cxn>
                <a:cxn ang="0">
                  <a:pos x="17" y="80"/>
                </a:cxn>
                <a:cxn ang="0">
                  <a:pos x="0" y="111"/>
                </a:cxn>
                <a:cxn ang="0">
                  <a:pos x="2" y="112"/>
                </a:cxn>
                <a:cxn ang="0">
                  <a:pos x="0" y="114"/>
                </a:cxn>
                <a:cxn ang="0">
                  <a:pos x="9" y="117"/>
                </a:cxn>
                <a:cxn ang="0">
                  <a:pos x="38" y="95"/>
                </a:cxn>
                <a:cxn ang="0">
                  <a:pos x="77" y="102"/>
                </a:cxn>
                <a:cxn ang="0">
                  <a:pos x="41" y="165"/>
                </a:cxn>
                <a:cxn ang="0">
                  <a:pos x="57" y="168"/>
                </a:cxn>
                <a:cxn ang="0">
                  <a:pos x="124" y="111"/>
                </a:cxn>
                <a:cxn ang="0">
                  <a:pos x="155" y="118"/>
                </a:cxn>
                <a:cxn ang="0">
                  <a:pos x="173" y="121"/>
                </a:cxn>
                <a:cxn ang="0">
                  <a:pos x="173" y="121"/>
                </a:cxn>
                <a:cxn ang="0">
                  <a:pos x="177" y="121"/>
                </a:cxn>
                <a:cxn ang="0">
                  <a:pos x="181" y="119"/>
                </a:cxn>
                <a:cxn ang="0">
                  <a:pos x="181" y="119"/>
                </a:cxn>
                <a:cxn ang="0">
                  <a:pos x="186" y="115"/>
                </a:cxn>
                <a:cxn ang="0">
                  <a:pos x="188" y="112"/>
                </a:cxn>
                <a:cxn ang="0">
                  <a:pos x="189" y="109"/>
                </a:cxn>
                <a:cxn ang="0">
                  <a:pos x="189" y="109"/>
                </a:cxn>
                <a:cxn ang="0">
                  <a:pos x="189" y="109"/>
                </a:cxn>
                <a:cxn ang="0">
                  <a:pos x="189" y="109"/>
                </a:cxn>
                <a:cxn ang="0">
                  <a:pos x="189" y="109"/>
                </a:cxn>
                <a:cxn ang="0">
                  <a:pos x="189" y="109"/>
                </a:cxn>
                <a:cxn ang="0">
                  <a:pos x="189" y="106"/>
                </a:cxn>
                <a:cxn ang="0">
                  <a:pos x="189" y="102"/>
                </a:cxn>
                <a:cxn ang="0">
                  <a:pos x="186" y="97"/>
                </a:cxn>
                <a:cxn ang="0">
                  <a:pos x="186" y="97"/>
                </a:cxn>
              </a:cxnLst>
              <a:rect l="0" t="0" r="r" b="b"/>
              <a:pathLst>
                <a:path w="189" h="168">
                  <a:moveTo>
                    <a:pt x="186" y="97"/>
                  </a:moveTo>
                  <a:lnTo>
                    <a:pt x="186" y="97"/>
                  </a:lnTo>
                  <a:lnTo>
                    <a:pt x="183" y="94"/>
                  </a:lnTo>
                  <a:lnTo>
                    <a:pt x="178" y="92"/>
                  </a:lnTo>
                  <a:lnTo>
                    <a:pt x="161" y="88"/>
                  </a:lnTo>
                  <a:lnTo>
                    <a:pt x="130" y="81"/>
                  </a:lnTo>
                  <a:lnTo>
                    <a:pt x="90" y="4"/>
                  </a:lnTo>
                  <a:lnTo>
                    <a:pt x="75" y="0"/>
                  </a:lnTo>
                  <a:lnTo>
                    <a:pt x="83" y="72"/>
                  </a:lnTo>
                  <a:lnTo>
                    <a:pt x="43" y="64"/>
                  </a:lnTo>
                  <a:lnTo>
                    <a:pt x="26" y="32"/>
                  </a:lnTo>
                  <a:lnTo>
                    <a:pt x="18" y="31"/>
                  </a:lnTo>
                  <a:lnTo>
                    <a:pt x="18" y="34"/>
                  </a:lnTo>
                  <a:lnTo>
                    <a:pt x="16" y="33"/>
                  </a:lnTo>
                  <a:lnTo>
                    <a:pt x="19" y="69"/>
                  </a:lnTo>
                  <a:lnTo>
                    <a:pt x="19" y="75"/>
                  </a:lnTo>
                  <a:lnTo>
                    <a:pt x="17" y="80"/>
                  </a:lnTo>
                  <a:lnTo>
                    <a:pt x="0" y="111"/>
                  </a:lnTo>
                  <a:lnTo>
                    <a:pt x="2" y="112"/>
                  </a:lnTo>
                  <a:lnTo>
                    <a:pt x="0" y="114"/>
                  </a:lnTo>
                  <a:lnTo>
                    <a:pt x="9" y="117"/>
                  </a:lnTo>
                  <a:lnTo>
                    <a:pt x="38" y="95"/>
                  </a:lnTo>
                  <a:lnTo>
                    <a:pt x="77" y="102"/>
                  </a:lnTo>
                  <a:lnTo>
                    <a:pt x="41" y="165"/>
                  </a:lnTo>
                  <a:lnTo>
                    <a:pt x="57" y="168"/>
                  </a:lnTo>
                  <a:lnTo>
                    <a:pt x="124" y="111"/>
                  </a:lnTo>
                  <a:lnTo>
                    <a:pt x="155" y="118"/>
                  </a:lnTo>
                  <a:lnTo>
                    <a:pt x="173" y="121"/>
                  </a:lnTo>
                  <a:lnTo>
                    <a:pt x="173" y="121"/>
                  </a:lnTo>
                  <a:lnTo>
                    <a:pt x="177" y="121"/>
                  </a:lnTo>
                  <a:lnTo>
                    <a:pt x="181" y="119"/>
                  </a:lnTo>
                  <a:lnTo>
                    <a:pt x="181" y="119"/>
                  </a:lnTo>
                  <a:lnTo>
                    <a:pt x="186" y="115"/>
                  </a:lnTo>
                  <a:lnTo>
                    <a:pt x="188" y="112"/>
                  </a:lnTo>
                  <a:lnTo>
                    <a:pt x="189" y="109"/>
                  </a:lnTo>
                  <a:lnTo>
                    <a:pt x="189" y="109"/>
                  </a:lnTo>
                  <a:lnTo>
                    <a:pt x="189" y="109"/>
                  </a:lnTo>
                  <a:lnTo>
                    <a:pt x="189" y="109"/>
                  </a:lnTo>
                  <a:lnTo>
                    <a:pt x="189" y="109"/>
                  </a:lnTo>
                  <a:lnTo>
                    <a:pt x="189" y="109"/>
                  </a:lnTo>
                  <a:lnTo>
                    <a:pt x="189" y="106"/>
                  </a:lnTo>
                  <a:lnTo>
                    <a:pt x="189" y="102"/>
                  </a:lnTo>
                  <a:lnTo>
                    <a:pt x="186" y="97"/>
                  </a:lnTo>
                  <a:lnTo>
                    <a:pt x="186" y="97"/>
                  </a:lnTo>
                  <a:close/>
                </a:path>
              </a:pathLst>
            </a:custGeom>
            <a:grpFill/>
            <a:ln w="9525">
              <a:noFill/>
              <a:round/>
            </a:ln>
          </p:spPr>
          <p:txBody>
            <a:bodyPr vert="horz" wrap="square" lIns="91440" tIns="45720" rIns="91440" bIns="45720" numCol="1" anchor="t" anchorCtr="0" compatLnSpc="1"/>
            <a:lstStyle/>
            <a:p>
              <a:endParaRPr lang="en-US"/>
            </a:p>
          </p:txBody>
        </p:sp>
        <p:sp>
          <p:nvSpPr>
            <p:cNvPr id="37" name="Freeform 299"/>
            <p:cNvSpPr/>
            <p:nvPr/>
          </p:nvSpPr>
          <p:spPr bwMode="auto">
            <a:xfrm>
              <a:off x="2570163" y="669926"/>
              <a:ext cx="53975" cy="30163"/>
            </a:xfrm>
            <a:custGeom>
              <a:avLst/>
              <a:gdLst/>
              <a:ahLst/>
              <a:cxnLst>
                <a:cxn ang="0">
                  <a:pos x="0" y="12"/>
                </a:cxn>
                <a:cxn ang="0">
                  <a:pos x="3" y="19"/>
                </a:cxn>
                <a:cxn ang="0">
                  <a:pos x="3" y="19"/>
                </a:cxn>
                <a:cxn ang="0">
                  <a:pos x="34" y="7"/>
                </a:cxn>
                <a:cxn ang="0">
                  <a:pos x="32" y="0"/>
                </a:cxn>
                <a:cxn ang="0">
                  <a:pos x="32" y="0"/>
                </a:cxn>
                <a:cxn ang="0">
                  <a:pos x="0" y="12"/>
                </a:cxn>
                <a:cxn ang="0">
                  <a:pos x="0" y="12"/>
                </a:cxn>
              </a:cxnLst>
              <a:rect l="0" t="0" r="r" b="b"/>
              <a:pathLst>
                <a:path w="34" h="19">
                  <a:moveTo>
                    <a:pt x="0" y="12"/>
                  </a:moveTo>
                  <a:lnTo>
                    <a:pt x="3" y="19"/>
                  </a:lnTo>
                  <a:lnTo>
                    <a:pt x="3" y="19"/>
                  </a:lnTo>
                  <a:lnTo>
                    <a:pt x="34" y="7"/>
                  </a:lnTo>
                  <a:lnTo>
                    <a:pt x="32" y="0"/>
                  </a:lnTo>
                  <a:lnTo>
                    <a:pt x="32" y="0"/>
                  </a:lnTo>
                  <a:lnTo>
                    <a:pt x="0" y="12"/>
                  </a:lnTo>
                  <a:lnTo>
                    <a:pt x="0" y="12"/>
                  </a:lnTo>
                  <a:close/>
                </a:path>
              </a:pathLst>
            </a:custGeom>
            <a:grpFill/>
            <a:ln w="9525">
              <a:noFill/>
              <a:round/>
            </a:ln>
          </p:spPr>
          <p:txBody>
            <a:bodyPr vert="horz" wrap="square" lIns="91440" tIns="45720" rIns="91440" bIns="45720" numCol="1" anchor="t" anchorCtr="0" compatLnSpc="1"/>
            <a:lstStyle/>
            <a:p>
              <a:endParaRPr lang="en-US"/>
            </a:p>
          </p:txBody>
        </p:sp>
        <p:sp>
          <p:nvSpPr>
            <p:cNvPr id="38" name="Freeform 300"/>
            <p:cNvSpPr/>
            <p:nvPr/>
          </p:nvSpPr>
          <p:spPr bwMode="auto">
            <a:xfrm>
              <a:off x="2470150" y="712788"/>
              <a:ext cx="53975" cy="31750"/>
            </a:xfrm>
            <a:custGeom>
              <a:avLst/>
              <a:gdLst/>
              <a:ahLst/>
              <a:cxnLst>
                <a:cxn ang="0">
                  <a:pos x="0" y="15"/>
                </a:cxn>
                <a:cxn ang="0">
                  <a:pos x="3" y="20"/>
                </a:cxn>
                <a:cxn ang="0">
                  <a:pos x="3" y="20"/>
                </a:cxn>
                <a:cxn ang="0">
                  <a:pos x="34" y="6"/>
                </a:cxn>
                <a:cxn ang="0">
                  <a:pos x="30" y="0"/>
                </a:cxn>
                <a:cxn ang="0">
                  <a:pos x="30" y="0"/>
                </a:cxn>
                <a:cxn ang="0">
                  <a:pos x="0" y="15"/>
                </a:cxn>
                <a:cxn ang="0">
                  <a:pos x="0" y="15"/>
                </a:cxn>
              </a:cxnLst>
              <a:rect l="0" t="0" r="r" b="b"/>
              <a:pathLst>
                <a:path w="34" h="20">
                  <a:moveTo>
                    <a:pt x="0" y="15"/>
                  </a:moveTo>
                  <a:lnTo>
                    <a:pt x="3" y="20"/>
                  </a:lnTo>
                  <a:lnTo>
                    <a:pt x="3" y="20"/>
                  </a:lnTo>
                  <a:lnTo>
                    <a:pt x="34" y="6"/>
                  </a:lnTo>
                  <a:lnTo>
                    <a:pt x="30" y="0"/>
                  </a:lnTo>
                  <a:lnTo>
                    <a:pt x="30" y="0"/>
                  </a:lnTo>
                  <a:lnTo>
                    <a:pt x="0" y="15"/>
                  </a:lnTo>
                  <a:lnTo>
                    <a:pt x="0" y="15"/>
                  </a:lnTo>
                  <a:close/>
                </a:path>
              </a:pathLst>
            </a:custGeom>
            <a:grpFill/>
            <a:ln w="9525">
              <a:noFill/>
              <a:round/>
            </a:ln>
          </p:spPr>
          <p:txBody>
            <a:bodyPr vert="horz" wrap="square" lIns="91440" tIns="45720" rIns="91440" bIns="45720" numCol="1" anchor="t" anchorCtr="0" compatLnSpc="1"/>
            <a:lstStyle/>
            <a:p>
              <a:endParaRPr lang="en-US"/>
            </a:p>
          </p:txBody>
        </p:sp>
        <p:sp>
          <p:nvSpPr>
            <p:cNvPr id="39" name="Freeform 301"/>
            <p:cNvSpPr/>
            <p:nvPr/>
          </p:nvSpPr>
          <p:spPr bwMode="auto">
            <a:xfrm>
              <a:off x="2371725" y="762001"/>
              <a:ext cx="53975" cy="38100"/>
            </a:xfrm>
            <a:custGeom>
              <a:avLst/>
              <a:gdLst/>
              <a:ahLst/>
              <a:cxnLst>
                <a:cxn ang="0">
                  <a:pos x="0" y="18"/>
                </a:cxn>
                <a:cxn ang="0">
                  <a:pos x="5" y="24"/>
                </a:cxn>
                <a:cxn ang="0">
                  <a:pos x="5" y="24"/>
                </a:cxn>
                <a:cxn ang="0">
                  <a:pos x="34" y="6"/>
                </a:cxn>
                <a:cxn ang="0">
                  <a:pos x="31" y="0"/>
                </a:cxn>
                <a:cxn ang="0">
                  <a:pos x="31" y="0"/>
                </a:cxn>
                <a:cxn ang="0">
                  <a:pos x="0" y="18"/>
                </a:cxn>
                <a:cxn ang="0">
                  <a:pos x="0" y="18"/>
                </a:cxn>
              </a:cxnLst>
              <a:rect l="0" t="0" r="r" b="b"/>
              <a:pathLst>
                <a:path w="34" h="24">
                  <a:moveTo>
                    <a:pt x="0" y="18"/>
                  </a:moveTo>
                  <a:lnTo>
                    <a:pt x="5" y="24"/>
                  </a:lnTo>
                  <a:lnTo>
                    <a:pt x="5" y="24"/>
                  </a:lnTo>
                  <a:lnTo>
                    <a:pt x="34" y="6"/>
                  </a:lnTo>
                  <a:lnTo>
                    <a:pt x="31" y="0"/>
                  </a:lnTo>
                  <a:lnTo>
                    <a:pt x="31" y="0"/>
                  </a:lnTo>
                  <a:lnTo>
                    <a:pt x="0" y="18"/>
                  </a:lnTo>
                  <a:lnTo>
                    <a:pt x="0" y="18"/>
                  </a:lnTo>
                  <a:close/>
                </a:path>
              </a:pathLst>
            </a:custGeom>
            <a:grpFill/>
            <a:ln w="9525">
              <a:noFill/>
              <a:round/>
            </a:ln>
          </p:spPr>
          <p:txBody>
            <a:bodyPr vert="horz" wrap="square" lIns="91440" tIns="45720" rIns="91440" bIns="45720" numCol="1" anchor="t" anchorCtr="0" compatLnSpc="1"/>
            <a:lstStyle/>
            <a:p>
              <a:endParaRPr lang="en-US"/>
            </a:p>
          </p:txBody>
        </p:sp>
        <p:sp>
          <p:nvSpPr>
            <p:cNvPr id="40" name="Freeform 302"/>
            <p:cNvSpPr/>
            <p:nvPr/>
          </p:nvSpPr>
          <p:spPr bwMode="auto">
            <a:xfrm>
              <a:off x="2193925" y="885826"/>
              <a:ext cx="49213" cy="46038"/>
            </a:xfrm>
            <a:custGeom>
              <a:avLst/>
              <a:gdLst/>
              <a:ahLst/>
              <a:cxnLst>
                <a:cxn ang="0">
                  <a:pos x="0" y="23"/>
                </a:cxn>
                <a:cxn ang="0">
                  <a:pos x="5" y="29"/>
                </a:cxn>
                <a:cxn ang="0">
                  <a:pos x="5" y="29"/>
                </a:cxn>
                <a:cxn ang="0">
                  <a:pos x="31" y="6"/>
                </a:cxn>
                <a:cxn ang="0">
                  <a:pos x="27" y="0"/>
                </a:cxn>
                <a:cxn ang="0">
                  <a:pos x="27" y="0"/>
                </a:cxn>
                <a:cxn ang="0">
                  <a:pos x="0" y="23"/>
                </a:cxn>
                <a:cxn ang="0">
                  <a:pos x="0" y="23"/>
                </a:cxn>
              </a:cxnLst>
              <a:rect l="0" t="0" r="r" b="b"/>
              <a:pathLst>
                <a:path w="31" h="29">
                  <a:moveTo>
                    <a:pt x="0" y="23"/>
                  </a:moveTo>
                  <a:lnTo>
                    <a:pt x="5" y="29"/>
                  </a:lnTo>
                  <a:lnTo>
                    <a:pt x="5" y="29"/>
                  </a:lnTo>
                  <a:lnTo>
                    <a:pt x="31" y="6"/>
                  </a:lnTo>
                  <a:lnTo>
                    <a:pt x="27" y="0"/>
                  </a:lnTo>
                  <a:lnTo>
                    <a:pt x="27" y="0"/>
                  </a:lnTo>
                  <a:lnTo>
                    <a:pt x="0" y="23"/>
                  </a:lnTo>
                  <a:lnTo>
                    <a:pt x="0" y="23"/>
                  </a:lnTo>
                  <a:close/>
                </a:path>
              </a:pathLst>
            </a:custGeom>
            <a:grpFill/>
            <a:ln w="9525">
              <a:noFill/>
              <a:round/>
            </a:ln>
          </p:spPr>
          <p:txBody>
            <a:bodyPr vert="horz" wrap="square" lIns="91440" tIns="45720" rIns="91440" bIns="45720" numCol="1" anchor="t" anchorCtr="0" compatLnSpc="1"/>
            <a:lstStyle/>
            <a:p>
              <a:endParaRPr lang="en-US"/>
            </a:p>
          </p:txBody>
        </p:sp>
        <p:sp>
          <p:nvSpPr>
            <p:cNvPr id="41" name="Freeform 303"/>
            <p:cNvSpPr/>
            <p:nvPr/>
          </p:nvSpPr>
          <p:spPr bwMode="auto">
            <a:xfrm>
              <a:off x="2279650" y="820738"/>
              <a:ext cx="50800" cy="39688"/>
            </a:xfrm>
            <a:custGeom>
              <a:avLst/>
              <a:gdLst/>
              <a:ahLst/>
              <a:cxnLst>
                <a:cxn ang="0">
                  <a:pos x="0" y="19"/>
                </a:cxn>
                <a:cxn ang="0">
                  <a:pos x="4" y="25"/>
                </a:cxn>
                <a:cxn ang="0">
                  <a:pos x="4" y="25"/>
                </a:cxn>
                <a:cxn ang="0">
                  <a:pos x="32" y="5"/>
                </a:cxn>
                <a:cxn ang="0">
                  <a:pos x="29" y="0"/>
                </a:cxn>
                <a:cxn ang="0">
                  <a:pos x="29" y="0"/>
                </a:cxn>
                <a:cxn ang="0">
                  <a:pos x="0" y="19"/>
                </a:cxn>
                <a:cxn ang="0">
                  <a:pos x="0" y="19"/>
                </a:cxn>
              </a:cxnLst>
              <a:rect l="0" t="0" r="r" b="b"/>
              <a:pathLst>
                <a:path w="32" h="25">
                  <a:moveTo>
                    <a:pt x="0" y="19"/>
                  </a:moveTo>
                  <a:lnTo>
                    <a:pt x="4" y="25"/>
                  </a:lnTo>
                  <a:lnTo>
                    <a:pt x="4" y="25"/>
                  </a:lnTo>
                  <a:lnTo>
                    <a:pt x="32" y="5"/>
                  </a:lnTo>
                  <a:lnTo>
                    <a:pt x="29" y="0"/>
                  </a:lnTo>
                  <a:lnTo>
                    <a:pt x="29" y="0"/>
                  </a:lnTo>
                  <a:lnTo>
                    <a:pt x="0" y="19"/>
                  </a:lnTo>
                  <a:lnTo>
                    <a:pt x="0" y="19"/>
                  </a:lnTo>
                  <a:close/>
                </a:path>
              </a:pathLst>
            </a:custGeom>
            <a:grpFill/>
            <a:ln w="9525">
              <a:noFill/>
              <a:round/>
            </a:ln>
          </p:spPr>
          <p:txBody>
            <a:bodyPr vert="horz" wrap="square" lIns="91440" tIns="45720" rIns="91440" bIns="45720" numCol="1" anchor="t" anchorCtr="0" compatLnSpc="1"/>
            <a:lstStyle/>
            <a:p>
              <a:endParaRPr lang="en-US"/>
            </a:p>
          </p:txBody>
        </p:sp>
        <p:sp>
          <p:nvSpPr>
            <p:cNvPr id="42" name="Freeform 304"/>
            <p:cNvSpPr/>
            <p:nvPr/>
          </p:nvSpPr>
          <p:spPr bwMode="auto">
            <a:xfrm>
              <a:off x="2998788" y="579438"/>
              <a:ext cx="55563" cy="15875"/>
            </a:xfrm>
            <a:custGeom>
              <a:avLst/>
              <a:gdLst/>
              <a:ahLst/>
              <a:cxnLst>
                <a:cxn ang="0">
                  <a:pos x="1" y="10"/>
                </a:cxn>
                <a:cxn ang="0">
                  <a:pos x="1" y="10"/>
                </a:cxn>
                <a:cxn ang="0">
                  <a:pos x="35" y="7"/>
                </a:cxn>
                <a:cxn ang="0">
                  <a:pos x="35" y="0"/>
                </a:cxn>
                <a:cxn ang="0">
                  <a:pos x="35" y="0"/>
                </a:cxn>
                <a:cxn ang="0">
                  <a:pos x="0" y="3"/>
                </a:cxn>
                <a:cxn ang="0">
                  <a:pos x="1" y="10"/>
                </a:cxn>
              </a:cxnLst>
              <a:rect l="0" t="0" r="r" b="b"/>
              <a:pathLst>
                <a:path w="35" h="10">
                  <a:moveTo>
                    <a:pt x="1" y="10"/>
                  </a:moveTo>
                  <a:lnTo>
                    <a:pt x="1" y="10"/>
                  </a:lnTo>
                  <a:lnTo>
                    <a:pt x="35" y="7"/>
                  </a:lnTo>
                  <a:lnTo>
                    <a:pt x="35" y="0"/>
                  </a:lnTo>
                  <a:lnTo>
                    <a:pt x="35" y="0"/>
                  </a:lnTo>
                  <a:lnTo>
                    <a:pt x="0" y="3"/>
                  </a:lnTo>
                  <a:lnTo>
                    <a:pt x="1" y="10"/>
                  </a:lnTo>
                  <a:close/>
                </a:path>
              </a:pathLst>
            </a:custGeom>
            <a:grpFill/>
            <a:ln w="9525">
              <a:noFill/>
              <a:round/>
            </a:ln>
          </p:spPr>
          <p:txBody>
            <a:bodyPr vert="horz" wrap="square" lIns="91440" tIns="45720" rIns="91440" bIns="45720" numCol="1" anchor="t" anchorCtr="0" compatLnSpc="1"/>
            <a:lstStyle/>
            <a:p>
              <a:endParaRPr lang="en-US"/>
            </a:p>
          </p:txBody>
        </p:sp>
        <p:sp>
          <p:nvSpPr>
            <p:cNvPr id="43" name="Freeform 305"/>
            <p:cNvSpPr/>
            <p:nvPr/>
          </p:nvSpPr>
          <p:spPr bwMode="auto">
            <a:xfrm>
              <a:off x="3221038" y="576263"/>
              <a:ext cx="55563" cy="14288"/>
            </a:xfrm>
            <a:custGeom>
              <a:avLst/>
              <a:gdLst/>
              <a:ahLst/>
              <a:cxnLst>
                <a:cxn ang="0">
                  <a:pos x="0" y="8"/>
                </a:cxn>
                <a:cxn ang="0">
                  <a:pos x="0" y="8"/>
                </a:cxn>
                <a:cxn ang="0">
                  <a:pos x="35" y="9"/>
                </a:cxn>
                <a:cxn ang="0">
                  <a:pos x="35" y="2"/>
                </a:cxn>
                <a:cxn ang="0">
                  <a:pos x="35" y="2"/>
                </a:cxn>
                <a:cxn ang="0">
                  <a:pos x="0" y="0"/>
                </a:cxn>
                <a:cxn ang="0">
                  <a:pos x="0" y="8"/>
                </a:cxn>
              </a:cxnLst>
              <a:rect l="0" t="0" r="r" b="b"/>
              <a:pathLst>
                <a:path w="35" h="9">
                  <a:moveTo>
                    <a:pt x="0" y="8"/>
                  </a:moveTo>
                  <a:lnTo>
                    <a:pt x="0" y="8"/>
                  </a:lnTo>
                  <a:lnTo>
                    <a:pt x="35" y="9"/>
                  </a:lnTo>
                  <a:lnTo>
                    <a:pt x="35" y="2"/>
                  </a:lnTo>
                  <a:lnTo>
                    <a:pt x="35" y="2"/>
                  </a:lnTo>
                  <a:lnTo>
                    <a:pt x="0" y="0"/>
                  </a:lnTo>
                  <a:lnTo>
                    <a:pt x="0" y="8"/>
                  </a:lnTo>
                  <a:close/>
                </a:path>
              </a:pathLst>
            </a:custGeom>
            <a:grpFill/>
            <a:ln w="9525">
              <a:noFill/>
              <a:round/>
            </a:ln>
          </p:spPr>
          <p:txBody>
            <a:bodyPr vert="horz" wrap="square" lIns="91440" tIns="45720" rIns="91440" bIns="45720" numCol="1" anchor="t" anchorCtr="0" compatLnSpc="1"/>
            <a:lstStyle/>
            <a:p>
              <a:endParaRPr lang="en-US"/>
            </a:p>
          </p:txBody>
        </p:sp>
        <p:sp>
          <p:nvSpPr>
            <p:cNvPr id="44" name="Freeform 306"/>
            <p:cNvSpPr/>
            <p:nvPr/>
          </p:nvSpPr>
          <p:spPr bwMode="auto">
            <a:xfrm>
              <a:off x="3108325" y="576263"/>
              <a:ext cx="57150" cy="12700"/>
            </a:xfrm>
            <a:custGeom>
              <a:avLst/>
              <a:gdLst/>
              <a:ahLst/>
              <a:cxnLst>
                <a:cxn ang="0">
                  <a:pos x="2" y="8"/>
                </a:cxn>
                <a:cxn ang="0">
                  <a:pos x="2" y="8"/>
                </a:cxn>
                <a:cxn ang="0">
                  <a:pos x="36" y="7"/>
                </a:cxn>
                <a:cxn ang="0">
                  <a:pos x="36" y="0"/>
                </a:cxn>
                <a:cxn ang="0">
                  <a:pos x="36" y="0"/>
                </a:cxn>
                <a:cxn ang="0">
                  <a:pos x="0" y="0"/>
                </a:cxn>
                <a:cxn ang="0">
                  <a:pos x="2" y="8"/>
                </a:cxn>
              </a:cxnLst>
              <a:rect l="0" t="0" r="r" b="b"/>
              <a:pathLst>
                <a:path w="36" h="8">
                  <a:moveTo>
                    <a:pt x="2" y="8"/>
                  </a:moveTo>
                  <a:lnTo>
                    <a:pt x="2" y="8"/>
                  </a:lnTo>
                  <a:lnTo>
                    <a:pt x="36" y="7"/>
                  </a:lnTo>
                  <a:lnTo>
                    <a:pt x="36" y="0"/>
                  </a:lnTo>
                  <a:lnTo>
                    <a:pt x="36" y="0"/>
                  </a:lnTo>
                  <a:lnTo>
                    <a:pt x="0" y="0"/>
                  </a:lnTo>
                  <a:lnTo>
                    <a:pt x="2" y="8"/>
                  </a:lnTo>
                  <a:close/>
                </a:path>
              </a:pathLst>
            </a:custGeom>
            <a:grpFill/>
            <a:ln w="9525">
              <a:noFill/>
              <a:round/>
            </a:ln>
          </p:spPr>
          <p:txBody>
            <a:bodyPr vert="horz" wrap="square" lIns="91440" tIns="45720" rIns="91440" bIns="45720" numCol="1" anchor="t" anchorCtr="0" compatLnSpc="1"/>
            <a:lstStyle/>
            <a:p>
              <a:endParaRPr lang="en-US"/>
            </a:p>
          </p:txBody>
        </p:sp>
        <p:sp>
          <p:nvSpPr>
            <p:cNvPr id="45" name="Freeform 307"/>
            <p:cNvSpPr/>
            <p:nvPr/>
          </p:nvSpPr>
          <p:spPr bwMode="auto">
            <a:xfrm>
              <a:off x="3330575" y="584201"/>
              <a:ext cx="55563" cy="20638"/>
            </a:xfrm>
            <a:custGeom>
              <a:avLst/>
              <a:gdLst/>
              <a:ahLst/>
              <a:cxnLst>
                <a:cxn ang="0">
                  <a:pos x="35" y="5"/>
                </a:cxn>
                <a:cxn ang="0">
                  <a:pos x="35" y="5"/>
                </a:cxn>
                <a:cxn ang="0">
                  <a:pos x="26" y="4"/>
                </a:cxn>
                <a:cxn ang="0">
                  <a:pos x="1" y="0"/>
                </a:cxn>
                <a:cxn ang="0">
                  <a:pos x="0" y="7"/>
                </a:cxn>
                <a:cxn ang="0">
                  <a:pos x="0" y="7"/>
                </a:cxn>
                <a:cxn ang="0">
                  <a:pos x="25" y="10"/>
                </a:cxn>
                <a:cxn ang="0">
                  <a:pos x="34" y="13"/>
                </a:cxn>
                <a:cxn ang="0">
                  <a:pos x="35" y="5"/>
                </a:cxn>
              </a:cxnLst>
              <a:rect l="0" t="0" r="r" b="b"/>
              <a:pathLst>
                <a:path w="35" h="13">
                  <a:moveTo>
                    <a:pt x="35" y="5"/>
                  </a:moveTo>
                  <a:lnTo>
                    <a:pt x="35" y="5"/>
                  </a:lnTo>
                  <a:lnTo>
                    <a:pt x="26" y="4"/>
                  </a:lnTo>
                  <a:lnTo>
                    <a:pt x="1" y="0"/>
                  </a:lnTo>
                  <a:lnTo>
                    <a:pt x="0" y="7"/>
                  </a:lnTo>
                  <a:lnTo>
                    <a:pt x="0" y="7"/>
                  </a:lnTo>
                  <a:lnTo>
                    <a:pt x="25" y="10"/>
                  </a:lnTo>
                  <a:lnTo>
                    <a:pt x="34" y="13"/>
                  </a:lnTo>
                  <a:lnTo>
                    <a:pt x="35" y="5"/>
                  </a:lnTo>
                  <a:close/>
                </a:path>
              </a:pathLst>
            </a:custGeom>
            <a:grpFill/>
            <a:ln w="9525">
              <a:noFill/>
              <a:round/>
            </a:ln>
          </p:spPr>
          <p:txBody>
            <a:bodyPr vert="horz" wrap="square" lIns="91440" tIns="45720" rIns="91440" bIns="45720" numCol="1" anchor="t" anchorCtr="0" compatLnSpc="1"/>
            <a:lstStyle/>
            <a:p>
              <a:endParaRPr lang="en-US"/>
            </a:p>
          </p:txBody>
        </p:sp>
        <p:sp>
          <p:nvSpPr>
            <p:cNvPr id="46" name="Freeform 308"/>
            <p:cNvSpPr/>
            <p:nvPr/>
          </p:nvSpPr>
          <p:spPr bwMode="auto">
            <a:xfrm>
              <a:off x="2889250" y="590551"/>
              <a:ext cx="55563" cy="19050"/>
            </a:xfrm>
            <a:custGeom>
              <a:avLst/>
              <a:gdLst/>
              <a:ahLst/>
              <a:cxnLst>
                <a:cxn ang="0">
                  <a:pos x="1" y="12"/>
                </a:cxn>
                <a:cxn ang="0">
                  <a:pos x="1" y="12"/>
                </a:cxn>
                <a:cxn ang="0">
                  <a:pos x="35" y="7"/>
                </a:cxn>
                <a:cxn ang="0">
                  <a:pos x="34" y="0"/>
                </a:cxn>
                <a:cxn ang="0">
                  <a:pos x="34" y="0"/>
                </a:cxn>
                <a:cxn ang="0">
                  <a:pos x="0" y="5"/>
                </a:cxn>
                <a:cxn ang="0">
                  <a:pos x="1" y="12"/>
                </a:cxn>
              </a:cxnLst>
              <a:rect l="0" t="0" r="r" b="b"/>
              <a:pathLst>
                <a:path w="35" h="12">
                  <a:moveTo>
                    <a:pt x="1" y="12"/>
                  </a:moveTo>
                  <a:lnTo>
                    <a:pt x="1" y="12"/>
                  </a:lnTo>
                  <a:lnTo>
                    <a:pt x="35" y="7"/>
                  </a:lnTo>
                  <a:lnTo>
                    <a:pt x="34" y="0"/>
                  </a:lnTo>
                  <a:lnTo>
                    <a:pt x="34" y="0"/>
                  </a:lnTo>
                  <a:lnTo>
                    <a:pt x="0" y="5"/>
                  </a:lnTo>
                  <a:lnTo>
                    <a:pt x="1" y="12"/>
                  </a:lnTo>
                  <a:close/>
                </a:path>
              </a:pathLst>
            </a:custGeom>
            <a:grpFill/>
            <a:ln w="9525">
              <a:noFill/>
              <a:round/>
            </a:ln>
          </p:spPr>
          <p:txBody>
            <a:bodyPr vert="horz" wrap="square" lIns="91440" tIns="45720" rIns="91440" bIns="45720" numCol="1" anchor="t" anchorCtr="0" compatLnSpc="1"/>
            <a:lstStyle/>
            <a:p>
              <a:endParaRPr lang="en-US"/>
            </a:p>
          </p:txBody>
        </p:sp>
        <p:sp>
          <p:nvSpPr>
            <p:cNvPr id="47" name="Freeform 309"/>
            <p:cNvSpPr/>
            <p:nvPr/>
          </p:nvSpPr>
          <p:spPr bwMode="auto">
            <a:xfrm>
              <a:off x="2781300" y="609601"/>
              <a:ext cx="55563" cy="22225"/>
            </a:xfrm>
            <a:custGeom>
              <a:avLst/>
              <a:gdLst/>
              <a:ahLst/>
              <a:cxnLst>
                <a:cxn ang="0">
                  <a:pos x="0" y="7"/>
                </a:cxn>
                <a:cxn ang="0">
                  <a:pos x="1" y="14"/>
                </a:cxn>
                <a:cxn ang="0">
                  <a:pos x="1" y="14"/>
                </a:cxn>
                <a:cxn ang="0">
                  <a:pos x="35" y="6"/>
                </a:cxn>
                <a:cxn ang="0">
                  <a:pos x="34" y="0"/>
                </a:cxn>
                <a:cxn ang="0">
                  <a:pos x="34" y="0"/>
                </a:cxn>
                <a:cxn ang="0">
                  <a:pos x="0" y="7"/>
                </a:cxn>
                <a:cxn ang="0">
                  <a:pos x="0" y="7"/>
                </a:cxn>
              </a:cxnLst>
              <a:rect l="0" t="0" r="r" b="b"/>
              <a:pathLst>
                <a:path w="35" h="14">
                  <a:moveTo>
                    <a:pt x="0" y="7"/>
                  </a:moveTo>
                  <a:lnTo>
                    <a:pt x="1" y="14"/>
                  </a:lnTo>
                  <a:lnTo>
                    <a:pt x="1" y="14"/>
                  </a:lnTo>
                  <a:lnTo>
                    <a:pt x="35" y="6"/>
                  </a:lnTo>
                  <a:lnTo>
                    <a:pt x="34" y="0"/>
                  </a:lnTo>
                  <a:lnTo>
                    <a:pt x="34" y="0"/>
                  </a:lnTo>
                  <a:lnTo>
                    <a:pt x="0" y="7"/>
                  </a:lnTo>
                  <a:lnTo>
                    <a:pt x="0" y="7"/>
                  </a:lnTo>
                  <a:close/>
                </a:path>
              </a:pathLst>
            </a:custGeom>
            <a:grpFill/>
            <a:ln w="9525">
              <a:noFill/>
              <a:round/>
            </a:ln>
          </p:spPr>
          <p:txBody>
            <a:bodyPr vert="horz" wrap="square" lIns="91440" tIns="45720" rIns="91440" bIns="45720" numCol="1" anchor="t" anchorCtr="0" compatLnSpc="1"/>
            <a:lstStyle/>
            <a:p>
              <a:endParaRPr lang="en-US"/>
            </a:p>
          </p:txBody>
        </p:sp>
        <p:sp>
          <p:nvSpPr>
            <p:cNvPr id="51" name="Freeform 310"/>
            <p:cNvSpPr/>
            <p:nvPr/>
          </p:nvSpPr>
          <p:spPr bwMode="auto">
            <a:xfrm>
              <a:off x="2673350" y="635001"/>
              <a:ext cx="57150" cy="26988"/>
            </a:xfrm>
            <a:custGeom>
              <a:avLst/>
              <a:gdLst/>
              <a:ahLst/>
              <a:cxnLst>
                <a:cxn ang="0">
                  <a:pos x="0" y="10"/>
                </a:cxn>
                <a:cxn ang="0">
                  <a:pos x="2" y="17"/>
                </a:cxn>
                <a:cxn ang="0">
                  <a:pos x="2" y="17"/>
                </a:cxn>
                <a:cxn ang="0">
                  <a:pos x="36" y="7"/>
                </a:cxn>
                <a:cxn ang="0">
                  <a:pos x="34" y="0"/>
                </a:cxn>
                <a:cxn ang="0">
                  <a:pos x="34" y="0"/>
                </a:cxn>
                <a:cxn ang="0">
                  <a:pos x="0" y="10"/>
                </a:cxn>
                <a:cxn ang="0">
                  <a:pos x="0" y="10"/>
                </a:cxn>
              </a:cxnLst>
              <a:rect l="0" t="0" r="r" b="b"/>
              <a:pathLst>
                <a:path w="36" h="17">
                  <a:moveTo>
                    <a:pt x="0" y="10"/>
                  </a:moveTo>
                  <a:lnTo>
                    <a:pt x="2" y="17"/>
                  </a:lnTo>
                  <a:lnTo>
                    <a:pt x="2" y="17"/>
                  </a:lnTo>
                  <a:lnTo>
                    <a:pt x="36" y="7"/>
                  </a:lnTo>
                  <a:lnTo>
                    <a:pt x="34" y="0"/>
                  </a:lnTo>
                  <a:lnTo>
                    <a:pt x="34" y="0"/>
                  </a:lnTo>
                  <a:lnTo>
                    <a:pt x="0" y="10"/>
                  </a:lnTo>
                  <a:lnTo>
                    <a:pt x="0" y="10"/>
                  </a:lnTo>
                  <a:close/>
                </a:path>
              </a:pathLst>
            </a:custGeom>
            <a:grpFill/>
            <a:ln w="9525">
              <a:noFill/>
              <a:round/>
            </a:ln>
          </p:spPr>
          <p:txBody>
            <a:bodyPr vert="horz" wrap="square" lIns="91440" tIns="45720" rIns="91440" bIns="45720" numCol="1" anchor="t" anchorCtr="0" compatLnSpc="1"/>
            <a:lstStyle/>
            <a:p>
              <a:endParaRPr lang="en-US"/>
            </a:p>
          </p:txBody>
        </p:sp>
      </p:grpSp>
      <p:sp>
        <p:nvSpPr>
          <p:cNvPr id="159" name="Freeform 314"/>
          <p:cNvSpPr/>
          <p:nvPr/>
        </p:nvSpPr>
        <p:spPr bwMode="auto">
          <a:xfrm>
            <a:off x="5679440" y="3752215"/>
            <a:ext cx="2126615" cy="1021715"/>
          </a:xfrm>
          <a:custGeom>
            <a:avLst/>
            <a:gdLst/>
            <a:ahLst/>
            <a:cxnLst>
              <a:cxn ang="0">
                <a:pos x="179" y="60"/>
              </a:cxn>
              <a:cxn ang="0">
                <a:pos x="175" y="50"/>
              </a:cxn>
              <a:cxn ang="0">
                <a:pos x="170" y="42"/>
              </a:cxn>
              <a:cxn ang="0">
                <a:pos x="160" y="37"/>
              </a:cxn>
              <a:cxn ang="0">
                <a:pos x="148" y="33"/>
              </a:cxn>
              <a:cxn ang="0">
                <a:pos x="147" y="28"/>
              </a:cxn>
              <a:cxn ang="0">
                <a:pos x="141" y="19"/>
              </a:cxn>
              <a:cxn ang="0">
                <a:pos x="133" y="12"/>
              </a:cxn>
              <a:cxn ang="0">
                <a:pos x="121" y="9"/>
              </a:cxn>
              <a:cxn ang="0">
                <a:pos x="115" y="8"/>
              </a:cxn>
              <a:cxn ang="0">
                <a:pos x="103" y="10"/>
              </a:cxn>
              <a:cxn ang="0">
                <a:pos x="93" y="15"/>
              </a:cxn>
              <a:cxn ang="0">
                <a:pos x="88" y="9"/>
              </a:cxn>
              <a:cxn ang="0">
                <a:pos x="72" y="1"/>
              </a:cxn>
              <a:cxn ang="0">
                <a:pos x="64" y="0"/>
              </a:cxn>
              <a:cxn ang="0">
                <a:pos x="50" y="3"/>
              </a:cxn>
              <a:cxn ang="0">
                <a:pos x="39" y="8"/>
              </a:cxn>
              <a:cxn ang="0">
                <a:pos x="32" y="17"/>
              </a:cxn>
              <a:cxn ang="0">
                <a:pos x="30" y="27"/>
              </a:cxn>
              <a:cxn ang="0">
                <a:pos x="31" y="33"/>
              </a:cxn>
              <a:cxn ang="0">
                <a:pos x="24" y="34"/>
              </a:cxn>
              <a:cxn ang="0">
                <a:pos x="13" y="39"/>
              </a:cxn>
              <a:cxn ang="0">
                <a:pos x="5" y="45"/>
              </a:cxn>
              <a:cxn ang="0">
                <a:pos x="0" y="54"/>
              </a:cxn>
              <a:cxn ang="0">
                <a:pos x="0" y="60"/>
              </a:cxn>
              <a:cxn ang="0">
                <a:pos x="2" y="69"/>
              </a:cxn>
              <a:cxn ang="0">
                <a:pos x="9" y="77"/>
              </a:cxn>
              <a:cxn ang="0">
                <a:pos x="17" y="83"/>
              </a:cxn>
              <a:cxn ang="0">
                <a:pos x="30" y="86"/>
              </a:cxn>
              <a:cxn ang="0">
                <a:pos x="32" y="86"/>
              </a:cxn>
              <a:cxn ang="0">
                <a:pos x="34" y="86"/>
              </a:cxn>
              <a:cxn ang="0">
                <a:pos x="35" y="86"/>
              </a:cxn>
              <a:cxn ang="0">
                <a:pos x="147" y="86"/>
              </a:cxn>
              <a:cxn ang="0">
                <a:pos x="154" y="85"/>
              </a:cxn>
              <a:cxn ang="0">
                <a:pos x="165" y="80"/>
              </a:cxn>
              <a:cxn ang="0">
                <a:pos x="173" y="74"/>
              </a:cxn>
              <a:cxn ang="0">
                <a:pos x="178" y="64"/>
              </a:cxn>
              <a:cxn ang="0">
                <a:pos x="179" y="60"/>
              </a:cxn>
            </a:cxnLst>
            <a:rect l="0" t="0" r="r" b="b"/>
            <a:pathLst>
              <a:path w="179" h="86">
                <a:moveTo>
                  <a:pt x="179" y="60"/>
                </a:moveTo>
                <a:lnTo>
                  <a:pt x="179" y="60"/>
                </a:lnTo>
                <a:lnTo>
                  <a:pt x="178" y="54"/>
                </a:lnTo>
                <a:lnTo>
                  <a:pt x="175" y="50"/>
                </a:lnTo>
                <a:lnTo>
                  <a:pt x="173" y="45"/>
                </a:lnTo>
                <a:lnTo>
                  <a:pt x="170" y="42"/>
                </a:lnTo>
                <a:lnTo>
                  <a:pt x="166" y="39"/>
                </a:lnTo>
                <a:lnTo>
                  <a:pt x="160" y="37"/>
                </a:lnTo>
                <a:lnTo>
                  <a:pt x="155" y="34"/>
                </a:lnTo>
                <a:lnTo>
                  <a:pt x="148" y="33"/>
                </a:lnTo>
                <a:lnTo>
                  <a:pt x="148" y="33"/>
                </a:lnTo>
                <a:lnTo>
                  <a:pt x="147" y="28"/>
                </a:lnTo>
                <a:lnTo>
                  <a:pt x="145" y="23"/>
                </a:lnTo>
                <a:lnTo>
                  <a:pt x="141" y="19"/>
                </a:lnTo>
                <a:lnTo>
                  <a:pt x="138" y="16"/>
                </a:lnTo>
                <a:lnTo>
                  <a:pt x="133" y="12"/>
                </a:lnTo>
                <a:lnTo>
                  <a:pt x="127" y="10"/>
                </a:lnTo>
                <a:lnTo>
                  <a:pt x="121" y="9"/>
                </a:lnTo>
                <a:lnTo>
                  <a:pt x="115" y="8"/>
                </a:lnTo>
                <a:lnTo>
                  <a:pt x="115" y="8"/>
                </a:lnTo>
                <a:lnTo>
                  <a:pt x="109" y="9"/>
                </a:lnTo>
                <a:lnTo>
                  <a:pt x="103" y="10"/>
                </a:lnTo>
                <a:lnTo>
                  <a:pt x="98" y="12"/>
                </a:lnTo>
                <a:lnTo>
                  <a:pt x="93" y="15"/>
                </a:lnTo>
                <a:lnTo>
                  <a:pt x="93" y="15"/>
                </a:lnTo>
                <a:lnTo>
                  <a:pt x="88" y="9"/>
                </a:lnTo>
                <a:lnTo>
                  <a:pt x="81" y="5"/>
                </a:lnTo>
                <a:lnTo>
                  <a:pt x="72" y="1"/>
                </a:lnTo>
                <a:lnTo>
                  <a:pt x="64" y="0"/>
                </a:lnTo>
                <a:lnTo>
                  <a:pt x="64" y="0"/>
                </a:lnTo>
                <a:lnTo>
                  <a:pt x="56" y="1"/>
                </a:lnTo>
                <a:lnTo>
                  <a:pt x="50" y="3"/>
                </a:lnTo>
                <a:lnTo>
                  <a:pt x="44" y="5"/>
                </a:lnTo>
                <a:lnTo>
                  <a:pt x="39" y="8"/>
                </a:lnTo>
                <a:lnTo>
                  <a:pt x="35" y="12"/>
                </a:lnTo>
                <a:lnTo>
                  <a:pt x="32" y="17"/>
                </a:lnTo>
                <a:lnTo>
                  <a:pt x="31" y="21"/>
                </a:lnTo>
                <a:lnTo>
                  <a:pt x="30" y="27"/>
                </a:lnTo>
                <a:lnTo>
                  <a:pt x="30" y="27"/>
                </a:lnTo>
                <a:lnTo>
                  <a:pt x="31" y="33"/>
                </a:lnTo>
                <a:lnTo>
                  <a:pt x="31" y="33"/>
                </a:lnTo>
                <a:lnTo>
                  <a:pt x="24" y="34"/>
                </a:lnTo>
                <a:lnTo>
                  <a:pt x="19" y="35"/>
                </a:lnTo>
                <a:lnTo>
                  <a:pt x="13" y="39"/>
                </a:lnTo>
                <a:lnTo>
                  <a:pt x="9" y="42"/>
                </a:lnTo>
                <a:lnTo>
                  <a:pt x="5" y="45"/>
                </a:lnTo>
                <a:lnTo>
                  <a:pt x="2" y="50"/>
                </a:lnTo>
                <a:lnTo>
                  <a:pt x="0" y="54"/>
                </a:lnTo>
                <a:lnTo>
                  <a:pt x="0" y="60"/>
                </a:lnTo>
                <a:lnTo>
                  <a:pt x="0" y="60"/>
                </a:lnTo>
                <a:lnTo>
                  <a:pt x="0" y="64"/>
                </a:lnTo>
                <a:lnTo>
                  <a:pt x="2" y="69"/>
                </a:lnTo>
                <a:lnTo>
                  <a:pt x="4" y="73"/>
                </a:lnTo>
                <a:lnTo>
                  <a:pt x="9" y="77"/>
                </a:lnTo>
                <a:lnTo>
                  <a:pt x="13" y="80"/>
                </a:lnTo>
                <a:lnTo>
                  <a:pt x="17" y="83"/>
                </a:lnTo>
                <a:lnTo>
                  <a:pt x="23" y="85"/>
                </a:lnTo>
                <a:lnTo>
                  <a:pt x="30" y="86"/>
                </a:lnTo>
                <a:lnTo>
                  <a:pt x="30" y="86"/>
                </a:lnTo>
                <a:lnTo>
                  <a:pt x="32" y="86"/>
                </a:lnTo>
                <a:lnTo>
                  <a:pt x="32" y="86"/>
                </a:lnTo>
                <a:lnTo>
                  <a:pt x="34" y="86"/>
                </a:lnTo>
                <a:lnTo>
                  <a:pt x="34" y="86"/>
                </a:lnTo>
                <a:lnTo>
                  <a:pt x="35" y="86"/>
                </a:lnTo>
                <a:lnTo>
                  <a:pt x="147" y="86"/>
                </a:lnTo>
                <a:lnTo>
                  <a:pt x="147" y="86"/>
                </a:lnTo>
                <a:lnTo>
                  <a:pt x="147" y="86"/>
                </a:lnTo>
                <a:lnTo>
                  <a:pt x="154" y="85"/>
                </a:lnTo>
                <a:lnTo>
                  <a:pt x="159" y="83"/>
                </a:lnTo>
                <a:lnTo>
                  <a:pt x="165" y="80"/>
                </a:lnTo>
                <a:lnTo>
                  <a:pt x="169" y="77"/>
                </a:lnTo>
                <a:lnTo>
                  <a:pt x="173" y="74"/>
                </a:lnTo>
                <a:lnTo>
                  <a:pt x="175" y="69"/>
                </a:lnTo>
                <a:lnTo>
                  <a:pt x="178" y="64"/>
                </a:lnTo>
                <a:lnTo>
                  <a:pt x="179" y="60"/>
                </a:lnTo>
                <a:lnTo>
                  <a:pt x="179" y="60"/>
                </a:lnTo>
                <a:close/>
              </a:path>
            </a:pathLst>
          </a:custGeom>
          <a:solidFill>
            <a:srgbClr val="BADA5C"/>
          </a:solidFill>
          <a:ln w="9525">
            <a:noFill/>
            <a:round/>
          </a:ln>
        </p:spPr>
        <p:txBody>
          <a:bodyPr vert="horz" wrap="square" lIns="91440" tIns="45720" rIns="91440" bIns="45720" numCol="1" anchor="t" anchorCtr="0" compatLnSpc="1"/>
          <a:lstStyle/>
          <a:p>
            <a:endParaRPr lang="en-US"/>
          </a:p>
        </p:txBody>
      </p:sp>
      <p:sp>
        <p:nvSpPr>
          <p:cNvPr id="165" name="Rectangle 164"/>
          <p:cNvSpPr/>
          <p:nvPr/>
        </p:nvSpPr>
        <p:spPr>
          <a:xfrm>
            <a:off x="6222365" y="4127500"/>
            <a:ext cx="1431290" cy="417830"/>
          </a:xfrm>
          <a:prstGeom prst="rect">
            <a:avLst/>
          </a:prstGeom>
          <a:noFill/>
          <a:extLst>
            <a:ext uri="{909E8E84-426E-40DD-AFC4-6F175D3DCCD1}">
              <a14:hiddenFill xmlns:a14="http://schemas.microsoft.com/office/drawing/2010/main">
                <a:solidFill>
                  <a:schemeClr val="bg1">
                    <a:alpha val="0"/>
                  </a:schemeClr>
                </a:solidFill>
              </a14:hiddenFill>
            </a:ext>
          </a:extLst>
        </p:spPr>
        <p:txBody>
          <a:bodyPr wrap="square">
            <a:spAutoFit/>
          </a:bodyPr>
          <a:lstStyle/>
          <a:p>
            <a:r>
              <a:rPr lang="zh-CN" altLang="en-US" sz="2000" dirty="0">
                <a:solidFill>
                  <a:schemeClr val="bg1"/>
                </a:solidFill>
                <a:latin typeface="微软雅黑" panose="020B0503020204020204" charset="-122"/>
                <a:ea typeface="微软雅黑" panose="020B0503020204020204" charset="-122"/>
                <a:cs typeface="Open Sans" pitchFamily="34" charset="0"/>
                <a:sym typeface="+mn-ea"/>
              </a:rPr>
              <a:t>关键词</a:t>
            </a:r>
          </a:p>
        </p:txBody>
      </p:sp>
      <p:sp>
        <p:nvSpPr>
          <p:cNvPr id="160" name="Freeform 314"/>
          <p:cNvSpPr/>
          <p:nvPr/>
        </p:nvSpPr>
        <p:spPr bwMode="auto">
          <a:xfrm>
            <a:off x="1944370" y="3752215"/>
            <a:ext cx="2126615" cy="1021715"/>
          </a:xfrm>
          <a:custGeom>
            <a:avLst/>
            <a:gdLst/>
            <a:ahLst/>
            <a:cxnLst>
              <a:cxn ang="0">
                <a:pos x="179" y="60"/>
              </a:cxn>
              <a:cxn ang="0">
                <a:pos x="175" y="50"/>
              </a:cxn>
              <a:cxn ang="0">
                <a:pos x="170" y="42"/>
              </a:cxn>
              <a:cxn ang="0">
                <a:pos x="160" y="37"/>
              </a:cxn>
              <a:cxn ang="0">
                <a:pos x="148" y="33"/>
              </a:cxn>
              <a:cxn ang="0">
                <a:pos x="147" y="28"/>
              </a:cxn>
              <a:cxn ang="0">
                <a:pos x="141" y="19"/>
              </a:cxn>
              <a:cxn ang="0">
                <a:pos x="133" y="12"/>
              </a:cxn>
              <a:cxn ang="0">
                <a:pos x="121" y="9"/>
              </a:cxn>
              <a:cxn ang="0">
                <a:pos x="115" y="8"/>
              </a:cxn>
              <a:cxn ang="0">
                <a:pos x="103" y="10"/>
              </a:cxn>
              <a:cxn ang="0">
                <a:pos x="93" y="15"/>
              </a:cxn>
              <a:cxn ang="0">
                <a:pos x="88" y="9"/>
              </a:cxn>
              <a:cxn ang="0">
                <a:pos x="72" y="1"/>
              </a:cxn>
              <a:cxn ang="0">
                <a:pos x="64" y="0"/>
              </a:cxn>
              <a:cxn ang="0">
                <a:pos x="50" y="3"/>
              </a:cxn>
              <a:cxn ang="0">
                <a:pos x="39" y="8"/>
              </a:cxn>
              <a:cxn ang="0">
                <a:pos x="32" y="17"/>
              </a:cxn>
              <a:cxn ang="0">
                <a:pos x="30" y="27"/>
              </a:cxn>
              <a:cxn ang="0">
                <a:pos x="31" y="33"/>
              </a:cxn>
              <a:cxn ang="0">
                <a:pos x="24" y="34"/>
              </a:cxn>
              <a:cxn ang="0">
                <a:pos x="13" y="39"/>
              </a:cxn>
              <a:cxn ang="0">
                <a:pos x="5" y="45"/>
              </a:cxn>
              <a:cxn ang="0">
                <a:pos x="0" y="54"/>
              </a:cxn>
              <a:cxn ang="0">
                <a:pos x="0" y="60"/>
              </a:cxn>
              <a:cxn ang="0">
                <a:pos x="2" y="69"/>
              </a:cxn>
              <a:cxn ang="0">
                <a:pos x="9" y="77"/>
              </a:cxn>
              <a:cxn ang="0">
                <a:pos x="17" y="83"/>
              </a:cxn>
              <a:cxn ang="0">
                <a:pos x="30" y="86"/>
              </a:cxn>
              <a:cxn ang="0">
                <a:pos x="32" y="86"/>
              </a:cxn>
              <a:cxn ang="0">
                <a:pos x="34" y="86"/>
              </a:cxn>
              <a:cxn ang="0">
                <a:pos x="35" y="86"/>
              </a:cxn>
              <a:cxn ang="0">
                <a:pos x="147" y="86"/>
              </a:cxn>
              <a:cxn ang="0">
                <a:pos x="154" y="85"/>
              </a:cxn>
              <a:cxn ang="0">
                <a:pos x="165" y="80"/>
              </a:cxn>
              <a:cxn ang="0">
                <a:pos x="173" y="74"/>
              </a:cxn>
              <a:cxn ang="0">
                <a:pos x="178" y="64"/>
              </a:cxn>
              <a:cxn ang="0">
                <a:pos x="179" y="60"/>
              </a:cxn>
            </a:cxnLst>
            <a:rect l="0" t="0" r="r" b="b"/>
            <a:pathLst>
              <a:path w="179" h="86">
                <a:moveTo>
                  <a:pt x="179" y="60"/>
                </a:moveTo>
                <a:lnTo>
                  <a:pt x="179" y="60"/>
                </a:lnTo>
                <a:lnTo>
                  <a:pt x="178" y="54"/>
                </a:lnTo>
                <a:lnTo>
                  <a:pt x="175" y="50"/>
                </a:lnTo>
                <a:lnTo>
                  <a:pt x="173" y="45"/>
                </a:lnTo>
                <a:lnTo>
                  <a:pt x="170" y="42"/>
                </a:lnTo>
                <a:lnTo>
                  <a:pt x="166" y="39"/>
                </a:lnTo>
                <a:lnTo>
                  <a:pt x="160" y="37"/>
                </a:lnTo>
                <a:lnTo>
                  <a:pt x="155" y="34"/>
                </a:lnTo>
                <a:lnTo>
                  <a:pt x="148" y="33"/>
                </a:lnTo>
                <a:lnTo>
                  <a:pt x="148" y="33"/>
                </a:lnTo>
                <a:lnTo>
                  <a:pt x="147" y="28"/>
                </a:lnTo>
                <a:lnTo>
                  <a:pt x="145" y="23"/>
                </a:lnTo>
                <a:lnTo>
                  <a:pt x="141" y="19"/>
                </a:lnTo>
                <a:lnTo>
                  <a:pt x="138" y="16"/>
                </a:lnTo>
                <a:lnTo>
                  <a:pt x="133" y="12"/>
                </a:lnTo>
                <a:lnTo>
                  <a:pt x="127" y="10"/>
                </a:lnTo>
                <a:lnTo>
                  <a:pt x="121" y="9"/>
                </a:lnTo>
                <a:lnTo>
                  <a:pt x="115" y="8"/>
                </a:lnTo>
                <a:lnTo>
                  <a:pt x="115" y="8"/>
                </a:lnTo>
                <a:lnTo>
                  <a:pt x="109" y="9"/>
                </a:lnTo>
                <a:lnTo>
                  <a:pt x="103" y="10"/>
                </a:lnTo>
                <a:lnTo>
                  <a:pt x="98" y="12"/>
                </a:lnTo>
                <a:lnTo>
                  <a:pt x="93" y="15"/>
                </a:lnTo>
                <a:lnTo>
                  <a:pt x="93" y="15"/>
                </a:lnTo>
                <a:lnTo>
                  <a:pt x="88" y="9"/>
                </a:lnTo>
                <a:lnTo>
                  <a:pt x="81" y="5"/>
                </a:lnTo>
                <a:lnTo>
                  <a:pt x="72" y="1"/>
                </a:lnTo>
                <a:lnTo>
                  <a:pt x="64" y="0"/>
                </a:lnTo>
                <a:lnTo>
                  <a:pt x="64" y="0"/>
                </a:lnTo>
                <a:lnTo>
                  <a:pt x="56" y="1"/>
                </a:lnTo>
                <a:lnTo>
                  <a:pt x="50" y="3"/>
                </a:lnTo>
                <a:lnTo>
                  <a:pt x="44" y="5"/>
                </a:lnTo>
                <a:lnTo>
                  <a:pt x="39" y="8"/>
                </a:lnTo>
                <a:lnTo>
                  <a:pt x="35" y="12"/>
                </a:lnTo>
                <a:lnTo>
                  <a:pt x="32" y="17"/>
                </a:lnTo>
                <a:lnTo>
                  <a:pt x="31" y="21"/>
                </a:lnTo>
                <a:lnTo>
                  <a:pt x="30" y="27"/>
                </a:lnTo>
                <a:lnTo>
                  <a:pt x="30" y="27"/>
                </a:lnTo>
                <a:lnTo>
                  <a:pt x="31" y="33"/>
                </a:lnTo>
                <a:lnTo>
                  <a:pt x="31" y="33"/>
                </a:lnTo>
                <a:lnTo>
                  <a:pt x="24" y="34"/>
                </a:lnTo>
                <a:lnTo>
                  <a:pt x="19" y="35"/>
                </a:lnTo>
                <a:lnTo>
                  <a:pt x="13" y="39"/>
                </a:lnTo>
                <a:lnTo>
                  <a:pt x="9" y="42"/>
                </a:lnTo>
                <a:lnTo>
                  <a:pt x="5" y="45"/>
                </a:lnTo>
                <a:lnTo>
                  <a:pt x="2" y="50"/>
                </a:lnTo>
                <a:lnTo>
                  <a:pt x="0" y="54"/>
                </a:lnTo>
                <a:lnTo>
                  <a:pt x="0" y="60"/>
                </a:lnTo>
                <a:lnTo>
                  <a:pt x="0" y="60"/>
                </a:lnTo>
                <a:lnTo>
                  <a:pt x="0" y="64"/>
                </a:lnTo>
                <a:lnTo>
                  <a:pt x="2" y="69"/>
                </a:lnTo>
                <a:lnTo>
                  <a:pt x="4" y="73"/>
                </a:lnTo>
                <a:lnTo>
                  <a:pt x="9" y="77"/>
                </a:lnTo>
                <a:lnTo>
                  <a:pt x="13" y="80"/>
                </a:lnTo>
                <a:lnTo>
                  <a:pt x="17" y="83"/>
                </a:lnTo>
                <a:lnTo>
                  <a:pt x="23" y="85"/>
                </a:lnTo>
                <a:lnTo>
                  <a:pt x="30" y="86"/>
                </a:lnTo>
                <a:lnTo>
                  <a:pt x="30" y="86"/>
                </a:lnTo>
                <a:lnTo>
                  <a:pt x="32" y="86"/>
                </a:lnTo>
                <a:lnTo>
                  <a:pt x="32" y="86"/>
                </a:lnTo>
                <a:lnTo>
                  <a:pt x="34" y="86"/>
                </a:lnTo>
                <a:lnTo>
                  <a:pt x="34" y="86"/>
                </a:lnTo>
                <a:lnTo>
                  <a:pt x="35" y="86"/>
                </a:lnTo>
                <a:lnTo>
                  <a:pt x="147" y="86"/>
                </a:lnTo>
                <a:lnTo>
                  <a:pt x="147" y="86"/>
                </a:lnTo>
                <a:lnTo>
                  <a:pt x="147" y="86"/>
                </a:lnTo>
                <a:lnTo>
                  <a:pt x="154" y="85"/>
                </a:lnTo>
                <a:lnTo>
                  <a:pt x="159" y="83"/>
                </a:lnTo>
                <a:lnTo>
                  <a:pt x="165" y="80"/>
                </a:lnTo>
                <a:lnTo>
                  <a:pt x="169" y="77"/>
                </a:lnTo>
                <a:lnTo>
                  <a:pt x="173" y="74"/>
                </a:lnTo>
                <a:lnTo>
                  <a:pt x="175" y="69"/>
                </a:lnTo>
                <a:lnTo>
                  <a:pt x="178" y="64"/>
                </a:lnTo>
                <a:lnTo>
                  <a:pt x="179" y="60"/>
                </a:lnTo>
                <a:lnTo>
                  <a:pt x="179" y="60"/>
                </a:lnTo>
                <a:close/>
              </a:path>
            </a:pathLst>
          </a:custGeom>
          <a:solidFill>
            <a:srgbClr val="578B18"/>
          </a:solidFill>
          <a:ln w="9525">
            <a:noFill/>
            <a:round/>
          </a:ln>
        </p:spPr>
        <p:txBody>
          <a:bodyPr vert="horz" wrap="square" lIns="91440" tIns="45720" rIns="91440" bIns="45720" numCol="1" anchor="t" anchorCtr="0" compatLnSpc="1"/>
          <a:lstStyle/>
          <a:p>
            <a:endParaRPr lang="en-US"/>
          </a:p>
        </p:txBody>
      </p:sp>
      <p:sp>
        <p:nvSpPr>
          <p:cNvPr id="166" name="Rectangle 165"/>
          <p:cNvSpPr/>
          <p:nvPr/>
        </p:nvSpPr>
        <p:spPr>
          <a:xfrm>
            <a:off x="2552065" y="4188460"/>
            <a:ext cx="1002030" cy="417830"/>
          </a:xfrm>
          <a:prstGeom prst="rect">
            <a:avLst/>
          </a:prstGeom>
          <a:noFill/>
          <a:extLst>
            <a:ext uri="{909E8E84-426E-40DD-AFC4-6F175D3DCCD1}">
              <a14:hiddenFill xmlns:a14="http://schemas.microsoft.com/office/drawing/2010/main">
                <a:solidFill>
                  <a:schemeClr val="bg1">
                    <a:alpha val="0"/>
                  </a:schemeClr>
                </a:solidFill>
              </a14:hiddenFill>
            </a:ext>
          </a:extLst>
        </p:spPr>
        <p:txBody>
          <a:bodyPr wrap="square">
            <a:spAutoFit/>
          </a:bodyPr>
          <a:lstStyle/>
          <a:p>
            <a:r>
              <a:rPr lang="zh-CN" altLang="en-US" sz="2000" dirty="0">
                <a:solidFill>
                  <a:schemeClr val="bg1"/>
                </a:solidFill>
                <a:latin typeface="微软雅黑" panose="020B0503020204020204" charset="-122"/>
                <a:ea typeface="微软雅黑" panose="020B0503020204020204" charset="-122"/>
                <a:cs typeface="Open Sans" pitchFamily="34" charset="0"/>
                <a:sym typeface="+mn-ea"/>
              </a:rPr>
              <a:t>关键词</a:t>
            </a:r>
          </a:p>
        </p:txBody>
      </p:sp>
      <p:grpSp>
        <p:nvGrpSpPr>
          <p:cNvPr id="55" name="Group 128"/>
          <p:cNvGrpSpPr/>
          <p:nvPr/>
        </p:nvGrpSpPr>
        <p:grpSpPr>
          <a:xfrm>
            <a:off x="39370" y="1607820"/>
            <a:ext cx="1960880" cy="574675"/>
            <a:chOff x="2193925" y="492126"/>
            <a:chExt cx="1500188" cy="439738"/>
          </a:xfrm>
          <a:solidFill>
            <a:srgbClr val="578B18"/>
          </a:solidFill>
        </p:grpSpPr>
        <p:sp>
          <p:nvSpPr>
            <p:cNvPr id="56" name="Freeform 298"/>
            <p:cNvSpPr/>
            <p:nvPr/>
          </p:nvSpPr>
          <p:spPr bwMode="auto">
            <a:xfrm>
              <a:off x="3394075" y="492126"/>
              <a:ext cx="300038" cy="266700"/>
            </a:xfrm>
            <a:custGeom>
              <a:avLst/>
              <a:gdLst/>
              <a:ahLst/>
              <a:cxnLst>
                <a:cxn ang="0">
                  <a:pos x="186" y="97"/>
                </a:cxn>
                <a:cxn ang="0">
                  <a:pos x="186" y="97"/>
                </a:cxn>
                <a:cxn ang="0">
                  <a:pos x="183" y="94"/>
                </a:cxn>
                <a:cxn ang="0">
                  <a:pos x="178" y="92"/>
                </a:cxn>
                <a:cxn ang="0">
                  <a:pos x="161" y="88"/>
                </a:cxn>
                <a:cxn ang="0">
                  <a:pos x="130" y="81"/>
                </a:cxn>
                <a:cxn ang="0">
                  <a:pos x="90" y="4"/>
                </a:cxn>
                <a:cxn ang="0">
                  <a:pos x="75" y="0"/>
                </a:cxn>
                <a:cxn ang="0">
                  <a:pos x="83" y="72"/>
                </a:cxn>
                <a:cxn ang="0">
                  <a:pos x="43" y="64"/>
                </a:cxn>
                <a:cxn ang="0">
                  <a:pos x="26" y="32"/>
                </a:cxn>
                <a:cxn ang="0">
                  <a:pos x="18" y="31"/>
                </a:cxn>
                <a:cxn ang="0">
                  <a:pos x="18" y="34"/>
                </a:cxn>
                <a:cxn ang="0">
                  <a:pos x="16" y="33"/>
                </a:cxn>
                <a:cxn ang="0">
                  <a:pos x="19" y="69"/>
                </a:cxn>
                <a:cxn ang="0">
                  <a:pos x="19" y="75"/>
                </a:cxn>
                <a:cxn ang="0">
                  <a:pos x="17" y="80"/>
                </a:cxn>
                <a:cxn ang="0">
                  <a:pos x="0" y="111"/>
                </a:cxn>
                <a:cxn ang="0">
                  <a:pos x="2" y="112"/>
                </a:cxn>
                <a:cxn ang="0">
                  <a:pos x="0" y="114"/>
                </a:cxn>
                <a:cxn ang="0">
                  <a:pos x="9" y="117"/>
                </a:cxn>
                <a:cxn ang="0">
                  <a:pos x="38" y="95"/>
                </a:cxn>
                <a:cxn ang="0">
                  <a:pos x="77" y="102"/>
                </a:cxn>
                <a:cxn ang="0">
                  <a:pos x="41" y="165"/>
                </a:cxn>
                <a:cxn ang="0">
                  <a:pos x="57" y="168"/>
                </a:cxn>
                <a:cxn ang="0">
                  <a:pos x="124" y="111"/>
                </a:cxn>
                <a:cxn ang="0">
                  <a:pos x="155" y="118"/>
                </a:cxn>
                <a:cxn ang="0">
                  <a:pos x="173" y="121"/>
                </a:cxn>
                <a:cxn ang="0">
                  <a:pos x="173" y="121"/>
                </a:cxn>
                <a:cxn ang="0">
                  <a:pos x="177" y="121"/>
                </a:cxn>
                <a:cxn ang="0">
                  <a:pos x="181" y="119"/>
                </a:cxn>
                <a:cxn ang="0">
                  <a:pos x="181" y="119"/>
                </a:cxn>
                <a:cxn ang="0">
                  <a:pos x="186" y="115"/>
                </a:cxn>
                <a:cxn ang="0">
                  <a:pos x="188" y="112"/>
                </a:cxn>
                <a:cxn ang="0">
                  <a:pos x="189" y="109"/>
                </a:cxn>
                <a:cxn ang="0">
                  <a:pos x="189" y="109"/>
                </a:cxn>
                <a:cxn ang="0">
                  <a:pos x="189" y="109"/>
                </a:cxn>
                <a:cxn ang="0">
                  <a:pos x="189" y="109"/>
                </a:cxn>
                <a:cxn ang="0">
                  <a:pos x="189" y="109"/>
                </a:cxn>
                <a:cxn ang="0">
                  <a:pos x="189" y="109"/>
                </a:cxn>
                <a:cxn ang="0">
                  <a:pos x="189" y="106"/>
                </a:cxn>
                <a:cxn ang="0">
                  <a:pos x="189" y="102"/>
                </a:cxn>
                <a:cxn ang="0">
                  <a:pos x="186" y="97"/>
                </a:cxn>
                <a:cxn ang="0">
                  <a:pos x="186" y="97"/>
                </a:cxn>
              </a:cxnLst>
              <a:rect l="0" t="0" r="r" b="b"/>
              <a:pathLst>
                <a:path w="189" h="168">
                  <a:moveTo>
                    <a:pt x="186" y="97"/>
                  </a:moveTo>
                  <a:lnTo>
                    <a:pt x="186" y="97"/>
                  </a:lnTo>
                  <a:lnTo>
                    <a:pt x="183" y="94"/>
                  </a:lnTo>
                  <a:lnTo>
                    <a:pt x="178" y="92"/>
                  </a:lnTo>
                  <a:lnTo>
                    <a:pt x="161" y="88"/>
                  </a:lnTo>
                  <a:lnTo>
                    <a:pt x="130" y="81"/>
                  </a:lnTo>
                  <a:lnTo>
                    <a:pt x="90" y="4"/>
                  </a:lnTo>
                  <a:lnTo>
                    <a:pt x="75" y="0"/>
                  </a:lnTo>
                  <a:lnTo>
                    <a:pt x="83" y="72"/>
                  </a:lnTo>
                  <a:lnTo>
                    <a:pt x="43" y="64"/>
                  </a:lnTo>
                  <a:lnTo>
                    <a:pt x="26" y="32"/>
                  </a:lnTo>
                  <a:lnTo>
                    <a:pt x="18" y="31"/>
                  </a:lnTo>
                  <a:lnTo>
                    <a:pt x="18" y="34"/>
                  </a:lnTo>
                  <a:lnTo>
                    <a:pt x="16" y="33"/>
                  </a:lnTo>
                  <a:lnTo>
                    <a:pt x="19" y="69"/>
                  </a:lnTo>
                  <a:lnTo>
                    <a:pt x="19" y="75"/>
                  </a:lnTo>
                  <a:lnTo>
                    <a:pt x="17" y="80"/>
                  </a:lnTo>
                  <a:lnTo>
                    <a:pt x="0" y="111"/>
                  </a:lnTo>
                  <a:lnTo>
                    <a:pt x="2" y="112"/>
                  </a:lnTo>
                  <a:lnTo>
                    <a:pt x="0" y="114"/>
                  </a:lnTo>
                  <a:lnTo>
                    <a:pt x="9" y="117"/>
                  </a:lnTo>
                  <a:lnTo>
                    <a:pt x="38" y="95"/>
                  </a:lnTo>
                  <a:lnTo>
                    <a:pt x="77" y="102"/>
                  </a:lnTo>
                  <a:lnTo>
                    <a:pt x="41" y="165"/>
                  </a:lnTo>
                  <a:lnTo>
                    <a:pt x="57" y="168"/>
                  </a:lnTo>
                  <a:lnTo>
                    <a:pt x="124" y="111"/>
                  </a:lnTo>
                  <a:lnTo>
                    <a:pt x="155" y="118"/>
                  </a:lnTo>
                  <a:lnTo>
                    <a:pt x="173" y="121"/>
                  </a:lnTo>
                  <a:lnTo>
                    <a:pt x="173" y="121"/>
                  </a:lnTo>
                  <a:lnTo>
                    <a:pt x="177" y="121"/>
                  </a:lnTo>
                  <a:lnTo>
                    <a:pt x="181" y="119"/>
                  </a:lnTo>
                  <a:lnTo>
                    <a:pt x="181" y="119"/>
                  </a:lnTo>
                  <a:lnTo>
                    <a:pt x="186" y="115"/>
                  </a:lnTo>
                  <a:lnTo>
                    <a:pt x="188" y="112"/>
                  </a:lnTo>
                  <a:lnTo>
                    <a:pt x="189" y="109"/>
                  </a:lnTo>
                  <a:lnTo>
                    <a:pt x="189" y="109"/>
                  </a:lnTo>
                  <a:lnTo>
                    <a:pt x="189" y="109"/>
                  </a:lnTo>
                  <a:lnTo>
                    <a:pt x="189" y="109"/>
                  </a:lnTo>
                  <a:lnTo>
                    <a:pt x="189" y="109"/>
                  </a:lnTo>
                  <a:lnTo>
                    <a:pt x="189" y="109"/>
                  </a:lnTo>
                  <a:lnTo>
                    <a:pt x="189" y="106"/>
                  </a:lnTo>
                  <a:lnTo>
                    <a:pt x="189" y="102"/>
                  </a:lnTo>
                  <a:lnTo>
                    <a:pt x="186" y="97"/>
                  </a:lnTo>
                  <a:lnTo>
                    <a:pt x="186" y="97"/>
                  </a:lnTo>
                  <a:close/>
                </a:path>
              </a:pathLst>
            </a:custGeom>
            <a:grpFill/>
            <a:ln w="9525">
              <a:noFill/>
              <a:round/>
            </a:ln>
          </p:spPr>
          <p:txBody>
            <a:bodyPr vert="horz" wrap="square" lIns="91440" tIns="45720" rIns="91440" bIns="45720" numCol="1" anchor="t" anchorCtr="0" compatLnSpc="1"/>
            <a:lstStyle/>
            <a:p>
              <a:endParaRPr lang="en-US"/>
            </a:p>
          </p:txBody>
        </p:sp>
        <p:sp>
          <p:nvSpPr>
            <p:cNvPr id="57" name="Freeform 299"/>
            <p:cNvSpPr/>
            <p:nvPr/>
          </p:nvSpPr>
          <p:spPr bwMode="auto">
            <a:xfrm>
              <a:off x="2570163" y="669926"/>
              <a:ext cx="53975" cy="30163"/>
            </a:xfrm>
            <a:custGeom>
              <a:avLst/>
              <a:gdLst/>
              <a:ahLst/>
              <a:cxnLst>
                <a:cxn ang="0">
                  <a:pos x="0" y="12"/>
                </a:cxn>
                <a:cxn ang="0">
                  <a:pos x="3" y="19"/>
                </a:cxn>
                <a:cxn ang="0">
                  <a:pos x="3" y="19"/>
                </a:cxn>
                <a:cxn ang="0">
                  <a:pos x="34" y="7"/>
                </a:cxn>
                <a:cxn ang="0">
                  <a:pos x="32" y="0"/>
                </a:cxn>
                <a:cxn ang="0">
                  <a:pos x="32" y="0"/>
                </a:cxn>
                <a:cxn ang="0">
                  <a:pos x="0" y="12"/>
                </a:cxn>
                <a:cxn ang="0">
                  <a:pos x="0" y="12"/>
                </a:cxn>
              </a:cxnLst>
              <a:rect l="0" t="0" r="r" b="b"/>
              <a:pathLst>
                <a:path w="34" h="19">
                  <a:moveTo>
                    <a:pt x="0" y="12"/>
                  </a:moveTo>
                  <a:lnTo>
                    <a:pt x="3" y="19"/>
                  </a:lnTo>
                  <a:lnTo>
                    <a:pt x="3" y="19"/>
                  </a:lnTo>
                  <a:lnTo>
                    <a:pt x="34" y="7"/>
                  </a:lnTo>
                  <a:lnTo>
                    <a:pt x="32" y="0"/>
                  </a:lnTo>
                  <a:lnTo>
                    <a:pt x="32" y="0"/>
                  </a:lnTo>
                  <a:lnTo>
                    <a:pt x="0" y="12"/>
                  </a:lnTo>
                  <a:lnTo>
                    <a:pt x="0" y="12"/>
                  </a:lnTo>
                  <a:close/>
                </a:path>
              </a:pathLst>
            </a:custGeom>
            <a:grpFill/>
            <a:ln w="9525">
              <a:noFill/>
              <a:round/>
            </a:ln>
          </p:spPr>
          <p:txBody>
            <a:bodyPr vert="horz" wrap="square" lIns="91440" tIns="45720" rIns="91440" bIns="45720" numCol="1" anchor="t" anchorCtr="0" compatLnSpc="1"/>
            <a:lstStyle/>
            <a:p>
              <a:endParaRPr lang="en-US"/>
            </a:p>
          </p:txBody>
        </p:sp>
        <p:sp>
          <p:nvSpPr>
            <p:cNvPr id="58" name="Freeform 300"/>
            <p:cNvSpPr/>
            <p:nvPr/>
          </p:nvSpPr>
          <p:spPr bwMode="auto">
            <a:xfrm>
              <a:off x="2470150" y="712788"/>
              <a:ext cx="53975" cy="31750"/>
            </a:xfrm>
            <a:custGeom>
              <a:avLst/>
              <a:gdLst/>
              <a:ahLst/>
              <a:cxnLst>
                <a:cxn ang="0">
                  <a:pos x="0" y="15"/>
                </a:cxn>
                <a:cxn ang="0">
                  <a:pos x="3" y="20"/>
                </a:cxn>
                <a:cxn ang="0">
                  <a:pos x="3" y="20"/>
                </a:cxn>
                <a:cxn ang="0">
                  <a:pos x="34" y="6"/>
                </a:cxn>
                <a:cxn ang="0">
                  <a:pos x="30" y="0"/>
                </a:cxn>
                <a:cxn ang="0">
                  <a:pos x="30" y="0"/>
                </a:cxn>
                <a:cxn ang="0">
                  <a:pos x="0" y="15"/>
                </a:cxn>
                <a:cxn ang="0">
                  <a:pos x="0" y="15"/>
                </a:cxn>
              </a:cxnLst>
              <a:rect l="0" t="0" r="r" b="b"/>
              <a:pathLst>
                <a:path w="34" h="20">
                  <a:moveTo>
                    <a:pt x="0" y="15"/>
                  </a:moveTo>
                  <a:lnTo>
                    <a:pt x="3" y="20"/>
                  </a:lnTo>
                  <a:lnTo>
                    <a:pt x="3" y="20"/>
                  </a:lnTo>
                  <a:lnTo>
                    <a:pt x="34" y="6"/>
                  </a:lnTo>
                  <a:lnTo>
                    <a:pt x="30" y="0"/>
                  </a:lnTo>
                  <a:lnTo>
                    <a:pt x="30" y="0"/>
                  </a:lnTo>
                  <a:lnTo>
                    <a:pt x="0" y="15"/>
                  </a:lnTo>
                  <a:lnTo>
                    <a:pt x="0" y="15"/>
                  </a:lnTo>
                  <a:close/>
                </a:path>
              </a:pathLst>
            </a:custGeom>
            <a:grpFill/>
            <a:ln w="9525">
              <a:noFill/>
              <a:round/>
            </a:ln>
          </p:spPr>
          <p:txBody>
            <a:bodyPr vert="horz" wrap="square" lIns="91440" tIns="45720" rIns="91440" bIns="45720" numCol="1" anchor="t" anchorCtr="0" compatLnSpc="1"/>
            <a:lstStyle/>
            <a:p>
              <a:endParaRPr lang="en-US"/>
            </a:p>
          </p:txBody>
        </p:sp>
        <p:sp>
          <p:nvSpPr>
            <p:cNvPr id="59" name="Freeform 301"/>
            <p:cNvSpPr/>
            <p:nvPr/>
          </p:nvSpPr>
          <p:spPr bwMode="auto">
            <a:xfrm>
              <a:off x="2371725" y="762001"/>
              <a:ext cx="53975" cy="38100"/>
            </a:xfrm>
            <a:custGeom>
              <a:avLst/>
              <a:gdLst/>
              <a:ahLst/>
              <a:cxnLst>
                <a:cxn ang="0">
                  <a:pos x="0" y="18"/>
                </a:cxn>
                <a:cxn ang="0">
                  <a:pos x="5" y="24"/>
                </a:cxn>
                <a:cxn ang="0">
                  <a:pos x="5" y="24"/>
                </a:cxn>
                <a:cxn ang="0">
                  <a:pos x="34" y="6"/>
                </a:cxn>
                <a:cxn ang="0">
                  <a:pos x="31" y="0"/>
                </a:cxn>
                <a:cxn ang="0">
                  <a:pos x="31" y="0"/>
                </a:cxn>
                <a:cxn ang="0">
                  <a:pos x="0" y="18"/>
                </a:cxn>
                <a:cxn ang="0">
                  <a:pos x="0" y="18"/>
                </a:cxn>
              </a:cxnLst>
              <a:rect l="0" t="0" r="r" b="b"/>
              <a:pathLst>
                <a:path w="34" h="24">
                  <a:moveTo>
                    <a:pt x="0" y="18"/>
                  </a:moveTo>
                  <a:lnTo>
                    <a:pt x="5" y="24"/>
                  </a:lnTo>
                  <a:lnTo>
                    <a:pt x="5" y="24"/>
                  </a:lnTo>
                  <a:lnTo>
                    <a:pt x="34" y="6"/>
                  </a:lnTo>
                  <a:lnTo>
                    <a:pt x="31" y="0"/>
                  </a:lnTo>
                  <a:lnTo>
                    <a:pt x="31" y="0"/>
                  </a:lnTo>
                  <a:lnTo>
                    <a:pt x="0" y="18"/>
                  </a:lnTo>
                  <a:lnTo>
                    <a:pt x="0" y="18"/>
                  </a:lnTo>
                  <a:close/>
                </a:path>
              </a:pathLst>
            </a:custGeom>
            <a:grpFill/>
            <a:ln w="9525">
              <a:noFill/>
              <a:round/>
            </a:ln>
          </p:spPr>
          <p:txBody>
            <a:bodyPr vert="horz" wrap="square" lIns="91440" tIns="45720" rIns="91440" bIns="45720" numCol="1" anchor="t" anchorCtr="0" compatLnSpc="1"/>
            <a:lstStyle/>
            <a:p>
              <a:endParaRPr lang="en-US"/>
            </a:p>
          </p:txBody>
        </p:sp>
        <p:sp>
          <p:nvSpPr>
            <p:cNvPr id="60" name="Freeform 302"/>
            <p:cNvSpPr/>
            <p:nvPr/>
          </p:nvSpPr>
          <p:spPr bwMode="auto">
            <a:xfrm>
              <a:off x="2193925" y="885826"/>
              <a:ext cx="49213" cy="46038"/>
            </a:xfrm>
            <a:custGeom>
              <a:avLst/>
              <a:gdLst/>
              <a:ahLst/>
              <a:cxnLst>
                <a:cxn ang="0">
                  <a:pos x="0" y="23"/>
                </a:cxn>
                <a:cxn ang="0">
                  <a:pos x="5" y="29"/>
                </a:cxn>
                <a:cxn ang="0">
                  <a:pos x="5" y="29"/>
                </a:cxn>
                <a:cxn ang="0">
                  <a:pos x="31" y="6"/>
                </a:cxn>
                <a:cxn ang="0">
                  <a:pos x="27" y="0"/>
                </a:cxn>
                <a:cxn ang="0">
                  <a:pos x="27" y="0"/>
                </a:cxn>
                <a:cxn ang="0">
                  <a:pos x="0" y="23"/>
                </a:cxn>
                <a:cxn ang="0">
                  <a:pos x="0" y="23"/>
                </a:cxn>
              </a:cxnLst>
              <a:rect l="0" t="0" r="r" b="b"/>
              <a:pathLst>
                <a:path w="31" h="29">
                  <a:moveTo>
                    <a:pt x="0" y="23"/>
                  </a:moveTo>
                  <a:lnTo>
                    <a:pt x="5" y="29"/>
                  </a:lnTo>
                  <a:lnTo>
                    <a:pt x="5" y="29"/>
                  </a:lnTo>
                  <a:lnTo>
                    <a:pt x="31" y="6"/>
                  </a:lnTo>
                  <a:lnTo>
                    <a:pt x="27" y="0"/>
                  </a:lnTo>
                  <a:lnTo>
                    <a:pt x="27" y="0"/>
                  </a:lnTo>
                  <a:lnTo>
                    <a:pt x="0" y="23"/>
                  </a:lnTo>
                  <a:lnTo>
                    <a:pt x="0" y="23"/>
                  </a:lnTo>
                  <a:close/>
                </a:path>
              </a:pathLst>
            </a:custGeom>
            <a:grpFill/>
            <a:ln w="9525">
              <a:noFill/>
              <a:round/>
            </a:ln>
          </p:spPr>
          <p:txBody>
            <a:bodyPr vert="horz" wrap="square" lIns="91440" tIns="45720" rIns="91440" bIns="45720" numCol="1" anchor="t" anchorCtr="0" compatLnSpc="1"/>
            <a:lstStyle/>
            <a:p>
              <a:endParaRPr lang="en-US"/>
            </a:p>
          </p:txBody>
        </p:sp>
        <p:sp>
          <p:nvSpPr>
            <p:cNvPr id="61" name="Freeform 303"/>
            <p:cNvSpPr/>
            <p:nvPr/>
          </p:nvSpPr>
          <p:spPr bwMode="auto">
            <a:xfrm>
              <a:off x="2279650" y="820738"/>
              <a:ext cx="50800" cy="39688"/>
            </a:xfrm>
            <a:custGeom>
              <a:avLst/>
              <a:gdLst/>
              <a:ahLst/>
              <a:cxnLst>
                <a:cxn ang="0">
                  <a:pos x="0" y="19"/>
                </a:cxn>
                <a:cxn ang="0">
                  <a:pos x="4" y="25"/>
                </a:cxn>
                <a:cxn ang="0">
                  <a:pos x="4" y="25"/>
                </a:cxn>
                <a:cxn ang="0">
                  <a:pos x="32" y="5"/>
                </a:cxn>
                <a:cxn ang="0">
                  <a:pos x="29" y="0"/>
                </a:cxn>
                <a:cxn ang="0">
                  <a:pos x="29" y="0"/>
                </a:cxn>
                <a:cxn ang="0">
                  <a:pos x="0" y="19"/>
                </a:cxn>
                <a:cxn ang="0">
                  <a:pos x="0" y="19"/>
                </a:cxn>
              </a:cxnLst>
              <a:rect l="0" t="0" r="r" b="b"/>
              <a:pathLst>
                <a:path w="32" h="25">
                  <a:moveTo>
                    <a:pt x="0" y="19"/>
                  </a:moveTo>
                  <a:lnTo>
                    <a:pt x="4" y="25"/>
                  </a:lnTo>
                  <a:lnTo>
                    <a:pt x="4" y="25"/>
                  </a:lnTo>
                  <a:lnTo>
                    <a:pt x="32" y="5"/>
                  </a:lnTo>
                  <a:lnTo>
                    <a:pt x="29" y="0"/>
                  </a:lnTo>
                  <a:lnTo>
                    <a:pt x="29" y="0"/>
                  </a:lnTo>
                  <a:lnTo>
                    <a:pt x="0" y="19"/>
                  </a:lnTo>
                  <a:lnTo>
                    <a:pt x="0" y="19"/>
                  </a:lnTo>
                  <a:close/>
                </a:path>
              </a:pathLst>
            </a:custGeom>
            <a:grpFill/>
            <a:ln w="9525">
              <a:noFill/>
              <a:round/>
            </a:ln>
          </p:spPr>
          <p:txBody>
            <a:bodyPr vert="horz" wrap="square" lIns="91440" tIns="45720" rIns="91440" bIns="45720" numCol="1" anchor="t" anchorCtr="0" compatLnSpc="1"/>
            <a:lstStyle/>
            <a:p>
              <a:endParaRPr lang="en-US"/>
            </a:p>
          </p:txBody>
        </p:sp>
        <p:sp>
          <p:nvSpPr>
            <p:cNvPr id="62" name="Freeform 304"/>
            <p:cNvSpPr/>
            <p:nvPr/>
          </p:nvSpPr>
          <p:spPr bwMode="auto">
            <a:xfrm>
              <a:off x="2998788" y="579438"/>
              <a:ext cx="55563" cy="15875"/>
            </a:xfrm>
            <a:custGeom>
              <a:avLst/>
              <a:gdLst/>
              <a:ahLst/>
              <a:cxnLst>
                <a:cxn ang="0">
                  <a:pos x="1" y="10"/>
                </a:cxn>
                <a:cxn ang="0">
                  <a:pos x="1" y="10"/>
                </a:cxn>
                <a:cxn ang="0">
                  <a:pos x="35" y="7"/>
                </a:cxn>
                <a:cxn ang="0">
                  <a:pos x="35" y="0"/>
                </a:cxn>
                <a:cxn ang="0">
                  <a:pos x="35" y="0"/>
                </a:cxn>
                <a:cxn ang="0">
                  <a:pos x="0" y="3"/>
                </a:cxn>
                <a:cxn ang="0">
                  <a:pos x="1" y="10"/>
                </a:cxn>
              </a:cxnLst>
              <a:rect l="0" t="0" r="r" b="b"/>
              <a:pathLst>
                <a:path w="35" h="10">
                  <a:moveTo>
                    <a:pt x="1" y="10"/>
                  </a:moveTo>
                  <a:lnTo>
                    <a:pt x="1" y="10"/>
                  </a:lnTo>
                  <a:lnTo>
                    <a:pt x="35" y="7"/>
                  </a:lnTo>
                  <a:lnTo>
                    <a:pt x="35" y="0"/>
                  </a:lnTo>
                  <a:lnTo>
                    <a:pt x="35" y="0"/>
                  </a:lnTo>
                  <a:lnTo>
                    <a:pt x="0" y="3"/>
                  </a:lnTo>
                  <a:lnTo>
                    <a:pt x="1" y="10"/>
                  </a:lnTo>
                  <a:close/>
                </a:path>
              </a:pathLst>
            </a:custGeom>
            <a:grpFill/>
            <a:ln w="9525">
              <a:noFill/>
              <a:round/>
            </a:ln>
          </p:spPr>
          <p:txBody>
            <a:bodyPr vert="horz" wrap="square" lIns="91440" tIns="45720" rIns="91440" bIns="45720" numCol="1" anchor="t" anchorCtr="0" compatLnSpc="1"/>
            <a:lstStyle/>
            <a:p>
              <a:endParaRPr lang="en-US"/>
            </a:p>
          </p:txBody>
        </p:sp>
        <p:sp>
          <p:nvSpPr>
            <p:cNvPr id="76" name="Freeform 305"/>
            <p:cNvSpPr/>
            <p:nvPr/>
          </p:nvSpPr>
          <p:spPr bwMode="auto">
            <a:xfrm>
              <a:off x="3221038" y="576263"/>
              <a:ext cx="55563" cy="14288"/>
            </a:xfrm>
            <a:custGeom>
              <a:avLst/>
              <a:gdLst/>
              <a:ahLst/>
              <a:cxnLst>
                <a:cxn ang="0">
                  <a:pos x="0" y="8"/>
                </a:cxn>
                <a:cxn ang="0">
                  <a:pos x="0" y="8"/>
                </a:cxn>
                <a:cxn ang="0">
                  <a:pos x="35" y="9"/>
                </a:cxn>
                <a:cxn ang="0">
                  <a:pos x="35" y="2"/>
                </a:cxn>
                <a:cxn ang="0">
                  <a:pos x="35" y="2"/>
                </a:cxn>
                <a:cxn ang="0">
                  <a:pos x="0" y="0"/>
                </a:cxn>
                <a:cxn ang="0">
                  <a:pos x="0" y="8"/>
                </a:cxn>
              </a:cxnLst>
              <a:rect l="0" t="0" r="r" b="b"/>
              <a:pathLst>
                <a:path w="35" h="9">
                  <a:moveTo>
                    <a:pt x="0" y="8"/>
                  </a:moveTo>
                  <a:lnTo>
                    <a:pt x="0" y="8"/>
                  </a:lnTo>
                  <a:lnTo>
                    <a:pt x="35" y="9"/>
                  </a:lnTo>
                  <a:lnTo>
                    <a:pt x="35" y="2"/>
                  </a:lnTo>
                  <a:lnTo>
                    <a:pt x="35" y="2"/>
                  </a:lnTo>
                  <a:lnTo>
                    <a:pt x="0" y="0"/>
                  </a:lnTo>
                  <a:lnTo>
                    <a:pt x="0" y="8"/>
                  </a:lnTo>
                  <a:close/>
                </a:path>
              </a:pathLst>
            </a:custGeom>
            <a:grpFill/>
            <a:ln w="9525">
              <a:noFill/>
              <a:round/>
            </a:ln>
          </p:spPr>
          <p:txBody>
            <a:bodyPr vert="horz" wrap="square" lIns="91440" tIns="45720" rIns="91440" bIns="45720" numCol="1" anchor="t" anchorCtr="0" compatLnSpc="1"/>
            <a:lstStyle/>
            <a:p>
              <a:endParaRPr lang="en-US"/>
            </a:p>
          </p:txBody>
        </p:sp>
        <p:sp>
          <p:nvSpPr>
            <p:cNvPr id="77" name="Freeform 306"/>
            <p:cNvSpPr/>
            <p:nvPr/>
          </p:nvSpPr>
          <p:spPr bwMode="auto">
            <a:xfrm>
              <a:off x="3108325" y="576263"/>
              <a:ext cx="57150" cy="12700"/>
            </a:xfrm>
            <a:custGeom>
              <a:avLst/>
              <a:gdLst/>
              <a:ahLst/>
              <a:cxnLst>
                <a:cxn ang="0">
                  <a:pos x="2" y="8"/>
                </a:cxn>
                <a:cxn ang="0">
                  <a:pos x="2" y="8"/>
                </a:cxn>
                <a:cxn ang="0">
                  <a:pos x="36" y="7"/>
                </a:cxn>
                <a:cxn ang="0">
                  <a:pos x="36" y="0"/>
                </a:cxn>
                <a:cxn ang="0">
                  <a:pos x="36" y="0"/>
                </a:cxn>
                <a:cxn ang="0">
                  <a:pos x="0" y="0"/>
                </a:cxn>
                <a:cxn ang="0">
                  <a:pos x="2" y="8"/>
                </a:cxn>
              </a:cxnLst>
              <a:rect l="0" t="0" r="r" b="b"/>
              <a:pathLst>
                <a:path w="36" h="8">
                  <a:moveTo>
                    <a:pt x="2" y="8"/>
                  </a:moveTo>
                  <a:lnTo>
                    <a:pt x="2" y="8"/>
                  </a:lnTo>
                  <a:lnTo>
                    <a:pt x="36" y="7"/>
                  </a:lnTo>
                  <a:lnTo>
                    <a:pt x="36" y="0"/>
                  </a:lnTo>
                  <a:lnTo>
                    <a:pt x="36" y="0"/>
                  </a:lnTo>
                  <a:lnTo>
                    <a:pt x="0" y="0"/>
                  </a:lnTo>
                  <a:lnTo>
                    <a:pt x="2" y="8"/>
                  </a:lnTo>
                  <a:close/>
                </a:path>
              </a:pathLst>
            </a:custGeom>
            <a:grpFill/>
            <a:ln w="9525">
              <a:noFill/>
              <a:round/>
            </a:ln>
          </p:spPr>
          <p:txBody>
            <a:bodyPr vert="horz" wrap="square" lIns="91440" tIns="45720" rIns="91440" bIns="45720" numCol="1" anchor="t" anchorCtr="0" compatLnSpc="1"/>
            <a:lstStyle/>
            <a:p>
              <a:endParaRPr lang="en-US"/>
            </a:p>
          </p:txBody>
        </p:sp>
        <p:sp>
          <p:nvSpPr>
            <p:cNvPr id="78" name="Freeform 307"/>
            <p:cNvSpPr/>
            <p:nvPr/>
          </p:nvSpPr>
          <p:spPr bwMode="auto">
            <a:xfrm>
              <a:off x="3330575" y="584201"/>
              <a:ext cx="55563" cy="20638"/>
            </a:xfrm>
            <a:custGeom>
              <a:avLst/>
              <a:gdLst/>
              <a:ahLst/>
              <a:cxnLst>
                <a:cxn ang="0">
                  <a:pos x="35" y="5"/>
                </a:cxn>
                <a:cxn ang="0">
                  <a:pos x="35" y="5"/>
                </a:cxn>
                <a:cxn ang="0">
                  <a:pos x="26" y="4"/>
                </a:cxn>
                <a:cxn ang="0">
                  <a:pos x="1" y="0"/>
                </a:cxn>
                <a:cxn ang="0">
                  <a:pos x="0" y="7"/>
                </a:cxn>
                <a:cxn ang="0">
                  <a:pos x="0" y="7"/>
                </a:cxn>
                <a:cxn ang="0">
                  <a:pos x="25" y="10"/>
                </a:cxn>
                <a:cxn ang="0">
                  <a:pos x="34" y="13"/>
                </a:cxn>
                <a:cxn ang="0">
                  <a:pos x="35" y="5"/>
                </a:cxn>
              </a:cxnLst>
              <a:rect l="0" t="0" r="r" b="b"/>
              <a:pathLst>
                <a:path w="35" h="13">
                  <a:moveTo>
                    <a:pt x="35" y="5"/>
                  </a:moveTo>
                  <a:lnTo>
                    <a:pt x="35" y="5"/>
                  </a:lnTo>
                  <a:lnTo>
                    <a:pt x="26" y="4"/>
                  </a:lnTo>
                  <a:lnTo>
                    <a:pt x="1" y="0"/>
                  </a:lnTo>
                  <a:lnTo>
                    <a:pt x="0" y="7"/>
                  </a:lnTo>
                  <a:lnTo>
                    <a:pt x="0" y="7"/>
                  </a:lnTo>
                  <a:lnTo>
                    <a:pt x="25" y="10"/>
                  </a:lnTo>
                  <a:lnTo>
                    <a:pt x="34" y="13"/>
                  </a:lnTo>
                  <a:lnTo>
                    <a:pt x="35" y="5"/>
                  </a:lnTo>
                  <a:close/>
                </a:path>
              </a:pathLst>
            </a:custGeom>
            <a:grpFill/>
            <a:ln w="9525">
              <a:noFill/>
              <a:round/>
            </a:ln>
          </p:spPr>
          <p:txBody>
            <a:bodyPr vert="horz" wrap="square" lIns="91440" tIns="45720" rIns="91440" bIns="45720" numCol="1" anchor="t" anchorCtr="0" compatLnSpc="1"/>
            <a:lstStyle/>
            <a:p>
              <a:endParaRPr lang="en-US"/>
            </a:p>
          </p:txBody>
        </p:sp>
        <p:sp>
          <p:nvSpPr>
            <p:cNvPr id="79" name="Freeform 308"/>
            <p:cNvSpPr/>
            <p:nvPr/>
          </p:nvSpPr>
          <p:spPr bwMode="auto">
            <a:xfrm>
              <a:off x="2889250" y="590551"/>
              <a:ext cx="55563" cy="19050"/>
            </a:xfrm>
            <a:custGeom>
              <a:avLst/>
              <a:gdLst/>
              <a:ahLst/>
              <a:cxnLst>
                <a:cxn ang="0">
                  <a:pos x="1" y="12"/>
                </a:cxn>
                <a:cxn ang="0">
                  <a:pos x="1" y="12"/>
                </a:cxn>
                <a:cxn ang="0">
                  <a:pos x="35" y="7"/>
                </a:cxn>
                <a:cxn ang="0">
                  <a:pos x="34" y="0"/>
                </a:cxn>
                <a:cxn ang="0">
                  <a:pos x="34" y="0"/>
                </a:cxn>
                <a:cxn ang="0">
                  <a:pos x="0" y="5"/>
                </a:cxn>
                <a:cxn ang="0">
                  <a:pos x="1" y="12"/>
                </a:cxn>
              </a:cxnLst>
              <a:rect l="0" t="0" r="r" b="b"/>
              <a:pathLst>
                <a:path w="35" h="12">
                  <a:moveTo>
                    <a:pt x="1" y="12"/>
                  </a:moveTo>
                  <a:lnTo>
                    <a:pt x="1" y="12"/>
                  </a:lnTo>
                  <a:lnTo>
                    <a:pt x="35" y="7"/>
                  </a:lnTo>
                  <a:lnTo>
                    <a:pt x="34" y="0"/>
                  </a:lnTo>
                  <a:lnTo>
                    <a:pt x="34" y="0"/>
                  </a:lnTo>
                  <a:lnTo>
                    <a:pt x="0" y="5"/>
                  </a:lnTo>
                  <a:lnTo>
                    <a:pt x="1" y="12"/>
                  </a:lnTo>
                  <a:close/>
                </a:path>
              </a:pathLst>
            </a:custGeom>
            <a:grpFill/>
            <a:ln w="9525">
              <a:noFill/>
              <a:round/>
            </a:ln>
          </p:spPr>
          <p:txBody>
            <a:bodyPr vert="horz" wrap="square" lIns="91440" tIns="45720" rIns="91440" bIns="45720" numCol="1" anchor="t" anchorCtr="0" compatLnSpc="1"/>
            <a:lstStyle/>
            <a:p>
              <a:endParaRPr lang="en-US"/>
            </a:p>
          </p:txBody>
        </p:sp>
        <p:sp>
          <p:nvSpPr>
            <p:cNvPr id="80" name="Freeform 309"/>
            <p:cNvSpPr/>
            <p:nvPr/>
          </p:nvSpPr>
          <p:spPr bwMode="auto">
            <a:xfrm>
              <a:off x="2781300" y="609601"/>
              <a:ext cx="55563" cy="22225"/>
            </a:xfrm>
            <a:custGeom>
              <a:avLst/>
              <a:gdLst/>
              <a:ahLst/>
              <a:cxnLst>
                <a:cxn ang="0">
                  <a:pos x="0" y="7"/>
                </a:cxn>
                <a:cxn ang="0">
                  <a:pos x="1" y="14"/>
                </a:cxn>
                <a:cxn ang="0">
                  <a:pos x="1" y="14"/>
                </a:cxn>
                <a:cxn ang="0">
                  <a:pos x="35" y="6"/>
                </a:cxn>
                <a:cxn ang="0">
                  <a:pos x="34" y="0"/>
                </a:cxn>
                <a:cxn ang="0">
                  <a:pos x="34" y="0"/>
                </a:cxn>
                <a:cxn ang="0">
                  <a:pos x="0" y="7"/>
                </a:cxn>
                <a:cxn ang="0">
                  <a:pos x="0" y="7"/>
                </a:cxn>
              </a:cxnLst>
              <a:rect l="0" t="0" r="r" b="b"/>
              <a:pathLst>
                <a:path w="35" h="14">
                  <a:moveTo>
                    <a:pt x="0" y="7"/>
                  </a:moveTo>
                  <a:lnTo>
                    <a:pt x="1" y="14"/>
                  </a:lnTo>
                  <a:lnTo>
                    <a:pt x="1" y="14"/>
                  </a:lnTo>
                  <a:lnTo>
                    <a:pt x="35" y="6"/>
                  </a:lnTo>
                  <a:lnTo>
                    <a:pt x="34" y="0"/>
                  </a:lnTo>
                  <a:lnTo>
                    <a:pt x="34" y="0"/>
                  </a:lnTo>
                  <a:lnTo>
                    <a:pt x="0" y="7"/>
                  </a:lnTo>
                  <a:lnTo>
                    <a:pt x="0" y="7"/>
                  </a:lnTo>
                  <a:close/>
                </a:path>
              </a:pathLst>
            </a:custGeom>
            <a:grpFill/>
            <a:ln w="9525">
              <a:noFill/>
              <a:round/>
            </a:ln>
          </p:spPr>
          <p:txBody>
            <a:bodyPr vert="horz" wrap="square" lIns="91440" tIns="45720" rIns="91440" bIns="45720" numCol="1" anchor="t" anchorCtr="0" compatLnSpc="1"/>
            <a:lstStyle/>
            <a:p>
              <a:endParaRPr lang="en-US"/>
            </a:p>
          </p:txBody>
        </p:sp>
        <p:sp>
          <p:nvSpPr>
            <p:cNvPr id="81" name="Freeform 310"/>
            <p:cNvSpPr/>
            <p:nvPr/>
          </p:nvSpPr>
          <p:spPr bwMode="auto">
            <a:xfrm>
              <a:off x="2673350" y="635001"/>
              <a:ext cx="57150" cy="26988"/>
            </a:xfrm>
            <a:custGeom>
              <a:avLst/>
              <a:gdLst/>
              <a:ahLst/>
              <a:cxnLst>
                <a:cxn ang="0">
                  <a:pos x="0" y="10"/>
                </a:cxn>
                <a:cxn ang="0">
                  <a:pos x="2" y="17"/>
                </a:cxn>
                <a:cxn ang="0">
                  <a:pos x="2" y="17"/>
                </a:cxn>
                <a:cxn ang="0">
                  <a:pos x="36" y="7"/>
                </a:cxn>
                <a:cxn ang="0">
                  <a:pos x="34" y="0"/>
                </a:cxn>
                <a:cxn ang="0">
                  <a:pos x="34" y="0"/>
                </a:cxn>
                <a:cxn ang="0">
                  <a:pos x="0" y="10"/>
                </a:cxn>
                <a:cxn ang="0">
                  <a:pos x="0" y="10"/>
                </a:cxn>
              </a:cxnLst>
              <a:rect l="0" t="0" r="r" b="b"/>
              <a:pathLst>
                <a:path w="36" h="17">
                  <a:moveTo>
                    <a:pt x="0" y="10"/>
                  </a:moveTo>
                  <a:lnTo>
                    <a:pt x="2" y="17"/>
                  </a:lnTo>
                  <a:lnTo>
                    <a:pt x="2" y="17"/>
                  </a:lnTo>
                  <a:lnTo>
                    <a:pt x="36" y="7"/>
                  </a:lnTo>
                  <a:lnTo>
                    <a:pt x="34" y="0"/>
                  </a:lnTo>
                  <a:lnTo>
                    <a:pt x="34" y="0"/>
                  </a:lnTo>
                  <a:lnTo>
                    <a:pt x="0" y="10"/>
                  </a:lnTo>
                  <a:lnTo>
                    <a:pt x="0" y="10"/>
                  </a:lnTo>
                  <a:close/>
                </a:path>
              </a:pathLst>
            </a:custGeom>
            <a:grpFill/>
            <a:ln w="9525">
              <a:noFill/>
              <a:round/>
            </a:ln>
          </p:spPr>
          <p:txBody>
            <a:bodyPr vert="horz" wrap="square" lIns="91440" tIns="45720" rIns="91440" bIns="45720" numCol="1" anchor="t" anchorCtr="0" compatLnSpc="1"/>
            <a:lstStyle/>
            <a:p>
              <a:endParaRPr lang="en-US"/>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MH_Other_3"/>
          <p:cNvSpPr/>
          <p:nvPr/>
        </p:nvSpPr>
        <p:spPr>
          <a:xfrm>
            <a:off x="5059680" y="1602105"/>
            <a:ext cx="2041525" cy="2041525"/>
          </a:xfrm>
          <a:prstGeom prst="diamond">
            <a:avLst/>
          </a:prstGeom>
          <a:solidFill>
            <a:srgbClr val="578B18"/>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p:txBody>
      </p:sp>
      <p:sp>
        <p:nvSpPr>
          <p:cNvPr id="21" name="MH_Other_1"/>
          <p:cNvSpPr/>
          <p:nvPr/>
        </p:nvSpPr>
        <p:spPr>
          <a:xfrm>
            <a:off x="2044700" y="1939925"/>
            <a:ext cx="1367155" cy="1365250"/>
          </a:xfrm>
          <a:prstGeom prst="diamond">
            <a:avLst/>
          </a:prstGeom>
          <a:solidFill>
            <a:srgbClr val="BADA5C"/>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p:txBody>
      </p:sp>
      <p:sp>
        <p:nvSpPr>
          <p:cNvPr id="22" name="MH_Other_2"/>
          <p:cNvSpPr/>
          <p:nvPr/>
        </p:nvSpPr>
        <p:spPr>
          <a:xfrm>
            <a:off x="3552825" y="1939925"/>
            <a:ext cx="1365250" cy="1365250"/>
          </a:xfrm>
          <a:prstGeom prst="diamond">
            <a:avLst/>
          </a:prstGeom>
          <a:solidFill>
            <a:srgbClr val="BADA5C"/>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p:txBody>
      </p:sp>
      <p:sp>
        <p:nvSpPr>
          <p:cNvPr id="26" name="MH_Other_3"/>
          <p:cNvSpPr/>
          <p:nvPr/>
        </p:nvSpPr>
        <p:spPr>
          <a:xfrm>
            <a:off x="7226300" y="1939925"/>
            <a:ext cx="1365250" cy="1365250"/>
          </a:xfrm>
          <a:prstGeom prst="diamond">
            <a:avLst/>
          </a:prstGeom>
          <a:solidFill>
            <a:srgbClr val="BADA5C"/>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p:txBody>
      </p:sp>
      <p:sp>
        <p:nvSpPr>
          <p:cNvPr id="27" name="MH_Other_4"/>
          <p:cNvSpPr/>
          <p:nvPr/>
        </p:nvSpPr>
        <p:spPr>
          <a:xfrm>
            <a:off x="8733155" y="1939925"/>
            <a:ext cx="1366520" cy="1365250"/>
          </a:xfrm>
          <a:prstGeom prst="diamond">
            <a:avLst/>
          </a:prstGeom>
          <a:solidFill>
            <a:srgbClr val="BADA5C"/>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p:txBody>
      </p:sp>
      <p:sp>
        <p:nvSpPr>
          <p:cNvPr id="28" name="MH_Other_5"/>
          <p:cNvSpPr/>
          <p:nvPr/>
        </p:nvSpPr>
        <p:spPr>
          <a:xfrm>
            <a:off x="3207385" y="2786380"/>
            <a:ext cx="520700" cy="518795"/>
          </a:xfrm>
          <a:prstGeom prst="diamond">
            <a:avLst/>
          </a:prstGeom>
          <a:solidFill>
            <a:srgbClr val="578B18"/>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p:txBody>
      </p:sp>
      <p:sp>
        <p:nvSpPr>
          <p:cNvPr id="30" name="MH_Other_6"/>
          <p:cNvSpPr/>
          <p:nvPr/>
        </p:nvSpPr>
        <p:spPr>
          <a:xfrm>
            <a:off x="4699635" y="1939925"/>
            <a:ext cx="520700" cy="520700"/>
          </a:xfrm>
          <a:prstGeom prst="diamond">
            <a:avLst/>
          </a:prstGeom>
          <a:solidFill>
            <a:srgbClr val="578B18"/>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p:txBody>
      </p:sp>
      <p:sp>
        <p:nvSpPr>
          <p:cNvPr id="29" name="MH_Other_7"/>
          <p:cNvSpPr/>
          <p:nvPr/>
        </p:nvSpPr>
        <p:spPr>
          <a:xfrm>
            <a:off x="6901180" y="2783205"/>
            <a:ext cx="520700" cy="518795"/>
          </a:xfrm>
          <a:prstGeom prst="diamond">
            <a:avLst/>
          </a:prstGeom>
          <a:solidFill>
            <a:srgbClr val="578B18"/>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p:txBody>
      </p:sp>
      <p:sp>
        <p:nvSpPr>
          <p:cNvPr id="31" name="MH_Other_8"/>
          <p:cNvSpPr/>
          <p:nvPr/>
        </p:nvSpPr>
        <p:spPr>
          <a:xfrm>
            <a:off x="8404860" y="1955800"/>
            <a:ext cx="520700" cy="520700"/>
          </a:xfrm>
          <a:prstGeom prst="diamond">
            <a:avLst/>
          </a:prstGeom>
          <a:solidFill>
            <a:srgbClr val="578B18"/>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p:txBody>
      </p:sp>
      <p:sp>
        <p:nvSpPr>
          <p:cNvPr id="32" name="MH_Other_9"/>
          <p:cNvSpPr/>
          <p:nvPr/>
        </p:nvSpPr>
        <p:spPr bwMode="auto">
          <a:xfrm>
            <a:off x="2474595" y="2324100"/>
            <a:ext cx="590550" cy="535305"/>
          </a:xfrm>
          <a:custGeom>
            <a:avLst/>
            <a:gdLst>
              <a:gd name="T0" fmla="*/ 726341 w 2395538"/>
              <a:gd name="T1" fmla="*/ 2170112 h 2170112"/>
              <a:gd name="T2" fmla="*/ 1441768 w 2395538"/>
              <a:gd name="T3" fmla="*/ 728510 h 2170112"/>
              <a:gd name="T4" fmla="*/ 1885633 w 2395538"/>
              <a:gd name="T5" fmla="*/ 1143658 h 2170112"/>
              <a:gd name="T6" fmla="*/ 1870393 w 2395538"/>
              <a:gd name="T7" fmla="*/ 1187775 h 2170112"/>
              <a:gd name="T8" fmla="*/ 1824038 w 2395538"/>
              <a:gd name="T9" fmla="*/ 1209358 h 2170112"/>
              <a:gd name="T10" fmla="*/ 1774825 w 2395538"/>
              <a:gd name="T11" fmla="*/ 1196345 h 2170112"/>
              <a:gd name="T12" fmla="*/ 87630 w 2395538"/>
              <a:gd name="T13" fmla="*/ 1207136 h 2170112"/>
              <a:gd name="T14" fmla="*/ 36195 w 2395538"/>
              <a:gd name="T15" fmla="*/ 1203010 h 2170112"/>
              <a:gd name="T16" fmla="*/ 2540 w 2395538"/>
              <a:gd name="T17" fmla="*/ 1166510 h 2170112"/>
              <a:gd name="T18" fmla="*/ 7937 w 2395538"/>
              <a:gd name="T19" fmla="*/ 1121123 h 2170112"/>
              <a:gd name="T20" fmla="*/ 1968140 w 2395538"/>
              <a:gd name="T21" fmla="*/ 219388 h 2170112"/>
              <a:gd name="T22" fmla="*/ 2114413 w 2395538"/>
              <a:gd name="T23" fmla="*/ 243789 h 2170112"/>
              <a:gd name="T24" fmla="*/ 2240697 w 2395538"/>
              <a:gd name="T25" fmla="*/ 284667 h 2170112"/>
              <a:gd name="T26" fmla="*/ 2388557 w 2395538"/>
              <a:gd name="T27" fmla="*/ 355016 h 2170112"/>
              <a:gd name="T28" fmla="*/ 2336521 w 2395538"/>
              <a:gd name="T29" fmla="*/ 373079 h 2170112"/>
              <a:gd name="T30" fmla="*/ 2250533 w 2395538"/>
              <a:gd name="T31" fmla="*/ 415225 h 2170112"/>
              <a:gd name="T32" fmla="*/ 2138845 w 2395538"/>
              <a:gd name="T33" fmla="*/ 508390 h 2170112"/>
              <a:gd name="T34" fmla="*/ 2044926 w 2395538"/>
              <a:gd name="T35" fmla="*/ 621519 h 2170112"/>
              <a:gd name="T36" fmla="*/ 1960525 w 2395538"/>
              <a:gd name="T37" fmla="*/ 747006 h 2170112"/>
              <a:gd name="T38" fmla="*/ 1902777 w 2395538"/>
              <a:gd name="T39" fmla="*/ 803412 h 2170112"/>
              <a:gd name="T40" fmla="*/ 1832020 w 2395538"/>
              <a:gd name="T41" fmla="*/ 843974 h 2170112"/>
              <a:gd name="T42" fmla="*/ 1753013 w 2395538"/>
              <a:gd name="T43" fmla="*/ 868374 h 2170112"/>
              <a:gd name="T44" fmla="*/ 1568664 w 2395538"/>
              <a:gd name="T45" fmla="*/ 707079 h 2170112"/>
              <a:gd name="T46" fmla="*/ 1657507 w 2395538"/>
              <a:gd name="T47" fmla="*/ 590147 h 2170112"/>
              <a:gd name="T48" fmla="*/ 1736514 w 2395538"/>
              <a:gd name="T49" fmla="*/ 513143 h 2170112"/>
              <a:gd name="T50" fmla="*/ 1825674 w 2395538"/>
              <a:gd name="T51" fmla="*/ 448498 h 2170112"/>
              <a:gd name="T52" fmla="*/ 1925622 w 2395538"/>
              <a:gd name="T53" fmla="*/ 399381 h 2170112"/>
              <a:gd name="T54" fmla="*/ 2033820 w 2395538"/>
              <a:gd name="T55" fmla="*/ 369910 h 2170112"/>
              <a:gd name="T56" fmla="*/ 2147095 w 2395538"/>
              <a:gd name="T57" fmla="*/ 361671 h 2170112"/>
              <a:gd name="T58" fmla="*/ 2032234 w 2395538"/>
              <a:gd name="T59" fmla="*/ 356601 h 2170112"/>
              <a:gd name="T60" fmla="*/ 1917373 w 2395538"/>
              <a:gd name="T61" fmla="*/ 373713 h 2170112"/>
              <a:gd name="T62" fmla="*/ 1806953 w 2395538"/>
              <a:gd name="T63" fmla="*/ 412690 h 2170112"/>
              <a:gd name="T64" fmla="*/ 1703832 w 2395538"/>
              <a:gd name="T65" fmla="*/ 469730 h 2170112"/>
              <a:gd name="T66" fmla="*/ 1610230 w 2395538"/>
              <a:gd name="T67" fmla="*/ 542297 h 2170112"/>
              <a:gd name="T68" fmla="*/ 1526146 w 2395538"/>
              <a:gd name="T69" fmla="*/ 625638 h 2170112"/>
              <a:gd name="T70" fmla="*/ 1409381 w 2395538"/>
              <a:gd name="T71" fmla="*/ 589196 h 2170112"/>
              <a:gd name="T72" fmla="*/ 1430322 w 2395538"/>
              <a:gd name="T73" fmla="*/ 523601 h 2170112"/>
              <a:gd name="T74" fmla="*/ 1476648 w 2395538"/>
              <a:gd name="T75" fmla="*/ 444696 h 2170112"/>
              <a:gd name="T76" fmla="*/ 1541376 w 2395538"/>
              <a:gd name="T77" fmla="*/ 367375 h 2170112"/>
              <a:gd name="T78" fmla="*/ 1611816 w 2395538"/>
              <a:gd name="T79" fmla="*/ 308117 h 2170112"/>
              <a:gd name="T80" fmla="*/ 1686381 w 2395538"/>
              <a:gd name="T81" fmla="*/ 265337 h 2170112"/>
              <a:gd name="T82" fmla="*/ 1763166 w 2395538"/>
              <a:gd name="T83" fmla="*/ 237134 h 2170112"/>
              <a:gd name="T84" fmla="*/ 1910075 w 2395538"/>
              <a:gd name="T85" fmla="*/ 217487 h 2170112"/>
              <a:gd name="T86" fmla="*/ 1198124 w 2395538"/>
              <a:gd name="T87" fmla="*/ 20298 h 2170112"/>
              <a:gd name="T88" fmla="*/ 1336237 w 2395538"/>
              <a:gd name="T89" fmla="*/ 78653 h 2170112"/>
              <a:gd name="T90" fmla="*/ 1406886 w 2395538"/>
              <a:gd name="T91" fmla="*/ 127177 h 2170112"/>
              <a:gd name="T92" fmla="*/ 1468305 w 2395538"/>
              <a:gd name="T93" fmla="*/ 191241 h 2170112"/>
              <a:gd name="T94" fmla="*/ 1512540 w 2395538"/>
              <a:gd name="T95" fmla="*/ 273066 h 2170112"/>
              <a:gd name="T96" fmla="*/ 1474351 w 2395538"/>
              <a:gd name="T97" fmla="*/ 374554 h 2170112"/>
              <a:gd name="T98" fmla="*/ 1420252 w 2395538"/>
              <a:gd name="T99" fmla="*/ 385654 h 2170112"/>
              <a:gd name="T100" fmla="*/ 1384927 w 2395538"/>
              <a:gd name="T101" fmla="*/ 273700 h 2170112"/>
              <a:gd name="T102" fmla="*/ 1348012 w 2395538"/>
              <a:gd name="T103" fmla="*/ 208050 h 2170112"/>
              <a:gd name="T104" fmla="*/ 1299640 w 2395538"/>
              <a:gd name="T105" fmla="*/ 150963 h 2170112"/>
              <a:gd name="T106" fmla="*/ 1242040 w 2395538"/>
              <a:gd name="T107" fmla="*/ 104659 h 2170112"/>
              <a:gd name="T108" fmla="*/ 1280546 w 2395538"/>
              <a:gd name="T109" fmla="*/ 143986 h 2170112"/>
              <a:gd name="T110" fmla="*/ 1323508 w 2395538"/>
              <a:gd name="T111" fmla="*/ 202024 h 2170112"/>
              <a:gd name="T112" fmla="*/ 1356923 w 2395538"/>
              <a:gd name="T113" fmla="*/ 274969 h 2170112"/>
              <a:gd name="T114" fmla="*/ 1381108 w 2395538"/>
              <a:gd name="T115" fmla="*/ 413880 h 2170112"/>
              <a:gd name="T116" fmla="*/ 1369652 w 2395538"/>
              <a:gd name="T117" fmla="*/ 554378 h 2170112"/>
              <a:gd name="T118" fmla="*/ 1166937 w 2395538"/>
              <a:gd name="T119" fmla="*/ 363136 h 2170112"/>
              <a:gd name="T120" fmla="*/ 1178711 w 2395538"/>
              <a:gd name="T121" fmla="*/ 227079 h 2170112"/>
              <a:gd name="T122" fmla="*/ 1172028 w 2395538"/>
              <a:gd name="T123" fmla="*/ 132568 h 2170112"/>
              <a:gd name="T124" fmla="*/ 1144342 w 2395538"/>
              <a:gd name="T125" fmla="*/ 45670 h 2170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5538" h="2170112">
                <a:moveTo>
                  <a:pt x="940433" y="595312"/>
                </a:moveTo>
                <a:lnTo>
                  <a:pt x="1643062" y="1217102"/>
                </a:lnTo>
                <a:lnTo>
                  <a:pt x="1643062" y="2170112"/>
                </a:lnTo>
                <a:lnTo>
                  <a:pt x="1433735" y="2170112"/>
                </a:lnTo>
                <a:lnTo>
                  <a:pt x="1159290" y="2170112"/>
                </a:lnTo>
                <a:lnTo>
                  <a:pt x="1159290" y="1557214"/>
                </a:lnTo>
                <a:lnTo>
                  <a:pt x="726341" y="1557214"/>
                </a:lnTo>
                <a:lnTo>
                  <a:pt x="726341" y="2170112"/>
                </a:lnTo>
                <a:lnTo>
                  <a:pt x="612307" y="2170112"/>
                </a:lnTo>
                <a:lnTo>
                  <a:pt x="242887" y="2170112"/>
                </a:lnTo>
                <a:lnTo>
                  <a:pt x="242887" y="1655658"/>
                </a:lnTo>
                <a:lnTo>
                  <a:pt x="242887" y="1217102"/>
                </a:lnTo>
                <a:lnTo>
                  <a:pt x="940433" y="595312"/>
                </a:lnTo>
                <a:close/>
                <a:moveTo>
                  <a:pt x="942657" y="284162"/>
                </a:moveTo>
                <a:lnTo>
                  <a:pt x="1252855" y="559975"/>
                </a:lnTo>
                <a:lnTo>
                  <a:pt x="1441768" y="728510"/>
                </a:lnTo>
                <a:lnTo>
                  <a:pt x="1865630" y="1106523"/>
                </a:lnTo>
                <a:lnTo>
                  <a:pt x="1870393" y="1110966"/>
                </a:lnTo>
                <a:lnTo>
                  <a:pt x="1874520" y="1115727"/>
                </a:lnTo>
                <a:lnTo>
                  <a:pt x="1878013" y="1121123"/>
                </a:lnTo>
                <a:lnTo>
                  <a:pt x="1880553" y="1126519"/>
                </a:lnTo>
                <a:lnTo>
                  <a:pt x="1882775" y="1132232"/>
                </a:lnTo>
                <a:lnTo>
                  <a:pt x="1884680" y="1137627"/>
                </a:lnTo>
                <a:lnTo>
                  <a:pt x="1885633" y="1143658"/>
                </a:lnTo>
                <a:lnTo>
                  <a:pt x="1885950" y="1149053"/>
                </a:lnTo>
                <a:lnTo>
                  <a:pt x="1885633" y="1155084"/>
                </a:lnTo>
                <a:lnTo>
                  <a:pt x="1884680" y="1160797"/>
                </a:lnTo>
                <a:lnTo>
                  <a:pt x="1882775" y="1166510"/>
                </a:lnTo>
                <a:lnTo>
                  <a:pt x="1880553" y="1171906"/>
                </a:lnTo>
                <a:lnTo>
                  <a:pt x="1878013" y="1177619"/>
                </a:lnTo>
                <a:lnTo>
                  <a:pt x="1874520" y="1182697"/>
                </a:lnTo>
                <a:lnTo>
                  <a:pt x="1870393" y="1187775"/>
                </a:lnTo>
                <a:lnTo>
                  <a:pt x="1865630" y="1192219"/>
                </a:lnTo>
                <a:lnTo>
                  <a:pt x="1860550" y="1196345"/>
                </a:lnTo>
                <a:lnTo>
                  <a:pt x="1855153" y="1200153"/>
                </a:lnTo>
                <a:lnTo>
                  <a:pt x="1849438" y="1203010"/>
                </a:lnTo>
                <a:lnTo>
                  <a:pt x="1843405" y="1205549"/>
                </a:lnTo>
                <a:lnTo>
                  <a:pt x="1836738" y="1207453"/>
                </a:lnTo>
                <a:lnTo>
                  <a:pt x="1830705" y="1208723"/>
                </a:lnTo>
                <a:lnTo>
                  <a:pt x="1824038" y="1209358"/>
                </a:lnTo>
                <a:lnTo>
                  <a:pt x="1817688" y="1209675"/>
                </a:lnTo>
                <a:lnTo>
                  <a:pt x="1811020" y="1209358"/>
                </a:lnTo>
                <a:lnTo>
                  <a:pt x="1804670" y="1208723"/>
                </a:lnTo>
                <a:lnTo>
                  <a:pt x="1798320" y="1207453"/>
                </a:lnTo>
                <a:lnTo>
                  <a:pt x="1792288" y="1205549"/>
                </a:lnTo>
                <a:lnTo>
                  <a:pt x="1785938" y="1203010"/>
                </a:lnTo>
                <a:lnTo>
                  <a:pt x="1780223" y="1200153"/>
                </a:lnTo>
                <a:lnTo>
                  <a:pt x="1774825" y="1196345"/>
                </a:lnTo>
                <a:lnTo>
                  <a:pt x="1769745" y="1192219"/>
                </a:lnTo>
                <a:lnTo>
                  <a:pt x="942657" y="455553"/>
                </a:lnTo>
                <a:lnTo>
                  <a:pt x="116205" y="1192219"/>
                </a:lnTo>
                <a:lnTo>
                  <a:pt x="111125" y="1196345"/>
                </a:lnTo>
                <a:lnTo>
                  <a:pt x="105410" y="1200153"/>
                </a:lnTo>
                <a:lnTo>
                  <a:pt x="99695" y="1203010"/>
                </a:lnTo>
                <a:lnTo>
                  <a:pt x="93662" y="1205549"/>
                </a:lnTo>
                <a:lnTo>
                  <a:pt x="87630" y="1207136"/>
                </a:lnTo>
                <a:lnTo>
                  <a:pt x="80962" y="1208723"/>
                </a:lnTo>
                <a:lnTo>
                  <a:pt x="74930" y="1209358"/>
                </a:lnTo>
                <a:lnTo>
                  <a:pt x="68262" y="1209675"/>
                </a:lnTo>
                <a:lnTo>
                  <a:pt x="61277" y="1209358"/>
                </a:lnTo>
                <a:lnTo>
                  <a:pt x="55245" y="1208723"/>
                </a:lnTo>
                <a:lnTo>
                  <a:pt x="48577" y="1207136"/>
                </a:lnTo>
                <a:lnTo>
                  <a:pt x="42545" y="1205549"/>
                </a:lnTo>
                <a:lnTo>
                  <a:pt x="36195" y="1203010"/>
                </a:lnTo>
                <a:lnTo>
                  <a:pt x="30797" y="1200153"/>
                </a:lnTo>
                <a:lnTo>
                  <a:pt x="25082" y="1196345"/>
                </a:lnTo>
                <a:lnTo>
                  <a:pt x="20002" y="1192219"/>
                </a:lnTo>
                <a:lnTo>
                  <a:pt x="15240" y="1187775"/>
                </a:lnTo>
                <a:lnTo>
                  <a:pt x="11112" y="1182697"/>
                </a:lnTo>
                <a:lnTo>
                  <a:pt x="7937" y="1177619"/>
                </a:lnTo>
                <a:lnTo>
                  <a:pt x="5080" y="1171906"/>
                </a:lnTo>
                <a:lnTo>
                  <a:pt x="2540" y="1166510"/>
                </a:lnTo>
                <a:lnTo>
                  <a:pt x="1270" y="1160797"/>
                </a:lnTo>
                <a:lnTo>
                  <a:pt x="317" y="1155084"/>
                </a:lnTo>
                <a:lnTo>
                  <a:pt x="0" y="1149053"/>
                </a:lnTo>
                <a:lnTo>
                  <a:pt x="317" y="1143658"/>
                </a:lnTo>
                <a:lnTo>
                  <a:pt x="1270" y="1137627"/>
                </a:lnTo>
                <a:lnTo>
                  <a:pt x="2540" y="1131914"/>
                </a:lnTo>
                <a:lnTo>
                  <a:pt x="5080" y="1126201"/>
                </a:lnTo>
                <a:lnTo>
                  <a:pt x="7937" y="1121123"/>
                </a:lnTo>
                <a:lnTo>
                  <a:pt x="11112" y="1115727"/>
                </a:lnTo>
                <a:lnTo>
                  <a:pt x="15240" y="1110966"/>
                </a:lnTo>
                <a:lnTo>
                  <a:pt x="20002" y="1106523"/>
                </a:lnTo>
                <a:lnTo>
                  <a:pt x="942657" y="284162"/>
                </a:lnTo>
                <a:close/>
                <a:moveTo>
                  <a:pt x="1910075" y="217487"/>
                </a:moveTo>
                <a:lnTo>
                  <a:pt x="1929430" y="217487"/>
                </a:lnTo>
                <a:lnTo>
                  <a:pt x="1948785" y="218121"/>
                </a:lnTo>
                <a:lnTo>
                  <a:pt x="1968140" y="219388"/>
                </a:lnTo>
                <a:lnTo>
                  <a:pt x="1986860" y="220973"/>
                </a:lnTo>
                <a:lnTo>
                  <a:pt x="2005898" y="222874"/>
                </a:lnTo>
                <a:lnTo>
                  <a:pt x="2024301" y="225726"/>
                </a:lnTo>
                <a:lnTo>
                  <a:pt x="2043022" y="228578"/>
                </a:lnTo>
                <a:lnTo>
                  <a:pt x="2061425" y="231747"/>
                </a:lnTo>
                <a:lnTo>
                  <a:pt x="2079193" y="235550"/>
                </a:lnTo>
                <a:lnTo>
                  <a:pt x="2097279" y="239669"/>
                </a:lnTo>
                <a:lnTo>
                  <a:pt x="2114413" y="243789"/>
                </a:lnTo>
                <a:lnTo>
                  <a:pt x="2131865" y="248542"/>
                </a:lnTo>
                <a:lnTo>
                  <a:pt x="2148364" y="252979"/>
                </a:lnTo>
                <a:lnTo>
                  <a:pt x="2164546" y="258049"/>
                </a:lnTo>
                <a:lnTo>
                  <a:pt x="2181046" y="263119"/>
                </a:lnTo>
                <a:lnTo>
                  <a:pt x="2196593" y="268189"/>
                </a:lnTo>
                <a:lnTo>
                  <a:pt x="2211506" y="273893"/>
                </a:lnTo>
                <a:lnTo>
                  <a:pt x="2226419" y="278963"/>
                </a:lnTo>
                <a:lnTo>
                  <a:pt x="2240697" y="284667"/>
                </a:lnTo>
                <a:lnTo>
                  <a:pt x="2267668" y="295758"/>
                </a:lnTo>
                <a:lnTo>
                  <a:pt x="2292734" y="306216"/>
                </a:lnTo>
                <a:lnTo>
                  <a:pt x="2315579" y="316673"/>
                </a:lnTo>
                <a:lnTo>
                  <a:pt x="2335886" y="326496"/>
                </a:lnTo>
                <a:lnTo>
                  <a:pt x="2353338" y="335686"/>
                </a:lnTo>
                <a:lnTo>
                  <a:pt x="2368251" y="343608"/>
                </a:lnTo>
                <a:lnTo>
                  <a:pt x="2379991" y="349946"/>
                </a:lnTo>
                <a:lnTo>
                  <a:pt x="2388557" y="355016"/>
                </a:lnTo>
                <a:lnTo>
                  <a:pt x="2395538" y="359136"/>
                </a:lnTo>
                <a:lnTo>
                  <a:pt x="2386971" y="360403"/>
                </a:lnTo>
                <a:lnTo>
                  <a:pt x="2378721" y="361988"/>
                </a:lnTo>
                <a:lnTo>
                  <a:pt x="2370154" y="363572"/>
                </a:lnTo>
                <a:lnTo>
                  <a:pt x="2361587" y="365791"/>
                </a:lnTo>
                <a:lnTo>
                  <a:pt x="2353020" y="368009"/>
                </a:lnTo>
                <a:lnTo>
                  <a:pt x="2345088" y="370544"/>
                </a:lnTo>
                <a:lnTo>
                  <a:pt x="2336521" y="373079"/>
                </a:lnTo>
                <a:lnTo>
                  <a:pt x="2328271" y="375614"/>
                </a:lnTo>
                <a:lnTo>
                  <a:pt x="2320656" y="379100"/>
                </a:lnTo>
                <a:lnTo>
                  <a:pt x="2312406" y="382269"/>
                </a:lnTo>
                <a:lnTo>
                  <a:pt x="2304157" y="385755"/>
                </a:lnTo>
                <a:lnTo>
                  <a:pt x="2296541" y="389557"/>
                </a:lnTo>
                <a:lnTo>
                  <a:pt x="2280677" y="397162"/>
                </a:lnTo>
                <a:lnTo>
                  <a:pt x="2265446" y="405718"/>
                </a:lnTo>
                <a:lnTo>
                  <a:pt x="2250533" y="415225"/>
                </a:lnTo>
                <a:lnTo>
                  <a:pt x="2235303" y="425049"/>
                </a:lnTo>
                <a:lnTo>
                  <a:pt x="2220708" y="435189"/>
                </a:lnTo>
                <a:lnTo>
                  <a:pt x="2206429" y="446280"/>
                </a:lnTo>
                <a:lnTo>
                  <a:pt x="2192468" y="457688"/>
                </a:lnTo>
                <a:lnTo>
                  <a:pt x="2178825" y="469730"/>
                </a:lnTo>
                <a:lnTo>
                  <a:pt x="2164863" y="482088"/>
                </a:lnTo>
                <a:lnTo>
                  <a:pt x="2151854" y="495081"/>
                </a:lnTo>
                <a:lnTo>
                  <a:pt x="2138845" y="508390"/>
                </a:lnTo>
                <a:lnTo>
                  <a:pt x="2126153" y="521699"/>
                </a:lnTo>
                <a:lnTo>
                  <a:pt x="2113779" y="535325"/>
                </a:lnTo>
                <a:lnTo>
                  <a:pt x="2101721" y="549268"/>
                </a:lnTo>
                <a:lnTo>
                  <a:pt x="2089664" y="563528"/>
                </a:lnTo>
                <a:lnTo>
                  <a:pt x="2078242" y="578105"/>
                </a:lnTo>
                <a:lnTo>
                  <a:pt x="2066819" y="592682"/>
                </a:lnTo>
                <a:lnTo>
                  <a:pt x="2055714" y="607259"/>
                </a:lnTo>
                <a:lnTo>
                  <a:pt x="2044926" y="621519"/>
                </a:lnTo>
                <a:lnTo>
                  <a:pt x="2034455" y="636413"/>
                </a:lnTo>
                <a:lnTo>
                  <a:pt x="2024301" y="650989"/>
                </a:lnTo>
                <a:lnTo>
                  <a:pt x="2014782" y="665566"/>
                </a:lnTo>
                <a:lnTo>
                  <a:pt x="1995745" y="694403"/>
                </a:lnTo>
                <a:lnTo>
                  <a:pt x="1977976" y="722289"/>
                </a:lnTo>
                <a:lnTo>
                  <a:pt x="1972582" y="730845"/>
                </a:lnTo>
                <a:lnTo>
                  <a:pt x="1966553" y="739084"/>
                </a:lnTo>
                <a:lnTo>
                  <a:pt x="1960525" y="747006"/>
                </a:lnTo>
                <a:lnTo>
                  <a:pt x="1954179" y="755245"/>
                </a:lnTo>
                <a:lnTo>
                  <a:pt x="1947833" y="762534"/>
                </a:lnTo>
                <a:lnTo>
                  <a:pt x="1940852" y="770139"/>
                </a:lnTo>
                <a:lnTo>
                  <a:pt x="1933872" y="777111"/>
                </a:lnTo>
                <a:lnTo>
                  <a:pt x="1926257" y="784082"/>
                </a:lnTo>
                <a:lnTo>
                  <a:pt x="1918642" y="790737"/>
                </a:lnTo>
                <a:lnTo>
                  <a:pt x="1911027" y="797075"/>
                </a:lnTo>
                <a:lnTo>
                  <a:pt x="1902777" y="803412"/>
                </a:lnTo>
                <a:lnTo>
                  <a:pt x="1894527" y="809116"/>
                </a:lnTo>
                <a:lnTo>
                  <a:pt x="1886277" y="815137"/>
                </a:lnTo>
                <a:lnTo>
                  <a:pt x="1877710" y="820524"/>
                </a:lnTo>
                <a:lnTo>
                  <a:pt x="1868826" y="825911"/>
                </a:lnTo>
                <a:lnTo>
                  <a:pt x="1859625" y="830665"/>
                </a:lnTo>
                <a:lnTo>
                  <a:pt x="1850740" y="835735"/>
                </a:lnTo>
                <a:lnTo>
                  <a:pt x="1841539" y="839854"/>
                </a:lnTo>
                <a:lnTo>
                  <a:pt x="1832020" y="843974"/>
                </a:lnTo>
                <a:lnTo>
                  <a:pt x="1822501" y="848410"/>
                </a:lnTo>
                <a:lnTo>
                  <a:pt x="1812665" y="851896"/>
                </a:lnTo>
                <a:lnTo>
                  <a:pt x="1803146" y="855065"/>
                </a:lnTo>
                <a:lnTo>
                  <a:pt x="1793310" y="858551"/>
                </a:lnTo>
                <a:lnTo>
                  <a:pt x="1783473" y="861403"/>
                </a:lnTo>
                <a:lnTo>
                  <a:pt x="1773320" y="863938"/>
                </a:lnTo>
                <a:lnTo>
                  <a:pt x="1763166" y="866156"/>
                </a:lnTo>
                <a:lnTo>
                  <a:pt x="1753013" y="868374"/>
                </a:lnTo>
                <a:lnTo>
                  <a:pt x="1742542" y="870276"/>
                </a:lnTo>
                <a:lnTo>
                  <a:pt x="1732706" y="871860"/>
                </a:lnTo>
                <a:lnTo>
                  <a:pt x="1722235" y="873128"/>
                </a:lnTo>
                <a:lnTo>
                  <a:pt x="1711764" y="874078"/>
                </a:lnTo>
                <a:lnTo>
                  <a:pt x="1701611" y="874712"/>
                </a:lnTo>
                <a:lnTo>
                  <a:pt x="1548674" y="738450"/>
                </a:lnTo>
                <a:lnTo>
                  <a:pt x="1558510" y="722923"/>
                </a:lnTo>
                <a:lnTo>
                  <a:pt x="1568664" y="707079"/>
                </a:lnTo>
                <a:lnTo>
                  <a:pt x="1578500" y="691234"/>
                </a:lnTo>
                <a:lnTo>
                  <a:pt x="1589288" y="676024"/>
                </a:lnTo>
                <a:lnTo>
                  <a:pt x="1605470" y="653841"/>
                </a:lnTo>
                <a:lnTo>
                  <a:pt x="1622287" y="631976"/>
                </a:lnTo>
                <a:lnTo>
                  <a:pt x="1630854" y="621202"/>
                </a:lnTo>
                <a:lnTo>
                  <a:pt x="1639738" y="610745"/>
                </a:lnTo>
                <a:lnTo>
                  <a:pt x="1648305" y="600604"/>
                </a:lnTo>
                <a:lnTo>
                  <a:pt x="1657507" y="590147"/>
                </a:lnTo>
                <a:lnTo>
                  <a:pt x="1667026" y="580007"/>
                </a:lnTo>
                <a:lnTo>
                  <a:pt x="1676545" y="569866"/>
                </a:lnTo>
                <a:lnTo>
                  <a:pt x="1686063" y="560043"/>
                </a:lnTo>
                <a:lnTo>
                  <a:pt x="1695582" y="550219"/>
                </a:lnTo>
                <a:lnTo>
                  <a:pt x="1705418" y="540396"/>
                </a:lnTo>
                <a:lnTo>
                  <a:pt x="1715572" y="531523"/>
                </a:lnTo>
                <a:lnTo>
                  <a:pt x="1726043" y="522016"/>
                </a:lnTo>
                <a:lnTo>
                  <a:pt x="1736514" y="513143"/>
                </a:lnTo>
                <a:lnTo>
                  <a:pt x="1746984" y="503954"/>
                </a:lnTo>
                <a:lnTo>
                  <a:pt x="1757772" y="495714"/>
                </a:lnTo>
                <a:lnTo>
                  <a:pt x="1768878" y="487158"/>
                </a:lnTo>
                <a:lnTo>
                  <a:pt x="1779983" y="478919"/>
                </a:lnTo>
                <a:lnTo>
                  <a:pt x="1791089" y="470680"/>
                </a:lnTo>
                <a:lnTo>
                  <a:pt x="1802194" y="463075"/>
                </a:lnTo>
                <a:lnTo>
                  <a:pt x="1813934" y="455470"/>
                </a:lnTo>
                <a:lnTo>
                  <a:pt x="1825674" y="448498"/>
                </a:lnTo>
                <a:lnTo>
                  <a:pt x="1838048" y="441210"/>
                </a:lnTo>
                <a:lnTo>
                  <a:pt x="1850106" y="434238"/>
                </a:lnTo>
                <a:lnTo>
                  <a:pt x="1862163" y="427901"/>
                </a:lnTo>
                <a:lnTo>
                  <a:pt x="1874537" y="421563"/>
                </a:lnTo>
                <a:lnTo>
                  <a:pt x="1887229" y="415859"/>
                </a:lnTo>
                <a:lnTo>
                  <a:pt x="1899921" y="409838"/>
                </a:lnTo>
                <a:lnTo>
                  <a:pt x="1912613" y="404451"/>
                </a:lnTo>
                <a:lnTo>
                  <a:pt x="1925622" y="399381"/>
                </a:lnTo>
                <a:lnTo>
                  <a:pt x="1938631" y="394627"/>
                </a:lnTo>
                <a:lnTo>
                  <a:pt x="1951958" y="390191"/>
                </a:lnTo>
                <a:lnTo>
                  <a:pt x="1965284" y="385755"/>
                </a:lnTo>
                <a:lnTo>
                  <a:pt x="1978928" y="382269"/>
                </a:lnTo>
                <a:lnTo>
                  <a:pt x="1992572" y="378783"/>
                </a:lnTo>
                <a:lnTo>
                  <a:pt x="2006215" y="375297"/>
                </a:lnTo>
                <a:lnTo>
                  <a:pt x="2019859" y="372445"/>
                </a:lnTo>
                <a:lnTo>
                  <a:pt x="2033820" y="369910"/>
                </a:lnTo>
                <a:lnTo>
                  <a:pt x="2047781" y="368009"/>
                </a:lnTo>
                <a:lnTo>
                  <a:pt x="2062059" y="366107"/>
                </a:lnTo>
                <a:lnTo>
                  <a:pt x="2076021" y="364206"/>
                </a:lnTo>
                <a:lnTo>
                  <a:pt x="2089981" y="362938"/>
                </a:lnTo>
                <a:lnTo>
                  <a:pt x="2104260" y="362305"/>
                </a:lnTo>
                <a:lnTo>
                  <a:pt x="2118538" y="361671"/>
                </a:lnTo>
                <a:lnTo>
                  <a:pt x="2132817" y="361354"/>
                </a:lnTo>
                <a:lnTo>
                  <a:pt x="2147095" y="361671"/>
                </a:lnTo>
                <a:lnTo>
                  <a:pt x="2133134" y="359770"/>
                </a:lnTo>
                <a:lnTo>
                  <a:pt x="2118538" y="358502"/>
                </a:lnTo>
                <a:lnTo>
                  <a:pt x="2104260" y="357235"/>
                </a:lnTo>
                <a:lnTo>
                  <a:pt x="2089981" y="356601"/>
                </a:lnTo>
                <a:lnTo>
                  <a:pt x="2075703" y="355967"/>
                </a:lnTo>
                <a:lnTo>
                  <a:pt x="2061425" y="355967"/>
                </a:lnTo>
                <a:lnTo>
                  <a:pt x="2046829" y="355967"/>
                </a:lnTo>
                <a:lnTo>
                  <a:pt x="2032234" y="356601"/>
                </a:lnTo>
                <a:lnTo>
                  <a:pt x="2017955" y="357552"/>
                </a:lnTo>
                <a:lnTo>
                  <a:pt x="2003677" y="358819"/>
                </a:lnTo>
                <a:lnTo>
                  <a:pt x="1989081" y="360403"/>
                </a:lnTo>
                <a:lnTo>
                  <a:pt x="1974803" y="362305"/>
                </a:lnTo>
                <a:lnTo>
                  <a:pt x="1960525" y="364523"/>
                </a:lnTo>
                <a:lnTo>
                  <a:pt x="1946246" y="367375"/>
                </a:lnTo>
                <a:lnTo>
                  <a:pt x="1931968" y="370227"/>
                </a:lnTo>
                <a:lnTo>
                  <a:pt x="1917373" y="373713"/>
                </a:lnTo>
                <a:lnTo>
                  <a:pt x="1903411" y="377515"/>
                </a:lnTo>
                <a:lnTo>
                  <a:pt x="1889450" y="381318"/>
                </a:lnTo>
                <a:lnTo>
                  <a:pt x="1875489" y="385755"/>
                </a:lnTo>
                <a:lnTo>
                  <a:pt x="1861528" y="390508"/>
                </a:lnTo>
                <a:lnTo>
                  <a:pt x="1847567" y="395578"/>
                </a:lnTo>
                <a:lnTo>
                  <a:pt x="1833924" y="400965"/>
                </a:lnTo>
                <a:lnTo>
                  <a:pt x="1820280" y="406669"/>
                </a:lnTo>
                <a:lnTo>
                  <a:pt x="1806953" y="412690"/>
                </a:lnTo>
                <a:lnTo>
                  <a:pt x="1793627" y="418711"/>
                </a:lnTo>
                <a:lnTo>
                  <a:pt x="1780618" y="425366"/>
                </a:lnTo>
                <a:lnTo>
                  <a:pt x="1766974" y="432020"/>
                </a:lnTo>
                <a:lnTo>
                  <a:pt x="1754282" y="438992"/>
                </a:lnTo>
                <a:lnTo>
                  <a:pt x="1741273" y="446280"/>
                </a:lnTo>
                <a:lnTo>
                  <a:pt x="1728898" y="453885"/>
                </a:lnTo>
                <a:lnTo>
                  <a:pt x="1716207" y="461808"/>
                </a:lnTo>
                <a:lnTo>
                  <a:pt x="1703832" y="469730"/>
                </a:lnTo>
                <a:lnTo>
                  <a:pt x="1691775" y="478286"/>
                </a:lnTo>
                <a:lnTo>
                  <a:pt x="1679717" y="486842"/>
                </a:lnTo>
                <a:lnTo>
                  <a:pt x="1667660" y="495398"/>
                </a:lnTo>
                <a:lnTo>
                  <a:pt x="1655920" y="504270"/>
                </a:lnTo>
                <a:lnTo>
                  <a:pt x="1644180" y="513460"/>
                </a:lnTo>
                <a:lnTo>
                  <a:pt x="1632758" y="522967"/>
                </a:lnTo>
                <a:lnTo>
                  <a:pt x="1621335" y="532473"/>
                </a:lnTo>
                <a:lnTo>
                  <a:pt x="1610230" y="542297"/>
                </a:lnTo>
                <a:lnTo>
                  <a:pt x="1599124" y="551804"/>
                </a:lnTo>
                <a:lnTo>
                  <a:pt x="1588336" y="561944"/>
                </a:lnTo>
                <a:lnTo>
                  <a:pt x="1577548" y="572084"/>
                </a:lnTo>
                <a:lnTo>
                  <a:pt x="1566760" y="582542"/>
                </a:lnTo>
                <a:lnTo>
                  <a:pt x="1556606" y="592999"/>
                </a:lnTo>
                <a:lnTo>
                  <a:pt x="1546136" y="603773"/>
                </a:lnTo>
                <a:lnTo>
                  <a:pt x="1535982" y="614547"/>
                </a:lnTo>
                <a:lnTo>
                  <a:pt x="1526146" y="625638"/>
                </a:lnTo>
                <a:lnTo>
                  <a:pt x="1514406" y="638631"/>
                </a:lnTo>
                <a:lnTo>
                  <a:pt x="1503301" y="651623"/>
                </a:lnTo>
                <a:lnTo>
                  <a:pt x="1492195" y="664932"/>
                </a:lnTo>
                <a:lnTo>
                  <a:pt x="1481407" y="678559"/>
                </a:lnTo>
                <a:lnTo>
                  <a:pt x="1406525" y="612012"/>
                </a:lnTo>
                <a:lnTo>
                  <a:pt x="1407160" y="604407"/>
                </a:lnTo>
                <a:lnTo>
                  <a:pt x="1408112" y="596802"/>
                </a:lnTo>
                <a:lnTo>
                  <a:pt x="1409381" y="589196"/>
                </a:lnTo>
                <a:lnTo>
                  <a:pt x="1410967" y="581274"/>
                </a:lnTo>
                <a:lnTo>
                  <a:pt x="1412554" y="573352"/>
                </a:lnTo>
                <a:lnTo>
                  <a:pt x="1415092" y="565430"/>
                </a:lnTo>
                <a:lnTo>
                  <a:pt x="1417313" y="557191"/>
                </a:lnTo>
                <a:lnTo>
                  <a:pt x="1420169" y="548952"/>
                </a:lnTo>
                <a:lnTo>
                  <a:pt x="1423025" y="540396"/>
                </a:lnTo>
                <a:lnTo>
                  <a:pt x="1426198" y="532157"/>
                </a:lnTo>
                <a:lnTo>
                  <a:pt x="1430322" y="523601"/>
                </a:lnTo>
                <a:lnTo>
                  <a:pt x="1434130" y="514728"/>
                </a:lnTo>
                <a:lnTo>
                  <a:pt x="1438572" y="505855"/>
                </a:lnTo>
                <a:lnTo>
                  <a:pt x="1443332" y="497299"/>
                </a:lnTo>
                <a:lnTo>
                  <a:pt x="1448408" y="488109"/>
                </a:lnTo>
                <a:lnTo>
                  <a:pt x="1453802" y="478919"/>
                </a:lnTo>
                <a:lnTo>
                  <a:pt x="1461100" y="467195"/>
                </a:lnTo>
                <a:lnTo>
                  <a:pt x="1469033" y="455787"/>
                </a:lnTo>
                <a:lnTo>
                  <a:pt x="1476648" y="444696"/>
                </a:lnTo>
                <a:lnTo>
                  <a:pt x="1484263" y="433921"/>
                </a:lnTo>
                <a:lnTo>
                  <a:pt x="1492195" y="423464"/>
                </a:lnTo>
                <a:lnTo>
                  <a:pt x="1500128" y="413641"/>
                </a:lnTo>
                <a:lnTo>
                  <a:pt x="1508060" y="403817"/>
                </a:lnTo>
                <a:lnTo>
                  <a:pt x="1516310" y="393994"/>
                </a:lnTo>
                <a:lnTo>
                  <a:pt x="1524877" y="384804"/>
                </a:lnTo>
                <a:lnTo>
                  <a:pt x="1533127" y="375614"/>
                </a:lnTo>
                <a:lnTo>
                  <a:pt x="1541376" y="367375"/>
                </a:lnTo>
                <a:lnTo>
                  <a:pt x="1549943" y="358819"/>
                </a:lnTo>
                <a:lnTo>
                  <a:pt x="1558828" y="350580"/>
                </a:lnTo>
                <a:lnTo>
                  <a:pt x="1567077" y="342975"/>
                </a:lnTo>
                <a:lnTo>
                  <a:pt x="1575962" y="335369"/>
                </a:lnTo>
                <a:lnTo>
                  <a:pt x="1584846" y="328081"/>
                </a:lnTo>
                <a:lnTo>
                  <a:pt x="1594047" y="321109"/>
                </a:lnTo>
                <a:lnTo>
                  <a:pt x="1602932" y="314455"/>
                </a:lnTo>
                <a:lnTo>
                  <a:pt x="1611816" y="308117"/>
                </a:lnTo>
                <a:lnTo>
                  <a:pt x="1621018" y="301779"/>
                </a:lnTo>
                <a:lnTo>
                  <a:pt x="1630219" y="296075"/>
                </a:lnTo>
                <a:lnTo>
                  <a:pt x="1639421" y="290054"/>
                </a:lnTo>
                <a:lnTo>
                  <a:pt x="1648622" y="284667"/>
                </a:lnTo>
                <a:lnTo>
                  <a:pt x="1657824" y="279280"/>
                </a:lnTo>
                <a:lnTo>
                  <a:pt x="1667343" y="274527"/>
                </a:lnTo>
                <a:lnTo>
                  <a:pt x="1676862" y="269457"/>
                </a:lnTo>
                <a:lnTo>
                  <a:pt x="1686381" y="265337"/>
                </a:lnTo>
                <a:lnTo>
                  <a:pt x="1695582" y="261218"/>
                </a:lnTo>
                <a:lnTo>
                  <a:pt x="1705101" y="256781"/>
                </a:lnTo>
                <a:lnTo>
                  <a:pt x="1714937" y="252979"/>
                </a:lnTo>
                <a:lnTo>
                  <a:pt x="1724456" y="249493"/>
                </a:lnTo>
                <a:lnTo>
                  <a:pt x="1734292" y="246007"/>
                </a:lnTo>
                <a:lnTo>
                  <a:pt x="1743494" y="242838"/>
                </a:lnTo>
                <a:lnTo>
                  <a:pt x="1753330" y="239986"/>
                </a:lnTo>
                <a:lnTo>
                  <a:pt x="1763166" y="237134"/>
                </a:lnTo>
                <a:lnTo>
                  <a:pt x="1773003" y="234599"/>
                </a:lnTo>
                <a:lnTo>
                  <a:pt x="1792675" y="230163"/>
                </a:lnTo>
                <a:lnTo>
                  <a:pt x="1812030" y="226360"/>
                </a:lnTo>
                <a:lnTo>
                  <a:pt x="1831702" y="222874"/>
                </a:lnTo>
                <a:lnTo>
                  <a:pt x="1851375" y="220656"/>
                </a:lnTo>
                <a:lnTo>
                  <a:pt x="1870730" y="219072"/>
                </a:lnTo>
                <a:lnTo>
                  <a:pt x="1890402" y="217804"/>
                </a:lnTo>
                <a:lnTo>
                  <a:pt x="1910075" y="217487"/>
                </a:lnTo>
                <a:close/>
                <a:moveTo>
                  <a:pt x="1112837" y="0"/>
                </a:moveTo>
                <a:lnTo>
                  <a:pt x="1116656" y="634"/>
                </a:lnTo>
                <a:lnTo>
                  <a:pt x="1128112" y="2854"/>
                </a:lnTo>
                <a:lnTo>
                  <a:pt x="1146570" y="6660"/>
                </a:lnTo>
                <a:lnTo>
                  <a:pt x="1157708" y="9197"/>
                </a:lnTo>
                <a:lnTo>
                  <a:pt x="1170119" y="12369"/>
                </a:lnTo>
                <a:lnTo>
                  <a:pt x="1183485" y="16175"/>
                </a:lnTo>
                <a:lnTo>
                  <a:pt x="1198124" y="20298"/>
                </a:lnTo>
                <a:lnTo>
                  <a:pt x="1213399" y="25372"/>
                </a:lnTo>
                <a:lnTo>
                  <a:pt x="1229629" y="30763"/>
                </a:lnTo>
                <a:lnTo>
                  <a:pt x="1246495" y="37106"/>
                </a:lnTo>
                <a:lnTo>
                  <a:pt x="1263998" y="43767"/>
                </a:lnTo>
                <a:lnTo>
                  <a:pt x="1281501" y="51378"/>
                </a:lnTo>
                <a:lnTo>
                  <a:pt x="1299640" y="59307"/>
                </a:lnTo>
                <a:lnTo>
                  <a:pt x="1317780" y="68504"/>
                </a:lnTo>
                <a:lnTo>
                  <a:pt x="1336237" y="78653"/>
                </a:lnTo>
                <a:lnTo>
                  <a:pt x="1345148" y="84045"/>
                </a:lnTo>
                <a:lnTo>
                  <a:pt x="1354058" y="89436"/>
                </a:lnTo>
                <a:lnTo>
                  <a:pt x="1363287" y="95462"/>
                </a:lnTo>
                <a:lnTo>
                  <a:pt x="1372198" y="101171"/>
                </a:lnTo>
                <a:lnTo>
                  <a:pt x="1381108" y="107514"/>
                </a:lnTo>
                <a:lnTo>
                  <a:pt x="1389701" y="113540"/>
                </a:lnTo>
                <a:lnTo>
                  <a:pt x="1398293" y="120517"/>
                </a:lnTo>
                <a:lnTo>
                  <a:pt x="1406886" y="127177"/>
                </a:lnTo>
                <a:lnTo>
                  <a:pt x="1415160" y="134471"/>
                </a:lnTo>
                <a:lnTo>
                  <a:pt x="1423116" y="141449"/>
                </a:lnTo>
                <a:lnTo>
                  <a:pt x="1431390" y="149377"/>
                </a:lnTo>
                <a:lnTo>
                  <a:pt x="1439346" y="157306"/>
                </a:lnTo>
                <a:lnTo>
                  <a:pt x="1446665" y="165552"/>
                </a:lnTo>
                <a:lnTo>
                  <a:pt x="1454303" y="173798"/>
                </a:lnTo>
                <a:lnTo>
                  <a:pt x="1461304" y="182361"/>
                </a:lnTo>
                <a:lnTo>
                  <a:pt x="1468305" y="191241"/>
                </a:lnTo>
                <a:lnTo>
                  <a:pt x="1474988" y="200756"/>
                </a:lnTo>
                <a:lnTo>
                  <a:pt x="1481034" y="209953"/>
                </a:lnTo>
                <a:lnTo>
                  <a:pt x="1487399" y="219785"/>
                </a:lnTo>
                <a:lnTo>
                  <a:pt x="1492809" y="229616"/>
                </a:lnTo>
                <a:lnTo>
                  <a:pt x="1498537" y="240082"/>
                </a:lnTo>
                <a:lnTo>
                  <a:pt x="1503311" y="250865"/>
                </a:lnTo>
                <a:lnTo>
                  <a:pt x="1508084" y="261648"/>
                </a:lnTo>
                <a:lnTo>
                  <a:pt x="1512540" y="273066"/>
                </a:lnTo>
                <a:lnTo>
                  <a:pt x="1516358" y="284483"/>
                </a:lnTo>
                <a:lnTo>
                  <a:pt x="1519859" y="296218"/>
                </a:lnTo>
                <a:lnTo>
                  <a:pt x="1523041" y="308269"/>
                </a:lnTo>
                <a:lnTo>
                  <a:pt x="1525587" y="320955"/>
                </a:lnTo>
                <a:lnTo>
                  <a:pt x="1512540" y="333641"/>
                </a:lnTo>
                <a:lnTo>
                  <a:pt x="1499492" y="346645"/>
                </a:lnTo>
                <a:lnTo>
                  <a:pt x="1486763" y="360599"/>
                </a:lnTo>
                <a:lnTo>
                  <a:pt x="1474351" y="374554"/>
                </a:lnTo>
                <a:lnTo>
                  <a:pt x="1462259" y="389777"/>
                </a:lnTo>
                <a:lnTo>
                  <a:pt x="1450484" y="405000"/>
                </a:lnTo>
                <a:lnTo>
                  <a:pt x="1439027" y="420540"/>
                </a:lnTo>
                <a:lnTo>
                  <a:pt x="1427889" y="437032"/>
                </a:lnTo>
                <a:lnTo>
                  <a:pt x="1426616" y="424346"/>
                </a:lnTo>
                <a:lnTo>
                  <a:pt x="1424389" y="411343"/>
                </a:lnTo>
                <a:lnTo>
                  <a:pt x="1422479" y="398340"/>
                </a:lnTo>
                <a:lnTo>
                  <a:pt x="1420252" y="385654"/>
                </a:lnTo>
                <a:lnTo>
                  <a:pt x="1417706" y="373285"/>
                </a:lnTo>
                <a:lnTo>
                  <a:pt x="1414842" y="360599"/>
                </a:lnTo>
                <a:lnTo>
                  <a:pt x="1411341" y="348230"/>
                </a:lnTo>
                <a:lnTo>
                  <a:pt x="1408159" y="335544"/>
                </a:lnTo>
                <a:lnTo>
                  <a:pt x="1402112" y="317467"/>
                </a:lnTo>
                <a:lnTo>
                  <a:pt x="1396065" y="299706"/>
                </a:lnTo>
                <a:lnTo>
                  <a:pt x="1388746" y="281946"/>
                </a:lnTo>
                <a:lnTo>
                  <a:pt x="1384927" y="273700"/>
                </a:lnTo>
                <a:lnTo>
                  <a:pt x="1381108" y="265137"/>
                </a:lnTo>
                <a:lnTo>
                  <a:pt x="1376653" y="256574"/>
                </a:lnTo>
                <a:lnTo>
                  <a:pt x="1372516" y="248328"/>
                </a:lnTo>
                <a:lnTo>
                  <a:pt x="1368061" y="240082"/>
                </a:lnTo>
                <a:lnTo>
                  <a:pt x="1363287" y="231836"/>
                </a:lnTo>
                <a:lnTo>
                  <a:pt x="1358514" y="223591"/>
                </a:lnTo>
                <a:lnTo>
                  <a:pt x="1353104" y="215979"/>
                </a:lnTo>
                <a:lnTo>
                  <a:pt x="1348012" y="208050"/>
                </a:lnTo>
                <a:lnTo>
                  <a:pt x="1342284" y="200121"/>
                </a:lnTo>
                <a:lnTo>
                  <a:pt x="1336874" y="192827"/>
                </a:lnTo>
                <a:lnTo>
                  <a:pt x="1330827" y="185215"/>
                </a:lnTo>
                <a:lnTo>
                  <a:pt x="1325099" y="178238"/>
                </a:lnTo>
                <a:lnTo>
                  <a:pt x="1319053" y="171261"/>
                </a:lnTo>
                <a:lnTo>
                  <a:pt x="1312688" y="164284"/>
                </a:lnTo>
                <a:lnTo>
                  <a:pt x="1306323" y="157623"/>
                </a:lnTo>
                <a:lnTo>
                  <a:pt x="1299640" y="150963"/>
                </a:lnTo>
                <a:lnTo>
                  <a:pt x="1292957" y="144620"/>
                </a:lnTo>
                <a:lnTo>
                  <a:pt x="1286274" y="138277"/>
                </a:lnTo>
                <a:lnTo>
                  <a:pt x="1278955" y="132251"/>
                </a:lnTo>
                <a:lnTo>
                  <a:pt x="1271636" y="126225"/>
                </a:lnTo>
                <a:lnTo>
                  <a:pt x="1264635" y="120834"/>
                </a:lnTo>
                <a:lnTo>
                  <a:pt x="1257315" y="115125"/>
                </a:lnTo>
                <a:lnTo>
                  <a:pt x="1249996" y="110051"/>
                </a:lnTo>
                <a:lnTo>
                  <a:pt x="1242040" y="104659"/>
                </a:lnTo>
                <a:lnTo>
                  <a:pt x="1234402" y="99902"/>
                </a:lnTo>
                <a:lnTo>
                  <a:pt x="1241403" y="105611"/>
                </a:lnTo>
                <a:lnTo>
                  <a:pt x="1248086" y="111637"/>
                </a:lnTo>
                <a:lnTo>
                  <a:pt x="1255088" y="117663"/>
                </a:lnTo>
                <a:lnTo>
                  <a:pt x="1262089" y="124006"/>
                </a:lnTo>
                <a:lnTo>
                  <a:pt x="1268135" y="130666"/>
                </a:lnTo>
                <a:lnTo>
                  <a:pt x="1274818" y="137009"/>
                </a:lnTo>
                <a:lnTo>
                  <a:pt x="1280546" y="143986"/>
                </a:lnTo>
                <a:lnTo>
                  <a:pt x="1286911" y="150646"/>
                </a:lnTo>
                <a:lnTo>
                  <a:pt x="1292321" y="157623"/>
                </a:lnTo>
                <a:lnTo>
                  <a:pt x="1298367" y="164601"/>
                </a:lnTo>
                <a:lnTo>
                  <a:pt x="1303459" y="171895"/>
                </a:lnTo>
                <a:lnTo>
                  <a:pt x="1308869" y="179190"/>
                </a:lnTo>
                <a:lnTo>
                  <a:pt x="1313961" y="186484"/>
                </a:lnTo>
                <a:lnTo>
                  <a:pt x="1318734" y="194095"/>
                </a:lnTo>
                <a:lnTo>
                  <a:pt x="1323508" y="202024"/>
                </a:lnTo>
                <a:lnTo>
                  <a:pt x="1327963" y="209636"/>
                </a:lnTo>
                <a:lnTo>
                  <a:pt x="1332418" y="217565"/>
                </a:lnTo>
                <a:lnTo>
                  <a:pt x="1336237" y="225493"/>
                </a:lnTo>
                <a:lnTo>
                  <a:pt x="1340056" y="233422"/>
                </a:lnTo>
                <a:lnTo>
                  <a:pt x="1344193" y="241668"/>
                </a:lnTo>
                <a:lnTo>
                  <a:pt x="1347376" y="249914"/>
                </a:lnTo>
                <a:lnTo>
                  <a:pt x="1350558" y="257843"/>
                </a:lnTo>
                <a:lnTo>
                  <a:pt x="1356923" y="274969"/>
                </a:lnTo>
                <a:lnTo>
                  <a:pt x="1362333" y="291778"/>
                </a:lnTo>
                <a:lnTo>
                  <a:pt x="1366788" y="308904"/>
                </a:lnTo>
                <a:lnTo>
                  <a:pt x="1370925" y="326030"/>
                </a:lnTo>
                <a:lnTo>
                  <a:pt x="1374107" y="343790"/>
                </a:lnTo>
                <a:lnTo>
                  <a:pt x="1376653" y="360916"/>
                </a:lnTo>
                <a:lnTo>
                  <a:pt x="1378562" y="378677"/>
                </a:lnTo>
                <a:lnTo>
                  <a:pt x="1380472" y="396120"/>
                </a:lnTo>
                <a:lnTo>
                  <a:pt x="1381108" y="413880"/>
                </a:lnTo>
                <a:lnTo>
                  <a:pt x="1381427" y="431641"/>
                </a:lnTo>
                <a:lnTo>
                  <a:pt x="1381108" y="449401"/>
                </a:lnTo>
                <a:lnTo>
                  <a:pt x="1380472" y="466844"/>
                </a:lnTo>
                <a:lnTo>
                  <a:pt x="1378881" y="484605"/>
                </a:lnTo>
                <a:lnTo>
                  <a:pt x="1377290" y="502048"/>
                </a:lnTo>
                <a:lnTo>
                  <a:pt x="1375380" y="519491"/>
                </a:lnTo>
                <a:lnTo>
                  <a:pt x="1372516" y="536934"/>
                </a:lnTo>
                <a:lnTo>
                  <a:pt x="1369652" y="554378"/>
                </a:lnTo>
                <a:lnTo>
                  <a:pt x="1367106" y="564843"/>
                </a:lnTo>
                <a:lnTo>
                  <a:pt x="1364878" y="574675"/>
                </a:lnTo>
                <a:lnTo>
                  <a:pt x="1334646" y="547717"/>
                </a:lnTo>
                <a:lnTo>
                  <a:pt x="1168210" y="399609"/>
                </a:lnTo>
                <a:lnTo>
                  <a:pt x="1166618" y="387557"/>
                </a:lnTo>
                <a:lnTo>
                  <a:pt x="1166300" y="375188"/>
                </a:lnTo>
                <a:lnTo>
                  <a:pt x="1166618" y="369479"/>
                </a:lnTo>
                <a:lnTo>
                  <a:pt x="1166937" y="363136"/>
                </a:lnTo>
                <a:lnTo>
                  <a:pt x="1167573" y="357110"/>
                </a:lnTo>
                <a:lnTo>
                  <a:pt x="1168528" y="350767"/>
                </a:lnTo>
                <a:lnTo>
                  <a:pt x="1171074" y="330153"/>
                </a:lnTo>
                <a:lnTo>
                  <a:pt x="1173620" y="308269"/>
                </a:lnTo>
                <a:lnTo>
                  <a:pt x="1175847" y="285435"/>
                </a:lnTo>
                <a:lnTo>
                  <a:pt x="1177438" y="262283"/>
                </a:lnTo>
                <a:lnTo>
                  <a:pt x="1178393" y="238814"/>
                </a:lnTo>
                <a:lnTo>
                  <a:pt x="1178711" y="227079"/>
                </a:lnTo>
                <a:lnTo>
                  <a:pt x="1178711" y="215027"/>
                </a:lnTo>
                <a:lnTo>
                  <a:pt x="1178393" y="203293"/>
                </a:lnTo>
                <a:lnTo>
                  <a:pt x="1178075" y="191241"/>
                </a:lnTo>
                <a:lnTo>
                  <a:pt x="1177438" y="179507"/>
                </a:lnTo>
                <a:lnTo>
                  <a:pt x="1176484" y="167772"/>
                </a:lnTo>
                <a:lnTo>
                  <a:pt x="1175211" y="155720"/>
                </a:lnTo>
                <a:lnTo>
                  <a:pt x="1173938" y="144303"/>
                </a:lnTo>
                <a:lnTo>
                  <a:pt x="1172028" y="132568"/>
                </a:lnTo>
                <a:lnTo>
                  <a:pt x="1169801" y="121151"/>
                </a:lnTo>
                <a:lnTo>
                  <a:pt x="1167573" y="109734"/>
                </a:lnTo>
                <a:lnTo>
                  <a:pt x="1164391" y="98633"/>
                </a:lnTo>
                <a:lnTo>
                  <a:pt x="1161208" y="87533"/>
                </a:lnTo>
                <a:lnTo>
                  <a:pt x="1157708" y="76750"/>
                </a:lnTo>
                <a:lnTo>
                  <a:pt x="1153571" y="66284"/>
                </a:lnTo>
                <a:lnTo>
                  <a:pt x="1149115" y="55818"/>
                </a:lnTo>
                <a:lnTo>
                  <a:pt x="1144342" y="45670"/>
                </a:lnTo>
                <a:lnTo>
                  <a:pt x="1138932" y="35838"/>
                </a:lnTo>
                <a:lnTo>
                  <a:pt x="1133204" y="26641"/>
                </a:lnTo>
                <a:lnTo>
                  <a:pt x="1126839" y="17443"/>
                </a:lnTo>
                <a:lnTo>
                  <a:pt x="1119838" y="8563"/>
                </a:lnTo>
                <a:lnTo>
                  <a:pt x="1112837"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mn-lt"/>
              <a:ea typeface="+mn-ea"/>
              <a:cs typeface="+mn-cs"/>
            </a:endParaRPr>
          </a:p>
        </p:txBody>
      </p:sp>
      <p:sp>
        <p:nvSpPr>
          <p:cNvPr id="40" name="MH_Other_10"/>
          <p:cNvSpPr/>
          <p:nvPr/>
        </p:nvSpPr>
        <p:spPr bwMode="auto">
          <a:xfrm>
            <a:off x="4043045" y="2360930"/>
            <a:ext cx="384175" cy="523875"/>
          </a:xfrm>
          <a:custGeom>
            <a:avLst/>
            <a:gdLst>
              <a:gd name="T0" fmla="*/ 821150 w 1122363"/>
              <a:gd name="T1" fmla="*/ 1319439 h 1531938"/>
              <a:gd name="T2" fmla="*/ 818610 w 1122363"/>
              <a:gd name="T3" fmla="*/ 1374324 h 1531938"/>
              <a:gd name="T4" fmla="*/ 763001 w 1122363"/>
              <a:gd name="T5" fmla="*/ 1407818 h 1531938"/>
              <a:gd name="T6" fmla="*/ 617712 w 1122363"/>
              <a:gd name="T7" fmla="*/ 1069756 h 1531938"/>
              <a:gd name="T8" fmla="*/ 595045 w 1122363"/>
              <a:gd name="T9" fmla="*/ 1020228 h 1531938"/>
              <a:gd name="T10" fmla="*/ 616862 w 1122363"/>
              <a:gd name="T11" fmla="*/ 985788 h 1531938"/>
              <a:gd name="T12" fmla="*/ 638822 w 1122363"/>
              <a:gd name="T13" fmla="*/ 861065 h 1531938"/>
              <a:gd name="T14" fmla="*/ 533011 w 1122363"/>
              <a:gd name="T15" fmla="*/ 900272 h 1531938"/>
              <a:gd name="T16" fmla="*/ 472344 w 1122363"/>
              <a:gd name="T17" fmla="*/ 959225 h 1531938"/>
              <a:gd name="T18" fmla="*/ 447514 w 1122363"/>
              <a:gd name="T19" fmla="*/ 1068950 h 1531938"/>
              <a:gd name="T20" fmla="*/ 483631 w 1122363"/>
              <a:gd name="T21" fmla="*/ 1155544 h 1531938"/>
              <a:gd name="T22" fmla="*/ 563202 w 1122363"/>
              <a:gd name="T23" fmla="*/ 1213369 h 1531938"/>
              <a:gd name="T24" fmla="*/ 641644 w 1122363"/>
              <a:gd name="T25" fmla="*/ 1407149 h 1531938"/>
              <a:gd name="T26" fmla="*/ 522288 w 1122363"/>
              <a:gd name="T27" fmla="*/ 1360326 h 1531938"/>
              <a:gd name="T28" fmla="*/ 562920 w 1122363"/>
              <a:gd name="T29" fmla="*/ 1503052 h 1531938"/>
              <a:gd name="T30" fmla="*/ 767489 w 1122363"/>
              <a:gd name="T31" fmla="*/ 1526182 h 1531938"/>
              <a:gd name="T32" fmla="*/ 873019 w 1122363"/>
              <a:gd name="T33" fmla="*/ 1493462 h 1531938"/>
              <a:gd name="T34" fmla="*/ 940739 w 1122363"/>
              <a:gd name="T35" fmla="*/ 1437049 h 1531938"/>
              <a:gd name="T36" fmla="*/ 975445 w 1122363"/>
              <a:gd name="T37" fmla="*/ 1352710 h 1531938"/>
              <a:gd name="T38" fmla="*/ 957387 w 1122363"/>
              <a:gd name="T39" fmla="*/ 1244960 h 1531938"/>
              <a:gd name="T40" fmla="*/ 862579 w 1122363"/>
              <a:gd name="T41" fmla="*/ 1159211 h 1531938"/>
              <a:gd name="T42" fmla="*/ 777366 w 1122363"/>
              <a:gd name="T43" fmla="*/ 984893 h 1531938"/>
              <a:gd name="T44" fmla="*/ 941021 w 1122363"/>
              <a:gd name="T45" fmla="*/ 1068103 h 1531938"/>
              <a:gd name="T46" fmla="*/ 812918 w 1122363"/>
              <a:gd name="T47" fmla="*/ 868963 h 1531938"/>
              <a:gd name="T48" fmla="*/ 768618 w 1122363"/>
              <a:gd name="T49" fmla="*/ 464758 h 1531938"/>
              <a:gd name="T50" fmla="*/ 956258 w 1122363"/>
              <a:gd name="T51" fmla="*/ 515531 h 1531938"/>
              <a:gd name="T52" fmla="*/ 1106652 w 1122363"/>
              <a:gd name="T53" fmla="*/ 632589 h 1531938"/>
              <a:gd name="T54" fmla="*/ 1227702 w 1122363"/>
              <a:gd name="T55" fmla="*/ 820164 h 1531938"/>
              <a:gd name="T56" fmla="*/ 1327023 w 1122363"/>
              <a:gd name="T57" fmla="*/ 1081925 h 1531938"/>
              <a:gd name="T58" fmla="*/ 1396717 w 1122363"/>
              <a:gd name="T59" fmla="*/ 1393892 h 1531938"/>
              <a:gd name="T60" fmla="*/ 1355239 w 1122363"/>
              <a:gd name="T61" fmla="*/ 1597827 h 1531938"/>
              <a:gd name="T62" fmla="*/ 1228829 w 1122363"/>
              <a:gd name="T63" fmla="*/ 1750144 h 1531938"/>
              <a:gd name="T64" fmla="*/ 1040908 w 1122363"/>
              <a:gd name="T65" fmla="*/ 1850561 h 1531938"/>
              <a:gd name="T66" fmla="*/ 813764 w 1122363"/>
              <a:gd name="T67" fmla="*/ 1899358 h 1531938"/>
              <a:gd name="T68" fmla="*/ 571385 w 1122363"/>
              <a:gd name="T69" fmla="*/ 1896538 h 1531938"/>
              <a:gd name="T70" fmla="*/ 341985 w 1122363"/>
              <a:gd name="T71" fmla="*/ 1837867 h 1531938"/>
              <a:gd name="T72" fmla="*/ 152933 w 1122363"/>
              <a:gd name="T73" fmla="*/ 1725604 h 1531938"/>
              <a:gd name="T74" fmla="*/ 31320 w 1122363"/>
              <a:gd name="T75" fmla="*/ 1563133 h 1531938"/>
              <a:gd name="T76" fmla="*/ 3668 w 1122363"/>
              <a:gd name="T77" fmla="*/ 1352710 h 1531938"/>
              <a:gd name="T78" fmla="*/ 126691 w 1122363"/>
              <a:gd name="T79" fmla="*/ 958096 h 1531938"/>
              <a:gd name="T80" fmla="*/ 230811 w 1122363"/>
              <a:gd name="T81" fmla="*/ 743160 h 1531938"/>
              <a:gd name="T82" fmla="*/ 362301 w 1122363"/>
              <a:gd name="T83" fmla="*/ 582099 h 1531938"/>
              <a:gd name="T84" fmla="*/ 534421 w 1122363"/>
              <a:gd name="T85" fmla="*/ 485632 h 1531938"/>
              <a:gd name="T86" fmla="*/ 596426 w 1122363"/>
              <a:gd name="T87" fmla="*/ 1978 h 1531938"/>
              <a:gd name="T88" fmla="*/ 686940 w 1122363"/>
              <a:gd name="T89" fmla="*/ 37299 h 1531938"/>
              <a:gd name="T90" fmla="*/ 778299 w 1122363"/>
              <a:gd name="T91" fmla="*/ 32213 h 1531938"/>
              <a:gd name="T92" fmla="*/ 882912 w 1122363"/>
              <a:gd name="T93" fmla="*/ 282 h 1531938"/>
              <a:gd name="T94" fmla="*/ 944383 w 1122363"/>
              <a:gd name="T95" fmla="*/ 34192 h 1531938"/>
              <a:gd name="T96" fmla="*/ 991755 w 1122363"/>
              <a:gd name="T97" fmla="*/ 157394 h 1531938"/>
              <a:gd name="T98" fmla="*/ 1048714 w 1122363"/>
              <a:gd name="T99" fmla="*/ 165023 h 1531938"/>
              <a:gd name="T100" fmla="*/ 1092702 w 1122363"/>
              <a:gd name="T101" fmla="*/ 159655 h 1531938"/>
              <a:gd name="T102" fmla="*/ 1063377 w 1122363"/>
              <a:gd name="T103" fmla="*/ 261663 h 1531938"/>
              <a:gd name="T104" fmla="*/ 978784 w 1122363"/>
              <a:gd name="T105" fmla="*/ 348130 h 1531938"/>
              <a:gd name="T106" fmla="*/ 836387 w 1122363"/>
              <a:gd name="T107" fmla="*/ 422166 h 1531938"/>
              <a:gd name="T108" fmla="*/ 657614 w 1122363"/>
              <a:gd name="T109" fmla="*/ 404646 h 1531938"/>
              <a:gd name="T110" fmla="*/ 554694 w 1122363"/>
              <a:gd name="T111" fmla="*/ 419340 h 1531938"/>
              <a:gd name="T112" fmla="*/ 313322 w 1122363"/>
              <a:gd name="T113" fmla="*/ 219560 h 1531938"/>
              <a:gd name="T114" fmla="*/ 410321 w 1122363"/>
              <a:gd name="T115" fmla="*/ 170392 h 1531938"/>
              <a:gd name="T116" fmla="*/ 485327 w 1122363"/>
              <a:gd name="T117" fmla="*/ 159089 h 1531938"/>
              <a:gd name="T118" fmla="*/ 519164 w 1122363"/>
              <a:gd name="T119" fmla="*/ 54537 h 1531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mn-lt"/>
              <a:ea typeface="+mn-ea"/>
              <a:cs typeface="+mn-cs"/>
            </a:endParaRPr>
          </a:p>
        </p:txBody>
      </p:sp>
      <p:sp>
        <p:nvSpPr>
          <p:cNvPr id="33" name="MH_Other_11"/>
          <p:cNvSpPr/>
          <p:nvPr/>
        </p:nvSpPr>
        <p:spPr bwMode="auto">
          <a:xfrm>
            <a:off x="5773420" y="2316480"/>
            <a:ext cx="612775" cy="612775"/>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mn-lt"/>
              <a:ea typeface="+mn-ea"/>
              <a:cs typeface="+mn-cs"/>
            </a:endParaRPr>
          </a:p>
        </p:txBody>
      </p:sp>
      <p:sp>
        <p:nvSpPr>
          <p:cNvPr id="42" name="MH_Other_12"/>
          <p:cNvSpPr/>
          <p:nvPr/>
        </p:nvSpPr>
        <p:spPr bwMode="auto">
          <a:xfrm>
            <a:off x="7713345" y="2409825"/>
            <a:ext cx="422275" cy="427355"/>
          </a:xfrm>
          <a:custGeom>
            <a:avLst/>
            <a:gdLst>
              <a:gd name="T0" fmla="*/ 2147483646 w 5438"/>
              <a:gd name="T1" fmla="*/ 0 h 5494"/>
              <a:gd name="T2" fmla="*/ 0 w 5438"/>
              <a:gd name="T3" fmla="*/ 2147483646 h 5494"/>
              <a:gd name="T4" fmla="*/ 2147483646 w 5438"/>
              <a:gd name="T5" fmla="*/ 2147483646 h 5494"/>
              <a:gd name="T6" fmla="*/ 2147483646 w 5438"/>
              <a:gd name="T7" fmla="*/ 2147483646 h 5494"/>
              <a:gd name="T8" fmla="*/ 2147483646 w 5438"/>
              <a:gd name="T9" fmla="*/ 2147483646 h 5494"/>
              <a:gd name="T10" fmla="*/ 2147483646 w 5438"/>
              <a:gd name="T11" fmla="*/ 2147483646 h 5494"/>
              <a:gd name="T12" fmla="*/ 2147483646 w 5438"/>
              <a:gd name="T13" fmla="*/ 2147483646 h 5494"/>
              <a:gd name="T14" fmla="*/ 2147483646 w 5438"/>
              <a:gd name="T15" fmla="*/ 2147483646 h 5494"/>
              <a:gd name="T16" fmla="*/ 2147483646 w 5438"/>
              <a:gd name="T17" fmla="*/ 2147483646 h 5494"/>
              <a:gd name="T18" fmla="*/ 2147483646 w 5438"/>
              <a:gd name="T19" fmla="*/ 2147483646 h 5494"/>
              <a:gd name="T20" fmla="*/ 2147483646 w 5438"/>
              <a:gd name="T21" fmla="*/ 2147483646 h 5494"/>
              <a:gd name="T22" fmla="*/ 2147483646 w 5438"/>
              <a:gd name="T23" fmla="*/ 2147483646 h 5494"/>
              <a:gd name="T24" fmla="*/ 2147483646 w 5438"/>
              <a:gd name="T25" fmla="*/ 2147483646 h 5494"/>
              <a:gd name="T26" fmla="*/ 2147483646 w 5438"/>
              <a:gd name="T27" fmla="*/ 2147483646 h 5494"/>
              <a:gd name="T28" fmla="*/ 2147483646 w 5438"/>
              <a:gd name="T29" fmla="*/ 2147483646 h 5494"/>
              <a:gd name="T30" fmla="*/ 2147483646 w 5438"/>
              <a:gd name="T31" fmla="*/ 2147483646 h 5494"/>
              <a:gd name="T32" fmla="*/ 2147483646 w 5438"/>
              <a:gd name="T33" fmla="*/ 2147483646 h 5494"/>
              <a:gd name="T34" fmla="*/ 2147483646 w 5438"/>
              <a:gd name="T35" fmla="*/ 2147483646 h 5494"/>
              <a:gd name="T36" fmla="*/ 2147483646 w 5438"/>
              <a:gd name="T37" fmla="*/ 2147483646 h 5494"/>
              <a:gd name="T38" fmla="*/ 2147483646 w 5438"/>
              <a:gd name="T39" fmla="*/ 2147483646 h 5494"/>
              <a:gd name="T40" fmla="*/ 2147483646 w 5438"/>
              <a:gd name="T41" fmla="*/ 2147483646 h 5494"/>
              <a:gd name="T42" fmla="*/ 2147483646 w 5438"/>
              <a:gd name="T43" fmla="*/ 2147483646 h 5494"/>
              <a:gd name="T44" fmla="*/ 2147483646 w 5438"/>
              <a:gd name="T45" fmla="*/ 2147483646 h 5494"/>
              <a:gd name="T46" fmla="*/ 2147483646 w 5438"/>
              <a:gd name="T47" fmla="*/ 2147483646 h 5494"/>
              <a:gd name="T48" fmla="*/ 2147483646 w 5438"/>
              <a:gd name="T49" fmla="*/ 2147483646 h 5494"/>
              <a:gd name="T50" fmla="*/ 2147483646 w 5438"/>
              <a:gd name="T51" fmla="*/ 2147483646 h 5494"/>
              <a:gd name="T52" fmla="*/ 2147483646 w 5438"/>
              <a:gd name="T53" fmla="*/ 2147483646 h 5494"/>
              <a:gd name="T54" fmla="*/ 2147483646 w 5438"/>
              <a:gd name="T55" fmla="*/ 2147483646 h 5494"/>
              <a:gd name="T56" fmla="*/ 2147483646 w 5438"/>
              <a:gd name="T57" fmla="*/ 2147483646 h 5494"/>
              <a:gd name="T58" fmla="*/ 2147483646 w 5438"/>
              <a:gd name="T59" fmla="*/ 2147483646 h 5494"/>
              <a:gd name="T60" fmla="*/ 2147483646 w 5438"/>
              <a:gd name="T61" fmla="*/ 2147483646 h 5494"/>
              <a:gd name="T62" fmla="*/ 2147483646 w 5438"/>
              <a:gd name="T63" fmla="*/ 2147483646 h 5494"/>
              <a:gd name="T64" fmla="*/ 2147483646 w 5438"/>
              <a:gd name="T65" fmla="*/ 2147483646 h 5494"/>
              <a:gd name="T66" fmla="*/ 2147483646 w 5438"/>
              <a:gd name="T67" fmla="*/ 2147483646 h 5494"/>
              <a:gd name="T68" fmla="*/ 2147483646 w 5438"/>
              <a:gd name="T69" fmla="*/ 2147483646 h 5494"/>
              <a:gd name="T70" fmla="*/ 2147483646 w 5438"/>
              <a:gd name="T71" fmla="*/ 2147483646 h 5494"/>
              <a:gd name="T72" fmla="*/ 2147483646 w 5438"/>
              <a:gd name="T73" fmla="*/ 2147483646 h 5494"/>
              <a:gd name="T74" fmla="*/ 2147483646 w 5438"/>
              <a:gd name="T75" fmla="*/ 2147483646 h 5494"/>
              <a:gd name="T76" fmla="*/ 2147483646 w 5438"/>
              <a:gd name="T77" fmla="*/ 2147483646 h 5494"/>
              <a:gd name="T78" fmla="*/ 2147483646 w 5438"/>
              <a:gd name="T79" fmla="*/ 2147483646 h 5494"/>
              <a:gd name="T80" fmla="*/ 2147483646 w 5438"/>
              <a:gd name="T81" fmla="*/ 2147483646 h 5494"/>
              <a:gd name="T82" fmla="*/ 2147483646 w 5438"/>
              <a:gd name="T83" fmla="*/ 2147483646 h 5494"/>
              <a:gd name="T84" fmla="*/ 2147483646 w 5438"/>
              <a:gd name="T85" fmla="*/ 2147483646 h 5494"/>
              <a:gd name="T86" fmla="*/ 2147483646 w 5438"/>
              <a:gd name="T87" fmla="*/ 2147483646 h 5494"/>
              <a:gd name="T88" fmla="*/ 2147483646 w 5438"/>
              <a:gd name="T89" fmla="*/ 2147483646 h 5494"/>
              <a:gd name="T90" fmla="*/ 2147483646 w 5438"/>
              <a:gd name="T91" fmla="*/ 2147483646 h 5494"/>
              <a:gd name="T92" fmla="*/ 2147483646 w 5438"/>
              <a:gd name="T93" fmla="*/ 2147483646 h 5494"/>
              <a:gd name="T94" fmla="*/ 2147483646 w 5438"/>
              <a:gd name="T95" fmla="*/ 2147483646 h 5494"/>
              <a:gd name="T96" fmla="*/ 2147483646 w 5438"/>
              <a:gd name="T97" fmla="*/ 2147483646 h 5494"/>
              <a:gd name="T98" fmla="*/ 2147483646 w 5438"/>
              <a:gd name="T99" fmla="*/ 2147483646 h 5494"/>
              <a:gd name="T100" fmla="*/ 2147483646 w 5438"/>
              <a:gd name="T101" fmla="*/ 2147483646 h 5494"/>
              <a:gd name="T102" fmla="*/ 2147483646 w 5438"/>
              <a:gd name="T103" fmla="*/ 2147483646 h 5494"/>
              <a:gd name="T104" fmla="*/ 2147483646 w 5438"/>
              <a:gd name="T105" fmla="*/ 2147483646 h 5494"/>
              <a:gd name="T106" fmla="*/ 2147483646 w 5438"/>
              <a:gd name="T107" fmla="*/ 2147483646 h 5494"/>
              <a:gd name="T108" fmla="*/ 2147483646 w 5438"/>
              <a:gd name="T109" fmla="*/ 2147483646 h 5494"/>
              <a:gd name="T110" fmla="*/ 2147483646 w 5438"/>
              <a:gd name="T111" fmla="*/ 2147483646 h 5494"/>
              <a:gd name="T112" fmla="*/ 2147483646 w 5438"/>
              <a:gd name="T113" fmla="*/ 2147483646 h 5494"/>
              <a:gd name="T114" fmla="*/ 2147483646 w 5438"/>
              <a:gd name="T115" fmla="*/ 2147483646 h 5494"/>
              <a:gd name="T116" fmla="*/ 2147483646 w 5438"/>
              <a:gd name="T117" fmla="*/ 2147483646 h 5494"/>
              <a:gd name="T118" fmla="*/ 2147483646 w 5438"/>
              <a:gd name="T119" fmla="*/ 2147483646 h 54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438" h="5494">
                <a:moveTo>
                  <a:pt x="2825" y="454"/>
                </a:moveTo>
                <a:lnTo>
                  <a:pt x="2825" y="0"/>
                </a:lnTo>
                <a:lnTo>
                  <a:pt x="2514" y="0"/>
                </a:lnTo>
                <a:lnTo>
                  <a:pt x="2514" y="454"/>
                </a:lnTo>
                <a:lnTo>
                  <a:pt x="0" y="454"/>
                </a:lnTo>
                <a:lnTo>
                  <a:pt x="0" y="1259"/>
                </a:lnTo>
                <a:lnTo>
                  <a:pt x="276" y="1259"/>
                </a:lnTo>
                <a:lnTo>
                  <a:pt x="276" y="4295"/>
                </a:lnTo>
                <a:lnTo>
                  <a:pt x="2197" y="4295"/>
                </a:lnTo>
                <a:lnTo>
                  <a:pt x="1028" y="5252"/>
                </a:lnTo>
                <a:lnTo>
                  <a:pt x="1225" y="5494"/>
                </a:lnTo>
                <a:lnTo>
                  <a:pt x="2689" y="4295"/>
                </a:lnTo>
                <a:lnTo>
                  <a:pt x="2699" y="4295"/>
                </a:lnTo>
                <a:lnTo>
                  <a:pt x="4163" y="5494"/>
                </a:lnTo>
                <a:lnTo>
                  <a:pt x="4360" y="5252"/>
                </a:lnTo>
                <a:lnTo>
                  <a:pt x="3192" y="4295"/>
                </a:lnTo>
                <a:lnTo>
                  <a:pt x="5105" y="4295"/>
                </a:lnTo>
                <a:lnTo>
                  <a:pt x="5105" y="1259"/>
                </a:lnTo>
                <a:lnTo>
                  <a:pt x="5438" y="1259"/>
                </a:lnTo>
                <a:lnTo>
                  <a:pt x="5438" y="454"/>
                </a:lnTo>
                <a:lnTo>
                  <a:pt x="2825" y="454"/>
                </a:lnTo>
                <a:close/>
                <a:moveTo>
                  <a:pt x="4793" y="3983"/>
                </a:moveTo>
                <a:lnTo>
                  <a:pt x="587" y="3983"/>
                </a:lnTo>
                <a:lnTo>
                  <a:pt x="587" y="1259"/>
                </a:lnTo>
                <a:lnTo>
                  <a:pt x="4793" y="1259"/>
                </a:lnTo>
                <a:lnTo>
                  <a:pt x="4793" y="3983"/>
                </a:lnTo>
                <a:close/>
                <a:moveTo>
                  <a:pt x="1611" y="3281"/>
                </a:moveTo>
                <a:lnTo>
                  <a:pt x="1611" y="2471"/>
                </a:lnTo>
                <a:lnTo>
                  <a:pt x="2422" y="2471"/>
                </a:lnTo>
                <a:lnTo>
                  <a:pt x="2420" y="2429"/>
                </a:lnTo>
                <a:lnTo>
                  <a:pt x="2417" y="2388"/>
                </a:lnTo>
                <a:lnTo>
                  <a:pt x="2412" y="2347"/>
                </a:lnTo>
                <a:lnTo>
                  <a:pt x="2405" y="2308"/>
                </a:lnTo>
                <a:lnTo>
                  <a:pt x="2396" y="2268"/>
                </a:lnTo>
                <a:lnTo>
                  <a:pt x="2385" y="2230"/>
                </a:lnTo>
                <a:lnTo>
                  <a:pt x="2373" y="2192"/>
                </a:lnTo>
                <a:lnTo>
                  <a:pt x="2358" y="2156"/>
                </a:lnTo>
                <a:lnTo>
                  <a:pt x="2341" y="2120"/>
                </a:lnTo>
                <a:lnTo>
                  <a:pt x="2324" y="2085"/>
                </a:lnTo>
                <a:lnTo>
                  <a:pt x="2304" y="2051"/>
                </a:lnTo>
                <a:lnTo>
                  <a:pt x="2284" y="2018"/>
                </a:lnTo>
                <a:lnTo>
                  <a:pt x="2260" y="1986"/>
                </a:lnTo>
                <a:lnTo>
                  <a:pt x="2237" y="1956"/>
                </a:lnTo>
                <a:lnTo>
                  <a:pt x="2210" y="1926"/>
                </a:lnTo>
                <a:lnTo>
                  <a:pt x="2184" y="1898"/>
                </a:lnTo>
                <a:lnTo>
                  <a:pt x="2156" y="1871"/>
                </a:lnTo>
                <a:lnTo>
                  <a:pt x="2126" y="1846"/>
                </a:lnTo>
                <a:lnTo>
                  <a:pt x="2096" y="1822"/>
                </a:lnTo>
                <a:lnTo>
                  <a:pt x="2064" y="1799"/>
                </a:lnTo>
                <a:lnTo>
                  <a:pt x="2031" y="1778"/>
                </a:lnTo>
                <a:lnTo>
                  <a:pt x="1997" y="1759"/>
                </a:lnTo>
                <a:lnTo>
                  <a:pt x="1962" y="1741"/>
                </a:lnTo>
                <a:lnTo>
                  <a:pt x="1926" y="1724"/>
                </a:lnTo>
                <a:lnTo>
                  <a:pt x="1890" y="1710"/>
                </a:lnTo>
                <a:lnTo>
                  <a:pt x="1852" y="1697"/>
                </a:lnTo>
                <a:lnTo>
                  <a:pt x="1814" y="1686"/>
                </a:lnTo>
                <a:lnTo>
                  <a:pt x="1774" y="1677"/>
                </a:lnTo>
                <a:lnTo>
                  <a:pt x="1735" y="1670"/>
                </a:lnTo>
                <a:lnTo>
                  <a:pt x="1694" y="1665"/>
                </a:lnTo>
                <a:lnTo>
                  <a:pt x="1653" y="1662"/>
                </a:lnTo>
                <a:lnTo>
                  <a:pt x="1611" y="1660"/>
                </a:lnTo>
                <a:lnTo>
                  <a:pt x="1569" y="1662"/>
                </a:lnTo>
                <a:lnTo>
                  <a:pt x="1528" y="1665"/>
                </a:lnTo>
                <a:lnTo>
                  <a:pt x="1487" y="1670"/>
                </a:lnTo>
                <a:lnTo>
                  <a:pt x="1448" y="1677"/>
                </a:lnTo>
                <a:lnTo>
                  <a:pt x="1408" y="1686"/>
                </a:lnTo>
                <a:lnTo>
                  <a:pt x="1369" y="1697"/>
                </a:lnTo>
                <a:lnTo>
                  <a:pt x="1332" y="1710"/>
                </a:lnTo>
                <a:lnTo>
                  <a:pt x="1295" y="1724"/>
                </a:lnTo>
                <a:lnTo>
                  <a:pt x="1260" y="1741"/>
                </a:lnTo>
                <a:lnTo>
                  <a:pt x="1224" y="1759"/>
                </a:lnTo>
                <a:lnTo>
                  <a:pt x="1191" y="1778"/>
                </a:lnTo>
                <a:lnTo>
                  <a:pt x="1157" y="1799"/>
                </a:lnTo>
                <a:lnTo>
                  <a:pt x="1126" y="1822"/>
                </a:lnTo>
                <a:lnTo>
                  <a:pt x="1096" y="1846"/>
                </a:lnTo>
                <a:lnTo>
                  <a:pt x="1066" y="1871"/>
                </a:lnTo>
                <a:lnTo>
                  <a:pt x="1038" y="1898"/>
                </a:lnTo>
                <a:lnTo>
                  <a:pt x="1011" y="1926"/>
                </a:lnTo>
                <a:lnTo>
                  <a:pt x="986" y="1956"/>
                </a:lnTo>
                <a:lnTo>
                  <a:pt x="962" y="1986"/>
                </a:lnTo>
                <a:lnTo>
                  <a:pt x="939" y="2018"/>
                </a:lnTo>
                <a:lnTo>
                  <a:pt x="918" y="2051"/>
                </a:lnTo>
                <a:lnTo>
                  <a:pt x="899" y="2085"/>
                </a:lnTo>
                <a:lnTo>
                  <a:pt x="881" y="2120"/>
                </a:lnTo>
                <a:lnTo>
                  <a:pt x="864" y="2156"/>
                </a:lnTo>
                <a:lnTo>
                  <a:pt x="850" y="2192"/>
                </a:lnTo>
                <a:lnTo>
                  <a:pt x="837" y="2230"/>
                </a:lnTo>
                <a:lnTo>
                  <a:pt x="826" y="2268"/>
                </a:lnTo>
                <a:lnTo>
                  <a:pt x="817" y="2308"/>
                </a:lnTo>
                <a:lnTo>
                  <a:pt x="809" y="2347"/>
                </a:lnTo>
                <a:lnTo>
                  <a:pt x="804" y="2388"/>
                </a:lnTo>
                <a:lnTo>
                  <a:pt x="801" y="2429"/>
                </a:lnTo>
                <a:lnTo>
                  <a:pt x="800" y="2471"/>
                </a:lnTo>
                <a:lnTo>
                  <a:pt x="801" y="2513"/>
                </a:lnTo>
                <a:lnTo>
                  <a:pt x="804" y="2554"/>
                </a:lnTo>
                <a:lnTo>
                  <a:pt x="809" y="2595"/>
                </a:lnTo>
                <a:lnTo>
                  <a:pt x="817" y="2634"/>
                </a:lnTo>
                <a:lnTo>
                  <a:pt x="826" y="2674"/>
                </a:lnTo>
                <a:lnTo>
                  <a:pt x="837" y="2712"/>
                </a:lnTo>
                <a:lnTo>
                  <a:pt x="850" y="2750"/>
                </a:lnTo>
                <a:lnTo>
                  <a:pt x="864" y="2786"/>
                </a:lnTo>
                <a:lnTo>
                  <a:pt x="881" y="2822"/>
                </a:lnTo>
                <a:lnTo>
                  <a:pt x="899" y="2857"/>
                </a:lnTo>
                <a:lnTo>
                  <a:pt x="918" y="2891"/>
                </a:lnTo>
                <a:lnTo>
                  <a:pt x="939" y="2924"/>
                </a:lnTo>
                <a:lnTo>
                  <a:pt x="962" y="2956"/>
                </a:lnTo>
                <a:lnTo>
                  <a:pt x="986" y="2986"/>
                </a:lnTo>
                <a:lnTo>
                  <a:pt x="1011" y="3016"/>
                </a:lnTo>
                <a:lnTo>
                  <a:pt x="1038" y="3044"/>
                </a:lnTo>
                <a:lnTo>
                  <a:pt x="1066" y="3070"/>
                </a:lnTo>
                <a:lnTo>
                  <a:pt x="1096" y="3097"/>
                </a:lnTo>
                <a:lnTo>
                  <a:pt x="1126" y="3120"/>
                </a:lnTo>
                <a:lnTo>
                  <a:pt x="1157" y="3144"/>
                </a:lnTo>
                <a:lnTo>
                  <a:pt x="1191" y="3164"/>
                </a:lnTo>
                <a:lnTo>
                  <a:pt x="1224" y="3184"/>
                </a:lnTo>
                <a:lnTo>
                  <a:pt x="1260" y="3201"/>
                </a:lnTo>
                <a:lnTo>
                  <a:pt x="1295" y="3218"/>
                </a:lnTo>
                <a:lnTo>
                  <a:pt x="1332" y="3233"/>
                </a:lnTo>
                <a:lnTo>
                  <a:pt x="1369" y="3245"/>
                </a:lnTo>
                <a:lnTo>
                  <a:pt x="1408" y="3256"/>
                </a:lnTo>
                <a:lnTo>
                  <a:pt x="1448" y="3265"/>
                </a:lnTo>
                <a:lnTo>
                  <a:pt x="1487" y="3272"/>
                </a:lnTo>
                <a:lnTo>
                  <a:pt x="1528" y="3277"/>
                </a:lnTo>
                <a:lnTo>
                  <a:pt x="1569" y="3280"/>
                </a:lnTo>
                <a:lnTo>
                  <a:pt x="1611" y="3281"/>
                </a:lnTo>
                <a:close/>
                <a:moveTo>
                  <a:pt x="1838" y="3503"/>
                </a:moveTo>
                <a:lnTo>
                  <a:pt x="1838" y="3503"/>
                </a:lnTo>
                <a:lnTo>
                  <a:pt x="1881" y="3502"/>
                </a:lnTo>
                <a:lnTo>
                  <a:pt x="1921" y="3499"/>
                </a:lnTo>
                <a:lnTo>
                  <a:pt x="1962" y="3493"/>
                </a:lnTo>
                <a:lnTo>
                  <a:pt x="2002" y="3486"/>
                </a:lnTo>
                <a:lnTo>
                  <a:pt x="2041" y="3477"/>
                </a:lnTo>
                <a:lnTo>
                  <a:pt x="2080" y="3466"/>
                </a:lnTo>
                <a:lnTo>
                  <a:pt x="2117" y="3453"/>
                </a:lnTo>
                <a:lnTo>
                  <a:pt x="2154" y="3439"/>
                </a:lnTo>
                <a:lnTo>
                  <a:pt x="2190" y="3422"/>
                </a:lnTo>
                <a:lnTo>
                  <a:pt x="2225" y="3404"/>
                </a:lnTo>
                <a:lnTo>
                  <a:pt x="2259" y="3385"/>
                </a:lnTo>
                <a:lnTo>
                  <a:pt x="2292" y="3364"/>
                </a:lnTo>
                <a:lnTo>
                  <a:pt x="2323" y="3341"/>
                </a:lnTo>
                <a:lnTo>
                  <a:pt x="2355" y="3317"/>
                </a:lnTo>
                <a:lnTo>
                  <a:pt x="2384" y="3292"/>
                </a:lnTo>
                <a:lnTo>
                  <a:pt x="2411" y="3265"/>
                </a:lnTo>
                <a:lnTo>
                  <a:pt x="2439" y="3237"/>
                </a:lnTo>
                <a:lnTo>
                  <a:pt x="2464" y="3207"/>
                </a:lnTo>
                <a:lnTo>
                  <a:pt x="2488" y="3177"/>
                </a:lnTo>
                <a:lnTo>
                  <a:pt x="2511" y="3146"/>
                </a:lnTo>
                <a:lnTo>
                  <a:pt x="2532" y="3112"/>
                </a:lnTo>
                <a:lnTo>
                  <a:pt x="2551" y="3079"/>
                </a:lnTo>
                <a:lnTo>
                  <a:pt x="2570" y="3043"/>
                </a:lnTo>
                <a:lnTo>
                  <a:pt x="2586" y="3008"/>
                </a:lnTo>
                <a:lnTo>
                  <a:pt x="2600" y="2971"/>
                </a:lnTo>
                <a:lnTo>
                  <a:pt x="2612" y="2933"/>
                </a:lnTo>
                <a:lnTo>
                  <a:pt x="2623" y="2895"/>
                </a:lnTo>
                <a:lnTo>
                  <a:pt x="2633" y="2855"/>
                </a:lnTo>
                <a:lnTo>
                  <a:pt x="2640" y="2816"/>
                </a:lnTo>
                <a:lnTo>
                  <a:pt x="2645" y="2775"/>
                </a:lnTo>
                <a:lnTo>
                  <a:pt x="2648" y="2734"/>
                </a:lnTo>
                <a:lnTo>
                  <a:pt x="2649" y="2692"/>
                </a:lnTo>
                <a:lnTo>
                  <a:pt x="1838" y="2692"/>
                </a:lnTo>
                <a:lnTo>
                  <a:pt x="1838" y="3503"/>
                </a:lnTo>
                <a:close/>
                <a:moveTo>
                  <a:pt x="4318" y="1839"/>
                </a:moveTo>
                <a:lnTo>
                  <a:pt x="3281" y="1839"/>
                </a:lnTo>
                <a:lnTo>
                  <a:pt x="3281" y="2150"/>
                </a:lnTo>
                <a:lnTo>
                  <a:pt x="4318" y="2150"/>
                </a:lnTo>
                <a:lnTo>
                  <a:pt x="4318" y="1839"/>
                </a:lnTo>
                <a:close/>
                <a:moveTo>
                  <a:pt x="4318" y="2411"/>
                </a:moveTo>
                <a:lnTo>
                  <a:pt x="3281" y="2411"/>
                </a:lnTo>
                <a:lnTo>
                  <a:pt x="3281" y="2723"/>
                </a:lnTo>
                <a:lnTo>
                  <a:pt x="4318" y="2723"/>
                </a:lnTo>
                <a:lnTo>
                  <a:pt x="4318" y="2411"/>
                </a:lnTo>
                <a:close/>
                <a:moveTo>
                  <a:pt x="4318" y="2983"/>
                </a:moveTo>
                <a:lnTo>
                  <a:pt x="3281" y="2983"/>
                </a:lnTo>
                <a:lnTo>
                  <a:pt x="3281" y="3295"/>
                </a:lnTo>
                <a:lnTo>
                  <a:pt x="4318" y="3295"/>
                </a:lnTo>
                <a:lnTo>
                  <a:pt x="4318" y="2983"/>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mn-lt"/>
              <a:ea typeface="+mn-ea"/>
              <a:cs typeface="+mn-cs"/>
            </a:endParaRPr>
          </a:p>
        </p:txBody>
      </p:sp>
      <p:sp>
        <p:nvSpPr>
          <p:cNvPr id="34" name="MH_Other_13"/>
          <p:cNvSpPr/>
          <p:nvPr/>
        </p:nvSpPr>
        <p:spPr>
          <a:xfrm>
            <a:off x="9224645" y="2425700"/>
            <a:ext cx="412750" cy="39560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chemeClr val="bg1"/>
          </a:solidFill>
          <a:ln w="12700" cap="flat" cmpd="sng" algn="ctr">
            <a:noFill/>
            <a:prstDash val="solid"/>
            <a:miter lim="800000"/>
          </a:ln>
          <a:effectLst/>
        </p:spPr>
        <p:txBody>
          <a:bodyPr anchor="ctr">
            <a:scene3d>
              <a:camera prst="orthographicFront"/>
              <a:lightRig rig="threePt" dir="t"/>
            </a:scene3d>
            <a:sp3d contourW="12700">
              <a:contourClr>
                <a:srgbClr val="FFFFFF"/>
              </a:contourClr>
            </a:sp3d>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Calibri" panose="020F0502020204030204"/>
              <a:ea typeface="幼圆" panose="02010509060101010101" charset="-122"/>
              <a:cs typeface="+mn-cs"/>
            </a:endParaRPr>
          </a:p>
        </p:txBody>
      </p:sp>
      <p:sp>
        <p:nvSpPr>
          <p:cNvPr id="35" name="MH_SubTitle_3"/>
          <p:cNvSpPr txBox="1"/>
          <p:nvPr/>
        </p:nvSpPr>
        <p:spPr>
          <a:xfrm>
            <a:off x="5376545" y="3770630"/>
            <a:ext cx="1406525" cy="752475"/>
          </a:xfrm>
          <a:prstGeom prst="rect">
            <a:avLst/>
          </a:prstGeom>
          <a:noFill/>
        </p:spPr>
        <p:txBody>
          <a:bodyPr lIns="0" tIns="0" rIns="0" bIns="0">
            <a:normAutofit/>
          </a:bodyPr>
          <a:lstStyle/>
          <a:p>
            <a:pPr marL="0" marR="0" lvl="0" indent="0" algn="ctr" defTabSz="914400" rtl="0" eaLnBrk="1" latinLnBrk="0" hangingPunct="1">
              <a:lnSpc>
                <a:spcPct val="120000"/>
              </a:lnSpc>
              <a:spcBef>
                <a:spcPts val="0"/>
              </a:spcBef>
              <a:spcAft>
                <a:spcPts val="0"/>
              </a:spcAft>
              <a:buClrTx/>
              <a:buSzTx/>
              <a:buFontTx/>
              <a:buNone/>
              <a:defRPr/>
            </a:pPr>
            <a:r>
              <a:rPr kumimoji="0" lang="zh-CN" altLang="da-DK" sz="1800" b="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rPr>
              <a:t>关键词</a:t>
            </a:r>
          </a:p>
        </p:txBody>
      </p:sp>
      <p:sp>
        <p:nvSpPr>
          <p:cNvPr id="36" name="MH_SubTitle_2"/>
          <p:cNvSpPr txBox="1"/>
          <p:nvPr/>
        </p:nvSpPr>
        <p:spPr>
          <a:xfrm>
            <a:off x="3514090" y="3472180"/>
            <a:ext cx="1440180" cy="876300"/>
          </a:xfrm>
          <a:prstGeom prst="rect">
            <a:avLst/>
          </a:prstGeom>
          <a:noFill/>
        </p:spPr>
        <p:txBody>
          <a:bodyPr lIns="0" tIns="0" rIns="0" bIns="0"/>
          <a:lstStyle/>
          <a:p>
            <a:pPr marL="0" marR="0" lvl="0" indent="0" algn="ctr" defTabSz="914400" rtl="0" eaLnBrk="1" latinLnBrk="0" hangingPunct="1">
              <a:lnSpc>
                <a:spcPct val="120000"/>
              </a:lnSpc>
              <a:spcBef>
                <a:spcPts val="0"/>
              </a:spcBef>
              <a:spcAft>
                <a:spcPts val="0"/>
              </a:spcAft>
              <a:buClrTx/>
              <a:buSzTx/>
              <a:buFontTx/>
              <a:buNone/>
              <a:defRPr/>
            </a:pPr>
            <a:r>
              <a:rPr kumimoji="0" lang="zh-CN" altLang="da-DK" sz="1800" b="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rPr>
              <a:t>关键词</a:t>
            </a:r>
          </a:p>
        </p:txBody>
      </p:sp>
      <p:sp>
        <p:nvSpPr>
          <p:cNvPr id="37" name="MH_SubTitle_1"/>
          <p:cNvSpPr txBox="1"/>
          <p:nvPr/>
        </p:nvSpPr>
        <p:spPr>
          <a:xfrm>
            <a:off x="2001520" y="3472180"/>
            <a:ext cx="1441450" cy="876300"/>
          </a:xfrm>
          <a:prstGeom prst="rect">
            <a:avLst/>
          </a:prstGeom>
          <a:noFill/>
        </p:spPr>
        <p:txBody>
          <a:bodyPr lIns="0" tIns="0" rIns="0" bIns="0"/>
          <a:lstStyle/>
          <a:p>
            <a:pPr marL="0" marR="0" lvl="0" indent="0" algn="ctr" defTabSz="914400" rtl="0" eaLnBrk="1" latinLnBrk="0" hangingPunct="1">
              <a:lnSpc>
                <a:spcPct val="120000"/>
              </a:lnSpc>
              <a:spcBef>
                <a:spcPts val="0"/>
              </a:spcBef>
              <a:spcAft>
                <a:spcPts val="0"/>
              </a:spcAft>
              <a:buClrTx/>
              <a:buSzTx/>
              <a:buFontTx/>
              <a:buNone/>
              <a:defRPr/>
            </a:pPr>
            <a:r>
              <a:rPr kumimoji="0" lang="zh-CN" altLang="da-DK" sz="1800" b="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rPr>
              <a:t>关键词</a:t>
            </a:r>
          </a:p>
        </p:txBody>
      </p:sp>
      <p:sp>
        <p:nvSpPr>
          <p:cNvPr id="38" name="MH_SubTitle_5"/>
          <p:cNvSpPr txBox="1"/>
          <p:nvPr/>
        </p:nvSpPr>
        <p:spPr>
          <a:xfrm>
            <a:off x="8716645" y="3472180"/>
            <a:ext cx="1441450" cy="876300"/>
          </a:xfrm>
          <a:prstGeom prst="rect">
            <a:avLst/>
          </a:prstGeom>
          <a:noFill/>
        </p:spPr>
        <p:txBody>
          <a:bodyPr lIns="0" tIns="0" rIns="0" bIns="0"/>
          <a:lstStyle/>
          <a:p>
            <a:pPr marL="0" marR="0" lvl="0" indent="0" algn="ctr" defTabSz="914400" rtl="0" eaLnBrk="1" latinLnBrk="0" hangingPunct="1">
              <a:lnSpc>
                <a:spcPct val="120000"/>
              </a:lnSpc>
              <a:spcBef>
                <a:spcPts val="0"/>
              </a:spcBef>
              <a:spcAft>
                <a:spcPts val="0"/>
              </a:spcAft>
              <a:buClrTx/>
              <a:buSzTx/>
              <a:buFontTx/>
              <a:buNone/>
              <a:defRPr/>
            </a:pPr>
            <a:r>
              <a:rPr kumimoji="0" lang="zh-CN" altLang="da-DK" sz="1800" b="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rPr>
              <a:t>关键词</a:t>
            </a:r>
          </a:p>
        </p:txBody>
      </p:sp>
      <p:sp>
        <p:nvSpPr>
          <p:cNvPr id="39" name="MH_SubTitle_4"/>
          <p:cNvSpPr txBox="1"/>
          <p:nvPr/>
        </p:nvSpPr>
        <p:spPr>
          <a:xfrm>
            <a:off x="7205345" y="3472180"/>
            <a:ext cx="1439545" cy="876300"/>
          </a:xfrm>
          <a:prstGeom prst="rect">
            <a:avLst/>
          </a:prstGeom>
          <a:noFill/>
        </p:spPr>
        <p:txBody>
          <a:bodyPr lIns="0" tIns="0" rIns="0" bIns="0"/>
          <a:lstStyle/>
          <a:p>
            <a:pPr marL="0" marR="0" lvl="0" indent="0" algn="ctr" defTabSz="914400" rtl="0" eaLnBrk="1" latinLnBrk="0" hangingPunct="1">
              <a:lnSpc>
                <a:spcPct val="120000"/>
              </a:lnSpc>
              <a:spcBef>
                <a:spcPts val="0"/>
              </a:spcBef>
              <a:spcAft>
                <a:spcPts val="0"/>
              </a:spcAft>
              <a:buClrTx/>
              <a:buSzTx/>
              <a:buFontTx/>
              <a:buNone/>
              <a:defRPr/>
            </a:pPr>
            <a:r>
              <a:rPr kumimoji="0" lang="zh-CN" altLang="da-DK" sz="1800" b="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rPr>
              <a:t>关键词</a:t>
            </a:r>
          </a:p>
        </p:txBody>
      </p:sp>
      <p:sp>
        <p:nvSpPr>
          <p:cNvPr id="41" name="MH_SubTitle_6"/>
          <p:cNvSpPr/>
          <p:nvPr/>
        </p:nvSpPr>
        <p:spPr>
          <a:xfrm>
            <a:off x="2023745" y="4502785"/>
            <a:ext cx="8112125" cy="4635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5138" name="MH_Desc_1"/>
          <p:cNvSpPr>
            <a:spLocks noChangeArrowheads="1"/>
          </p:cNvSpPr>
          <p:nvPr/>
        </p:nvSpPr>
        <p:spPr bwMode="auto">
          <a:xfrm>
            <a:off x="2334895" y="4726305"/>
            <a:ext cx="730059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tIns="0" bIns="0"/>
          <a:lstStyle/>
          <a:p>
            <a:pPr lvl="0" algn="ctr" eaLnBrk="1" hangingPunct="1">
              <a:lnSpc>
                <a:spcPct val="120000"/>
              </a:lnSpc>
            </a:pPr>
            <a:r>
              <a:rPr lang="zh-CN" altLang="en-US" sz="1400" dirty="0">
                <a:solidFill>
                  <a:schemeClr val="tx1">
                    <a:lumMod val="65000"/>
                    <a:lumOff val="35000"/>
                  </a:schemeClr>
                </a:solidFill>
                <a:latin typeface="幼圆" panose="02010509060101010101" charset="-122"/>
                <a:ea typeface="微软雅黑" panose="020B0503020204020204" charset="-122"/>
              </a:rPr>
              <a:t>在此处输入您的文本，</a:t>
            </a:r>
            <a:r>
              <a:rPr lang="zh-CN" altLang="en-US" sz="1400" dirty="0">
                <a:solidFill>
                  <a:schemeClr val="tx1">
                    <a:lumMod val="65000"/>
                    <a:lumOff val="35000"/>
                  </a:schemeClr>
                </a:solidFill>
                <a:latin typeface="幼圆" panose="02010509060101010101" charset="-122"/>
                <a:ea typeface="微软雅黑" panose="020B0503020204020204" charset="-122"/>
                <a:sym typeface="+mn-ea"/>
              </a:rPr>
              <a:t>在此处输入您的文本，在此处输入您的文本，在此处输入您的文本，在此处输入您的文本，在此处输入您的文本，在此处输入您的文本，</a:t>
            </a:r>
          </a:p>
          <a:p>
            <a:pPr lvl="0" algn="ctr" eaLnBrk="1" hangingPunct="1">
              <a:lnSpc>
                <a:spcPct val="120000"/>
              </a:lnSpc>
            </a:pPr>
            <a:endParaRPr lang="zh-CN" altLang="en-US" sz="1400" dirty="0">
              <a:solidFill>
                <a:schemeClr val="tx1">
                  <a:lumMod val="65000"/>
                  <a:lumOff val="35000"/>
                </a:schemeClr>
              </a:solidFill>
              <a:latin typeface="幼圆" panose="02010509060101010101" charset="-122"/>
              <a:ea typeface="微软雅黑" panose="020B0503020204020204" charset="-122"/>
              <a:sym typeface="+mn-ea"/>
            </a:endParaRPr>
          </a:p>
          <a:p>
            <a:pPr lvl="0" algn="ctr" eaLnBrk="1" hangingPunct="1">
              <a:lnSpc>
                <a:spcPct val="120000"/>
              </a:lnSpc>
            </a:pPr>
            <a:endParaRPr lang="zh-CN" altLang="en-US" dirty="0">
              <a:solidFill>
                <a:schemeClr val="bg1"/>
              </a:solidFill>
              <a:latin typeface="幼圆" panose="02010509060101010101" charset="-122"/>
              <a:ea typeface="微软雅黑" panose="020B050302020402020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01 ]"/>
          <p:cNvPicPr>
            <a:picLocks noChangeAspect="1"/>
          </p:cNvPicPr>
          <p:nvPr/>
        </p:nvPicPr>
        <p:blipFill>
          <a:blip r:embed="rId2" cstate="screen"/>
          <a:stretch>
            <a:fillRect/>
          </a:stretch>
        </p:blipFill>
        <p:spPr>
          <a:xfrm>
            <a:off x="1423035" y="3349625"/>
            <a:ext cx="1215390" cy="1776095"/>
          </a:xfrm>
          <a:prstGeom prst="rect">
            <a:avLst/>
          </a:prstGeom>
        </p:spPr>
      </p:pic>
      <p:pic>
        <p:nvPicPr>
          <p:cNvPr id="2" name="图片 1" descr="01 ]"/>
          <p:cNvPicPr>
            <a:picLocks noChangeAspect="1"/>
          </p:cNvPicPr>
          <p:nvPr/>
        </p:nvPicPr>
        <p:blipFill>
          <a:blip r:embed="rId3" cstate="screen"/>
          <a:stretch>
            <a:fillRect/>
          </a:stretch>
        </p:blipFill>
        <p:spPr>
          <a:xfrm>
            <a:off x="4019550" y="1793875"/>
            <a:ext cx="1586230" cy="2318385"/>
          </a:xfrm>
          <a:prstGeom prst="rect">
            <a:avLst/>
          </a:prstGeom>
        </p:spPr>
      </p:pic>
      <p:pic>
        <p:nvPicPr>
          <p:cNvPr id="4" name="图片 3" descr="01 ]"/>
          <p:cNvPicPr>
            <a:picLocks noChangeAspect="1"/>
          </p:cNvPicPr>
          <p:nvPr/>
        </p:nvPicPr>
        <p:blipFill>
          <a:blip r:embed="rId4" cstate="screen"/>
          <a:stretch>
            <a:fillRect/>
          </a:stretch>
        </p:blipFill>
        <p:spPr>
          <a:xfrm>
            <a:off x="6917055" y="375920"/>
            <a:ext cx="2093595" cy="3060700"/>
          </a:xfrm>
          <a:prstGeom prst="rect">
            <a:avLst/>
          </a:prstGeom>
        </p:spPr>
      </p:pic>
      <p:sp>
        <p:nvSpPr>
          <p:cNvPr id="82" name="文本框 81"/>
          <p:cNvSpPr txBox="1"/>
          <p:nvPr/>
        </p:nvSpPr>
        <p:spPr>
          <a:xfrm>
            <a:off x="1769788" y="5038506"/>
            <a:ext cx="3005902" cy="383540"/>
          </a:xfrm>
          <a:prstGeom prst="rect">
            <a:avLst/>
          </a:prstGeom>
          <a:noFill/>
        </p:spPr>
        <p:txBody>
          <a:bodyPr wrap="square" lIns="91436" tIns="45719" rIns="91436" bIns="45719" rtlCol="0">
            <a:spAutoFit/>
          </a:bodyPr>
          <a:lstStyle/>
          <a:p>
            <a:r>
              <a:rPr lang="zh-CN" altLang="en-US" b="1" dirty="0">
                <a:solidFill>
                  <a:schemeClr val="tx1">
                    <a:lumMod val="65000"/>
                    <a:lumOff val="35000"/>
                  </a:schemeClr>
                </a:solidFill>
                <a:ea typeface="微软雅黑" panose="020B0503020204020204" charset="-122"/>
              </a:rPr>
              <a:t>单击输入</a:t>
            </a:r>
          </a:p>
        </p:txBody>
      </p:sp>
      <p:sp>
        <p:nvSpPr>
          <p:cNvPr id="83" name="矩形 82"/>
          <p:cNvSpPr/>
          <p:nvPr/>
        </p:nvSpPr>
        <p:spPr>
          <a:xfrm>
            <a:off x="1769745" y="5412740"/>
            <a:ext cx="3599815" cy="651510"/>
          </a:xfrm>
          <a:prstGeom prst="rect">
            <a:avLst/>
          </a:prstGeom>
        </p:spPr>
        <p:txBody>
          <a:bodyPr wrap="square" lIns="91436" tIns="45719" rIns="91436" bIns="45719">
            <a:spAutoFit/>
          </a:bodyPr>
          <a:lstStyle/>
          <a:p>
            <a:pPr indent="0" algn="l"/>
            <a:r>
              <a:rPr lang="zh-CN" altLang="en-US" sz="12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在此输入您的描述内容，在此输入您的描述内容在此输入您的描述内容在此输入您的描述内容在此输入您的描述内容在此输入您的描述内容</a:t>
            </a:r>
          </a:p>
        </p:txBody>
      </p:sp>
      <p:sp>
        <p:nvSpPr>
          <p:cNvPr id="5" name="文本框 4"/>
          <p:cNvSpPr txBox="1"/>
          <p:nvPr/>
        </p:nvSpPr>
        <p:spPr>
          <a:xfrm>
            <a:off x="4616493" y="4087911"/>
            <a:ext cx="3005902" cy="383540"/>
          </a:xfrm>
          <a:prstGeom prst="rect">
            <a:avLst/>
          </a:prstGeom>
          <a:noFill/>
        </p:spPr>
        <p:txBody>
          <a:bodyPr wrap="square" lIns="91436" tIns="45719" rIns="91436" bIns="45719" rtlCol="0">
            <a:spAutoFit/>
          </a:bodyPr>
          <a:lstStyle/>
          <a:p>
            <a:r>
              <a:rPr lang="zh-CN" altLang="en-US" b="1" dirty="0">
                <a:solidFill>
                  <a:schemeClr val="tx1">
                    <a:lumMod val="65000"/>
                    <a:lumOff val="35000"/>
                  </a:schemeClr>
                </a:solidFill>
                <a:ea typeface="微软雅黑" panose="020B0503020204020204" charset="-122"/>
              </a:rPr>
              <a:t>单击输入</a:t>
            </a:r>
          </a:p>
        </p:txBody>
      </p:sp>
      <p:sp>
        <p:nvSpPr>
          <p:cNvPr id="8" name="矩形 7"/>
          <p:cNvSpPr/>
          <p:nvPr/>
        </p:nvSpPr>
        <p:spPr>
          <a:xfrm>
            <a:off x="4616450" y="4462145"/>
            <a:ext cx="3862705" cy="651510"/>
          </a:xfrm>
          <a:prstGeom prst="rect">
            <a:avLst/>
          </a:prstGeom>
        </p:spPr>
        <p:txBody>
          <a:bodyPr wrap="square" lIns="91436" tIns="45719" rIns="91436" bIns="45719">
            <a:spAutoFit/>
          </a:bodyPr>
          <a:lstStyle/>
          <a:p>
            <a:pPr indent="0" algn="l"/>
            <a:r>
              <a:rPr lang="zh-CN" altLang="en-US" sz="12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在此输入您的描述内容，在此输入您的描述内容在此输入您的描述内容在此输入您的描述内容在此输入您的描述内容在此输入您的描述内容</a:t>
            </a:r>
          </a:p>
        </p:txBody>
      </p:sp>
      <p:sp>
        <p:nvSpPr>
          <p:cNvPr id="11" name="文本框 10"/>
          <p:cNvSpPr txBox="1"/>
          <p:nvPr/>
        </p:nvSpPr>
        <p:spPr>
          <a:xfrm>
            <a:off x="7788953" y="3350041"/>
            <a:ext cx="3005902" cy="383540"/>
          </a:xfrm>
          <a:prstGeom prst="rect">
            <a:avLst/>
          </a:prstGeom>
          <a:noFill/>
        </p:spPr>
        <p:txBody>
          <a:bodyPr wrap="square" lIns="91436" tIns="45719" rIns="91436" bIns="45719" rtlCol="0">
            <a:spAutoFit/>
          </a:bodyPr>
          <a:lstStyle/>
          <a:p>
            <a:r>
              <a:rPr lang="zh-CN" altLang="en-US" b="1" dirty="0">
                <a:solidFill>
                  <a:schemeClr val="tx1">
                    <a:lumMod val="65000"/>
                    <a:lumOff val="35000"/>
                  </a:schemeClr>
                </a:solidFill>
                <a:ea typeface="微软雅黑" panose="020B0503020204020204" charset="-122"/>
              </a:rPr>
              <a:t>单击输入</a:t>
            </a:r>
          </a:p>
        </p:txBody>
      </p:sp>
      <p:sp>
        <p:nvSpPr>
          <p:cNvPr id="12" name="矩形 11"/>
          <p:cNvSpPr/>
          <p:nvPr/>
        </p:nvSpPr>
        <p:spPr>
          <a:xfrm>
            <a:off x="7826375" y="3698875"/>
            <a:ext cx="3862705" cy="651510"/>
          </a:xfrm>
          <a:prstGeom prst="rect">
            <a:avLst/>
          </a:prstGeom>
        </p:spPr>
        <p:txBody>
          <a:bodyPr wrap="square" lIns="91436" tIns="45719" rIns="91436" bIns="45719">
            <a:spAutoFit/>
          </a:bodyPr>
          <a:lstStyle/>
          <a:p>
            <a:pPr indent="0" algn="l"/>
            <a:r>
              <a:rPr lang="zh-CN" altLang="en-US" sz="12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在此输入您的描述内容，在此输入您的描述内容在此输入您的描述内容在此输入您的描述内容在此输入您的描述内容在此输入您的描述内容</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Arc 10"/>
          <p:cNvSpPr/>
          <p:nvPr/>
        </p:nvSpPr>
        <p:spPr>
          <a:xfrm>
            <a:off x="8200390" y="2388235"/>
            <a:ext cx="2171065" cy="2170430"/>
          </a:xfrm>
          <a:prstGeom prst="arc">
            <a:avLst>
              <a:gd name="adj1" fmla="val 21571566"/>
              <a:gd name="adj2" fmla="val 10822907"/>
            </a:avLst>
          </a:prstGeom>
          <a:solidFill>
            <a:srgbClr val="BADA5C"/>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65000"/>
                  <a:lumOff val="35000"/>
                </a:schemeClr>
              </a:solidFill>
            </a:endParaRPr>
          </a:p>
        </p:txBody>
      </p:sp>
      <p:sp>
        <p:nvSpPr>
          <p:cNvPr id="2" name="Rectangle 15"/>
          <p:cNvSpPr/>
          <p:nvPr/>
        </p:nvSpPr>
        <p:spPr>
          <a:xfrm>
            <a:off x="8350885" y="1976755"/>
            <a:ext cx="1873250" cy="1278890"/>
          </a:xfrm>
          <a:prstGeom prst="rect">
            <a:avLst/>
          </a:prstGeom>
        </p:spPr>
        <p:txBody>
          <a:bodyPr wrap="square">
            <a:spAutoFit/>
          </a:bodyPr>
          <a:lstStyle/>
          <a:p>
            <a:pPr marL="0" marR="0" lvl="0" algn="ctr" defTabSz="914400" rtl="0" eaLnBrk="1" latinLnBrk="0" hangingPunct="1">
              <a:lnSpc>
                <a:spcPct val="130000"/>
              </a:lnSpc>
              <a:spcBef>
                <a:spcPts val="0"/>
              </a:spcBef>
              <a:spcAft>
                <a:spcPts val="0"/>
              </a:spcAft>
              <a:buClrTx/>
              <a:buSzTx/>
              <a:buFontTx/>
              <a:buNone/>
              <a:defRPr/>
            </a:pPr>
            <a:r>
              <a:rPr lang="zh-CN" altLang="en-US" sz="1200" kern="0" noProof="0">
                <a:ln>
                  <a:noFill/>
                </a:ln>
                <a:solidFill>
                  <a:schemeClr val="tx1">
                    <a:lumMod val="65000"/>
                    <a:lumOff val="35000"/>
                  </a:schemeClr>
                </a:solidFill>
                <a:uLnTx/>
                <a:uFillTx/>
                <a:latin typeface="微软雅黑" panose="020B0503020204020204" charset="-122"/>
                <a:ea typeface="微软雅黑" panose="020B0503020204020204" charset="-122"/>
                <a:cs typeface="Arial" panose="020B0604020202020204" pitchFamily="34" charset="0"/>
                <a:sym typeface="+mn-ea"/>
              </a:rPr>
              <a:t>此处输入您的文本，在此处输入您的文本，在此处输入您的文本在此处输入您的文本，在此处输入您的文本</a:t>
            </a:r>
            <a:endParaRPr lang="zh-CN" altLang="en-US" sz="1200" kern="0" noProof="0" dirty="0">
              <a:ln>
                <a:noFill/>
              </a:ln>
              <a:solidFill>
                <a:schemeClr val="tx1">
                  <a:lumMod val="65000"/>
                  <a:lumOff val="35000"/>
                </a:schemeClr>
              </a:solidFill>
              <a:uLnTx/>
              <a:uFillTx/>
              <a:latin typeface="微软雅黑" panose="020B0503020204020204" charset="-122"/>
              <a:ea typeface="微软雅黑" panose="020B0503020204020204" charset="-122"/>
              <a:cs typeface="Arial" panose="020B0604020202020204" pitchFamily="34" charset="0"/>
              <a:sym typeface="+mn-ea"/>
            </a:endParaRPr>
          </a:p>
        </p:txBody>
      </p:sp>
      <p:sp>
        <p:nvSpPr>
          <p:cNvPr id="17" name="AutoShape 7"/>
          <p:cNvSpPr/>
          <p:nvPr/>
        </p:nvSpPr>
        <p:spPr bwMode="auto">
          <a:xfrm>
            <a:off x="9015095" y="3691255"/>
            <a:ext cx="588645" cy="589915"/>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19" name="AutoShape 8"/>
          <p:cNvSpPr/>
          <p:nvPr/>
        </p:nvSpPr>
        <p:spPr bwMode="auto">
          <a:xfrm>
            <a:off x="9272905" y="3949065"/>
            <a:ext cx="73025" cy="73660"/>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0" name="AutoShape 9"/>
          <p:cNvSpPr/>
          <p:nvPr/>
        </p:nvSpPr>
        <p:spPr bwMode="auto">
          <a:xfrm>
            <a:off x="9197975" y="3876040"/>
            <a:ext cx="220980" cy="220980"/>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1" name="AutoShape 10"/>
          <p:cNvSpPr/>
          <p:nvPr/>
        </p:nvSpPr>
        <p:spPr bwMode="auto">
          <a:xfrm>
            <a:off x="9345930" y="4022725"/>
            <a:ext cx="92075" cy="94615"/>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2" name="AutoShape 11"/>
          <p:cNvSpPr/>
          <p:nvPr/>
        </p:nvSpPr>
        <p:spPr bwMode="auto">
          <a:xfrm>
            <a:off x="9382125" y="4060190"/>
            <a:ext cx="131445" cy="135255"/>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3" name="AutoShape 12"/>
          <p:cNvSpPr/>
          <p:nvPr/>
        </p:nvSpPr>
        <p:spPr bwMode="auto">
          <a:xfrm>
            <a:off x="9364345" y="4041775"/>
            <a:ext cx="111760" cy="113665"/>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4" name="AutoShape 13"/>
          <p:cNvSpPr/>
          <p:nvPr/>
        </p:nvSpPr>
        <p:spPr bwMode="auto">
          <a:xfrm>
            <a:off x="9179560" y="3857625"/>
            <a:ext cx="92075" cy="93345"/>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5" name="AutoShape 14"/>
          <p:cNvSpPr/>
          <p:nvPr/>
        </p:nvSpPr>
        <p:spPr bwMode="auto">
          <a:xfrm>
            <a:off x="9107170" y="3783965"/>
            <a:ext cx="131445" cy="133985"/>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6" name="AutoShape 15"/>
          <p:cNvSpPr/>
          <p:nvPr/>
        </p:nvSpPr>
        <p:spPr bwMode="auto">
          <a:xfrm>
            <a:off x="9144000" y="3820795"/>
            <a:ext cx="111760" cy="114300"/>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4" name="Arc 9"/>
          <p:cNvSpPr/>
          <p:nvPr/>
        </p:nvSpPr>
        <p:spPr>
          <a:xfrm>
            <a:off x="6001385" y="2388235"/>
            <a:ext cx="2171065" cy="2170430"/>
          </a:xfrm>
          <a:prstGeom prst="arc">
            <a:avLst>
              <a:gd name="adj1" fmla="val 10782369"/>
              <a:gd name="adj2" fmla="val 0"/>
            </a:avLst>
          </a:prstGeom>
          <a:solidFill>
            <a:srgbClr val="578B18"/>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65000"/>
                  <a:lumOff val="35000"/>
                </a:schemeClr>
              </a:solidFill>
            </a:endParaRPr>
          </a:p>
        </p:txBody>
      </p:sp>
      <p:sp>
        <p:nvSpPr>
          <p:cNvPr id="13" name="Rectangle 12"/>
          <p:cNvSpPr/>
          <p:nvPr/>
        </p:nvSpPr>
        <p:spPr>
          <a:xfrm>
            <a:off x="6164580" y="3864610"/>
            <a:ext cx="1873250" cy="1278890"/>
          </a:xfrm>
          <a:prstGeom prst="rect">
            <a:avLst/>
          </a:prstGeom>
        </p:spPr>
        <p:txBody>
          <a:bodyPr wrap="square">
            <a:spAutoFit/>
          </a:bodyPr>
          <a:lstStyle/>
          <a:p>
            <a:pPr marL="0" marR="0" lvl="0" algn="ctr" defTabSz="914400" rtl="0" eaLnBrk="1" latinLnBrk="0" hangingPunct="1">
              <a:lnSpc>
                <a:spcPct val="130000"/>
              </a:lnSpc>
              <a:spcBef>
                <a:spcPts val="0"/>
              </a:spcBef>
              <a:spcAft>
                <a:spcPts val="0"/>
              </a:spcAft>
              <a:buClrTx/>
              <a:buSzTx/>
              <a:buFontTx/>
              <a:buNone/>
              <a:defRPr/>
            </a:pPr>
            <a:r>
              <a:rPr lang="zh-CN" altLang="en-US" sz="1200" kern="0" noProof="0">
                <a:ln>
                  <a:noFill/>
                </a:ln>
                <a:solidFill>
                  <a:schemeClr val="tx1">
                    <a:lumMod val="65000"/>
                    <a:lumOff val="35000"/>
                  </a:schemeClr>
                </a:solidFill>
                <a:uLnTx/>
                <a:uFillTx/>
                <a:latin typeface="微软雅黑" panose="020B0503020204020204" charset="-122"/>
                <a:ea typeface="微软雅黑" panose="020B0503020204020204" charset="-122"/>
                <a:cs typeface="Arial" panose="020B0604020202020204" pitchFamily="34" charset="0"/>
                <a:sym typeface="+mn-ea"/>
              </a:rPr>
              <a:t>此处输入您的文本，在此处输入您的文本，在此处输入您的文本在此处输入您的文本，在此处输入您的文本</a:t>
            </a:r>
            <a:endParaRPr lang="zh-CN" altLang="en-US" sz="1200" kern="0" noProof="0" dirty="0">
              <a:ln>
                <a:noFill/>
              </a:ln>
              <a:solidFill>
                <a:schemeClr val="tx1">
                  <a:lumMod val="65000"/>
                  <a:lumOff val="35000"/>
                </a:schemeClr>
              </a:solidFill>
              <a:uLnTx/>
              <a:uFillTx/>
              <a:latin typeface="微软雅黑" panose="020B0503020204020204" charset="-122"/>
              <a:ea typeface="微软雅黑" panose="020B0503020204020204" charset="-122"/>
              <a:cs typeface="Arial" panose="020B0604020202020204" pitchFamily="34" charset="0"/>
              <a:sym typeface="+mn-ea"/>
            </a:endParaRPr>
          </a:p>
        </p:txBody>
      </p:sp>
      <p:grpSp>
        <p:nvGrpSpPr>
          <p:cNvPr id="35" name="Group 33"/>
          <p:cNvGrpSpPr/>
          <p:nvPr/>
        </p:nvGrpSpPr>
        <p:grpSpPr>
          <a:xfrm>
            <a:off x="6816090" y="2714625"/>
            <a:ext cx="589915" cy="514985"/>
            <a:chOff x="4800505" y="2786674"/>
            <a:chExt cx="366676" cy="320373"/>
          </a:xfrm>
          <a:solidFill>
            <a:schemeClr val="bg1"/>
          </a:solidFill>
        </p:grpSpPr>
        <p:sp>
          <p:nvSpPr>
            <p:cNvPr id="5" name="AutoShape 43"/>
            <p:cNvSpPr/>
            <p:nvPr/>
          </p:nvSpPr>
          <p:spPr bwMode="auto">
            <a:xfrm>
              <a:off x="4800505" y="2786674"/>
              <a:ext cx="366676" cy="263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8" name="AutoShape 44"/>
            <p:cNvSpPr/>
            <p:nvPr/>
          </p:nvSpPr>
          <p:spPr bwMode="auto">
            <a:xfrm>
              <a:off x="5132766" y="2901184"/>
              <a:ext cx="22526" cy="1257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9" name="AutoShape 45"/>
            <p:cNvSpPr/>
            <p:nvPr/>
          </p:nvSpPr>
          <p:spPr bwMode="auto">
            <a:xfrm>
              <a:off x="5120877" y="3038217"/>
              <a:ext cx="46304"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grpSp>
      <p:sp>
        <p:nvSpPr>
          <p:cNvPr id="8" name="Arc 7"/>
          <p:cNvSpPr/>
          <p:nvPr/>
        </p:nvSpPr>
        <p:spPr>
          <a:xfrm>
            <a:off x="1602740" y="2388235"/>
            <a:ext cx="2171065" cy="2170430"/>
          </a:xfrm>
          <a:prstGeom prst="arc">
            <a:avLst>
              <a:gd name="adj1" fmla="val 10782369"/>
              <a:gd name="adj2" fmla="val 0"/>
            </a:avLst>
          </a:prstGeom>
          <a:solidFill>
            <a:srgbClr val="578B18"/>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65000"/>
                  <a:lumOff val="35000"/>
                </a:schemeClr>
              </a:solidFill>
            </a:endParaRPr>
          </a:p>
        </p:txBody>
      </p:sp>
      <p:sp>
        <p:nvSpPr>
          <p:cNvPr id="14" name="Rectangle 13"/>
          <p:cNvSpPr/>
          <p:nvPr/>
        </p:nvSpPr>
        <p:spPr>
          <a:xfrm>
            <a:off x="1765300" y="3864610"/>
            <a:ext cx="1873250" cy="1278890"/>
          </a:xfrm>
          <a:prstGeom prst="rect">
            <a:avLst/>
          </a:prstGeom>
        </p:spPr>
        <p:txBody>
          <a:bodyPr wrap="square">
            <a:spAutoFit/>
          </a:bodyPr>
          <a:lstStyle/>
          <a:p>
            <a:pPr marL="0" marR="0" lvl="0" algn="ctr" defTabSz="914400" rtl="0" eaLnBrk="1" latinLnBrk="0" hangingPunct="1">
              <a:lnSpc>
                <a:spcPct val="130000"/>
              </a:lnSpc>
              <a:spcBef>
                <a:spcPts val="0"/>
              </a:spcBef>
              <a:spcAft>
                <a:spcPts val="0"/>
              </a:spcAft>
              <a:buClrTx/>
              <a:buSzTx/>
              <a:buFontTx/>
              <a:buNone/>
              <a:defRPr/>
            </a:pPr>
            <a:r>
              <a:rPr lang="zh-CN" altLang="en-US" sz="1200" kern="0" noProof="0">
                <a:ln>
                  <a:noFill/>
                </a:ln>
                <a:solidFill>
                  <a:schemeClr val="tx1">
                    <a:lumMod val="65000"/>
                    <a:lumOff val="35000"/>
                  </a:schemeClr>
                </a:solidFill>
                <a:uLnTx/>
                <a:uFillTx/>
                <a:latin typeface="微软雅黑" panose="020B0503020204020204" charset="-122"/>
                <a:ea typeface="微软雅黑" panose="020B0503020204020204" charset="-122"/>
                <a:cs typeface="Arial" panose="020B0604020202020204" pitchFamily="34" charset="0"/>
                <a:sym typeface="+mn-ea"/>
              </a:rPr>
              <a:t>此处输入您的文本，在此处输入您的文本，在此处输入您的文本在此处输入您的文本，在此处输入您的文本</a:t>
            </a:r>
            <a:endParaRPr lang="zh-CN" altLang="en-US" sz="1200" kern="0" noProof="0" dirty="0">
              <a:ln>
                <a:noFill/>
              </a:ln>
              <a:solidFill>
                <a:schemeClr val="tx1">
                  <a:lumMod val="65000"/>
                  <a:lumOff val="35000"/>
                </a:schemeClr>
              </a:solidFill>
              <a:uLnTx/>
              <a:uFillTx/>
              <a:latin typeface="微软雅黑" panose="020B0503020204020204" charset="-122"/>
              <a:ea typeface="微软雅黑" panose="020B0503020204020204" charset="-122"/>
              <a:cs typeface="Arial" panose="020B0604020202020204" pitchFamily="34" charset="0"/>
              <a:sym typeface="+mn-ea"/>
            </a:endParaRPr>
          </a:p>
        </p:txBody>
      </p:sp>
      <p:grpSp>
        <p:nvGrpSpPr>
          <p:cNvPr id="37" name="Group 35"/>
          <p:cNvGrpSpPr/>
          <p:nvPr/>
        </p:nvGrpSpPr>
        <p:grpSpPr>
          <a:xfrm>
            <a:off x="2498725" y="2633345"/>
            <a:ext cx="441960" cy="589915"/>
            <a:chOff x="1868971" y="2767277"/>
            <a:chExt cx="274694" cy="366676"/>
          </a:xfrm>
          <a:solidFill>
            <a:schemeClr val="bg1"/>
          </a:solidFill>
        </p:grpSpPr>
        <p:sp>
          <p:nvSpPr>
            <p:cNvPr id="30" name="AutoShape 115"/>
            <p:cNvSpPr/>
            <p:nvPr/>
          </p:nvSpPr>
          <p:spPr bwMode="auto">
            <a:xfrm>
              <a:off x="1868971" y="2767277"/>
              <a:ext cx="274694"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31" name="AutoShape 116"/>
            <p:cNvSpPr/>
            <p:nvPr/>
          </p:nvSpPr>
          <p:spPr bwMode="auto">
            <a:xfrm>
              <a:off x="1983479" y="2985030"/>
              <a:ext cx="45678"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grpSp>
      <p:sp>
        <p:nvSpPr>
          <p:cNvPr id="9" name="Arc 8"/>
          <p:cNvSpPr/>
          <p:nvPr/>
        </p:nvSpPr>
        <p:spPr>
          <a:xfrm>
            <a:off x="3801745" y="2388235"/>
            <a:ext cx="2171065" cy="2170430"/>
          </a:xfrm>
          <a:prstGeom prst="arc">
            <a:avLst>
              <a:gd name="adj1" fmla="val 21571566"/>
              <a:gd name="adj2" fmla="val 10822907"/>
            </a:avLst>
          </a:prstGeom>
          <a:solidFill>
            <a:srgbClr val="BADA5C"/>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65000"/>
                  <a:lumOff val="35000"/>
                </a:schemeClr>
              </a:solidFill>
            </a:endParaRPr>
          </a:p>
        </p:txBody>
      </p:sp>
      <p:sp>
        <p:nvSpPr>
          <p:cNvPr id="15" name="Rectangle 14"/>
          <p:cNvSpPr/>
          <p:nvPr/>
        </p:nvSpPr>
        <p:spPr>
          <a:xfrm>
            <a:off x="3952240" y="1976755"/>
            <a:ext cx="1873250" cy="1278890"/>
          </a:xfrm>
          <a:prstGeom prst="rect">
            <a:avLst/>
          </a:prstGeom>
        </p:spPr>
        <p:txBody>
          <a:bodyPr wrap="square">
            <a:spAutoFit/>
          </a:bodyPr>
          <a:lstStyle/>
          <a:p>
            <a:pPr marL="0" marR="0" lvl="0" algn="ctr" defTabSz="914400" rtl="0" eaLnBrk="1" latinLnBrk="0" hangingPunct="1">
              <a:lnSpc>
                <a:spcPct val="130000"/>
              </a:lnSpc>
              <a:spcBef>
                <a:spcPts val="0"/>
              </a:spcBef>
              <a:spcAft>
                <a:spcPts val="0"/>
              </a:spcAft>
              <a:buClrTx/>
              <a:buSzTx/>
              <a:buFontTx/>
              <a:buNone/>
              <a:defRPr/>
            </a:pPr>
            <a:r>
              <a:rPr lang="zh-CN" altLang="en-US" sz="1200" kern="0" noProof="0">
                <a:ln>
                  <a:noFill/>
                </a:ln>
                <a:solidFill>
                  <a:schemeClr val="tx1">
                    <a:lumMod val="65000"/>
                    <a:lumOff val="35000"/>
                  </a:schemeClr>
                </a:solidFill>
                <a:uLnTx/>
                <a:uFillTx/>
                <a:latin typeface="微软雅黑" panose="020B0503020204020204" charset="-122"/>
                <a:ea typeface="微软雅黑" panose="020B0503020204020204" charset="-122"/>
                <a:cs typeface="Arial" panose="020B0604020202020204" pitchFamily="34" charset="0"/>
                <a:sym typeface="+mn-ea"/>
              </a:rPr>
              <a:t>此处输入您的文本，在此处输入您的文本，在此处输入您的文本在此处输入您的文本，在此处输入您的文本</a:t>
            </a:r>
            <a:endParaRPr lang="zh-CN" altLang="en-US" sz="1200" kern="0" noProof="0" dirty="0">
              <a:ln>
                <a:noFill/>
              </a:ln>
              <a:solidFill>
                <a:schemeClr val="tx1">
                  <a:lumMod val="65000"/>
                  <a:lumOff val="35000"/>
                </a:schemeClr>
              </a:solidFill>
              <a:uLnTx/>
              <a:uFillTx/>
              <a:latin typeface="微软雅黑" panose="020B0503020204020204" charset="-122"/>
              <a:ea typeface="微软雅黑" panose="020B0503020204020204" charset="-122"/>
              <a:cs typeface="Arial" panose="020B0604020202020204" pitchFamily="34" charset="0"/>
              <a:sym typeface="+mn-ea"/>
            </a:endParaRPr>
          </a:p>
        </p:txBody>
      </p:sp>
      <p:grpSp>
        <p:nvGrpSpPr>
          <p:cNvPr id="39" name="Group 36"/>
          <p:cNvGrpSpPr/>
          <p:nvPr/>
        </p:nvGrpSpPr>
        <p:grpSpPr>
          <a:xfrm>
            <a:off x="4612640" y="3773170"/>
            <a:ext cx="588645" cy="441325"/>
            <a:chOff x="359092" y="2813581"/>
            <a:chExt cx="366051" cy="274694"/>
          </a:xfrm>
          <a:solidFill>
            <a:schemeClr val="bg1"/>
          </a:solidFill>
        </p:grpSpPr>
        <p:sp>
          <p:nvSpPr>
            <p:cNvPr id="32" name="AutoShape 118"/>
            <p:cNvSpPr/>
            <p:nvPr/>
          </p:nvSpPr>
          <p:spPr bwMode="auto">
            <a:xfrm>
              <a:off x="359092" y="2813581"/>
              <a:ext cx="366051" cy="274694"/>
            </a:xfrm>
            <a:custGeom>
              <a:avLst/>
              <a:gdLst>
                <a:gd name="T0" fmla="*/ 10732 w 21464"/>
                <a:gd name="T1" fmla="*/ 10800 h 21600"/>
                <a:gd name="T2" fmla="*/ 10732 w 21464"/>
                <a:gd name="T3" fmla="*/ 10800 h 21600"/>
                <a:gd name="T4" fmla="*/ 10732 w 21464"/>
                <a:gd name="T5" fmla="*/ 10800 h 21600"/>
                <a:gd name="T6" fmla="*/ 10732 w 21464"/>
                <a:gd name="T7" fmla="*/ 10800 h 21600"/>
              </a:gdLst>
              <a:ahLst/>
              <a:cxnLst>
                <a:cxn ang="0">
                  <a:pos x="T0" y="T1"/>
                </a:cxn>
                <a:cxn ang="0">
                  <a:pos x="T2" y="T3"/>
                </a:cxn>
                <a:cxn ang="0">
                  <a:pos x="T4" y="T5"/>
                </a:cxn>
                <a:cxn ang="0">
                  <a:pos x="T6" y="T7"/>
                </a:cxn>
              </a:cxnLst>
              <a:rect l="0" t="0" r="r" b="b"/>
              <a:pathLst>
                <a:path w="21464" h="21600">
                  <a:moveTo>
                    <a:pt x="19918" y="11754"/>
                  </a:moveTo>
                  <a:lnTo>
                    <a:pt x="16564" y="18954"/>
                  </a:lnTo>
                  <a:cubicBezTo>
                    <a:pt x="16317" y="19484"/>
                    <a:pt x="15892" y="19800"/>
                    <a:pt x="15427" y="19800"/>
                  </a:cubicBezTo>
                  <a:lnTo>
                    <a:pt x="2683" y="19800"/>
                  </a:lnTo>
                  <a:cubicBezTo>
                    <a:pt x="1943" y="19800"/>
                    <a:pt x="1341" y="18992"/>
                    <a:pt x="1341" y="18000"/>
                  </a:cubicBezTo>
                  <a:lnTo>
                    <a:pt x="1341" y="3600"/>
                  </a:lnTo>
                  <a:cubicBezTo>
                    <a:pt x="1341" y="2608"/>
                    <a:pt x="1943" y="1800"/>
                    <a:pt x="2683" y="1800"/>
                  </a:cubicBezTo>
                  <a:lnTo>
                    <a:pt x="15427" y="1800"/>
                  </a:lnTo>
                  <a:cubicBezTo>
                    <a:pt x="15892" y="1800"/>
                    <a:pt x="16317" y="2116"/>
                    <a:pt x="16564" y="2645"/>
                  </a:cubicBezTo>
                  <a:lnTo>
                    <a:pt x="19917" y="9845"/>
                  </a:lnTo>
                  <a:cubicBezTo>
                    <a:pt x="20188" y="10425"/>
                    <a:pt x="20188" y="11174"/>
                    <a:pt x="19918" y="11754"/>
                  </a:cubicBezTo>
                  <a:moveTo>
                    <a:pt x="21055" y="8891"/>
                  </a:moveTo>
                  <a:lnTo>
                    <a:pt x="17701" y="1691"/>
                  </a:lnTo>
                  <a:cubicBezTo>
                    <a:pt x="17211" y="639"/>
                    <a:pt x="16352" y="0"/>
                    <a:pt x="15427" y="0"/>
                  </a:cubicBezTo>
                  <a:lnTo>
                    <a:pt x="2683" y="0"/>
                  </a:lnTo>
                  <a:cubicBezTo>
                    <a:pt x="1201" y="0"/>
                    <a:pt x="0" y="1611"/>
                    <a:pt x="0" y="3600"/>
                  </a:cubicBezTo>
                  <a:lnTo>
                    <a:pt x="0" y="18000"/>
                  </a:lnTo>
                  <a:cubicBezTo>
                    <a:pt x="0" y="19988"/>
                    <a:pt x="1201" y="21599"/>
                    <a:pt x="2683" y="21599"/>
                  </a:cubicBezTo>
                  <a:lnTo>
                    <a:pt x="15427" y="21599"/>
                  </a:lnTo>
                  <a:cubicBezTo>
                    <a:pt x="16352" y="21599"/>
                    <a:pt x="17211" y="20960"/>
                    <a:pt x="17701" y="19908"/>
                  </a:cubicBezTo>
                  <a:lnTo>
                    <a:pt x="21055" y="12708"/>
                  </a:lnTo>
                  <a:cubicBezTo>
                    <a:pt x="21600" y="11541"/>
                    <a:pt x="21600" y="10059"/>
                    <a:pt x="21055" y="8891"/>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33" name="AutoShape 119"/>
            <p:cNvSpPr/>
            <p:nvPr/>
          </p:nvSpPr>
          <p:spPr bwMode="auto">
            <a:xfrm>
              <a:off x="587481" y="2916200"/>
              <a:ext cx="68830"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0"/>
                  </a:moveTo>
                  <a:cubicBezTo>
                    <a:pt x="6825" y="18000"/>
                    <a:pt x="3600" y="14774"/>
                    <a:pt x="3600" y="10800"/>
                  </a:cubicBezTo>
                  <a:cubicBezTo>
                    <a:pt x="3600" y="6825"/>
                    <a:pt x="6825" y="3600"/>
                    <a:pt x="10800" y="3600"/>
                  </a:cubicBezTo>
                  <a:cubicBezTo>
                    <a:pt x="14774" y="3600"/>
                    <a:pt x="17999" y="6825"/>
                    <a:pt x="17999" y="10800"/>
                  </a:cubicBezTo>
                  <a:cubicBezTo>
                    <a:pt x="17999" y="14774"/>
                    <a:pt x="14774" y="18000"/>
                    <a:pt x="10800" y="18000"/>
                  </a:cubicBezTo>
                  <a:moveTo>
                    <a:pt x="10800" y="0"/>
                  </a:moveTo>
                  <a:cubicBezTo>
                    <a:pt x="4833" y="0"/>
                    <a:pt x="0" y="4833"/>
                    <a:pt x="0" y="10800"/>
                  </a:cubicBezTo>
                  <a:cubicBezTo>
                    <a:pt x="0" y="16766"/>
                    <a:pt x="4833" y="21599"/>
                    <a:pt x="10800" y="21599"/>
                  </a:cubicBezTo>
                  <a:cubicBezTo>
                    <a:pt x="16766" y="21599"/>
                    <a:pt x="21600" y="16766"/>
                    <a:pt x="21600" y="10800"/>
                  </a:cubicBezTo>
                  <a:cubicBezTo>
                    <a:pt x="21600" y="4833"/>
                    <a:pt x="16766" y="0"/>
                    <a:pt x="10800" y="0"/>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2352040" y="2078990"/>
            <a:ext cx="2362835" cy="185864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11500" noProof="0" dirty="0">
                <a:ln>
                  <a:noFill/>
                </a:ln>
                <a:solidFill>
                  <a:srgbClr val="578B18"/>
                </a:solidFill>
                <a:uLnTx/>
                <a:uFillTx/>
                <a:latin typeface="Impact" panose="020B0806030902050204" pitchFamily="34" charset="0"/>
                <a:ea typeface="方正舒体" panose="02010601030101010101" pitchFamily="2" charset="-122"/>
                <a:sym typeface="+mn-ea"/>
              </a:rPr>
              <a:t>04</a:t>
            </a:r>
          </a:p>
        </p:txBody>
      </p:sp>
      <p:sp>
        <p:nvSpPr>
          <p:cNvPr id="12" name="文本框 11"/>
          <p:cNvSpPr txBox="1"/>
          <p:nvPr/>
        </p:nvSpPr>
        <p:spPr>
          <a:xfrm>
            <a:off x="4400550" y="2355215"/>
            <a:ext cx="6924040" cy="830997"/>
          </a:xfrm>
          <a:prstGeom prst="rect">
            <a:avLst/>
          </a:prstGeom>
          <a:noFill/>
        </p:spPr>
        <p:txBody>
          <a:bodyPr wrap="square" rtlCol="0">
            <a:spAutoFit/>
          </a:bodyPr>
          <a:lstStyle/>
          <a:p>
            <a:r>
              <a:rPr lang="zh-CN" altLang="en-US" sz="4800" b="1" dirty="0">
                <a:solidFill>
                  <a:srgbClr val="578B18"/>
                </a:solidFill>
                <a:latin typeface="微软雅黑" panose="020B0503020204020204" charset="-122"/>
                <a:ea typeface="微软雅黑" panose="020B0503020204020204" charset="-122"/>
                <a:sym typeface="+mn-ea"/>
              </a:rPr>
              <a:t>此处添加标题</a:t>
            </a:r>
          </a:p>
        </p:txBody>
      </p:sp>
      <p:sp>
        <p:nvSpPr>
          <p:cNvPr id="16" name="文本框 36"/>
          <p:cNvSpPr txBox="1"/>
          <p:nvPr/>
        </p:nvSpPr>
        <p:spPr>
          <a:xfrm>
            <a:off x="4400550" y="3193415"/>
            <a:ext cx="468376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rgbClr val="578B18"/>
                </a:solidFill>
                <a:latin typeface="微软雅黑" panose="020B0503020204020204" charset="-122"/>
                <a:ea typeface="微软雅黑" panose="020B0503020204020204" charset="-122"/>
                <a:sym typeface="+mn-ea"/>
              </a:rPr>
              <a:t>单击此处输入您的文本，单击此处输入您的文，本单击此处输入您的文本，本单击此处输入您的文本</a:t>
            </a:r>
          </a:p>
        </p:txBody>
      </p:sp>
      <p:pic>
        <p:nvPicPr>
          <p:cNvPr id="3" name="图片 2" descr="01 ]"/>
          <p:cNvPicPr>
            <a:picLocks noChangeAspect="1"/>
          </p:cNvPicPr>
          <p:nvPr/>
        </p:nvPicPr>
        <p:blipFill>
          <a:blip r:embed="rId2" cstate="screen"/>
          <a:stretch>
            <a:fillRect/>
          </a:stretch>
        </p:blipFill>
        <p:spPr>
          <a:xfrm>
            <a:off x="9406255" y="3288665"/>
            <a:ext cx="2105025" cy="307657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1" name="直接连接符 50"/>
          <p:cNvCxnSpPr/>
          <p:nvPr>
            <p:custDataLst>
              <p:tags r:id="rId1"/>
            </p:custDataLst>
          </p:nvPr>
        </p:nvCxnSpPr>
        <p:spPr>
          <a:xfrm>
            <a:off x="7199868" y="3659639"/>
            <a:ext cx="1024959" cy="0"/>
          </a:xfrm>
          <a:prstGeom prst="line">
            <a:avLst/>
          </a:prstGeom>
          <a:ln>
            <a:solidFill>
              <a:srgbClr val="BADA5C"/>
            </a:solidFill>
            <a:tailEnd type="oval"/>
          </a:ln>
        </p:spPr>
        <p:style>
          <a:lnRef idx="1">
            <a:schemeClr val="accent1"/>
          </a:lnRef>
          <a:fillRef idx="0">
            <a:schemeClr val="accent1"/>
          </a:fillRef>
          <a:effectRef idx="0">
            <a:schemeClr val="accent1"/>
          </a:effectRef>
          <a:fontRef idx="minor">
            <a:schemeClr val="tx1"/>
          </a:fontRef>
        </p:style>
      </p:cxnSp>
      <p:sp>
        <p:nvSpPr>
          <p:cNvPr id="26" name="任意多边形 25"/>
          <p:cNvSpPr/>
          <p:nvPr>
            <p:custDataLst>
              <p:tags r:id="rId2"/>
            </p:custDataLst>
          </p:nvPr>
        </p:nvSpPr>
        <p:spPr>
          <a:xfrm>
            <a:off x="6664785" y="2170427"/>
            <a:ext cx="1540315" cy="279431"/>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rgbClr val="BADA5C"/>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0000" lnSpcReduction="20000"/>
          </a:bodyPr>
          <a:lstStyle/>
          <a:p>
            <a:pPr algn="ctr"/>
            <a:endParaRPr lang="zh-CN" altLang="en-US">
              <a:sym typeface="Arial" panose="020B0604020202020204" pitchFamily="34" charset="0"/>
            </a:endParaRPr>
          </a:p>
        </p:txBody>
      </p:sp>
      <p:sp>
        <p:nvSpPr>
          <p:cNvPr id="27" name="任意多边形 26"/>
          <p:cNvSpPr/>
          <p:nvPr>
            <p:custDataLst>
              <p:tags r:id="rId3"/>
            </p:custDataLst>
          </p:nvPr>
        </p:nvSpPr>
        <p:spPr>
          <a:xfrm flipH="1">
            <a:off x="3660967" y="2170427"/>
            <a:ext cx="1540315" cy="279431"/>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rgbClr val="578B18"/>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0000" lnSpcReduction="20000"/>
          </a:bodyPr>
          <a:lstStyle/>
          <a:p>
            <a:pPr algn="ctr"/>
            <a:endParaRPr lang="zh-CN" altLang="en-US">
              <a:sym typeface="Arial" panose="020B0604020202020204" pitchFamily="34" charset="0"/>
            </a:endParaRPr>
          </a:p>
        </p:txBody>
      </p:sp>
      <p:sp>
        <p:nvSpPr>
          <p:cNvPr id="28" name="任意多边形 27"/>
          <p:cNvSpPr/>
          <p:nvPr>
            <p:custDataLst>
              <p:tags r:id="rId4"/>
            </p:custDataLst>
          </p:nvPr>
        </p:nvSpPr>
        <p:spPr>
          <a:xfrm flipV="1">
            <a:off x="6664785" y="4820541"/>
            <a:ext cx="1540315" cy="279431"/>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rgbClr val="BADA5C"/>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0000" lnSpcReduction="20000"/>
          </a:bodyPr>
          <a:lstStyle/>
          <a:p>
            <a:pPr algn="ctr"/>
            <a:endParaRPr lang="zh-CN" altLang="en-US">
              <a:sym typeface="Arial" panose="020B0604020202020204" pitchFamily="34" charset="0"/>
            </a:endParaRPr>
          </a:p>
        </p:txBody>
      </p:sp>
      <p:sp>
        <p:nvSpPr>
          <p:cNvPr id="29" name="任意多边形 28"/>
          <p:cNvSpPr/>
          <p:nvPr>
            <p:custDataLst>
              <p:tags r:id="rId5"/>
            </p:custDataLst>
          </p:nvPr>
        </p:nvSpPr>
        <p:spPr>
          <a:xfrm flipH="1" flipV="1">
            <a:off x="3660967" y="4820541"/>
            <a:ext cx="1540315" cy="279431"/>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rgbClr val="578B18"/>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0000" lnSpcReduction="20000"/>
          </a:bodyPr>
          <a:lstStyle/>
          <a:p>
            <a:pPr algn="ctr"/>
            <a:endParaRPr lang="zh-CN" altLang="en-US">
              <a:sym typeface="Arial" panose="020B0604020202020204" pitchFamily="34" charset="0"/>
            </a:endParaRPr>
          </a:p>
        </p:txBody>
      </p:sp>
      <p:cxnSp>
        <p:nvCxnSpPr>
          <p:cNvPr id="32" name="直接连接符 31"/>
          <p:cNvCxnSpPr/>
          <p:nvPr>
            <p:custDataLst>
              <p:tags r:id="rId6"/>
            </p:custDataLst>
          </p:nvPr>
        </p:nvCxnSpPr>
        <p:spPr>
          <a:xfrm flipH="1">
            <a:off x="3640419" y="3659639"/>
            <a:ext cx="1024959" cy="0"/>
          </a:xfrm>
          <a:prstGeom prst="line">
            <a:avLst/>
          </a:prstGeom>
          <a:ln>
            <a:solidFill>
              <a:srgbClr val="578B18"/>
            </a:solidFill>
            <a:tailEnd type="oval"/>
          </a:ln>
        </p:spPr>
        <p:style>
          <a:lnRef idx="1">
            <a:schemeClr val="accent1"/>
          </a:lnRef>
          <a:fillRef idx="0">
            <a:schemeClr val="accent1"/>
          </a:fillRef>
          <a:effectRef idx="0">
            <a:schemeClr val="accent1"/>
          </a:effectRef>
          <a:fontRef idx="minor">
            <a:schemeClr val="tx1"/>
          </a:fontRef>
        </p:style>
      </p:cxnSp>
      <p:sp>
        <p:nvSpPr>
          <p:cNvPr id="10" name="任意多边形 9"/>
          <p:cNvSpPr/>
          <p:nvPr>
            <p:custDataLst>
              <p:tags r:id="rId7"/>
            </p:custDataLst>
          </p:nvPr>
        </p:nvSpPr>
        <p:spPr>
          <a:xfrm rot="16200000">
            <a:off x="4198929" y="3330216"/>
            <a:ext cx="1197561" cy="619742"/>
          </a:xfrm>
          <a:custGeom>
            <a:avLst/>
            <a:gdLst>
              <a:gd name="connsiteX0" fmla="*/ 449560 w 933102"/>
              <a:gd name="connsiteY0" fmla="*/ 0 h 478711"/>
              <a:gd name="connsiteX1" fmla="*/ 913350 w 933102"/>
              <a:gd name="connsiteY1" fmla="*/ 96592 h 478711"/>
              <a:gd name="connsiteX2" fmla="*/ 933102 w 933102"/>
              <a:gd name="connsiteY2" fmla="*/ 106857 h 478711"/>
              <a:gd name="connsiteX3" fmla="*/ 740422 w 933102"/>
              <a:gd name="connsiteY3" fmla="*/ 478711 h 478711"/>
              <a:gd name="connsiteX4" fmla="*/ 737331 w 933102"/>
              <a:gd name="connsiteY4" fmla="*/ 477033 h 478711"/>
              <a:gd name="connsiteX5" fmla="*/ 449560 w 933102"/>
              <a:gd name="connsiteY5" fmla="*/ 418935 h 478711"/>
              <a:gd name="connsiteX6" fmla="*/ 300564 w 933102"/>
              <a:gd name="connsiteY6" fmla="*/ 433955 h 478711"/>
              <a:gd name="connsiteX7" fmla="*/ 194928 w 933102"/>
              <a:gd name="connsiteY7" fmla="*/ 466746 h 478711"/>
              <a:gd name="connsiteX8" fmla="*/ 0 w 933102"/>
              <a:gd name="connsiteY8" fmla="*/ 90552 h 478711"/>
              <a:gd name="connsiteX9" fmla="*/ 105135 w 933102"/>
              <a:gd name="connsiteY9" fmla="*/ 52072 h 478711"/>
              <a:gd name="connsiteX10" fmla="*/ 449560 w 933102"/>
              <a:gd name="connsiteY10" fmla="*/ 0 h 47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3102" h="478711">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tx1"/>
              </a:solidFill>
              <a:sym typeface="Arial" panose="020B0604020202020204" pitchFamily="34" charset="0"/>
            </a:endParaRPr>
          </a:p>
        </p:txBody>
      </p:sp>
      <p:sp>
        <p:nvSpPr>
          <p:cNvPr id="11" name="任意多边形 10"/>
          <p:cNvSpPr/>
          <p:nvPr>
            <p:custDataLst>
              <p:tags r:id="rId8"/>
            </p:custDataLst>
          </p:nvPr>
        </p:nvSpPr>
        <p:spPr>
          <a:xfrm rot="19800000">
            <a:off x="4768942" y="2345581"/>
            <a:ext cx="1208251" cy="614259"/>
          </a:xfrm>
          <a:custGeom>
            <a:avLst/>
            <a:gdLst>
              <a:gd name="connsiteX0" fmla="*/ 449560 w 933102"/>
              <a:gd name="connsiteY0" fmla="*/ 0 h 478711"/>
              <a:gd name="connsiteX1" fmla="*/ 913350 w 933102"/>
              <a:gd name="connsiteY1" fmla="*/ 96592 h 478711"/>
              <a:gd name="connsiteX2" fmla="*/ 933102 w 933102"/>
              <a:gd name="connsiteY2" fmla="*/ 106857 h 478711"/>
              <a:gd name="connsiteX3" fmla="*/ 740422 w 933102"/>
              <a:gd name="connsiteY3" fmla="*/ 478711 h 478711"/>
              <a:gd name="connsiteX4" fmla="*/ 737331 w 933102"/>
              <a:gd name="connsiteY4" fmla="*/ 477033 h 478711"/>
              <a:gd name="connsiteX5" fmla="*/ 449560 w 933102"/>
              <a:gd name="connsiteY5" fmla="*/ 418935 h 478711"/>
              <a:gd name="connsiteX6" fmla="*/ 300564 w 933102"/>
              <a:gd name="connsiteY6" fmla="*/ 433955 h 478711"/>
              <a:gd name="connsiteX7" fmla="*/ 194928 w 933102"/>
              <a:gd name="connsiteY7" fmla="*/ 466746 h 478711"/>
              <a:gd name="connsiteX8" fmla="*/ 0 w 933102"/>
              <a:gd name="connsiteY8" fmla="*/ 90552 h 478711"/>
              <a:gd name="connsiteX9" fmla="*/ 105135 w 933102"/>
              <a:gd name="connsiteY9" fmla="*/ 52072 h 478711"/>
              <a:gd name="connsiteX10" fmla="*/ 449560 w 933102"/>
              <a:gd name="connsiteY10" fmla="*/ 0 h 47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3102" h="478711">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tx1"/>
              </a:solidFill>
              <a:sym typeface="Arial" panose="020B0604020202020204" pitchFamily="34" charset="0"/>
            </a:endParaRPr>
          </a:p>
        </p:txBody>
      </p:sp>
      <p:sp>
        <p:nvSpPr>
          <p:cNvPr id="12" name="任意多边形 11"/>
          <p:cNvSpPr/>
          <p:nvPr>
            <p:custDataLst>
              <p:tags r:id="rId9"/>
            </p:custDataLst>
          </p:nvPr>
        </p:nvSpPr>
        <p:spPr>
          <a:xfrm rot="1800000">
            <a:off x="5919657" y="2345581"/>
            <a:ext cx="1208251" cy="614259"/>
          </a:xfrm>
          <a:custGeom>
            <a:avLst/>
            <a:gdLst>
              <a:gd name="connsiteX0" fmla="*/ 449560 w 933102"/>
              <a:gd name="connsiteY0" fmla="*/ 0 h 478711"/>
              <a:gd name="connsiteX1" fmla="*/ 913350 w 933102"/>
              <a:gd name="connsiteY1" fmla="*/ 96592 h 478711"/>
              <a:gd name="connsiteX2" fmla="*/ 933102 w 933102"/>
              <a:gd name="connsiteY2" fmla="*/ 106857 h 478711"/>
              <a:gd name="connsiteX3" fmla="*/ 740422 w 933102"/>
              <a:gd name="connsiteY3" fmla="*/ 478711 h 478711"/>
              <a:gd name="connsiteX4" fmla="*/ 737331 w 933102"/>
              <a:gd name="connsiteY4" fmla="*/ 477033 h 478711"/>
              <a:gd name="connsiteX5" fmla="*/ 449560 w 933102"/>
              <a:gd name="connsiteY5" fmla="*/ 418935 h 478711"/>
              <a:gd name="connsiteX6" fmla="*/ 300564 w 933102"/>
              <a:gd name="connsiteY6" fmla="*/ 433955 h 478711"/>
              <a:gd name="connsiteX7" fmla="*/ 194928 w 933102"/>
              <a:gd name="connsiteY7" fmla="*/ 466746 h 478711"/>
              <a:gd name="connsiteX8" fmla="*/ 0 w 933102"/>
              <a:gd name="connsiteY8" fmla="*/ 90552 h 478711"/>
              <a:gd name="connsiteX9" fmla="*/ 105135 w 933102"/>
              <a:gd name="connsiteY9" fmla="*/ 52072 h 478711"/>
              <a:gd name="connsiteX10" fmla="*/ 449560 w 933102"/>
              <a:gd name="connsiteY10" fmla="*/ 0 h 47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3102" h="478711">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rgbClr val="BAD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tx1"/>
              </a:solidFill>
              <a:sym typeface="Arial" panose="020B0604020202020204" pitchFamily="34" charset="0"/>
            </a:endParaRPr>
          </a:p>
        </p:txBody>
      </p:sp>
      <p:sp>
        <p:nvSpPr>
          <p:cNvPr id="13" name="任意多边形 12"/>
          <p:cNvSpPr/>
          <p:nvPr>
            <p:custDataLst>
              <p:tags r:id="rId10"/>
            </p:custDataLst>
          </p:nvPr>
        </p:nvSpPr>
        <p:spPr>
          <a:xfrm rot="5400000">
            <a:off x="6500359" y="3330216"/>
            <a:ext cx="1197561" cy="619742"/>
          </a:xfrm>
          <a:custGeom>
            <a:avLst/>
            <a:gdLst>
              <a:gd name="connsiteX0" fmla="*/ 449560 w 933102"/>
              <a:gd name="connsiteY0" fmla="*/ 0 h 478711"/>
              <a:gd name="connsiteX1" fmla="*/ 913350 w 933102"/>
              <a:gd name="connsiteY1" fmla="*/ 96592 h 478711"/>
              <a:gd name="connsiteX2" fmla="*/ 933102 w 933102"/>
              <a:gd name="connsiteY2" fmla="*/ 106857 h 478711"/>
              <a:gd name="connsiteX3" fmla="*/ 740422 w 933102"/>
              <a:gd name="connsiteY3" fmla="*/ 478711 h 478711"/>
              <a:gd name="connsiteX4" fmla="*/ 737331 w 933102"/>
              <a:gd name="connsiteY4" fmla="*/ 477033 h 478711"/>
              <a:gd name="connsiteX5" fmla="*/ 449560 w 933102"/>
              <a:gd name="connsiteY5" fmla="*/ 418935 h 478711"/>
              <a:gd name="connsiteX6" fmla="*/ 300564 w 933102"/>
              <a:gd name="connsiteY6" fmla="*/ 433955 h 478711"/>
              <a:gd name="connsiteX7" fmla="*/ 194928 w 933102"/>
              <a:gd name="connsiteY7" fmla="*/ 466746 h 478711"/>
              <a:gd name="connsiteX8" fmla="*/ 0 w 933102"/>
              <a:gd name="connsiteY8" fmla="*/ 90552 h 478711"/>
              <a:gd name="connsiteX9" fmla="*/ 105135 w 933102"/>
              <a:gd name="connsiteY9" fmla="*/ 52072 h 478711"/>
              <a:gd name="connsiteX10" fmla="*/ 449560 w 933102"/>
              <a:gd name="connsiteY10" fmla="*/ 0 h 47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3102" h="478711">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rgbClr val="BAD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tx1"/>
              </a:solidFill>
              <a:sym typeface="Arial" panose="020B0604020202020204" pitchFamily="34" charset="0"/>
            </a:endParaRPr>
          </a:p>
        </p:txBody>
      </p:sp>
      <p:sp>
        <p:nvSpPr>
          <p:cNvPr id="4" name="任意多边形 3"/>
          <p:cNvSpPr/>
          <p:nvPr>
            <p:custDataLst>
              <p:tags r:id="rId11"/>
            </p:custDataLst>
          </p:nvPr>
        </p:nvSpPr>
        <p:spPr>
          <a:xfrm rot="9000000">
            <a:off x="5919657" y="4321150"/>
            <a:ext cx="1208251" cy="614259"/>
          </a:xfrm>
          <a:custGeom>
            <a:avLst/>
            <a:gdLst>
              <a:gd name="connsiteX0" fmla="*/ 449560 w 933102"/>
              <a:gd name="connsiteY0" fmla="*/ 0 h 478711"/>
              <a:gd name="connsiteX1" fmla="*/ 913350 w 933102"/>
              <a:gd name="connsiteY1" fmla="*/ 96592 h 478711"/>
              <a:gd name="connsiteX2" fmla="*/ 933102 w 933102"/>
              <a:gd name="connsiteY2" fmla="*/ 106857 h 478711"/>
              <a:gd name="connsiteX3" fmla="*/ 740422 w 933102"/>
              <a:gd name="connsiteY3" fmla="*/ 478711 h 478711"/>
              <a:gd name="connsiteX4" fmla="*/ 737331 w 933102"/>
              <a:gd name="connsiteY4" fmla="*/ 477033 h 478711"/>
              <a:gd name="connsiteX5" fmla="*/ 449560 w 933102"/>
              <a:gd name="connsiteY5" fmla="*/ 418935 h 478711"/>
              <a:gd name="connsiteX6" fmla="*/ 300564 w 933102"/>
              <a:gd name="connsiteY6" fmla="*/ 433955 h 478711"/>
              <a:gd name="connsiteX7" fmla="*/ 194928 w 933102"/>
              <a:gd name="connsiteY7" fmla="*/ 466746 h 478711"/>
              <a:gd name="connsiteX8" fmla="*/ 0 w 933102"/>
              <a:gd name="connsiteY8" fmla="*/ 90552 h 478711"/>
              <a:gd name="connsiteX9" fmla="*/ 105135 w 933102"/>
              <a:gd name="connsiteY9" fmla="*/ 52072 h 478711"/>
              <a:gd name="connsiteX10" fmla="*/ 449560 w 933102"/>
              <a:gd name="connsiteY10" fmla="*/ 0 h 47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3102" h="478711">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rgbClr val="BAD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tx1"/>
              </a:solidFill>
              <a:sym typeface="Arial" panose="020B0604020202020204" pitchFamily="34" charset="0"/>
            </a:endParaRPr>
          </a:p>
        </p:txBody>
      </p:sp>
      <p:sp>
        <p:nvSpPr>
          <p:cNvPr id="15" name="任意多边形 14"/>
          <p:cNvSpPr/>
          <p:nvPr>
            <p:custDataLst>
              <p:tags r:id="rId12"/>
            </p:custDataLst>
          </p:nvPr>
        </p:nvSpPr>
        <p:spPr>
          <a:xfrm rot="12600000">
            <a:off x="4768942" y="4321150"/>
            <a:ext cx="1208251" cy="614259"/>
          </a:xfrm>
          <a:custGeom>
            <a:avLst/>
            <a:gdLst>
              <a:gd name="connsiteX0" fmla="*/ 449560 w 933102"/>
              <a:gd name="connsiteY0" fmla="*/ 0 h 478711"/>
              <a:gd name="connsiteX1" fmla="*/ 913350 w 933102"/>
              <a:gd name="connsiteY1" fmla="*/ 96592 h 478711"/>
              <a:gd name="connsiteX2" fmla="*/ 933102 w 933102"/>
              <a:gd name="connsiteY2" fmla="*/ 106857 h 478711"/>
              <a:gd name="connsiteX3" fmla="*/ 740422 w 933102"/>
              <a:gd name="connsiteY3" fmla="*/ 478711 h 478711"/>
              <a:gd name="connsiteX4" fmla="*/ 737331 w 933102"/>
              <a:gd name="connsiteY4" fmla="*/ 477033 h 478711"/>
              <a:gd name="connsiteX5" fmla="*/ 449560 w 933102"/>
              <a:gd name="connsiteY5" fmla="*/ 418935 h 478711"/>
              <a:gd name="connsiteX6" fmla="*/ 300564 w 933102"/>
              <a:gd name="connsiteY6" fmla="*/ 433955 h 478711"/>
              <a:gd name="connsiteX7" fmla="*/ 194928 w 933102"/>
              <a:gd name="connsiteY7" fmla="*/ 466746 h 478711"/>
              <a:gd name="connsiteX8" fmla="*/ 0 w 933102"/>
              <a:gd name="connsiteY8" fmla="*/ 90552 h 478711"/>
              <a:gd name="connsiteX9" fmla="*/ 105135 w 933102"/>
              <a:gd name="connsiteY9" fmla="*/ 52072 h 478711"/>
              <a:gd name="connsiteX10" fmla="*/ 449560 w 933102"/>
              <a:gd name="connsiteY10" fmla="*/ 0 h 47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3102" h="478711">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tx1"/>
              </a:solidFill>
              <a:sym typeface="Arial" panose="020B0604020202020204" pitchFamily="34" charset="0"/>
            </a:endParaRPr>
          </a:p>
        </p:txBody>
      </p:sp>
      <p:sp>
        <p:nvSpPr>
          <p:cNvPr id="23" name="文本框 22"/>
          <p:cNvSpPr txBox="1"/>
          <p:nvPr/>
        </p:nvSpPr>
        <p:spPr>
          <a:xfrm>
            <a:off x="1134745" y="2169160"/>
            <a:ext cx="2362200" cy="5327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en-US" sz="14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a:t>
            </a:r>
          </a:p>
        </p:txBody>
      </p:sp>
      <p:sp>
        <p:nvSpPr>
          <p:cNvPr id="5" name="文本框 4"/>
          <p:cNvSpPr txBox="1"/>
          <p:nvPr/>
        </p:nvSpPr>
        <p:spPr>
          <a:xfrm>
            <a:off x="2474129" y="1816223"/>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en-US" sz="2000" b="1" kern="0" dirty="0">
                <a:solidFill>
                  <a:schemeClr val="tx1">
                    <a:lumMod val="65000"/>
                    <a:lumOff val="35000"/>
                  </a:schemeClr>
                </a:solidFill>
                <a:latin typeface="微软雅黑" panose="020B0503020204020204" charset="-122"/>
                <a:ea typeface="微软雅黑" panose="020B0503020204020204" charset="-122"/>
                <a:sym typeface="+mn-ea"/>
              </a:rPr>
              <a:t>关键词</a:t>
            </a:r>
            <a:endParaRPr lang="zh-CN" altLang="en-US" sz="2000" b="1"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endParaRPr>
          </a:p>
        </p:txBody>
      </p:sp>
      <p:sp>
        <p:nvSpPr>
          <p:cNvPr id="2" name="文本框 1"/>
          <p:cNvSpPr txBox="1"/>
          <p:nvPr/>
        </p:nvSpPr>
        <p:spPr>
          <a:xfrm>
            <a:off x="1159510" y="3648075"/>
            <a:ext cx="2362200" cy="5327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en-US" sz="14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a:t>
            </a:r>
          </a:p>
        </p:txBody>
      </p:sp>
      <p:sp>
        <p:nvSpPr>
          <p:cNvPr id="3" name="文本框 2"/>
          <p:cNvSpPr txBox="1"/>
          <p:nvPr/>
        </p:nvSpPr>
        <p:spPr>
          <a:xfrm>
            <a:off x="2498894" y="3295138"/>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en-US" sz="2000" b="1" kern="0" dirty="0">
                <a:solidFill>
                  <a:schemeClr val="tx1">
                    <a:lumMod val="65000"/>
                    <a:lumOff val="35000"/>
                  </a:schemeClr>
                </a:solidFill>
                <a:latin typeface="微软雅黑" panose="020B0503020204020204" charset="-122"/>
                <a:ea typeface="微软雅黑" panose="020B0503020204020204" charset="-122"/>
                <a:sym typeface="+mn-ea"/>
              </a:rPr>
              <a:t>关键词</a:t>
            </a:r>
            <a:endParaRPr lang="zh-CN" altLang="en-US" sz="2000" b="1"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endParaRPr>
          </a:p>
        </p:txBody>
      </p:sp>
      <p:sp>
        <p:nvSpPr>
          <p:cNvPr id="8" name="文本框 7"/>
          <p:cNvSpPr txBox="1"/>
          <p:nvPr/>
        </p:nvSpPr>
        <p:spPr>
          <a:xfrm>
            <a:off x="1167765" y="5156200"/>
            <a:ext cx="2362200" cy="5327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en-US" sz="14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a:t>
            </a:r>
          </a:p>
        </p:txBody>
      </p:sp>
      <p:sp>
        <p:nvSpPr>
          <p:cNvPr id="9" name="文本框 8"/>
          <p:cNvSpPr txBox="1"/>
          <p:nvPr/>
        </p:nvSpPr>
        <p:spPr>
          <a:xfrm>
            <a:off x="2507149" y="4803263"/>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en-US" sz="2000" b="1" kern="0" dirty="0">
                <a:solidFill>
                  <a:schemeClr val="tx1">
                    <a:lumMod val="65000"/>
                    <a:lumOff val="35000"/>
                  </a:schemeClr>
                </a:solidFill>
                <a:latin typeface="微软雅黑" panose="020B0503020204020204" charset="-122"/>
                <a:ea typeface="微软雅黑" panose="020B0503020204020204" charset="-122"/>
                <a:sym typeface="+mn-ea"/>
              </a:rPr>
              <a:t>关键词</a:t>
            </a:r>
            <a:endParaRPr lang="zh-CN" altLang="en-US" sz="2000" b="1"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endParaRPr>
          </a:p>
        </p:txBody>
      </p:sp>
      <p:sp>
        <p:nvSpPr>
          <p:cNvPr id="17" name="文本框 16"/>
          <p:cNvSpPr txBox="1"/>
          <p:nvPr/>
        </p:nvSpPr>
        <p:spPr>
          <a:xfrm>
            <a:off x="8340090" y="2153920"/>
            <a:ext cx="2362200" cy="5327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a:t>
            </a:r>
          </a:p>
        </p:txBody>
      </p:sp>
      <p:sp>
        <p:nvSpPr>
          <p:cNvPr id="18" name="文本框 17"/>
          <p:cNvSpPr txBox="1"/>
          <p:nvPr/>
        </p:nvSpPr>
        <p:spPr>
          <a:xfrm>
            <a:off x="8340090" y="1817493"/>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2000" b="1" kern="0" dirty="0">
                <a:solidFill>
                  <a:schemeClr val="tx1">
                    <a:lumMod val="65000"/>
                    <a:lumOff val="35000"/>
                  </a:schemeClr>
                </a:solidFill>
                <a:latin typeface="微软雅黑" panose="020B0503020204020204" charset="-122"/>
                <a:ea typeface="微软雅黑" panose="020B0503020204020204" charset="-122"/>
                <a:sym typeface="+mn-ea"/>
              </a:rPr>
              <a:t>关键词</a:t>
            </a:r>
            <a:endParaRPr lang="zh-CN" altLang="en-US" sz="2000" b="1"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endParaRPr>
          </a:p>
        </p:txBody>
      </p:sp>
      <p:sp>
        <p:nvSpPr>
          <p:cNvPr id="19" name="文本框 18"/>
          <p:cNvSpPr txBox="1"/>
          <p:nvPr/>
        </p:nvSpPr>
        <p:spPr>
          <a:xfrm>
            <a:off x="8340090" y="3582035"/>
            <a:ext cx="2362200" cy="5327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a:t>
            </a:r>
          </a:p>
        </p:txBody>
      </p:sp>
      <p:sp>
        <p:nvSpPr>
          <p:cNvPr id="20" name="文本框 19"/>
          <p:cNvSpPr txBox="1"/>
          <p:nvPr/>
        </p:nvSpPr>
        <p:spPr>
          <a:xfrm>
            <a:off x="8340090" y="3245608"/>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2000" b="1" kern="0" dirty="0">
                <a:solidFill>
                  <a:schemeClr val="tx1">
                    <a:lumMod val="65000"/>
                    <a:lumOff val="35000"/>
                  </a:schemeClr>
                </a:solidFill>
                <a:latin typeface="微软雅黑" panose="020B0503020204020204" charset="-122"/>
                <a:ea typeface="微软雅黑" panose="020B0503020204020204" charset="-122"/>
                <a:sym typeface="+mn-ea"/>
              </a:rPr>
              <a:t>关键词</a:t>
            </a:r>
            <a:endParaRPr lang="zh-CN" altLang="en-US" sz="2000" b="1"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endParaRPr>
          </a:p>
        </p:txBody>
      </p:sp>
      <p:sp>
        <p:nvSpPr>
          <p:cNvPr id="21" name="文本框 20"/>
          <p:cNvSpPr txBox="1"/>
          <p:nvPr/>
        </p:nvSpPr>
        <p:spPr>
          <a:xfrm>
            <a:off x="8340090" y="5110480"/>
            <a:ext cx="2362200" cy="5327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a:t>
            </a:r>
          </a:p>
        </p:txBody>
      </p:sp>
      <p:sp>
        <p:nvSpPr>
          <p:cNvPr id="22" name="文本框 21"/>
          <p:cNvSpPr txBox="1"/>
          <p:nvPr/>
        </p:nvSpPr>
        <p:spPr>
          <a:xfrm>
            <a:off x="8340090" y="4757543"/>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2000" b="1" kern="0" dirty="0">
                <a:solidFill>
                  <a:schemeClr val="tx1">
                    <a:lumMod val="65000"/>
                    <a:lumOff val="35000"/>
                  </a:schemeClr>
                </a:solidFill>
                <a:latin typeface="微软雅黑" panose="020B0503020204020204" charset="-122"/>
                <a:ea typeface="微软雅黑" panose="020B0503020204020204" charset="-122"/>
                <a:sym typeface="+mn-ea"/>
              </a:rPr>
              <a:t>关键词</a:t>
            </a:r>
            <a:endParaRPr lang="zh-CN" altLang="en-US" sz="2000" b="1"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776855" y="3211195"/>
            <a:ext cx="1659255" cy="417830"/>
          </a:xfrm>
          <a:prstGeom prst="rect">
            <a:avLst/>
          </a:prstGeom>
          <a:noFill/>
        </p:spPr>
        <p:txBody>
          <a:bodyPr wrap="square" rtlCol="0">
            <a:spAutoFit/>
          </a:bodyPr>
          <a:lstStyle/>
          <a:p>
            <a:pPr algn="l"/>
            <a:r>
              <a:rPr lang="en-US" altLang="zh-CN" sz="2000" b="1">
                <a:solidFill>
                  <a:srgbClr val="578B18"/>
                </a:solidFill>
                <a:latin typeface="微软雅黑" panose="020B0503020204020204" charset="-122"/>
                <a:ea typeface="微软雅黑" panose="020B0503020204020204" charset="-122"/>
                <a:sym typeface="+mn-ea"/>
              </a:rPr>
              <a:t>CONTENTS</a:t>
            </a:r>
          </a:p>
        </p:txBody>
      </p:sp>
      <p:sp>
        <p:nvSpPr>
          <p:cNvPr id="33" name="文本框 32"/>
          <p:cNvSpPr txBox="1"/>
          <p:nvPr/>
        </p:nvSpPr>
        <p:spPr>
          <a:xfrm>
            <a:off x="2689225" y="2357120"/>
            <a:ext cx="1798955" cy="972820"/>
          </a:xfrm>
          <a:prstGeom prst="rect">
            <a:avLst/>
          </a:prstGeom>
          <a:noFill/>
        </p:spPr>
        <p:txBody>
          <a:bodyPr wrap="square" rtlCol="0">
            <a:spAutoFit/>
          </a:bodyPr>
          <a:lstStyle/>
          <a:p>
            <a:pPr algn="ctr"/>
            <a:r>
              <a:rPr lang="zh-CN" altLang="en-US" sz="5400" b="1">
                <a:solidFill>
                  <a:srgbClr val="578B18"/>
                </a:solidFill>
                <a:latin typeface="微软雅黑" panose="020B0503020204020204" charset="-122"/>
                <a:ea typeface="微软雅黑" panose="020B0503020204020204" charset="-122"/>
                <a:sym typeface="+mn-ea"/>
              </a:rPr>
              <a:t>目 录</a:t>
            </a:r>
          </a:p>
        </p:txBody>
      </p:sp>
      <p:sp>
        <p:nvSpPr>
          <p:cNvPr id="12" name="文本框 11"/>
          <p:cNvSpPr txBox="1"/>
          <p:nvPr/>
        </p:nvSpPr>
        <p:spPr>
          <a:xfrm>
            <a:off x="6578600" y="1422400"/>
            <a:ext cx="3369945" cy="523220"/>
          </a:xfrm>
          <a:prstGeom prst="rect">
            <a:avLst/>
          </a:prstGeom>
          <a:noFill/>
        </p:spPr>
        <p:txBody>
          <a:bodyPr wrap="square" rtlCol="0">
            <a:spAutoFit/>
          </a:bodyPr>
          <a:lstStyle/>
          <a:p>
            <a:r>
              <a:rPr lang="zh-CN" altLang="en-US" sz="2800" b="1" dirty="0">
                <a:solidFill>
                  <a:srgbClr val="578B18"/>
                </a:solidFill>
                <a:latin typeface="微软雅黑" panose="020B0503020204020204" charset="-122"/>
                <a:ea typeface="微软雅黑" panose="020B0503020204020204" charset="-122"/>
              </a:rPr>
              <a:t>此处添加标题</a:t>
            </a:r>
          </a:p>
        </p:txBody>
      </p:sp>
      <p:sp>
        <p:nvSpPr>
          <p:cNvPr id="4" name="文本框 3"/>
          <p:cNvSpPr txBox="1"/>
          <p:nvPr/>
        </p:nvSpPr>
        <p:spPr>
          <a:xfrm>
            <a:off x="6578600" y="2299335"/>
            <a:ext cx="3320415" cy="523220"/>
          </a:xfrm>
          <a:prstGeom prst="rect">
            <a:avLst/>
          </a:prstGeom>
          <a:noFill/>
        </p:spPr>
        <p:txBody>
          <a:bodyPr wrap="square" rtlCol="0">
            <a:spAutoFit/>
          </a:bodyPr>
          <a:lstStyle/>
          <a:p>
            <a:r>
              <a:rPr lang="zh-CN" altLang="en-US" sz="2800" b="1" dirty="0">
                <a:solidFill>
                  <a:srgbClr val="578B18"/>
                </a:solidFill>
                <a:latin typeface="微软雅黑" panose="020B0503020204020204" charset="-122"/>
                <a:ea typeface="微软雅黑" panose="020B0503020204020204" charset="-122"/>
                <a:sym typeface="+mn-ea"/>
              </a:rPr>
              <a:t>此处添加标题</a:t>
            </a:r>
          </a:p>
        </p:txBody>
      </p:sp>
      <p:sp>
        <p:nvSpPr>
          <p:cNvPr id="35" name="文本框 34"/>
          <p:cNvSpPr txBox="1"/>
          <p:nvPr/>
        </p:nvSpPr>
        <p:spPr>
          <a:xfrm>
            <a:off x="5704205" y="1416685"/>
            <a:ext cx="719455" cy="58356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3200" noProof="0" dirty="0">
                <a:ln>
                  <a:noFill/>
                </a:ln>
                <a:solidFill>
                  <a:srgbClr val="578B18"/>
                </a:solidFill>
                <a:uLnTx/>
                <a:uFillTx/>
                <a:latin typeface="Impact" panose="020B0806030902050204" pitchFamily="34" charset="0"/>
                <a:ea typeface="方正舒体" panose="02010601030101010101" pitchFamily="2" charset="-122"/>
                <a:sym typeface="+mn-ea"/>
              </a:rPr>
              <a:t>01</a:t>
            </a:r>
            <a:endParaRPr lang="en-US" altLang="zh-CN" sz="3200" b="1" noProof="0" dirty="0">
              <a:ln>
                <a:noFill/>
              </a:ln>
              <a:solidFill>
                <a:srgbClr val="578B18"/>
              </a:solidFill>
              <a:uLnTx/>
              <a:uFillTx/>
              <a:latin typeface="Impact" panose="020B0806030902050204" pitchFamily="34" charset="0"/>
              <a:ea typeface="方正舒体" panose="02010601030101010101" pitchFamily="2" charset="-122"/>
              <a:sym typeface="+mn-ea"/>
            </a:endParaRPr>
          </a:p>
        </p:txBody>
      </p:sp>
      <p:sp>
        <p:nvSpPr>
          <p:cNvPr id="36" name="文本框 35"/>
          <p:cNvSpPr txBox="1"/>
          <p:nvPr/>
        </p:nvSpPr>
        <p:spPr>
          <a:xfrm>
            <a:off x="5704205" y="2271395"/>
            <a:ext cx="768350" cy="58356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3200" noProof="0" dirty="0">
                <a:ln>
                  <a:noFill/>
                </a:ln>
                <a:solidFill>
                  <a:srgbClr val="578B18"/>
                </a:solidFill>
                <a:uLnTx/>
                <a:uFillTx/>
                <a:latin typeface="Impact" panose="020B0806030902050204" pitchFamily="34" charset="0"/>
                <a:ea typeface="方正舒体" panose="02010601030101010101" pitchFamily="2" charset="-122"/>
                <a:sym typeface="+mn-ea"/>
              </a:rPr>
              <a:t>02</a:t>
            </a:r>
            <a:endParaRPr lang="en-US" altLang="zh-CN" sz="3200" b="1" noProof="0" dirty="0">
              <a:ln>
                <a:noFill/>
              </a:ln>
              <a:solidFill>
                <a:srgbClr val="578B18"/>
              </a:solidFill>
              <a:uLnTx/>
              <a:uFillTx/>
              <a:latin typeface="Impact" panose="020B0806030902050204" pitchFamily="34" charset="0"/>
              <a:ea typeface="方正舒体" panose="02010601030101010101" pitchFamily="2" charset="-122"/>
              <a:sym typeface="+mn-ea"/>
            </a:endParaRPr>
          </a:p>
        </p:txBody>
      </p:sp>
      <p:sp>
        <p:nvSpPr>
          <p:cNvPr id="5" name="文本框 4"/>
          <p:cNvSpPr txBox="1"/>
          <p:nvPr/>
        </p:nvSpPr>
        <p:spPr>
          <a:xfrm>
            <a:off x="6578600" y="3244850"/>
            <a:ext cx="3369945" cy="523220"/>
          </a:xfrm>
          <a:prstGeom prst="rect">
            <a:avLst/>
          </a:prstGeom>
          <a:noFill/>
        </p:spPr>
        <p:txBody>
          <a:bodyPr wrap="square" rtlCol="0">
            <a:spAutoFit/>
          </a:bodyPr>
          <a:lstStyle/>
          <a:p>
            <a:r>
              <a:rPr lang="zh-CN" altLang="en-US" sz="2800" b="1" dirty="0">
                <a:solidFill>
                  <a:srgbClr val="578B18"/>
                </a:solidFill>
                <a:latin typeface="微软雅黑" panose="020B0503020204020204" charset="-122"/>
                <a:ea typeface="微软雅黑" panose="020B0503020204020204" charset="-122"/>
                <a:sym typeface="+mn-ea"/>
              </a:rPr>
              <a:t>此处添加标题</a:t>
            </a:r>
          </a:p>
        </p:txBody>
      </p:sp>
      <p:sp>
        <p:nvSpPr>
          <p:cNvPr id="6" name="文本框 5"/>
          <p:cNvSpPr txBox="1"/>
          <p:nvPr/>
        </p:nvSpPr>
        <p:spPr>
          <a:xfrm>
            <a:off x="6578600" y="4123055"/>
            <a:ext cx="3320415" cy="523220"/>
          </a:xfrm>
          <a:prstGeom prst="rect">
            <a:avLst/>
          </a:prstGeom>
          <a:noFill/>
        </p:spPr>
        <p:txBody>
          <a:bodyPr wrap="square" rtlCol="0">
            <a:spAutoFit/>
          </a:bodyPr>
          <a:lstStyle/>
          <a:p>
            <a:r>
              <a:rPr lang="zh-CN" altLang="en-US" sz="2800" b="1" dirty="0">
                <a:solidFill>
                  <a:srgbClr val="578B18"/>
                </a:solidFill>
                <a:latin typeface="微软雅黑" panose="020B0503020204020204" charset="-122"/>
                <a:ea typeface="微软雅黑" panose="020B0503020204020204" charset="-122"/>
                <a:sym typeface="+mn-ea"/>
              </a:rPr>
              <a:t>此处添加标题</a:t>
            </a:r>
          </a:p>
        </p:txBody>
      </p:sp>
      <p:sp>
        <p:nvSpPr>
          <p:cNvPr id="9" name="文本框 8"/>
          <p:cNvSpPr txBox="1"/>
          <p:nvPr/>
        </p:nvSpPr>
        <p:spPr>
          <a:xfrm>
            <a:off x="5704205" y="3212465"/>
            <a:ext cx="698500" cy="58356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3200" noProof="0" dirty="0">
                <a:ln>
                  <a:noFill/>
                </a:ln>
                <a:solidFill>
                  <a:srgbClr val="578B18"/>
                </a:solidFill>
                <a:uLnTx/>
                <a:uFillTx/>
                <a:latin typeface="Impact" panose="020B0806030902050204" pitchFamily="34" charset="0"/>
                <a:ea typeface="方正舒体" panose="02010601030101010101" pitchFamily="2" charset="-122"/>
                <a:sym typeface="+mn-ea"/>
              </a:rPr>
              <a:t>03</a:t>
            </a:r>
            <a:endParaRPr lang="en-US" altLang="zh-CN" sz="3200" b="1" noProof="0" dirty="0">
              <a:ln>
                <a:noFill/>
              </a:ln>
              <a:solidFill>
                <a:srgbClr val="578B18"/>
              </a:solidFill>
              <a:uLnTx/>
              <a:uFillTx/>
              <a:latin typeface="Impact" panose="020B0806030902050204" pitchFamily="34" charset="0"/>
              <a:ea typeface="方正舒体" panose="02010601030101010101" pitchFamily="2" charset="-122"/>
              <a:sym typeface="+mn-ea"/>
            </a:endParaRPr>
          </a:p>
        </p:txBody>
      </p:sp>
      <p:sp>
        <p:nvSpPr>
          <p:cNvPr id="10" name="文本框 9"/>
          <p:cNvSpPr txBox="1"/>
          <p:nvPr/>
        </p:nvSpPr>
        <p:spPr>
          <a:xfrm>
            <a:off x="5704205" y="4096385"/>
            <a:ext cx="755015" cy="58356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3200" noProof="0" dirty="0">
                <a:ln>
                  <a:noFill/>
                </a:ln>
                <a:solidFill>
                  <a:srgbClr val="578B18"/>
                </a:solidFill>
                <a:uLnTx/>
                <a:uFillTx/>
                <a:latin typeface="Impact" panose="020B0806030902050204" pitchFamily="34" charset="0"/>
                <a:ea typeface="方正舒体" panose="02010601030101010101" pitchFamily="2" charset="-122"/>
                <a:sym typeface="+mn-ea"/>
              </a:rPr>
              <a:t>04</a:t>
            </a:r>
            <a:endParaRPr lang="en-US" altLang="zh-CN" sz="3200" b="1" noProof="0" dirty="0">
              <a:ln>
                <a:noFill/>
              </a:ln>
              <a:solidFill>
                <a:srgbClr val="578B18"/>
              </a:solidFill>
              <a:uLnTx/>
              <a:uFillTx/>
              <a:latin typeface="Impact" panose="020B0806030902050204" pitchFamily="34" charset="0"/>
              <a:ea typeface="方正舒体" panose="02010601030101010101" pitchFamily="2" charset="-122"/>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6603876" y="4749524"/>
            <a:ext cx="751188" cy="751188"/>
            <a:chOff x="6443245" y="4780605"/>
            <a:chExt cx="751188" cy="751188"/>
          </a:xfrm>
        </p:grpSpPr>
        <p:sp>
          <p:nvSpPr>
            <p:cNvPr id="47" name="椭圆 46"/>
            <p:cNvSpPr/>
            <p:nvPr/>
          </p:nvSpPr>
          <p:spPr>
            <a:xfrm>
              <a:off x="6443245" y="4780605"/>
              <a:ext cx="751188" cy="751188"/>
            </a:xfrm>
            <a:prstGeom prst="ellipse">
              <a:avLst/>
            </a:prstGeom>
            <a:solidFill>
              <a:srgbClr val="BAD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endParaRPr>
            </a:p>
          </p:txBody>
        </p:sp>
        <p:grpSp>
          <p:nvGrpSpPr>
            <p:cNvPr id="48" name="组合 47"/>
            <p:cNvGrpSpPr/>
            <p:nvPr/>
          </p:nvGrpSpPr>
          <p:grpSpPr>
            <a:xfrm>
              <a:off x="6600772" y="4925106"/>
              <a:ext cx="482922" cy="481856"/>
              <a:chOff x="3175" y="4763"/>
              <a:chExt cx="717550" cy="715963"/>
            </a:xfrm>
            <a:solidFill>
              <a:schemeClr val="bg1">
                <a:lumMod val="95000"/>
              </a:schemeClr>
            </a:solidFill>
          </p:grpSpPr>
          <p:sp>
            <p:nvSpPr>
              <p:cNvPr id="49" name="Freeform 9"/>
              <p:cNvSpPr/>
              <p:nvPr/>
            </p:nvSpPr>
            <p:spPr bwMode="auto">
              <a:xfrm>
                <a:off x="434975" y="439738"/>
                <a:ext cx="285750" cy="280988"/>
              </a:xfrm>
              <a:custGeom>
                <a:avLst/>
                <a:gdLst>
                  <a:gd name="T0" fmla="*/ 68 w 75"/>
                  <a:gd name="T1" fmla="*/ 42 h 74"/>
                  <a:gd name="T2" fmla="*/ 25 w 75"/>
                  <a:gd name="T3" fmla="*/ 0 h 74"/>
                  <a:gd name="T4" fmla="*/ 0 w 75"/>
                  <a:gd name="T5" fmla="*/ 24 h 74"/>
                  <a:gd name="T6" fmla="*/ 43 w 75"/>
                  <a:gd name="T7" fmla="*/ 67 h 74"/>
                  <a:gd name="T8" fmla="*/ 68 w 75"/>
                  <a:gd name="T9" fmla="*/ 67 h 74"/>
                  <a:gd name="T10" fmla="*/ 68 w 75"/>
                  <a:gd name="T11" fmla="*/ 42 h 74"/>
                </a:gdLst>
                <a:ahLst/>
                <a:cxnLst>
                  <a:cxn ang="0">
                    <a:pos x="T0" y="T1"/>
                  </a:cxn>
                  <a:cxn ang="0">
                    <a:pos x="T2" y="T3"/>
                  </a:cxn>
                  <a:cxn ang="0">
                    <a:pos x="T4" y="T5"/>
                  </a:cxn>
                  <a:cxn ang="0">
                    <a:pos x="T6" y="T7"/>
                  </a:cxn>
                  <a:cxn ang="0">
                    <a:pos x="T8" y="T9"/>
                  </a:cxn>
                  <a:cxn ang="0">
                    <a:pos x="T10" y="T11"/>
                  </a:cxn>
                </a:cxnLst>
                <a:rect l="0" t="0" r="r" b="b"/>
                <a:pathLst>
                  <a:path w="75" h="74">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sp>
            <p:nvSpPr>
              <p:cNvPr id="50" name="Freeform 10"/>
              <p:cNvSpPr>
                <a:spLocks noEditPoints="1"/>
              </p:cNvSpPr>
              <p:nvPr/>
            </p:nvSpPr>
            <p:spPr bwMode="auto">
              <a:xfrm>
                <a:off x="3175" y="4763"/>
                <a:ext cx="530225" cy="533400"/>
              </a:xfrm>
              <a:custGeom>
                <a:avLst/>
                <a:gdLst>
                  <a:gd name="T0" fmla="*/ 139 w 139"/>
                  <a:gd name="T1" fmla="*/ 70 h 140"/>
                  <a:gd name="T2" fmla="*/ 70 w 139"/>
                  <a:gd name="T3" fmla="*/ 0 h 140"/>
                  <a:gd name="T4" fmla="*/ 0 w 139"/>
                  <a:gd name="T5" fmla="*/ 70 h 140"/>
                  <a:gd name="T6" fmla="*/ 70 w 139"/>
                  <a:gd name="T7" fmla="*/ 140 h 140"/>
                  <a:gd name="T8" fmla="*/ 139 w 139"/>
                  <a:gd name="T9" fmla="*/ 70 h 140"/>
                  <a:gd name="T10" fmla="*/ 70 w 139"/>
                  <a:gd name="T11" fmla="*/ 122 h 140"/>
                  <a:gd name="T12" fmla="*/ 17 w 139"/>
                  <a:gd name="T13" fmla="*/ 70 h 140"/>
                  <a:gd name="T14" fmla="*/ 70 w 139"/>
                  <a:gd name="T15" fmla="*/ 17 h 140"/>
                  <a:gd name="T16" fmla="*/ 122 w 139"/>
                  <a:gd name="T17" fmla="*/ 70 h 140"/>
                  <a:gd name="T18" fmla="*/ 70 w 139"/>
                  <a:gd name="T19"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39" y="70"/>
                    </a:moveTo>
                    <a:cubicBezTo>
                      <a:pt x="139" y="31"/>
                      <a:pt x="108" y="0"/>
                      <a:pt x="70" y="0"/>
                    </a:cubicBezTo>
                    <a:cubicBezTo>
                      <a:pt x="31" y="0"/>
                      <a:pt x="0" y="31"/>
                      <a:pt x="0" y="70"/>
                    </a:cubicBezTo>
                    <a:cubicBezTo>
                      <a:pt x="0" y="108"/>
                      <a:pt x="31" y="140"/>
                      <a:pt x="70" y="140"/>
                    </a:cubicBezTo>
                    <a:cubicBezTo>
                      <a:pt x="108" y="140"/>
                      <a:pt x="139" y="108"/>
                      <a:pt x="139" y="70"/>
                    </a:cubicBezTo>
                    <a:close/>
                    <a:moveTo>
                      <a:pt x="70" y="122"/>
                    </a:moveTo>
                    <a:cubicBezTo>
                      <a:pt x="41" y="122"/>
                      <a:pt x="17" y="99"/>
                      <a:pt x="17" y="70"/>
                    </a:cubicBezTo>
                    <a:cubicBezTo>
                      <a:pt x="17" y="41"/>
                      <a:pt x="41" y="17"/>
                      <a:pt x="70" y="17"/>
                    </a:cubicBezTo>
                    <a:cubicBezTo>
                      <a:pt x="98" y="17"/>
                      <a:pt x="122" y="41"/>
                      <a:pt x="122" y="70"/>
                    </a:cubicBezTo>
                    <a:cubicBezTo>
                      <a:pt x="122" y="99"/>
                      <a:pt x="98" y="122"/>
                      <a:pt x="70" y="1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sp>
            <p:nvSpPr>
              <p:cNvPr id="51" name="Freeform 11"/>
              <p:cNvSpPr/>
              <p:nvPr/>
            </p:nvSpPr>
            <p:spPr bwMode="auto">
              <a:xfrm>
                <a:off x="114300" y="115888"/>
                <a:ext cx="157163" cy="155575"/>
              </a:xfrm>
              <a:custGeom>
                <a:avLst/>
                <a:gdLst>
                  <a:gd name="T0" fmla="*/ 0 w 41"/>
                  <a:gd name="T1" fmla="*/ 41 h 41"/>
                  <a:gd name="T2" fmla="*/ 12 w 41"/>
                  <a:gd name="T3" fmla="*/ 41 h 41"/>
                  <a:gd name="T4" fmla="*/ 41 w 41"/>
                  <a:gd name="T5" fmla="*/ 12 h 41"/>
                  <a:gd name="T6" fmla="*/ 41 w 41"/>
                  <a:gd name="T7" fmla="*/ 0 h 41"/>
                  <a:gd name="T8" fmla="*/ 0 w 41"/>
                  <a:gd name="T9" fmla="*/ 41 h 41"/>
                </a:gdLst>
                <a:ahLst/>
                <a:cxnLst>
                  <a:cxn ang="0">
                    <a:pos x="T0" y="T1"/>
                  </a:cxn>
                  <a:cxn ang="0">
                    <a:pos x="T2" y="T3"/>
                  </a:cxn>
                  <a:cxn ang="0">
                    <a:pos x="T4" y="T5"/>
                  </a:cxn>
                  <a:cxn ang="0">
                    <a:pos x="T6" y="T7"/>
                  </a:cxn>
                  <a:cxn ang="0">
                    <a:pos x="T8" y="T9"/>
                  </a:cxn>
                </a:cxnLst>
                <a:rect l="0" t="0" r="r" b="b"/>
                <a:pathLst>
                  <a:path w="41" h="41">
                    <a:moveTo>
                      <a:pt x="0" y="41"/>
                    </a:moveTo>
                    <a:cubicBezTo>
                      <a:pt x="12" y="41"/>
                      <a:pt x="12" y="41"/>
                      <a:pt x="12" y="41"/>
                    </a:cubicBezTo>
                    <a:cubicBezTo>
                      <a:pt x="12" y="25"/>
                      <a:pt x="25" y="12"/>
                      <a:pt x="41" y="12"/>
                    </a:cubicBezTo>
                    <a:cubicBezTo>
                      <a:pt x="41" y="0"/>
                      <a:pt x="41" y="0"/>
                      <a:pt x="41" y="0"/>
                    </a:cubicBezTo>
                    <a:cubicBezTo>
                      <a:pt x="18" y="0"/>
                      <a:pt x="0" y="18"/>
                      <a:pt x="0"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grpSp>
      </p:grpSp>
      <p:grpSp>
        <p:nvGrpSpPr>
          <p:cNvPr id="10" name="组合 9"/>
          <p:cNvGrpSpPr/>
          <p:nvPr/>
        </p:nvGrpSpPr>
        <p:grpSpPr>
          <a:xfrm>
            <a:off x="6603876" y="1580028"/>
            <a:ext cx="751188" cy="751188"/>
            <a:chOff x="6443245" y="1611109"/>
            <a:chExt cx="751188" cy="751188"/>
          </a:xfrm>
        </p:grpSpPr>
        <p:sp>
          <p:nvSpPr>
            <p:cNvPr id="45" name="椭圆 44"/>
            <p:cNvSpPr/>
            <p:nvPr/>
          </p:nvSpPr>
          <p:spPr>
            <a:xfrm>
              <a:off x="6443245" y="1611109"/>
              <a:ext cx="751188" cy="751188"/>
            </a:xfrm>
            <a:prstGeom prst="ellipse">
              <a:avLst/>
            </a:prstGeom>
            <a:solidFill>
              <a:srgbClr val="BAD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endParaRPr>
            </a:p>
          </p:txBody>
        </p:sp>
        <p:sp>
          <p:nvSpPr>
            <p:cNvPr id="46" name="Freeform 21"/>
            <p:cNvSpPr>
              <a:spLocks noEditPoints="1"/>
            </p:cNvSpPr>
            <p:nvPr/>
          </p:nvSpPr>
          <p:spPr bwMode="auto">
            <a:xfrm>
              <a:off x="6602953" y="1780982"/>
              <a:ext cx="425755" cy="418061"/>
            </a:xfrm>
            <a:custGeom>
              <a:avLst/>
              <a:gdLst>
                <a:gd name="T0" fmla="*/ 179 w 208"/>
                <a:gd name="T1" fmla="*/ 79 h 204"/>
                <a:gd name="T2" fmla="*/ 174 w 208"/>
                <a:gd name="T3" fmla="*/ 66 h 204"/>
                <a:gd name="T4" fmla="*/ 185 w 208"/>
                <a:gd name="T5" fmla="*/ 38 h 204"/>
                <a:gd name="T6" fmla="*/ 169 w 208"/>
                <a:gd name="T7" fmla="*/ 22 h 204"/>
                <a:gd name="T8" fmla="*/ 140 w 208"/>
                <a:gd name="T9" fmla="*/ 33 h 204"/>
                <a:gd name="T10" fmla="*/ 128 w 208"/>
                <a:gd name="T11" fmla="*/ 28 h 204"/>
                <a:gd name="T12" fmla="*/ 115 w 208"/>
                <a:gd name="T13" fmla="*/ 0 h 204"/>
                <a:gd name="T14" fmla="*/ 92 w 208"/>
                <a:gd name="T15" fmla="*/ 0 h 204"/>
                <a:gd name="T16" fmla="*/ 80 w 208"/>
                <a:gd name="T17" fmla="*/ 28 h 204"/>
                <a:gd name="T18" fmla="*/ 67 w 208"/>
                <a:gd name="T19" fmla="*/ 33 h 204"/>
                <a:gd name="T20" fmla="*/ 38 w 208"/>
                <a:gd name="T21" fmla="*/ 22 h 204"/>
                <a:gd name="T22" fmla="*/ 22 w 208"/>
                <a:gd name="T23" fmla="*/ 38 h 204"/>
                <a:gd name="T24" fmla="*/ 34 w 208"/>
                <a:gd name="T25" fmla="*/ 66 h 204"/>
                <a:gd name="T26" fmla="*/ 28 w 208"/>
                <a:gd name="T27" fmla="*/ 79 h 204"/>
                <a:gd name="T28" fmla="*/ 0 w 208"/>
                <a:gd name="T29" fmla="*/ 91 h 204"/>
                <a:gd name="T30" fmla="*/ 0 w 208"/>
                <a:gd name="T31" fmla="*/ 114 h 204"/>
                <a:gd name="T32" fmla="*/ 28 w 208"/>
                <a:gd name="T33" fmla="*/ 126 h 204"/>
                <a:gd name="T34" fmla="*/ 34 w 208"/>
                <a:gd name="T35" fmla="*/ 138 h 204"/>
                <a:gd name="T36" fmla="*/ 23 w 208"/>
                <a:gd name="T37" fmla="*/ 167 h 204"/>
                <a:gd name="T38" fmla="*/ 39 w 208"/>
                <a:gd name="T39" fmla="*/ 182 h 204"/>
                <a:gd name="T40" fmla="*/ 67 w 208"/>
                <a:gd name="T41" fmla="*/ 171 h 204"/>
                <a:gd name="T42" fmla="*/ 80 w 208"/>
                <a:gd name="T43" fmla="*/ 176 h 204"/>
                <a:gd name="T44" fmla="*/ 93 w 208"/>
                <a:gd name="T45" fmla="*/ 204 h 204"/>
                <a:gd name="T46" fmla="*/ 116 w 208"/>
                <a:gd name="T47" fmla="*/ 204 h 204"/>
                <a:gd name="T48" fmla="*/ 128 w 208"/>
                <a:gd name="T49" fmla="*/ 176 h 204"/>
                <a:gd name="T50" fmla="*/ 141 w 208"/>
                <a:gd name="T51" fmla="*/ 171 h 204"/>
                <a:gd name="T52" fmla="*/ 170 w 208"/>
                <a:gd name="T53" fmla="*/ 182 h 204"/>
                <a:gd name="T54" fmla="*/ 186 w 208"/>
                <a:gd name="T55" fmla="*/ 166 h 204"/>
                <a:gd name="T56" fmla="*/ 174 w 208"/>
                <a:gd name="T57" fmla="*/ 138 h 204"/>
                <a:gd name="T58" fmla="*/ 179 w 208"/>
                <a:gd name="T59" fmla="*/ 125 h 204"/>
                <a:gd name="T60" fmla="*/ 208 w 208"/>
                <a:gd name="T61" fmla="*/ 113 h 204"/>
                <a:gd name="T62" fmla="*/ 208 w 208"/>
                <a:gd name="T63" fmla="*/ 90 h 204"/>
                <a:gd name="T64" fmla="*/ 179 w 208"/>
                <a:gd name="T65" fmla="*/ 79 h 204"/>
                <a:gd name="T66" fmla="*/ 137 w 208"/>
                <a:gd name="T67" fmla="*/ 102 h 204"/>
                <a:gd name="T68" fmla="*/ 104 w 208"/>
                <a:gd name="T69" fmla="*/ 135 h 204"/>
                <a:gd name="T70" fmla="*/ 71 w 208"/>
                <a:gd name="T71" fmla="*/ 102 h 204"/>
                <a:gd name="T72" fmla="*/ 104 w 208"/>
                <a:gd name="T73" fmla="*/ 69 h 204"/>
                <a:gd name="T74" fmla="*/ 137 w 208"/>
                <a:gd name="T75"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204">
                  <a:moveTo>
                    <a:pt x="179" y="79"/>
                  </a:moveTo>
                  <a:cubicBezTo>
                    <a:pt x="174" y="66"/>
                    <a:pt x="174" y="66"/>
                    <a:pt x="174" y="66"/>
                  </a:cubicBezTo>
                  <a:cubicBezTo>
                    <a:pt x="174" y="66"/>
                    <a:pt x="186" y="39"/>
                    <a:pt x="185" y="38"/>
                  </a:cubicBezTo>
                  <a:cubicBezTo>
                    <a:pt x="169" y="22"/>
                    <a:pt x="169" y="22"/>
                    <a:pt x="169" y="22"/>
                  </a:cubicBezTo>
                  <a:cubicBezTo>
                    <a:pt x="168" y="21"/>
                    <a:pt x="140" y="33"/>
                    <a:pt x="140" y="33"/>
                  </a:cubicBezTo>
                  <a:cubicBezTo>
                    <a:pt x="128" y="28"/>
                    <a:pt x="128" y="28"/>
                    <a:pt x="128" y="28"/>
                  </a:cubicBezTo>
                  <a:cubicBezTo>
                    <a:pt x="128" y="28"/>
                    <a:pt x="116" y="0"/>
                    <a:pt x="115" y="0"/>
                  </a:cubicBezTo>
                  <a:cubicBezTo>
                    <a:pt x="92" y="0"/>
                    <a:pt x="92" y="0"/>
                    <a:pt x="92" y="0"/>
                  </a:cubicBezTo>
                  <a:cubicBezTo>
                    <a:pt x="90" y="0"/>
                    <a:pt x="80" y="28"/>
                    <a:pt x="80" y="28"/>
                  </a:cubicBezTo>
                  <a:cubicBezTo>
                    <a:pt x="67" y="33"/>
                    <a:pt x="67" y="33"/>
                    <a:pt x="67" y="33"/>
                  </a:cubicBezTo>
                  <a:cubicBezTo>
                    <a:pt x="67" y="33"/>
                    <a:pt x="39" y="21"/>
                    <a:pt x="38" y="22"/>
                  </a:cubicBezTo>
                  <a:cubicBezTo>
                    <a:pt x="22" y="38"/>
                    <a:pt x="22" y="38"/>
                    <a:pt x="22" y="38"/>
                  </a:cubicBezTo>
                  <a:cubicBezTo>
                    <a:pt x="21" y="39"/>
                    <a:pt x="34" y="66"/>
                    <a:pt x="34" y="66"/>
                  </a:cubicBezTo>
                  <a:cubicBezTo>
                    <a:pt x="28" y="79"/>
                    <a:pt x="28" y="79"/>
                    <a:pt x="28" y="79"/>
                  </a:cubicBezTo>
                  <a:cubicBezTo>
                    <a:pt x="28" y="79"/>
                    <a:pt x="0" y="90"/>
                    <a:pt x="0" y="91"/>
                  </a:cubicBezTo>
                  <a:cubicBezTo>
                    <a:pt x="0" y="114"/>
                    <a:pt x="0" y="114"/>
                    <a:pt x="0" y="114"/>
                  </a:cubicBezTo>
                  <a:cubicBezTo>
                    <a:pt x="0" y="115"/>
                    <a:pt x="28" y="126"/>
                    <a:pt x="28" y="126"/>
                  </a:cubicBezTo>
                  <a:cubicBezTo>
                    <a:pt x="34" y="138"/>
                    <a:pt x="34" y="138"/>
                    <a:pt x="34" y="138"/>
                  </a:cubicBezTo>
                  <a:cubicBezTo>
                    <a:pt x="34" y="138"/>
                    <a:pt x="21" y="166"/>
                    <a:pt x="23" y="167"/>
                  </a:cubicBezTo>
                  <a:cubicBezTo>
                    <a:pt x="39" y="182"/>
                    <a:pt x="39" y="182"/>
                    <a:pt x="39" y="182"/>
                  </a:cubicBezTo>
                  <a:cubicBezTo>
                    <a:pt x="40" y="184"/>
                    <a:pt x="67" y="171"/>
                    <a:pt x="67" y="171"/>
                  </a:cubicBezTo>
                  <a:cubicBezTo>
                    <a:pt x="80" y="176"/>
                    <a:pt x="80" y="176"/>
                    <a:pt x="80" y="176"/>
                  </a:cubicBezTo>
                  <a:cubicBezTo>
                    <a:pt x="80" y="176"/>
                    <a:pt x="91" y="204"/>
                    <a:pt x="93" y="204"/>
                  </a:cubicBezTo>
                  <a:cubicBezTo>
                    <a:pt x="116" y="204"/>
                    <a:pt x="116" y="204"/>
                    <a:pt x="116" y="204"/>
                  </a:cubicBezTo>
                  <a:cubicBezTo>
                    <a:pt x="117" y="204"/>
                    <a:pt x="128" y="176"/>
                    <a:pt x="128" y="176"/>
                  </a:cubicBezTo>
                  <a:cubicBezTo>
                    <a:pt x="141" y="171"/>
                    <a:pt x="141" y="171"/>
                    <a:pt x="141" y="171"/>
                  </a:cubicBezTo>
                  <a:cubicBezTo>
                    <a:pt x="141" y="171"/>
                    <a:pt x="169" y="183"/>
                    <a:pt x="170" y="182"/>
                  </a:cubicBezTo>
                  <a:cubicBezTo>
                    <a:pt x="186" y="166"/>
                    <a:pt x="186" y="166"/>
                    <a:pt x="186" y="166"/>
                  </a:cubicBezTo>
                  <a:cubicBezTo>
                    <a:pt x="187" y="165"/>
                    <a:pt x="174" y="138"/>
                    <a:pt x="174" y="138"/>
                  </a:cubicBezTo>
                  <a:cubicBezTo>
                    <a:pt x="179" y="125"/>
                    <a:pt x="179" y="125"/>
                    <a:pt x="179" y="125"/>
                  </a:cubicBezTo>
                  <a:cubicBezTo>
                    <a:pt x="179" y="125"/>
                    <a:pt x="208" y="114"/>
                    <a:pt x="208" y="113"/>
                  </a:cubicBezTo>
                  <a:cubicBezTo>
                    <a:pt x="208" y="90"/>
                    <a:pt x="208" y="90"/>
                    <a:pt x="208" y="90"/>
                  </a:cubicBezTo>
                  <a:cubicBezTo>
                    <a:pt x="208" y="89"/>
                    <a:pt x="179" y="79"/>
                    <a:pt x="179" y="79"/>
                  </a:cubicBezTo>
                  <a:close/>
                  <a:moveTo>
                    <a:pt x="137" y="102"/>
                  </a:moveTo>
                  <a:cubicBezTo>
                    <a:pt x="137" y="120"/>
                    <a:pt x="122" y="135"/>
                    <a:pt x="104" y="135"/>
                  </a:cubicBezTo>
                  <a:cubicBezTo>
                    <a:pt x="86" y="135"/>
                    <a:pt x="71" y="120"/>
                    <a:pt x="71" y="102"/>
                  </a:cubicBezTo>
                  <a:cubicBezTo>
                    <a:pt x="71" y="84"/>
                    <a:pt x="86" y="69"/>
                    <a:pt x="104" y="69"/>
                  </a:cubicBezTo>
                  <a:cubicBezTo>
                    <a:pt x="122" y="69"/>
                    <a:pt x="137" y="84"/>
                    <a:pt x="137" y="10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grpSp>
      <p:grpSp>
        <p:nvGrpSpPr>
          <p:cNvPr id="13" name="组合 12"/>
          <p:cNvGrpSpPr/>
          <p:nvPr/>
        </p:nvGrpSpPr>
        <p:grpSpPr>
          <a:xfrm>
            <a:off x="6603876" y="3173402"/>
            <a:ext cx="751188" cy="751188"/>
            <a:chOff x="6443245" y="3204483"/>
            <a:chExt cx="751188" cy="751188"/>
          </a:xfrm>
        </p:grpSpPr>
        <p:sp>
          <p:nvSpPr>
            <p:cNvPr id="43" name="椭圆 42"/>
            <p:cNvSpPr/>
            <p:nvPr/>
          </p:nvSpPr>
          <p:spPr>
            <a:xfrm>
              <a:off x="6443245" y="3204483"/>
              <a:ext cx="751188" cy="751188"/>
            </a:xfrm>
            <a:prstGeom prst="ellipse">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endParaRPr>
            </a:p>
          </p:txBody>
        </p:sp>
        <p:sp>
          <p:nvSpPr>
            <p:cNvPr id="44" name="Freeform 33"/>
            <p:cNvSpPr>
              <a:spLocks noEditPoints="1"/>
            </p:cNvSpPr>
            <p:nvPr/>
          </p:nvSpPr>
          <p:spPr bwMode="auto">
            <a:xfrm>
              <a:off x="6534210" y="3329085"/>
              <a:ext cx="554928" cy="455936"/>
            </a:xfrm>
            <a:custGeom>
              <a:avLst/>
              <a:gdLst>
                <a:gd name="T0" fmla="*/ 221 w 244"/>
                <a:gd name="T1" fmla="*/ 66 h 200"/>
                <a:gd name="T2" fmla="*/ 207 w 244"/>
                <a:gd name="T3" fmla="*/ 80 h 200"/>
                <a:gd name="T4" fmla="*/ 221 w 244"/>
                <a:gd name="T5" fmla="*/ 93 h 200"/>
                <a:gd name="T6" fmla="*/ 235 w 244"/>
                <a:gd name="T7" fmla="*/ 80 h 200"/>
                <a:gd name="T8" fmla="*/ 221 w 244"/>
                <a:gd name="T9" fmla="*/ 66 h 200"/>
                <a:gd name="T10" fmla="*/ 23 w 244"/>
                <a:gd name="T11" fmla="*/ 66 h 200"/>
                <a:gd name="T12" fmla="*/ 9 w 244"/>
                <a:gd name="T13" fmla="*/ 80 h 200"/>
                <a:gd name="T14" fmla="*/ 23 w 244"/>
                <a:gd name="T15" fmla="*/ 93 h 200"/>
                <a:gd name="T16" fmla="*/ 37 w 244"/>
                <a:gd name="T17" fmla="*/ 80 h 200"/>
                <a:gd name="T18" fmla="*/ 23 w 244"/>
                <a:gd name="T19" fmla="*/ 66 h 200"/>
                <a:gd name="T20" fmla="*/ 180 w 244"/>
                <a:gd name="T21" fmla="*/ 41 h 200"/>
                <a:gd name="T22" fmla="*/ 160 w 244"/>
                <a:gd name="T23" fmla="*/ 61 h 200"/>
                <a:gd name="T24" fmla="*/ 180 w 244"/>
                <a:gd name="T25" fmla="*/ 82 h 200"/>
                <a:gd name="T26" fmla="*/ 201 w 244"/>
                <a:gd name="T27" fmla="*/ 61 h 200"/>
                <a:gd name="T28" fmla="*/ 180 w 244"/>
                <a:gd name="T29" fmla="*/ 41 h 200"/>
                <a:gd name="T30" fmla="*/ 244 w 244"/>
                <a:gd name="T31" fmla="*/ 166 h 200"/>
                <a:gd name="T32" fmla="*/ 220 w 244"/>
                <a:gd name="T33" fmla="*/ 166 h 200"/>
                <a:gd name="T34" fmla="*/ 220 w 244"/>
                <a:gd name="T35" fmla="*/ 123 h 200"/>
                <a:gd name="T36" fmla="*/ 215 w 244"/>
                <a:gd name="T37" fmla="*/ 102 h 200"/>
                <a:gd name="T38" fmla="*/ 221 w 244"/>
                <a:gd name="T39" fmla="*/ 101 h 200"/>
                <a:gd name="T40" fmla="*/ 244 w 244"/>
                <a:gd name="T41" fmla="*/ 124 h 200"/>
                <a:gd name="T42" fmla="*/ 244 w 244"/>
                <a:gd name="T43" fmla="*/ 166 h 200"/>
                <a:gd name="T44" fmla="*/ 64 w 244"/>
                <a:gd name="T45" fmla="*/ 41 h 200"/>
                <a:gd name="T46" fmla="*/ 43 w 244"/>
                <a:gd name="T47" fmla="*/ 61 h 200"/>
                <a:gd name="T48" fmla="*/ 64 w 244"/>
                <a:gd name="T49" fmla="*/ 82 h 200"/>
                <a:gd name="T50" fmla="*/ 84 w 244"/>
                <a:gd name="T51" fmla="*/ 61 h 200"/>
                <a:gd name="T52" fmla="*/ 64 w 244"/>
                <a:gd name="T53" fmla="*/ 41 h 200"/>
                <a:gd name="T54" fmla="*/ 23 w 244"/>
                <a:gd name="T55" fmla="*/ 101 h 200"/>
                <a:gd name="T56" fmla="*/ 29 w 244"/>
                <a:gd name="T57" fmla="*/ 102 h 200"/>
                <a:gd name="T58" fmla="*/ 24 w 244"/>
                <a:gd name="T59" fmla="*/ 123 h 200"/>
                <a:gd name="T60" fmla="*/ 24 w 244"/>
                <a:gd name="T61" fmla="*/ 166 h 200"/>
                <a:gd name="T62" fmla="*/ 0 w 244"/>
                <a:gd name="T63" fmla="*/ 166 h 200"/>
                <a:gd name="T64" fmla="*/ 0 w 244"/>
                <a:gd name="T65" fmla="*/ 124 h 200"/>
                <a:gd name="T66" fmla="*/ 23 w 244"/>
                <a:gd name="T67" fmla="*/ 101 h 200"/>
                <a:gd name="T68" fmla="*/ 122 w 244"/>
                <a:gd name="T69" fmla="*/ 0 h 200"/>
                <a:gd name="T70" fmla="*/ 92 w 244"/>
                <a:gd name="T71" fmla="*/ 30 h 200"/>
                <a:gd name="T72" fmla="*/ 122 w 244"/>
                <a:gd name="T73" fmla="*/ 60 h 200"/>
                <a:gd name="T74" fmla="*/ 152 w 244"/>
                <a:gd name="T75" fmla="*/ 30 h 200"/>
                <a:gd name="T76" fmla="*/ 122 w 244"/>
                <a:gd name="T77" fmla="*/ 0 h 200"/>
                <a:gd name="T78" fmla="*/ 213 w 244"/>
                <a:gd name="T79" fmla="*/ 182 h 200"/>
                <a:gd name="T80" fmla="*/ 177 w 244"/>
                <a:gd name="T81" fmla="*/ 182 h 200"/>
                <a:gd name="T82" fmla="*/ 177 w 244"/>
                <a:gd name="T83" fmla="*/ 116 h 200"/>
                <a:gd name="T84" fmla="*/ 171 w 244"/>
                <a:gd name="T85" fmla="*/ 91 h 200"/>
                <a:gd name="T86" fmla="*/ 180 w 244"/>
                <a:gd name="T87" fmla="*/ 90 h 200"/>
                <a:gd name="T88" fmla="*/ 213 w 244"/>
                <a:gd name="T89" fmla="*/ 123 h 200"/>
                <a:gd name="T90" fmla="*/ 213 w 244"/>
                <a:gd name="T91" fmla="*/ 182 h 200"/>
                <a:gd name="T92" fmla="*/ 67 w 244"/>
                <a:gd name="T93" fmla="*/ 116 h 200"/>
                <a:gd name="T94" fmla="*/ 67 w 244"/>
                <a:gd name="T95" fmla="*/ 182 h 200"/>
                <a:gd name="T96" fmla="*/ 31 w 244"/>
                <a:gd name="T97" fmla="*/ 182 h 200"/>
                <a:gd name="T98" fmla="*/ 31 w 244"/>
                <a:gd name="T99" fmla="*/ 123 h 200"/>
                <a:gd name="T100" fmla="*/ 64 w 244"/>
                <a:gd name="T101" fmla="*/ 90 h 200"/>
                <a:gd name="T102" fmla="*/ 73 w 244"/>
                <a:gd name="T103" fmla="*/ 91 h 200"/>
                <a:gd name="T104" fmla="*/ 67 w 244"/>
                <a:gd name="T105" fmla="*/ 116 h 200"/>
                <a:gd name="T106" fmla="*/ 74 w 244"/>
                <a:gd name="T107" fmla="*/ 200 h 200"/>
                <a:gd name="T108" fmla="*/ 170 w 244"/>
                <a:gd name="T109" fmla="*/ 200 h 200"/>
                <a:gd name="T110" fmla="*/ 170 w 244"/>
                <a:gd name="T111" fmla="*/ 116 h 200"/>
                <a:gd name="T112" fmla="*/ 122 w 244"/>
                <a:gd name="T113" fmla="*/ 69 h 200"/>
                <a:gd name="T114" fmla="*/ 74 w 244"/>
                <a:gd name="T115" fmla="*/ 116 h 200"/>
                <a:gd name="T116" fmla="*/ 74 w 244"/>
                <a:gd name="T11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4" h="200">
                  <a:moveTo>
                    <a:pt x="221" y="66"/>
                  </a:moveTo>
                  <a:cubicBezTo>
                    <a:pt x="214" y="66"/>
                    <a:pt x="207" y="72"/>
                    <a:pt x="207" y="80"/>
                  </a:cubicBezTo>
                  <a:cubicBezTo>
                    <a:pt x="207" y="87"/>
                    <a:pt x="214" y="93"/>
                    <a:pt x="221" y="93"/>
                  </a:cubicBezTo>
                  <a:cubicBezTo>
                    <a:pt x="229" y="93"/>
                    <a:pt x="235" y="87"/>
                    <a:pt x="235" y="80"/>
                  </a:cubicBezTo>
                  <a:cubicBezTo>
                    <a:pt x="235" y="72"/>
                    <a:pt x="229" y="66"/>
                    <a:pt x="221" y="66"/>
                  </a:cubicBezTo>
                  <a:close/>
                  <a:moveTo>
                    <a:pt x="23" y="66"/>
                  </a:moveTo>
                  <a:cubicBezTo>
                    <a:pt x="15" y="66"/>
                    <a:pt x="9" y="72"/>
                    <a:pt x="9" y="80"/>
                  </a:cubicBezTo>
                  <a:cubicBezTo>
                    <a:pt x="9" y="87"/>
                    <a:pt x="15" y="93"/>
                    <a:pt x="23" y="93"/>
                  </a:cubicBezTo>
                  <a:cubicBezTo>
                    <a:pt x="31" y="93"/>
                    <a:pt x="37" y="87"/>
                    <a:pt x="37" y="80"/>
                  </a:cubicBezTo>
                  <a:cubicBezTo>
                    <a:pt x="37" y="72"/>
                    <a:pt x="31" y="66"/>
                    <a:pt x="23" y="66"/>
                  </a:cubicBezTo>
                  <a:close/>
                  <a:moveTo>
                    <a:pt x="180" y="41"/>
                  </a:moveTo>
                  <a:cubicBezTo>
                    <a:pt x="169" y="41"/>
                    <a:pt x="160" y="50"/>
                    <a:pt x="160" y="61"/>
                  </a:cubicBezTo>
                  <a:cubicBezTo>
                    <a:pt x="160" y="73"/>
                    <a:pt x="169" y="82"/>
                    <a:pt x="180" y="82"/>
                  </a:cubicBezTo>
                  <a:cubicBezTo>
                    <a:pt x="191" y="82"/>
                    <a:pt x="201" y="73"/>
                    <a:pt x="201" y="61"/>
                  </a:cubicBezTo>
                  <a:cubicBezTo>
                    <a:pt x="201" y="50"/>
                    <a:pt x="191" y="41"/>
                    <a:pt x="180" y="41"/>
                  </a:cubicBezTo>
                  <a:close/>
                  <a:moveTo>
                    <a:pt x="244" y="166"/>
                  </a:moveTo>
                  <a:cubicBezTo>
                    <a:pt x="220" y="166"/>
                    <a:pt x="220" y="166"/>
                    <a:pt x="220" y="166"/>
                  </a:cubicBezTo>
                  <a:cubicBezTo>
                    <a:pt x="220" y="123"/>
                    <a:pt x="220" y="123"/>
                    <a:pt x="220" y="123"/>
                  </a:cubicBezTo>
                  <a:cubicBezTo>
                    <a:pt x="220" y="115"/>
                    <a:pt x="218" y="108"/>
                    <a:pt x="215" y="102"/>
                  </a:cubicBezTo>
                  <a:cubicBezTo>
                    <a:pt x="217" y="102"/>
                    <a:pt x="219" y="101"/>
                    <a:pt x="221" y="101"/>
                  </a:cubicBezTo>
                  <a:cubicBezTo>
                    <a:pt x="234" y="101"/>
                    <a:pt x="244" y="111"/>
                    <a:pt x="244" y="124"/>
                  </a:cubicBezTo>
                  <a:lnTo>
                    <a:pt x="244" y="166"/>
                  </a:lnTo>
                  <a:close/>
                  <a:moveTo>
                    <a:pt x="64" y="41"/>
                  </a:moveTo>
                  <a:cubicBezTo>
                    <a:pt x="53" y="41"/>
                    <a:pt x="43" y="50"/>
                    <a:pt x="43" y="61"/>
                  </a:cubicBezTo>
                  <a:cubicBezTo>
                    <a:pt x="43" y="73"/>
                    <a:pt x="53" y="82"/>
                    <a:pt x="64" y="82"/>
                  </a:cubicBezTo>
                  <a:cubicBezTo>
                    <a:pt x="75" y="82"/>
                    <a:pt x="84" y="73"/>
                    <a:pt x="84" y="61"/>
                  </a:cubicBezTo>
                  <a:cubicBezTo>
                    <a:pt x="84" y="50"/>
                    <a:pt x="75" y="41"/>
                    <a:pt x="64" y="41"/>
                  </a:cubicBezTo>
                  <a:close/>
                  <a:moveTo>
                    <a:pt x="23" y="101"/>
                  </a:moveTo>
                  <a:cubicBezTo>
                    <a:pt x="25" y="101"/>
                    <a:pt x="27" y="102"/>
                    <a:pt x="29" y="102"/>
                  </a:cubicBezTo>
                  <a:cubicBezTo>
                    <a:pt x="26" y="108"/>
                    <a:pt x="24" y="115"/>
                    <a:pt x="24" y="123"/>
                  </a:cubicBezTo>
                  <a:cubicBezTo>
                    <a:pt x="24" y="166"/>
                    <a:pt x="24" y="166"/>
                    <a:pt x="24" y="166"/>
                  </a:cubicBezTo>
                  <a:cubicBezTo>
                    <a:pt x="0" y="166"/>
                    <a:pt x="0" y="166"/>
                    <a:pt x="0" y="166"/>
                  </a:cubicBezTo>
                  <a:cubicBezTo>
                    <a:pt x="0" y="124"/>
                    <a:pt x="0" y="124"/>
                    <a:pt x="0" y="124"/>
                  </a:cubicBezTo>
                  <a:cubicBezTo>
                    <a:pt x="0" y="111"/>
                    <a:pt x="11" y="101"/>
                    <a:pt x="23" y="101"/>
                  </a:cubicBezTo>
                  <a:close/>
                  <a:moveTo>
                    <a:pt x="122" y="0"/>
                  </a:moveTo>
                  <a:cubicBezTo>
                    <a:pt x="105" y="0"/>
                    <a:pt x="92" y="13"/>
                    <a:pt x="92" y="30"/>
                  </a:cubicBezTo>
                  <a:cubicBezTo>
                    <a:pt x="92" y="47"/>
                    <a:pt x="105" y="60"/>
                    <a:pt x="122" y="60"/>
                  </a:cubicBezTo>
                  <a:cubicBezTo>
                    <a:pt x="139" y="60"/>
                    <a:pt x="152" y="47"/>
                    <a:pt x="152" y="30"/>
                  </a:cubicBezTo>
                  <a:cubicBezTo>
                    <a:pt x="152" y="13"/>
                    <a:pt x="139" y="0"/>
                    <a:pt x="122" y="0"/>
                  </a:cubicBezTo>
                  <a:close/>
                  <a:moveTo>
                    <a:pt x="213" y="182"/>
                  </a:moveTo>
                  <a:cubicBezTo>
                    <a:pt x="177" y="182"/>
                    <a:pt x="177" y="182"/>
                    <a:pt x="177" y="182"/>
                  </a:cubicBezTo>
                  <a:cubicBezTo>
                    <a:pt x="177" y="116"/>
                    <a:pt x="177" y="116"/>
                    <a:pt x="177" y="116"/>
                  </a:cubicBezTo>
                  <a:cubicBezTo>
                    <a:pt x="177" y="107"/>
                    <a:pt x="175" y="99"/>
                    <a:pt x="171" y="91"/>
                  </a:cubicBezTo>
                  <a:cubicBezTo>
                    <a:pt x="174" y="90"/>
                    <a:pt x="177" y="90"/>
                    <a:pt x="180" y="90"/>
                  </a:cubicBezTo>
                  <a:cubicBezTo>
                    <a:pt x="198" y="90"/>
                    <a:pt x="213" y="104"/>
                    <a:pt x="213" y="123"/>
                  </a:cubicBezTo>
                  <a:lnTo>
                    <a:pt x="213" y="182"/>
                  </a:lnTo>
                  <a:close/>
                  <a:moveTo>
                    <a:pt x="67" y="116"/>
                  </a:moveTo>
                  <a:cubicBezTo>
                    <a:pt x="67" y="182"/>
                    <a:pt x="67" y="182"/>
                    <a:pt x="67" y="182"/>
                  </a:cubicBezTo>
                  <a:cubicBezTo>
                    <a:pt x="31" y="182"/>
                    <a:pt x="31" y="182"/>
                    <a:pt x="31" y="182"/>
                  </a:cubicBezTo>
                  <a:cubicBezTo>
                    <a:pt x="31" y="123"/>
                    <a:pt x="31" y="123"/>
                    <a:pt x="31" y="123"/>
                  </a:cubicBezTo>
                  <a:cubicBezTo>
                    <a:pt x="31" y="104"/>
                    <a:pt x="46" y="90"/>
                    <a:pt x="64" y="90"/>
                  </a:cubicBezTo>
                  <a:cubicBezTo>
                    <a:pt x="67" y="90"/>
                    <a:pt x="70" y="90"/>
                    <a:pt x="73" y="91"/>
                  </a:cubicBezTo>
                  <a:cubicBezTo>
                    <a:pt x="69" y="99"/>
                    <a:pt x="67" y="107"/>
                    <a:pt x="67" y="116"/>
                  </a:cubicBezTo>
                  <a:close/>
                  <a:moveTo>
                    <a:pt x="74" y="200"/>
                  </a:moveTo>
                  <a:cubicBezTo>
                    <a:pt x="170" y="200"/>
                    <a:pt x="170" y="200"/>
                    <a:pt x="170" y="200"/>
                  </a:cubicBezTo>
                  <a:cubicBezTo>
                    <a:pt x="170" y="116"/>
                    <a:pt x="170" y="116"/>
                    <a:pt x="170" y="116"/>
                  </a:cubicBezTo>
                  <a:cubicBezTo>
                    <a:pt x="170" y="90"/>
                    <a:pt x="148" y="69"/>
                    <a:pt x="122" y="69"/>
                  </a:cubicBezTo>
                  <a:cubicBezTo>
                    <a:pt x="96" y="69"/>
                    <a:pt x="74" y="90"/>
                    <a:pt x="74" y="116"/>
                  </a:cubicBezTo>
                  <a:lnTo>
                    <a:pt x="74" y="200"/>
                  </a:ln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grpSp>
      <p:grpSp>
        <p:nvGrpSpPr>
          <p:cNvPr id="14" name="组合 13"/>
          <p:cNvGrpSpPr/>
          <p:nvPr/>
        </p:nvGrpSpPr>
        <p:grpSpPr>
          <a:xfrm>
            <a:off x="964705" y="4745829"/>
            <a:ext cx="759650" cy="759649"/>
            <a:chOff x="816774" y="4776910"/>
            <a:chExt cx="759650" cy="759649"/>
          </a:xfrm>
          <a:solidFill>
            <a:srgbClr val="578B18"/>
          </a:solidFill>
        </p:grpSpPr>
        <p:sp>
          <p:nvSpPr>
            <p:cNvPr id="28" name="椭圆 27"/>
            <p:cNvSpPr/>
            <p:nvPr/>
          </p:nvSpPr>
          <p:spPr>
            <a:xfrm>
              <a:off x="816774" y="4776910"/>
              <a:ext cx="759650" cy="7596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endParaRPr>
            </a:p>
          </p:txBody>
        </p:sp>
        <p:grpSp>
          <p:nvGrpSpPr>
            <p:cNvPr id="29" name="组合 28"/>
            <p:cNvGrpSpPr/>
            <p:nvPr/>
          </p:nvGrpSpPr>
          <p:grpSpPr>
            <a:xfrm>
              <a:off x="927948" y="4902209"/>
              <a:ext cx="469371" cy="442728"/>
              <a:chOff x="244475" y="2743200"/>
              <a:chExt cx="727075" cy="685800"/>
            </a:xfrm>
            <a:grpFill/>
          </p:grpSpPr>
          <p:sp>
            <p:nvSpPr>
              <p:cNvPr id="30" name="Freeform 15"/>
              <p:cNvSpPr>
                <a:spLocks noEditPoints="1"/>
              </p:cNvSpPr>
              <p:nvPr/>
            </p:nvSpPr>
            <p:spPr bwMode="auto">
              <a:xfrm>
                <a:off x="244475" y="3013075"/>
                <a:ext cx="204788" cy="415925"/>
              </a:xfrm>
              <a:custGeom>
                <a:avLst/>
                <a:gdLst>
                  <a:gd name="T0" fmla="*/ 41 w 54"/>
                  <a:gd name="T1" fmla="*/ 13 h 109"/>
                  <a:gd name="T2" fmla="*/ 41 w 54"/>
                  <a:gd name="T3" fmla="*/ 47 h 109"/>
                  <a:gd name="T4" fmla="*/ 13 w 54"/>
                  <a:gd name="T5" fmla="*/ 47 h 109"/>
                  <a:gd name="T6" fmla="*/ 13 w 54"/>
                  <a:gd name="T7" fmla="*/ 13 h 109"/>
                  <a:gd name="T8" fmla="*/ 41 w 54"/>
                  <a:gd name="T9" fmla="*/ 13 h 109"/>
                  <a:gd name="T10" fmla="*/ 50 w 54"/>
                  <a:gd name="T11" fmla="*/ 0 h 109"/>
                  <a:gd name="T12" fmla="*/ 4 w 54"/>
                  <a:gd name="T13" fmla="*/ 0 h 109"/>
                  <a:gd name="T14" fmla="*/ 0 w 54"/>
                  <a:gd name="T15" fmla="*/ 5 h 109"/>
                  <a:gd name="T16" fmla="*/ 0 w 54"/>
                  <a:gd name="T17" fmla="*/ 105 h 109"/>
                  <a:gd name="T18" fmla="*/ 4 w 54"/>
                  <a:gd name="T19" fmla="*/ 109 h 109"/>
                  <a:gd name="T20" fmla="*/ 50 w 54"/>
                  <a:gd name="T21" fmla="*/ 109 h 109"/>
                  <a:gd name="T22" fmla="*/ 54 w 54"/>
                  <a:gd name="T23" fmla="*/ 105 h 109"/>
                  <a:gd name="T24" fmla="*/ 54 w 54"/>
                  <a:gd name="T25" fmla="*/ 5 h 109"/>
                  <a:gd name="T26" fmla="*/ 50 w 54"/>
                  <a:gd name="T2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109">
                    <a:moveTo>
                      <a:pt x="41" y="13"/>
                    </a:moveTo>
                    <a:cubicBezTo>
                      <a:pt x="41" y="47"/>
                      <a:pt x="41" y="47"/>
                      <a:pt x="41" y="47"/>
                    </a:cubicBezTo>
                    <a:cubicBezTo>
                      <a:pt x="13" y="47"/>
                      <a:pt x="13" y="47"/>
                      <a:pt x="13" y="47"/>
                    </a:cubicBezTo>
                    <a:cubicBezTo>
                      <a:pt x="13" y="13"/>
                      <a:pt x="13" y="13"/>
                      <a:pt x="13" y="13"/>
                    </a:cubicBezTo>
                    <a:cubicBezTo>
                      <a:pt x="41" y="13"/>
                      <a:pt x="41" y="13"/>
                      <a:pt x="41" y="13"/>
                    </a:cubicBezTo>
                    <a:moveTo>
                      <a:pt x="50" y="0"/>
                    </a:moveTo>
                    <a:cubicBezTo>
                      <a:pt x="4" y="0"/>
                      <a:pt x="4" y="0"/>
                      <a:pt x="4" y="0"/>
                    </a:cubicBezTo>
                    <a:cubicBezTo>
                      <a:pt x="2" y="0"/>
                      <a:pt x="0" y="2"/>
                      <a:pt x="0" y="5"/>
                    </a:cubicBezTo>
                    <a:cubicBezTo>
                      <a:pt x="0" y="105"/>
                      <a:pt x="0" y="105"/>
                      <a:pt x="0" y="105"/>
                    </a:cubicBezTo>
                    <a:cubicBezTo>
                      <a:pt x="0" y="107"/>
                      <a:pt x="2" y="109"/>
                      <a:pt x="4" y="109"/>
                    </a:cubicBezTo>
                    <a:cubicBezTo>
                      <a:pt x="50" y="109"/>
                      <a:pt x="50" y="109"/>
                      <a:pt x="50" y="109"/>
                    </a:cubicBezTo>
                    <a:cubicBezTo>
                      <a:pt x="52" y="109"/>
                      <a:pt x="54" y="107"/>
                      <a:pt x="54" y="105"/>
                    </a:cubicBezTo>
                    <a:cubicBezTo>
                      <a:pt x="54" y="5"/>
                      <a:pt x="54" y="5"/>
                      <a:pt x="54" y="5"/>
                    </a:cubicBezTo>
                    <a:cubicBezTo>
                      <a:pt x="54" y="2"/>
                      <a:pt x="52" y="0"/>
                      <a:pt x="50" y="0"/>
                    </a:cubicBezTo>
                    <a:close/>
                  </a:path>
                </a:pathLst>
              </a:custGeom>
              <a:grp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sp>
            <p:nvSpPr>
              <p:cNvPr id="31" name="Freeform 16"/>
              <p:cNvSpPr>
                <a:spLocks noEditPoints="1"/>
              </p:cNvSpPr>
              <p:nvPr/>
            </p:nvSpPr>
            <p:spPr bwMode="auto">
              <a:xfrm>
                <a:off x="500063" y="2914650"/>
                <a:ext cx="207963" cy="514350"/>
              </a:xfrm>
              <a:custGeom>
                <a:avLst/>
                <a:gdLst>
                  <a:gd name="T0" fmla="*/ 42 w 55"/>
                  <a:gd name="T1" fmla="*/ 13 h 135"/>
                  <a:gd name="T2" fmla="*/ 42 w 55"/>
                  <a:gd name="T3" fmla="*/ 81 h 135"/>
                  <a:gd name="T4" fmla="*/ 13 w 55"/>
                  <a:gd name="T5" fmla="*/ 81 h 135"/>
                  <a:gd name="T6" fmla="*/ 13 w 55"/>
                  <a:gd name="T7" fmla="*/ 13 h 135"/>
                  <a:gd name="T8" fmla="*/ 42 w 55"/>
                  <a:gd name="T9" fmla="*/ 13 h 135"/>
                  <a:gd name="T10" fmla="*/ 51 w 55"/>
                  <a:gd name="T11" fmla="*/ 0 h 135"/>
                  <a:gd name="T12" fmla="*/ 5 w 55"/>
                  <a:gd name="T13" fmla="*/ 0 h 135"/>
                  <a:gd name="T14" fmla="*/ 0 w 55"/>
                  <a:gd name="T15" fmla="*/ 5 h 135"/>
                  <a:gd name="T16" fmla="*/ 0 w 55"/>
                  <a:gd name="T17" fmla="*/ 131 h 135"/>
                  <a:gd name="T18" fmla="*/ 5 w 55"/>
                  <a:gd name="T19" fmla="*/ 135 h 135"/>
                  <a:gd name="T20" fmla="*/ 51 w 55"/>
                  <a:gd name="T21" fmla="*/ 135 h 135"/>
                  <a:gd name="T22" fmla="*/ 55 w 55"/>
                  <a:gd name="T23" fmla="*/ 131 h 135"/>
                  <a:gd name="T24" fmla="*/ 55 w 55"/>
                  <a:gd name="T25" fmla="*/ 5 h 135"/>
                  <a:gd name="T26" fmla="*/ 51 w 55"/>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135">
                    <a:moveTo>
                      <a:pt x="42" y="13"/>
                    </a:moveTo>
                    <a:cubicBezTo>
                      <a:pt x="42" y="81"/>
                      <a:pt x="42" y="81"/>
                      <a:pt x="42" y="81"/>
                    </a:cubicBezTo>
                    <a:cubicBezTo>
                      <a:pt x="13" y="81"/>
                      <a:pt x="13" y="81"/>
                      <a:pt x="13" y="81"/>
                    </a:cubicBezTo>
                    <a:cubicBezTo>
                      <a:pt x="13" y="13"/>
                      <a:pt x="13" y="13"/>
                      <a:pt x="13" y="13"/>
                    </a:cubicBezTo>
                    <a:cubicBezTo>
                      <a:pt x="42" y="13"/>
                      <a:pt x="42" y="13"/>
                      <a:pt x="42" y="13"/>
                    </a:cubicBezTo>
                    <a:moveTo>
                      <a:pt x="51" y="0"/>
                    </a:moveTo>
                    <a:cubicBezTo>
                      <a:pt x="5" y="0"/>
                      <a:pt x="5" y="0"/>
                      <a:pt x="5" y="0"/>
                    </a:cubicBezTo>
                    <a:cubicBezTo>
                      <a:pt x="2" y="0"/>
                      <a:pt x="0" y="2"/>
                      <a:pt x="0" y="5"/>
                    </a:cubicBezTo>
                    <a:cubicBezTo>
                      <a:pt x="0" y="131"/>
                      <a:pt x="0" y="131"/>
                      <a:pt x="0" y="131"/>
                    </a:cubicBezTo>
                    <a:cubicBezTo>
                      <a:pt x="0" y="133"/>
                      <a:pt x="2" y="135"/>
                      <a:pt x="5" y="135"/>
                    </a:cubicBezTo>
                    <a:cubicBezTo>
                      <a:pt x="51" y="135"/>
                      <a:pt x="51" y="135"/>
                      <a:pt x="51" y="135"/>
                    </a:cubicBezTo>
                    <a:cubicBezTo>
                      <a:pt x="53" y="135"/>
                      <a:pt x="55" y="133"/>
                      <a:pt x="55" y="131"/>
                    </a:cubicBezTo>
                    <a:cubicBezTo>
                      <a:pt x="55" y="5"/>
                      <a:pt x="55" y="5"/>
                      <a:pt x="55" y="5"/>
                    </a:cubicBezTo>
                    <a:cubicBezTo>
                      <a:pt x="55" y="2"/>
                      <a:pt x="53" y="0"/>
                      <a:pt x="51" y="0"/>
                    </a:cubicBezTo>
                    <a:close/>
                  </a:path>
                </a:pathLst>
              </a:custGeom>
              <a:grp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sp>
            <p:nvSpPr>
              <p:cNvPr id="32" name="Freeform 17"/>
              <p:cNvSpPr>
                <a:spLocks noEditPoints="1"/>
              </p:cNvSpPr>
              <p:nvPr/>
            </p:nvSpPr>
            <p:spPr bwMode="auto">
              <a:xfrm>
                <a:off x="762000" y="2743200"/>
                <a:ext cx="209550" cy="685800"/>
              </a:xfrm>
              <a:custGeom>
                <a:avLst/>
                <a:gdLst>
                  <a:gd name="T0" fmla="*/ 42 w 55"/>
                  <a:gd name="T1" fmla="*/ 13 h 180"/>
                  <a:gd name="T2" fmla="*/ 42 w 55"/>
                  <a:gd name="T3" fmla="*/ 96 h 180"/>
                  <a:gd name="T4" fmla="*/ 13 w 55"/>
                  <a:gd name="T5" fmla="*/ 96 h 180"/>
                  <a:gd name="T6" fmla="*/ 13 w 55"/>
                  <a:gd name="T7" fmla="*/ 13 h 180"/>
                  <a:gd name="T8" fmla="*/ 42 w 55"/>
                  <a:gd name="T9" fmla="*/ 13 h 180"/>
                  <a:gd name="T10" fmla="*/ 50 w 55"/>
                  <a:gd name="T11" fmla="*/ 0 h 180"/>
                  <a:gd name="T12" fmla="*/ 4 w 55"/>
                  <a:gd name="T13" fmla="*/ 0 h 180"/>
                  <a:gd name="T14" fmla="*/ 0 w 55"/>
                  <a:gd name="T15" fmla="*/ 4 h 180"/>
                  <a:gd name="T16" fmla="*/ 0 w 55"/>
                  <a:gd name="T17" fmla="*/ 176 h 180"/>
                  <a:gd name="T18" fmla="*/ 4 w 55"/>
                  <a:gd name="T19" fmla="*/ 180 h 180"/>
                  <a:gd name="T20" fmla="*/ 50 w 55"/>
                  <a:gd name="T21" fmla="*/ 180 h 180"/>
                  <a:gd name="T22" fmla="*/ 55 w 55"/>
                  <a:gd name="T23" fmla="*/ 176 h 180"/>
                  <a:gd name="T24" fmla="*/ 55 w 55"/>
                  <a:gd name="T25" fmla="*/ 4 h 180"/>
                  <a:gd name="T26" fmla="*/ 50 w 55"/>
                  <a:gd name="T2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180">
                    <a:moveTo>
                      <a:pt x="42" y="13"/>
                    </a:moveTo>
                    <a:cubicBezTo>
                      <a:pt x="42" y="96"/>
                      <a:pt x="42" y="96"/>
                      <a:pt x="42" y="96"/>
                    </a:cubicBezTo>
                    <a:cubicBezTo>
                      <a:pt x="13" y="96"/>
                      <a:pt x="13" y="96"/>
                      <a:pt x="13" y="96"/>
                    </a:cubicBezTo>
                    <a:cubicBezTo>
                      <a:pt x="13" y="13"/>
                      <a:pt x="13" y="13"/>
                      <a:pt x="13" y="13"/>
                    </a:cubicBezTo>
                    <a:cubicBezTo>
                      <a:pt x="42" y="13"/>
                      <a:pt x="42" y="13"/>
                      <a:pt x="42" y="13"/>
                    </a:cubicBezTo>
                    <a:moveTo>
                      <a:pt x="50" y="0"/>
                    </a:moveTo>
                    <a:cubicBezTo>
                      <a:pt x="4" y="0"/>
                      <a:pt x="4" y="0"/>
                      <a:pt x="4" y="0"/>
                    </a:cubicBezTo>
                    <a:cubicBezTo>
                      <a:pt x="2" y="0"/>
                      <a:pt x="0" y="2"/>
                      <a:pt x="0" y="4"/>
                    </a:cubicBezTo>
                    <a:cubicBezTo>
                      <a:pt x="0" y="176"/>
                      <a:pt x="0" y="176"/>
                      <a:pt x="0" y="176"/>
                    </a:cubicBezTo>
                    <a:cubicBezTo>
                      <a:pt x="0" y="178"/>
                      <a:pt x="2" y="180"/>
                      <a:pt x="4" y="180"/>
                    </a:cubicBezTo>
                    <a:cubicBezTo>
                      <a:pt x="50" y="180"/>
                      <a:pt x="50" y="180"/>
                      <a:pt x="50" y="180"/>
                    </a:cubicBezTo>
                    <a:cubicBezTo>
                      <a:pt x="53" y="180"/>
                      <a:pt x="55" y="178"/>
                      <a:pt x="55" y="176"/>
                    </a:cubicBezTo>
                    <a:cubicBezTo>
                      <a:pt x="55" y="4"/>
                      <a:pt x="55" y="4"/>
                      <a:pt x="55" y="4"/>
                    </a:cubicBezTo>
                    <a:cubicBezTo>
                      <a:pt x="55" y="2"/>
                      <a:pt x="53" y="0"/>
                      <a:pt x="50" y="0"/>
                    </a:cubicBezTo>
                    <a:close/>
                  </a:path>
                </a:pathLst>
              </a:custGeom>
              <a:grp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grpSp>
      </p:grpSp>
      <p:grpSp>
        <p:nvGrpSpPr>
          <p:cNvPr id="15" name="组合 14"/>
          <p:cNvGrpSpPr/>
          <p:nvPr/>
        </p:nvGrpSpPr>
        <p:grpSpPr>
          <a:xfrm>
            <a:off x="989947" y="3173402"/>
            <a:ext cx="759650" cy="759649"/>
            <a:chOff x="3424768" y="2961096"/>
            <a:chExt cx="759650" cy="759649"/>
          </a:xfrm>
        </p:grpSpPr>
        <p:sp>
          <p:nvSpPr>
            <p:cNvPr id="21" name="椭圆 20"/>
            <p:cNvSpPr/>
            <p:nvPr/>
          </p:nvSpPr>
          <p:spPr>
            <a:xfrm>
              <a:off x="3424768" y="2961096"/>
              <a:ext cx="759650" cy="759649"/>
            </a:xfrm>
            <a:prstGeom prst="ellipse">
              <a:avLst/>
            </a:prstGeom>
            <a:solidFill>
              <a:srgbClr val="BAD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endParaRPr>
            </a:p>
          </p:txBody>
        </p:sp>
        <p:grpSp>
          <p:nvGrpSpPr>
            <p:cNvPr id="22" name="组合 21"/>
            <p:cNvGrpSpPr/>
            <p:nvPr/>
          </p:nvGrpSpPr>
          <p:grpSpPr>
            <a:xfrm>
              <a:off x="3602043" y="3071238"/>
              <a:ext cx="405347" cy="482677"/>
              <a:chOff x="10787673" y="2508217"/>
              <a:chExt cx="478426" cy="569698"/>
            </a:xfrm>
            <a:solidFill>
              <a:schemeClr val="bg1">
                <a:lumMod val="95000"/>
              </a:schemeClr>
            </a:solidFill>
          </p:grpSpPr>
          <p:sp>
            <p:nvSpPr>
              <p:cNvPr id="23" name="Freeform 25"/>
              <p:cNvSpPr>
                <a:spLocks noEditPoints="1"/>
              </p:cNvSpPr>
              <p:nvPr/>
            </p:nvSpPr>
            <p:spPr bwMode="auto">
              <a:xfrm>
                <a:off x="10787673" y="2508217"/>
                <a:ext cx="478426" cy="569698"/>
              </a:xfrm>
              <a:custGeom>
                <a:avLst/>
                <a:gdLst>
                  <a:gd name="T0" fmla="*/ 145 w 156"/>
                  <a:gd name="T1" fmla="*/ 22 h 178"/>
                  <a:gd name="T2" fmla="*/ 134 w 156"/>
                  <a:gd name="T3" fmla="*/ 22 h 178"/>
                  <a:gd name="T4" fmla="*/ 134 w 156"/>
                  <a:gd name="T5" fmla="*/ 11 h 178"/>
                  <a:gd name="T6" fmla="*/ 123 w 156"/>
                  <a:gd name="T7" fmla="*/ 0 h 178"/>
                  <a:gd name="T8" fmla="*/ 11 w 156"/>
                  <a:gd name="T9" fmla="*/ 0 h 178"/>
                  <a:gd name="T10" fmla="*/ 0 w 156"/>
                  <a:gd name="T11" fmla="*/ 11 h 178"/>
                  <a:gd name="T12" fmla="*/ 0 w 156"/>
                  <a:gd name="T13" fmla="*/ 145 h 178"/>
                  <a:gd name="T14" fmla="*/ 11 w 156"/>
                  <a:gd name="T15" fmla="*/ 156 h 178"/>
                  <a:gd name="T16" fmla="*/ 22 w 156"/>
                  <a:gd name="T17" fmla="*/ 156 h 178"/>
                  <a:gd name="T18" fmla="*/ 22 w 156"/>
                  <a:gd name="T19" fmla="*/ 167 h 178"/>
                  <a:gd name="T20" fmla="*/ 33 w 156"/>
                  <a:gd name="T21" fmla="*/ 178 h 178"/>
                  <a:gd name="T22" fmla="*/ 145 w 156"/>
                  <a:gd name="T23" fmla="*/ 178 h 178"/>
                  <a:gd name="T24" fmla="*/ 156 w 156"/>
                  <a:gd name="T25" fmla="*/ 167 h 178"/>
                  <a:gd name="T26" fmla="*/ 156 w 156"/>
                  <a:gd name="T27" fmla="*/ 33 h 178"/>
                  <a:gd name="T28" fmla="*/ 145 w 156"/>
                  <a:gd name="T29" fmla="*/ 22 h 178"/>
                  <a:gd name="T30" fmla="*/ 11 w 156"/>
                  <a:gd name="T31" fmla="*/ 145 h 178"/>
                  <a:gd name="T32" fmla="*/ 11 w 156"/>
                  <a:gd name="T33" fmla="*/ 11 h 178"/>
                  <a:gd name="T34" fmla="*/ 123 w 156"/>
                  <a:gd name="T35" fmla="*/ 11 h 178"/>
                  <a:gd name="T36" fmla="*/ 123 w 156"/>
                  <a:gd name="T37" fmla="*/ 145 h 178"/>
                  <a:gd name="T38" fmla="*/ 11 w 156"/>
                  <a:gd name="T39" fmla="*/ 145 h 178"/>
                  <a:gd name="T40" fmla="*/ 145 w 156"/>
                  <a:gd name="T41" fmla="*/ 167 h 178"/>
                  <a:gd name="T42" fmla="*/ 33 w 156"/>
                  <a:gd name="T43" fmla="*/ 167 h 178"/>
                  <a:gd name="T44" fmla="*/ 33 w 156"/>
                  <a:gd name="T45" fmla="*/ 156 h 178"/>
                  <a:gd name="T46" fmla="*/ 123 w 156"/>
                  <a:gd name="T47" fmla="*/ 156 h 178"/>
                  <a:gd name="T48" fmla="*/ 134 w 156"/>
                  <a:gd name="T49" fmla="*/ 145 h 178"/>
                  <a:gd name="T50" fmla="*/ 134 w 156"/>
                  <a:gd name="T51" fmla="*/ 33 h 178"/>
                  <a:gd name="T52" fmla="*/ 145 w 156"/>
                  <a:gd name="T53" fmla="*/ 33 h 178"/>
                  <a:gd name="T54" fmla="*/ 145 w 156"/>
                  <a:gd name="T55" fmla="*/ 16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178">
                    <a:moveTo>
                      <a:pt x="145" y="22"/>
                    </a:moveTo>
                    <a:cubicBezTo>
                      <a:pt x="134" y="22"/>
                      <a:pt x="134" y="22"/>
                      <a:pt x="134" y="22"/>
                    </a:cubicBezTo>
                    <a:cubicBezTo>
                      <a:pt x="134" y="11"/>
                      <a:pt x="134" y="11"/>
                      <a:pt x="134" y="11"/>
                    </a:cubicBezTo>
                    <a:cubicBezTo>
                      <a:pt x="134" y="5"/>
                      <a:pt x="129" y="0"/>
                      <a:pt x="123" y="0"/>
                    </a:cubicBezTo>
                    <a:cubicBezTo>
                      <a:pt x="11" y="0"/>
                      <a:pt x="11" y="0"/>
                      <a:pt x="11" y="0"/>
                    </a:cubicBezTo>
                    <a:cubicBezTo>
                      <a:pt x="5" y="0"/>
                      <a:pt x="0" y="5"/>
                      <a:pt x="0" y="11"/>
                    </a:cubicBezTo>
                    <a:cubicBezTo>
                      <a:pt x="0" y="145"/>
                      <a:pt x="0" y="145"/>
                      <a:pt x="0" y="145"/>
                    </a:cubicBezTo>
                    <a:cubicBezTo>
                      <a:pt x="0" y="151"/>
                      <a:pt x="5" y="156"/>
                      <a:pt x="11" y="156"/>
                    </a:cubicBezTo>
                    <a:cubicBezTo>
                      <a:pt x="22" y="156"/>
                      <a:pt x="22" y="156"/>
                      <a:pt x="22" y="156"/>
                    </a:cubicBezTo>
                    <a:cubicBezTo>
                      <a:pt x="22" y="167"/>
                      <a:pt x="22" y="167"/>
                      <a:pt x="22" y="167"/>
                    </a:cubicBezTo>
                    <a:cubicBezTo>
                      <a:pt x="22" y="173"/>
                      <a:pt x="27" y="178"/>
                      <a:pt x="33" y="178"/>
                    </a:cubicBezTo>
                    <a:cubicBezTo>
                      <a:pt x="145" y="178"/>
                      <a:pt x="145" y="178"/>
                      <a:pt x="145" y="178"/>
                    </a:cubicBezTo>
                    <a:cubicBezTo>
                      <a:pt x="151" y="178"/>
                      <a:pt x="156" y="173"/>
                      <a:pt x="156" y="167"/>
                    </a:cubicBezTo>
                    <a:cubicBezTo>
                      <a:pt x="156" y="33"/>
                      <a:pt x="156" y="33"/>
                      <a:pt x="156" y="33"/>
                    </a:cubicBezTo>
                    <a:cubicBezTo>
                      <a:pt x="156" y="27"/>
                      <a:pt x="151" y="22"/>
                      <a:pt x="145" y="22"/>
                    </a:cubicBezTo>
                    <a:close/>
                    <a:moveTo>
                      <a:pt x="11" y="145"/>
                    </a:moveTo>
                    <a:cubicBezTo>
                      <a:pt x="11" y="11"/>
                      <a:pt x="11" y="11"/>
                      <a:pt x="11" y="11"/>
                    </a:cubicBezTo>
                    <a:cubicBezTo>
                      <a:pt x="123" y="11"/>
                      <a:pt x="123" y="11"/>
                      <a:pt x="123" y="11"/>
                    </a:cubicBezTo>
                    <a:cubicBezTo>
                      <a:pt x="123" y="145"/>
                      <a:pt x="123" y="145"/>
                      <a:pt x="123" y="145"/>
                    </a:cubicBezTo>
                    <a:lnTo>
                      <a:pt x="11" y="145"/>
                    </a:lnTo>
                    <a:close/>
                    <a:moveTo>
                      <a:pt x="145" y="167"/>
                    </a:moveTo>
                    <a:cubicBezTo>
                      <a:pt x="33" y="167"/>
                      <a:pt x="33" y="167"/>
                      <a:pt x="33" y="167"/>
                    </a:cubicBezTo>
                    <a:cubicBezTo>
                      <a:pt x="33" y="156"/>
                      <a:pt x="33" y="156"/>
                      <a:pt x="33" y="156"/>
                    </a:cubicBezTo>
                    <a:cubicBezTo>
                      <a:pt x="123" y="156"/>
                      <a:pt x="123" y="156"/>
                      <a:pt x="123" y="156"/>
                    </a:cubicBezTo>
                    <a:cubicBezTo>
                      <a:pt x="129" y="156"/>
                      <a:pt x="134" y="151"/>
                      <a:pt x="134" y="145"/>
                    </a:cubicBezTo>
                    <a:cubicBezTo>
                      <a:pt x="134" y="33"/>
                      <a:pt x="134" y="33"/>
                      <a:pt x="134" y="33"/>
                    </a:cubicBezTo>
                    <a:cubicBezTo>
                      <a:pt x="145" y="33"/>
                      <a:pt x="145" y="33"/>
                      <a:pt x="145" y="33"/>
                    </a:cubicBezTo>
                    <a:lnTo>
                      <a:pt x="145" y="167"/>
                    </a:lnTo>
                    <a:close/>
                  </a:path>
                </a:pathLst>
              </a:custGeom>
              <a:solidFill>
                <a:schemeClr val="bg1"/>
              </a:solid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sp>
            <p:nvSpPr>
              <p:cNvPr id="24" name="Freeform 26"/>
              <p:cNvSpPr/>
              <p:nvPr/>
            </p:nvSpPr>
            <p:spPr bwMode="auto">
              <a:xfrm>
                <a:off x="10925460" y="2614454"/>
                <a:ext cx="205404" cy="34527"/>
              </a:xfrm>
              <a:custGeom>
                <a:avLst/>
                <a:gdLst>
                  <a:gd name="T0" fmla="*/ 61 w 67"/>
                  <a:gd name="T1" fmla="*/ 0 h 11"/>
                  <a:gd name="T2" fmla="*/ 5 w 67"/>
                  <a:gd name="T3" fmla="*/ 0 h 11"/>
                  <a:gd name="T4" fmla="*/ 0 w 67"/>
                  <a:gd name="T5" fmla="*/ 6 h 11"/>
                  <a:gd name="T6" fmla="*/ 5 w 67"/>
                  <a:gd name="T7" fmla="*/ 11 h 11"/>
                  <a:gd name="T8" fmla="*/ 61 w 67"/>
                  <a:gd name="T9" fmla="*/ 11 h 11"/>
                  <a:gd name="T10" fmla="*/ 67 w 67"/>
                  <a:gd name="T11" fmla="*/ 6 h 11"/>
                  <a:gd name="T12" fmla="*/ 61 w 67"/>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7" h="11">
                    <a:moveTo>
                      <a:pt x="61" y="0"/>
                    </a:moveTo>
                    <a:cubicBezTo>
                      <a:pt x="5" y="0"/>
                      <a:pt x="5" y="0"/>
                      <a:pt x="5" y="0"/>
                    </a:cubicBezTo>
                    <a:cubicBezTo>
                      <a:pt x="2" y="0"/>
                      <a:pt x="0" y="3"/>
                      <a:pt x="0" y="6"/>
                    </a:cubicBezTo>
                    <a:cubicBezTo>
                      <a:pt x="0" y="9"/>
                      <a:pt x="2" y="11"/>
                      <a:pt x="5" y="11"/>
                    </a:cubicBezTo>
                    <a:cubicBezTo>
                      <a:pt x="61" y="11"/>
                      <a:pt x="61" y="11"/>
                      <a:pt x="61" y="11"/>
                    </a:cubicBezTo>
                    <a:cubicBezTo>
                      <a:pt x="64" y="11"/>
                      <a:pt x="67" y="9"/>
                      <a:pt x="67" y="6"/>
                    </a:cubicBezTo>
                    <a:cubicBezTo>
                      <a:pt x="67" y="3"/>
                      <a:pt x="64" y="0"/>
                      <a:pt x="61" y="0"/>
                    </a:cubicBezTo>
                    <a:close/>
                  </a:path>
                </a:pathLst>
              </a:custGeom>
              <a:solidFill>
                <a:schemeClr val="bg1"/>
              </a:solid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sp>
            <p:nvSpPr>
              <p:cNvPr id="25" name="Freeform 27"/>
              <p:cNvSpPr/>
              <p:nvPr/>
            </p:nvSpPr>
            <p:spPr bwMode="auto">
              <a:xfrm>
                <a:off x="10854015" y="2723348"/>
                <a:ext cx="276849" cy="34527"/>
              </a:xfrm>
              <a:custGeom>
                <a:avLst/>
                <a:gdLst>
                  <a:gd name="T0" fmla="*/ 84 w 90"/>
                  <a:gd name="T1" fmla="*/ 0 h 11"/>
                  <a:gd name="T2" fmla="*/ 6 w 90"/>
                  <a:gd name="T3" fmla="*/ 0 h 11"/>
                  <a:gd name="T4" fmla="*/ 0 w 90"/>
                  <a:gd name="T5" fmla="*/ 5 h 11"/>
                  <a:gd name="T6" fmla="*/ 6 w 90"/>
                  <a:gd name="T7" fmla="*/ 11 h 11"/>
                  <a:gd name="T8" fmla="*/ 84 w 90"/>
                  <a:gd name="T9" fmla="*/ 11 h 11"/>
                  <a:gd name="T10" fmla="*/ 90 w 90"/>
                  <a:gd name="T11" fmla="*/ 5 h 11"/>
                  <a:gd name="T12" fmla="*/ 84 w 90"/>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90" h="11">
                    <a:moveTo>
                      <a:pt x="84" y="0"/>
                    </a:moveTo>
                    <a:cubicBezTo>
                      <a:pt x="6" y="0"/>
                      <a:pt x="6" y="0"/>
                      <a:pt x="6" y="0"/>
                    </a:cubicBezTo>
                    <a:cubicBezTo>
                      <a:pt x="3" y="0"/>
                      <a:pt x="0" y="2"/>
                      <a:pt x="0" y="5"/>
                    </a:cubicBezTo>
                    <a:cubicBezTo>
                      <a:pt x="0" y="8"/>
                      <a:pt x="3" y="11"/>
                      <a:pt x="6" y="11"/>
                    </a:cubicBezTo>
                    <a:cubicBezTo>
                      <a:pt x="84" y="11"/>
                      <a:pt x="84" y="11"/>
                      <a:pt x="84" y="11"/>
                    </a:cubicBezTo>
                    <a:cubicBezTo>
                      <a:pt x="87" y="11"/>
                      <a:pt x="90" y="8"/>
                      <a:pt x="90" y="5"/>
                    </a:cubicBezTo>
                    <a:cubicBezTo>
                      <a:pt x="90" y="2"/>
                      <a:pt x="87" y="0"/>
                      <a:pt x="84" y="0"/>
                    </a:cubicBezTo>
                    <a:close/>
                  </a:path>
                </a:pathLst>
              </a:custGeom>
              <a:solidFill>
                <a:schemeClr val="bg1"/>
              </a:solid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sp>
            <p:nvSpPr>
              <p:cNvPr id="26" name="Freeform 28"/>
              <p:cNvSpPr/>
              <p:nvPr/>
            </p:nvSpPr>
            <p:spPr bwMode="auto">
              <a:xfrm>
                <a:off x="10854015" y="2793730"/>
                <a:ext cx="276849" cy="34527"/>
              </a:xfrm>
              <a:custGeom>
                <a:avLst/>
                <a:gdLst>
                  <a:gd name="T0" fmla="*/ 84 w 90"/>
                  <a:gd name="T1" fmla="*/ 0 h 11"/>
                  <a:gd name="T2" fmla="*/ 6 w 90"/>
                  <a:gd name="T3" fmla="*/ 0 h 11"/>
                  <a:gd name="T4" fmla="*/ 0 w 90"/>
                  <a:gd name="T5" fmla="*/ 6 h 11"/>
                  <a:gd name="T6" fmla="*/ 6 w 90"/>
                  <a:gd name="T7" fmla="*/ 11 h 11"/>
                  <a:gd name="T8" fmla="*/ 84 w 90"/>
                  <a:gd name="T9" fmla="*/ 11 h 11"/>
                  <a:gd name="T10" fmla="*/ 90 w 90"/>
                  <a:gd name="T11" fmla="*/ 6 h 11"/>
                  <a:gd name="T12" fmla="*/ 84 w 90"/>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90" h="11">
                    <a:moveTo>
                      <a:pt x="84" y="0"/>
                    </a:moveTo>
                    <a:cubicBezTo>
                      <a:pt x="6" y="0"/>
                      <a:pt x="6" y="0"/>
                      <a:pt x="6" y="0"/>
                    </a:cubicBezTo>
                    <a:cubicBezTo>
                      <a:pt x="3" y="0"/>
                      <a:pt x="0" y="3"/>
                      <a:pt x="0" y="6"/>
                    </a:cubicBezTo>
                    <a:cubicBezTo>
                      <a:pt x="0" y="9"/>
                      <a:pt x="3" y="11"/>
                      <a:pt x="6" y="11"/>
                    </a:cubicBezTo>
                    <a:cubicBezTo>
                      <a:pt x="84" y="11"/>
                      <a:pt x="84" y="11"/>
                      <a:pt x="84" y="11"/>
                    </a:cubicBezTo>
                    <a:cubicBezTo>
                      <a:pt x="87" y="11"/>
                      <a:pt x="90" y="9"/>
                      <a:pt x="90" y="6"/>
                    </a:cubicBezTo>
                    <a:cubicBezTo>
                      <a:pt x="90" y="3"/>
                      <a:pt x="87" y="0"/>
                      <a:pt x="84" y="0"/>
                    </a:cubicBezTo>
                    <a:close/>
                  </a:path>
                </a:pathLst>
              </a:custGeom>
              <a:solidFill>
                <a:schemeClr val="bg1"/>
              </a:solid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sp>
            <p:nvSpPr>
              <p:cNvPr id="27" name="Freeform 29"/>
              <p:cNvSpPr/>
              <p:nvPr/>
            </p:nvSpPr>
            <p:spPr bwMode="auto">
              <a:xfrm>
                <a:off x="10854015" y="2862784"/>
                <a:ext cx="276849" cy="38511"/>
              </a:xfrm>
              <a:custGeom>
                <a:avLst/>
                <a:gdLst>
                  <a:gd name="T0" fmla="*/ 84 w 90"/>
                  <a:gd name="T1" fmla="*/ 0 h 12"/>
                  <a:gd name="T2" fmla="*/ 6 w 90"/>
                  <a:gd name="T3" fmla="*/ 0 h 12"/>
                  <a:gd name="T4" fmla="*/ 0 w 90"/>
                  <a:gd name="T5" fmla="*/ 6 h 12"/>
                  <a:gd name="T6" fmla="*/ 6 w 90"/>
                  <a:gd name="T7" fmla="*/ 12 h 12"/>
                  <a:gd name="T8" fmla="*/ 84 w 90"/>
                  <a:gd name="T9" fmla="*/ 12 h 12"/>
                  <a:gd name="T10" fmla="*/ 90 w 90"/>
                  <a:gd name="T11" fmla="*/ 6 h 12"/>
                  <a:gd name="T12" fmla="*/ 84 w 9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90" h="12">
                    <a:moveTo>
                      <a:pt x="84" y="0"/>
                    </a:moveTo>
                    <a:cubicBezTo>
                      <a:pt x="6" y="0"/>
                      <a:pt x="6" y="0"/>
                      <a:pt x="6" y="0"/>
                    </a:cubicBezTo>
                    <a:cubicBezTo>
                      <a:pt x="3" y="0"/>
                      <a:pt x="0" y="3"/>
                      <a:pt x="0" y="6"/>
                    </a:cubicBezTo>
                    <a:cubicBezTo>
                      <a:pt x="0" y="9"/>
                      <a:pt x="3" y="12"/>
                      <a:pt x="6" y="12"/>
                    </a:cubicBezTo>
                    <a:cubicBezTo>
                      <a:pt x="84" y="12"/>
                      <a:pt x="84" y="12"/>
                      <a:pt x="84" y="12"/>
                    </a:cubicBezTo>
                    <a:cubicBezTo>
                      <a:pt x="87" y="12"/>
                      <a:pt x="90" y="9"/>
                      <a:pt x="90" y="6"/>
                    </a:cubicBezTo>
                    <a:cubicBezTo>
                      <a:pt x="90" y="3"/>
                      <a:pt x="87" y="0"/>
                      <a:pt x="84" y="0"/>
                    </a:cubicBezTo>
                    <a:close/>
                  </a:path>
                </a:pathLst>
              </a:custGeom>
              <a:solidFill>
                <a:schemeClr val="bg1"/>
              </a:solid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grpSp>
      </p:grpSp>
      <p:sp>
        <p:nvSpPr>
          <p:cNvPr id="17" name="MH_Text_1"/>
          <p:cNvSpPr txBox="1"/>
          <p:nvPr/>
        </p:nvSpPr>
        <p:spPr>
          <a:xfrm>
            <a:off x="1881505" y="1592580"/>
            <a:ext cx="3370580" cy="834390"/>
          </a:xfrm>
          <a:prstGeom prst="rect">
            <a:avLst/>
          </a:prstGeom>
          <a:noFill/>
        </p:spPr>
        <p:txBody>
          <a:bodyPr anchor="ctr"/>
          <a:lstStyle/>
          <a:p>
            <a:pPr marL="0" marR="0" lvl="0" algn="l" defTabSz="914400" rtl="0" eaLnBrk="1"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a:ln>
                  <a:noFill/>
                </a:ln>
                <a:solidFill>
                  <a:schemeClr val="tx1">
                    <a:lumMod val="75000"/>
                    <a:lumOff val="25000"/>
                  </a:schemeClr>
                </a:solidFill>
                <a:uLnTx/>
                <a:uFillTx/>
                <a:latin typeface="微软雅黑" panose="020B0503020204020204" charset="-122"/>
                <a:ea typeface="微软雅黑" panose="020B0503020204020204" charset="-122"/>
                <a:cs typeface="Arial" panose="020B0604020202020204" pitchFamily="34" charset="0"/>
              </a:rPr>
              <a:t>此处输入您的文本，</a:t>
            </a:r>
            <a:r>
              <a:rPr lang="zh-CN" altLang="en-US" sz="1200" kern="0" noProof="0">
                <a:ln>
                  <a:noFill/>
                </a:ln>
                <a:solidFill>
                  <a:schemeClr val="tx1">
                    <a:lumMod val="75000"/>
                    <a:lumOff val="25000"/>
                  </a:schemeClr>
                </a:solidFill>
                <a:uLnTx/>
                <a:uFillTx/>
                <a:latin typeface="微软雅黑" panose="020B0503020204020204" charset="-122"/>
                <a:ea typeface="微软雅黑" panose="020B0503020204020204" charset="-122"/>
                <a:cs typeface="Arial" panose="020B0604020202020204" pitchFamily="34" charset="0"/>
                <a:sym typeface="+mn-ea"/>
              </a:rPr>
              <a:t>在此处输入您的文本，在此处输入您的文本在此处输入您的文本，在此处输入您的文本</a:t>
            </a:r>
            <a:endParaRPr kumimoji="0" lang="zh-CN" altLang="en-US" sz="1200" b="0" i="0" u="none" strike="noStrike" kern="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Arial" panose="020B0604020202020204" pitchFamily="34" charset="0"/>
              <a:sym typeface="+mn-ea"/>
            </a:endParaRPr>
          </a:p>
        </p:txBody>
      </p:sp>
      <p:sp>
        <p:nvSpPr>
          <p:cNvPr id="18" name="MH_Text_1"/>
          <p:cNvSpPr txBox="1"/>
          <p:nvPr/>
        </p:nvSpPr>
        <p:spPr>
          <a:xfrm>
            <a:off x="1881505" y="3156585"/>
            <a:ext cx="3520440" cy="834390"/>
          </a:xfrm>
          <a:prstGeom prst="rect">
            <a:avLst/>
          </a:prstGeom>
          <a:noFill/>
        </p:spPr>
        <p:txBody>
          <a:bodyPr anchor="ctr"/>
          <a:lstStyle/>
          <a:p>
            <a:pPr marL="0" marR="0" lvl="0" algn="l" defTabSz="914400" rtl="0" eaLnBrk="1"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a:ln>
                  <a:noFill/>
                </a:ln>
                <a:solidFill>
                  <a:schemeClr val="tx1">
                    <a:lumMod val="75000"/>
                    <a:lumOff val="25000"/>
                  </a:schemeClr>
                </a:solidFill>
                <a:uLnTx/>
                <a:uFillTx/>
                <a:latin typeface="微软雅黑" panose="020B0503020204020204" charset="-122"/>
                <a:ea typeface="微软雅黑" panose="020B0503020204020204" charset="-122"/>
                <a:cs typeface="Arial" panose="020B0604020202020204" pitchFamily="34" charset="0"/>
              </a:rPr>
              <a:t>此处输入您的文本，</a:t>
            </a:r>
            <a:r>
              <a:rPr lang="zh-CN" altLang="en-US" sz="1200" kern="0" noProof="0">
                <a:ln>
                  <a:noFill/>
                </a:ln>
                <a:solidFill>
                  <a:schemeClr val="tx1">
                    <a:lumMod val="75000"/>
                    <a:lumOff val="25000"/>
                  </a:schemeClr>
                </a:solidFill>
                <a:uLnTx/>
                <a:uFillTx/>
                <a:latin typeface="微软雅黑" panose="020B0503020204020204" charset="-122"/>
                <a:ea typeface="微软雅黑" panose="020B0503020204020204" charset="-122"/>
                <a:cs typeface="Arial" panose="020B0604020202020204" pitchFamily="34" charset="0"/>
                <a:sym typeface="+mn-ea"/>
              </a:rPr>
              <a:t>在此处输入您的文本，在此处输入您的文本在此处输入您的文本，在此处输入您的文本</a:t>
            </a:r>
            <a:endParaRPr kumimoji="0" lang="zh-CN" altLang="en-US" sz="1200" b="0" i="0" u="none" strike="noStrike" kern="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Arial" panose="020B0604020202020204" pitchFamily="34" charset="0"/>
              <a:sym typeface="+mn-ea"/>
            </a:endParaRPr>
          </a:p>
        </p:txBody>
      </p:sp>
      <p:sp>
        <p:nvSpPr>
          <p:cNvPr id="52" name="MH_Text_1"/>
          <p:cNvSpPr txBox="1"/>
          <p:nvPr/>
        </p:nvSpPr>
        <p:spPr>
          <a:xfrm>
            <a:off x="1881505" y="4735830"/>
            <a:ext cx="3470910" cy="834390"/>
          </a:xfrm>
          <a:prstGeom prst="rect">
            <a:avLst/>
          </a:prstGeom>
          <a:noFill/>
        </p:spPr>
        <p:txBody>
          <a:bodyPr anchor="ctr"/>
          <a:lstStyle/>
          <a:p>
            <a:pPr marL="0" marR="0" lvl="0" algn="l" defTabSz="914400" rtl="0" eaLnBrk="1"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a:ln>
                  <a:noFill/>
                </a:ln>
                <a:solidFill>
                  <a:schemeClr val="tx1">
                    <a:lumMod val="75000"/>
                    <a:lumOff val="25000"/>
                  </a:schemeClr>
                </a:solidFill>
                <a:uLnTx/>
                <a:uFillTx/>
                <a:latin typeface="微软雅黑" panose="020B0503020204020204" charset="-122"/>
                <a:ea typeface="微软雅黑" panose="020B0503020204020204" charset="-122"/>
                <a:cs typeface="Arial" panose="020B0604020202020204" pitchFamily="34" charset="0"/>
              </a:rPr>
              <a:t>此处输入您的文本，</a:t>
            </a:r>
            <a:r>
              <a:rPr lang="zh-CN" altLang="en-US" sz="1200" kern="0" noProof="0">
                <a:ln>
                  <a:noFill/>
                </a:ln>
                <a:solidFill>
                  <a:schemeClr val="tx1">
                    <a:lumMod val="75000"/>
                    <a:lumOff val="25000"/>
                  </a:schemeClr>
                </a:solidFill>
                <a:uLnTx/>
                <a:uFillTx/>
                <a:latin typeface="微软雅黑" panose="020B0503020204020204" charset="-122"/>
                <a:ea typeface="微软雅黑" panose="020B0503020204020204" charset="-122"/>
                <a:cs typeface="Arial" panose="020B0604020202020204" pitchFamily="34" charset="0"/>
                <a:sym typeface="+mn-ea"/>
              </a:rPr>
              <a:t>在此处输入您的文本，在此处输入您的文本在此处输入您的文本，在此处输入您的文本</a:t>
            </a:r>
            <a:endParaRPr kumimoji="0" lang="zh-CN" altLang="en-US" sz="1200" b="0" i="0" u="none" strike="noStrike" kern="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Arial" panose="020B0604020202020204" pitchFamily="34" charset="0"/>
              <a:sym typeface="+mn-ea"/>
            </a:endParaRPr>
          </a:p>
        </p:txBody>
      </p:sp>
      <p:sp>
        <p:nvSpPr>
          <p:cNvPr id="53" name="MH_Text_1"/>
          <p:cNvSpPr txBox="1"/>
          <p:nvPr/>
        </p:nvSpPr>
        <p:spPr>
          <a:xfrm>
            <a:off x="7520940" y="1532255"/>
            <a:ext cx="3532505" cy="834390"/>
          </a:xfrm>
          <a:prstGeom prst="rect">
            <a:avLst/>
          </a:prstGeom>
          <a:noFill/>
        </p:spPr>
        <p:txBody>
          <a:bodyPr anchor="ctr"/>
          <a:lstStyle/>
          <a:p>
            <a:pPr marL="0" marR="0" lvl="0" algn="l" defTabSz="914400" rtl="0" eaLnBrk="1"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a:ln>
                  <a:noFill/>
                </a:ln>
                <a:solidFill>
                  <a:schemeClr val="tx1">
                    <a:lumMod val="75000"/>
                    <a:lumOff val="25000"/>
                  </a:schemeClr>
                </a:solidFill>
                <a:uLnTx/>
                <a:uFillTx/>
                <a:latin typeface="微软雅黑" panose="020B0503020204020204" charset="-122"/>
                <a:ea typeface="微软雅黑" panose="020B0503020204020204" charset="-122"/>
                <a:cs typeface="Arial" panose="020B0604020202020204" pitchFamily="34" charset="0"/>
              </a:rPr>
              <a:t>此处输入您的文本，</a:t>
            </a:r>
            <a:r>
              <a:rPr lang="zh-CN" altLang="en-US" sz="1200" kern="0" noProof="0">
                <a:ln>
                  <a:noFill/>
                </a:ln>
                <a:solidFill>
                  <a:schemeClr val="tx1">
                    <a:lumMod val="75000"/>
                    <a:lumOff val="25000"/>
                  </a:schemeClr>
                </a:solidFill>
                <a:uLnTx/>
                <a:uFillTx/>
                <a:latin typeface="微软雅黑" panose="020B0503020204020204" charset="-122"/>
                <a:ea typeface="微软雅黑" panose="020B0503020204020204" charset="-122"/>
                <a:cs typeface="Arial" panose="020B0604020202020204" pitchFamily="34" charset="0"/>
                <a:sym typeface="+mn-ea"/>
              </a:rPr>
              <a:t>在此处输入您的文本，在此处输入您的文本在此处输入您的文本，在此处输入您的文本</a:t>
            </a:r>
            <a:endParaRPr kumimoji="0" lang="zh-CN" altLang="en-US" sz="1200" b="0" i="0" u="none" strike="noStrike" kern="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Arial" panose="020B0604020202020204" pitchFamily="34" charset="0"/>
              <a:sym typeface="+mn-ea"/>
            </a:endParaRPr>
          </a:p>
        </p:txBody>
      </p:sp>
      <p:sp>
        <p:nvSpPr>
          <p:cNvPr id="54" name="MH_Text_1"/>
          <p:cNvSpPr txBox="1"/>
          <p:nvPr/>
        </p:nvSpPr>
        <p:spPr>
          <a:xfrm>
            <a:off x="7520940" y="3096260"/>
            <a:ext cx="3532505" cy="834390"/>
          </a:xfrm>
          <a:prstGeom prst="rect">
            <a:avLst/>
          </a:prstGeom>
          <a:noFill/>
        </p:spPr>
        <p:txBody>
          <a:bodyPr anchor="ctr"/>
          <a:lstStyle/>
          <a:p>
            <a:pPr marL="0" marR="0" lvl="0" algn="l" defTabSz="914400" rtl="0" eaLnBrk="1"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a:ln>
                  <a:noFill/>
                </a:ln>
                <a:solidFill>
                  <a:schemeClr val="tx1">
                    <a:lumMod val="75000"/>
                    <a:lumOff val="25000"/>
                  </a:schemeClr>
                </a:solidFill>
                <a:uLnTx/>
                <a:uFillTx/>
                <a:latin typeface="微软雅黑" panose="020B0503020204020204" charset="-122"/>
                <a:ea typeface="微软雅黑" panose="020B0503020204020204" charset="-122"/>
                <a:cs typeface="Arial" panose="020B0604020202020204" pitchFamily="34" charset="0"/>
              </a:rPr>
              <a:t>此处输入您的文本，</a:t>
            </a:r>
            <a:r>
              <a:rPr lang="zh-CN" altLang="en-US" sz="1200" kern="0" noProof="0">
                <a:ln>
                  <a:noFill/>
                </a:ln>
                <a:solidFill>
                  <a:schemeClr val="tx1">
                    <a:lumMod val="75000"/>
                    <a:lumOff val="25000"/>
                  </a:schemeClr>
                </a:solidFill>
                <a:uLnTx/>
                <a:uFillTx/>
                <a:latin typeface="微软雅黑" panose="020B0503020204020204" charset="-122"/>
                <a:ea typeface="微软雅黑" panose="020B0503020204020204" charset="-122"/>
                <a:cs typeface="Arial" panose="020B0604020202020204" pitchFamily="34" charset="0"/>
                <a:sym typeface="+mn-ea"/>
              </a:rPr>
              <a:t>在此处输入您的文本，在此处输入您的文本在此处输入您的文本，在此处输入您的文本</a:t>
            </a:r>
            <a:endParaRPr kumimoji="0" lang="zh-CN" altLang="en-US" sz="1200" b="0" i="0" u="none" strike="noStrike" kern="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Arial" panose="020B0604020202020204" pitchFamily="34" charset="0"/>
              <a:sym typeface="+mn-ea"/>
            </a:endParaRPr>
          </a:p>
        </p:txBody>
      </p:sp>
      <p:sp>
        <p:nvSpPr>
          <p:cNvPr id="55" name="MH_Text_1"/>
          <p:cNvSpPr txBox="1"/>
          <p:nvPr/>
        </p:nvSpPr>
        <p:spPr>
          <a:xfrm>
            <a:off x="7520940" y="4675505"/>
            <a:ext cx="3532505" cy="834390"/>
          </a:xfrm>
          <a:prstGeom prst="rect">
            <a:avLst/>
          </a:prstGeom>
          <a:noFill/>
        </p:spPr>
        <p:txBody>
          <a:bodyPr anchor="ctr"/>
          <a:lstStyle/>
          <a:p>
            <a:pPr marL="0" marR="0" lvl="0" algn="l" defTabSz="914400" rtl="0" eaLnBrk="1"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a:ln>
                  <a:noFill/>
                </a:ln>
                <a:solidFill>
                  <a:schemeClr val="tx1">
                    <a:lumMod val="75000"/>
                    <a:lumOff val="25000"/>
                  </a:schemeClr>
                </a:solidFill>
                <a:uLnTx/>
                <a:uFillTx/>
                <a:latin typeface="微软雅黑" panose="020B0503020204020204" charset="-122"/>
                <a:ea typeface="微软雅黑" panose="020B0503020204020204" charset="-122"/>
                <a:cs typeface="Arial" panose="020B0604020202020204" pitchFamily="34" charset="0"/>
              </a:rPr>
              <a:t>此处输入您的文本，</a:t>
            </a:r>
            <a:r>
              <a:rPr lang="zh-CN" altLang="en-US" sz="1200" kern="0" noProof="0">
                <a:ln>
                  <a:noFill/>
                </a:ln>
                <a:solidFill>
                  <a:schemeClr val="tx1">
                    <a:lumMod val="75000"/>
                    <a:lumOff val="25000"/>
                  </a:schemeClr>
                </a:solidFill>
                <a:uLnTx/>
                <a:uFillTx/>
                <a:latin typeface="微软雅黑" panose="020B0503020204020204" charset="-122"/>
                <a:ea typeface="微软雅黑" panose="020B0503020204020204" charset="-122"/>
                <a:cs typeface="Arial" panose="020B0604020202020204" pitchFamily="34" charset="0"/>
                <a:sym typeface="+mn-ea"/>
              </a:rPr>
              <a:t>在此处输入您的文本，在此处输入您的文本在此处输入您的文本，在此处输入您的文本</a:t>
            </a:r>
            <a:endParaRPr kumimoji="0" lang="zh-CN" altLang="en-US" sz="1200" b="0" i="0" u="none" strike="noStrike" kern="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Arial" panose="020B0604020202020204" pitchFamily="34" charset="0"/>
              <a:sym typeface="+mn-ea"/>
            </a:endParaRPr>
          </a:p>
        </p:txBody>
      </p:sp>
      <p:grpSp>
        <p:nvGrpSpPr>
          <p:cNvPr id="19" name="组合 18"/>
          <p:cNvGrpSpPr/>
          <p:nvPr/>
        </p:nvGrpSpPr>
        <p:grpSpPr>
          <a:xfrm>
            <a:off x="989947" y="1580028"/>
            <a:ext cx="759650" cy="759649"/>
            <a:chOff x="3424768" y="1611109"/>
            <a:chExt cx="759650" cy="759649"/>
          </a:xfrm>
        </p:grpSpPr>
        <p:sp>
          <p:nvSpPr>
            <p:cNvPr id="33" name="椭圆 32"/>
            <p:cNvSpPr/>
            <p:nvPr/>
          </p:nvSpPr>
          <p:spPr>
            <a:xfrm>
              <a:off x="3424768" y="1611109"/>
              <a:ext cx="759650" cy="759649"/>
            </a:xfrm>
            <a:prstGeom prst="ellipse">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endParaRPr>
            </a:p>
          </p:txBody>
        </p:sp>
        <p:sp>
          <p:nvSpPr>
            <p:cNvPr id="34" name="Freeform 5"/>
            <p:cNvSpPr>
              <a:spLocks noEditPoints="1"/>
            </p:cNvSpPr>
            <p:nvPr/>
          </p:nvSpPr>
          <p:spPr bwMode="auto">
            <a:xfrm>
              <a:off x="3524311" y="1805900"/>
              <a:ext cx="555723" cy="348110"/>
            </a:xfrm>
            <a:custGeom>
              <a:avLst/>
              <a:gdLst>
                <a:gd name="T0" fmla="*/ 211 w 260"/>
                <a:gd name="T1" fmla="*/ 65 h 162"/>
                <a:gd name="T2" fmla="*/ 146 w 260"/>
                <a:gd name="T3" fmla="*/ 0 h 162"/>
                <a:gd name="T4" fmla="*/ 90 w 260"/>
                <a:gd name="T5" fmla="*/ 33 h 162"/>
                <a:gd name="T6" fmla="*/ 81 w 260"/>
                <a:gd name="T7" fmla="*/ 32 h 162"/>
                <a:gd name="T8" fmla="*/ 35 w 260"/>
                <a:gd name="T9" fmla="*/ 67 h 162"/>
                <a:gd name="T10" fmla="*/ 0 w 260"/>
                <a:gd name="T11" fmla="*/ 114 h 162"/>
                <a:gd name="T12" fmla="*/ 49 w 260"/>
                <a:gd name="T13" fmla="*/ 162 h 162"/>
                <a:gd name="T14" fmla="*/ 211 w 260"/>
                <a:gd name="T15" fmla="*/ 162 h 162"/>
                <a:gd name="T16" fmla="*/ 260 w 260"/>
                <a:gd name="T17" fmla="*/ 114 h 162"/>
                <a:gd name="T18" fmla="*/ 211 w 260"/>
                <a:gd name="T19" fmla="*/ 65 h 162"/>
                <a:gd name="T20" fmla="*/ 130 w 260"/>
                <a:gd name="T21" fmla="*/ 146 h 162"/>
                <a:gd name="T22" fmla="*/ 81 w 260"/>
                <a:gd name="T23" fmla="*/ 81 h 162"/>
                <a:gd name="T24" fmla="*/ 114 w 260"/>
                <a:gd name="T25" fmla="*/ 81 h 162"/>
                <a:gd name="T26" fmla="*/ 114 w 260"/>
                <a:gd name="T27" fmla="*/ 32 h 162"/>
                <a:gd name="T28" fmla="*/ 146 w 260"/>
                <a:gd name="T29" fmla="*/ 32 h 162"/>
                <a:gd name="T30" fmla="*/ 146 w 260"/>
                <a:gd name="T31" fmla="*/ 81 h 162"/>
                <a:gd name="T32" fmla="*/ 179 w 260"/>
                <a:gd name="T33" fmla="*/ 81 h 162"/>
                <a:gd name="T34" fmla="*/ 130 w 260"/>
                <a:gd name="T35" fmla="*/ 14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 h="162">
                  <a:moveTo>
                    <a:pt x="211" y="65"/>
                  </a:moveTo>
                  <a:cubicBezTo>
                    <a:pt x="211" y="29"/>
                    <a:pt x="182" y="0"/>
                    <a:pt x="146" y="0"/>
                  </a:cubicBezTo>
                  <a:cubicBezTo>
                    <a:pt x="122" y="0"/>
                    <a:pt x="101" y="13"/>
                    <a:pt x="90" y="33"/>
                  </a:cubicBezTo>
                  <a:cubicBezTo>
                    <a:pt x="87" y="33"/>
                    <a:pt x="84" y="32"/>
                    <a:pt x="81" y="32"/>
                  </a:cubicBezTo>
                  <a:cubicBezTo>
                    <a:pt x="59" y="32"/>
                    <a:pt x="41" y="47"/>
                    <a:pt x="35" y="67"/>
                  </a:cubicBezTo>
                  <a:cubicBezTo>
                    <a:pt x="15" y="73"/>
                    <a:pt x="0" y="92"/>
                    <a:pt x="0" y="114"/>
                  </a:cubicBezTo>
                  <a:cubicBezTo>
                    <a:pt x="0" y="140"/>
                    <a:pt x="22" y="162"/>
                    <a:pt x="49" y="162"/>
                  </a:cubicBezTo>
                  <a:cubicBezTo>
                    <a:pt x="211" y="162"/>
                    <a:pt x="211" y="162"/>
                    <a:pt x="211" y="162"/>
                  </a:cubicBezTo>
                  <a:cubicBezTo>
                    <a:pt x="238" y="162"/>
                    <a:pt x="260" y="140"/>
                    <a:pt x="260" y="114"/>
                  </a:cubicBezTo>
                  <a:cubicBezTo>
                    <a:pt x="260" y="87"/>
                    <a:pt x="238" y="65"/>
                    <a:pt x="211" y="65"/>
                  </a:cubicBezTo>
                  <a:close/>
                  <a:moveTo>
                    <a:pt x="130" y="146"/>
                  </a:moveTo>
                  <a:cubicBezTo>
                    <a:pt x="81" y="81"/>
                    <a:pt x="81" y="81"/>
                    <a:pt x="81" y="81"/>
                  </a:cubicBezTo>
                  <a:cubicBezTo>
                    <a:pt x="114" y="81"/>
                    <a:pt x="114" y="81"/>
                    <a:pt x="114" y="81"/>
                  </a:cubicBezTo>
                  <a:cubicBezTo>
                    <a:pt x="114" y="32"/>
                    <a:pt x="114" y="32"/>
                    <a:pt x="114" y="32"/>
                  </a:cubicBezTo>
                  <a:cubicBezTo>
                    <a:pt x="146" y="32"/>
                    <a:pt x="146" y="32"/>
                    <a:pt x="146" y="32"/>
                  </a:cubicBezTo>
                  <a:cubicBezTo>
                    <a:pt x="146" y="81"/>
                    <a:pt x="146" y="81"/>
                    <a:pt x="146" y="81"/>
                  </a:cubicBezTo>
                  <a:cubicBezTo>
                    <a:pt x="179" y="81"/>
                    <a:pt x="179" y="81"/>
                    <a:pt x="179" y="81"/>
                  </a:cubicBezTo>
                  <a:lnTo>
                    <a:pt x="130" y="146"/>
                  </a:ln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74" name="AutoShape 25"/>
          <p:cNvSpPr/>
          <p:nvPr/>
        </p:nvSpPr>
        <p:spPr>
          <a:xfrm rot="21558471">
            <a:off x="4348480" y="3389630"/>
            <a:ext cx="3279775" cy="3402965"/>
          </a:xfrm>
          <a:custGeom>
            <a:avLst/>
            <a:gdLst/>
            <a:ahLst/>
            <a:cxnLst>
              <a:cxn ang="0">
                <a:pos x="1439048" y="1493224"/>
              </a:cxn>
              <a:cxn ang="0">
                <a:pos x="1439048" y="1493224"/>
              </a:cxn>
              <a:cxn ang="0">
                <a:pos x="1439048" y="1493224"/>
              </a:cxn>
              <a:cxn ang="0">
                <a:pos x="1439048" y="1493224"/>
              </a:cxn>
            </a:cxnLst>
            <a:rect l="0" t="0" r="0" b="0"/>
            <a:pathLst>
              <a:path w="21600" h="21600">
                <a:moveTo>
                  <a:pt x="15608" y="8670"/>
                </a:moveTo>
                <a:cubicBezTo>
                  <a:pt x="21599" y="8670"/>
                  <a:pt x="21599" y="8670"/>
                  <a:pt x="21599" y="8670"/>
                </a:cubicBezTo>
                <a:cubicBezTo>
                  <a:pt x="20496" y="4411"/>
                  <a:pt x="16554" y="1064"/>
                  <a:pt x="11982" y="608"/>
                </a:cubicBezTo>
                <a:cubicBezTo>
                  <a:pt x="11667" y="304"/>
                  <a:pt x="11351" y="0"/>
                  <a:pt x="10878" y="0"/>
                </a:cubicBezTo>
                <a:cubicBezTo>
                  <a:pt x="10405" y="0"/>
                  <a:pt x="10090" y="304"/>
                  <a:pt x="9775" y="608"/>
                </a:cubicBezTo>
                <a:cubicBezTo>
                  <a:pt x="5045" y="1064"/>
                  <a:pt x="1103" y="4259"/>
                  <a:pt x="0" y="8670"/>
                </a:cubicBezTo>
                <a:cubicBezTo>
                  <a:pt x="6148" y="8670"/>
                  <a:pt x="6148" y="8670"/>
                  <a:pt x="6148" y="8670"/>
                </a:cubicBezTo>
                <a:cubicBezTo>
                  <a:pt x="6148" y="3650"/>
                  <a:pt x="9144" y="1216"/>
                  <a:pt x="9775" y="760"/>
                </a:cubicBezTo>
                <a:cubicBezTo>
                  <a:pt x="9775" y="760"/>
                  <a:pt x="9775" y="760"/>
                  <a:pt x="9775" y="912"/>
                </a:cubicBezTo>
                <a:cubicBezTo>
                  <a:pt x="6464" y="4867"/>
                  <a:pt x="6937" y="8670"/>
                  <a:pt x="6937" y="8670"/>
                </a:cubicBezTo>
                <a:cubicBezTo>
                  <a:pt x="10090" y="8670"/>
                  <a:pt x="10090" y="8670"/>
                  <a:pt x="10090" y="8670"/>
                </a:cubicBezTo>
                <a:cubicBezTo>
                  <a:pt x="10090" y="18709"/>
                  <a:pt x="10090" y="18709"/>
                  <a:pt x="10090" y="18709"/>
                </a:cubicBezTo>
                <a:cubicBezTo>
                  <a:pt x="10090" y="19014"/>
                  <a:pt x="10090" y="19014"/>
                  <a:pt x="10090" y="19014"/>
                </a:cubicBezTo>
                <a:cubicBezTo>
                  <a:pt x="10090" y="19774"/>
                  <a:pt x="10090" y="19774"/>
                  <a:pt x="10090" y="19774"/>
                </a:cubicBezTo>
                <a:cubicBezTo>
                  <a:pt x="10090" y="20839"/>
                  <a:pt x="10878" y="21599"/>
                  <a:pt x="11982" y="21599"/>
                </a:cubicBezTo>
                <a:cubicBezTo>
                  <a:pt x="12928" y="21599"/>
                  <a:pt x="13874" y="20839"/>
                  <a:pt x="13874" y="19774"/>
                </a:cubicBezTo>
                <a:cubicBezTo>
                  <a:pt x="13874" y="19014"/>
                  <a:pt x="13874" y="19014"/>
                  <a:pt x="13874" y="19014"/>
                </a:cubicBezTo>
                <a:cubicBezTo>
                  <a:pt x="12455" y="19014"/>
                  <a:pt x="12455" y="19014"/>
                  <a:pt x="12455" y="19014"/>
                </a:cubicBezTo>
                <a:cubicBezTo>
                  <a:pt x="12455" y="19318"/>
                  <a:pt x="12455" y="19318"/>
                  <a:pt x="12455" y="19318"/>
                </a:cubicBezTo>
                <a:cubicBezTo>
                  <a:pt x="12455" y="19774"/>
                  <a:pt x="12455" y="19774"/>
                  <a:pt x="12455" y="19774"/>
                </a:cubicBezTo>
                <a:cubicBezTo>
                  <a:pt x="12455" y="20078"/>
                  <a:pt x="12297" y="20383"/>
                  <a:pt x="11982" y="20383"/>
                </a:cubicBezTo>
                <a:cubicBezTo>
                  <a:pt x="11667" y="20383"/>
                  <a:pt x="11351" y="20078"/>
                  <a:pt x="11351" y="19774"/>
                </a:cubicBezTo>
                <a:cubicBezTo>
                  <a:pt x="11351" y="19318"/>
                  <a:pt x="11351" y="19318"/>
                  <a:pt x="11351" y="19318"/>
                </a:cubicBezTo>
                <a:cubicBezTo>
                  <a:pt x="11351" y="19014"/>
                  <a:pt x="11351" y="19014"/>
                  <a:pt x="11351" y="19014"/>
                </a:cubicBezTo>
                <a:cubicBezTo>
                  <a:pt x="11351" y="17036"/>
                  <a:pt x="11351" y="17036"/>
                  <a:pt x="11351" y="17036"/>
                </a:cubicBezTo>
                <a:cubicBezTo>
                  <a:pt x="11351" y="8670"/>
                  <a:pt x="11351" y="8670"/>
                  <a:pt x="11351" y="8670"/>
                </a:cubicBezTo>
                <a:cubicBezTo>
                  <a:pt x="14820" y="8670"/>
                  <a:pt x="14820" y="8670"/>
                  <a:pt x="14820" y="8670"/>
                </a:cubicBezTo>
                <a:cubicBezTo>
                  <a:pt x="14820" y="8670"/>
                  <a:pt x="15293" y="4867"/>
                  <a:pt x="11982" y="912"/>
                </a:cubicBezTo>
                <a:cubicBezTo>
                  <a:pt x="11982" y="760"/>
                  <a:pt x="11982" y="760"/>
                  <a:pt x="11982" y="760"/>
                </a:cubicBezTo>
                <a:cubicBezTo>
                  <a:pt x="12613" y="1216"/>
                  <a:pt x="15608" y="3650"/>
                  <a:pt x="15608" y="8670"/>
                </a:cubicBezTo>
                <a:close/>
              </a:path>
            </a:pathLst>
          </a:custGeom>
          <a:solidFill>
            <a:srgbClr val="578B18"/>
          </a:solidFill>
          <a:ln w="9525">
            <a:noFill/>
          </a:ln>
        </p:spPr>
        <p:txBody>
          <a:bodyPr/>
          <a:lstStyle/>
          <a:p>
            <a:endParaRPr lang="zh-CN" altLang="en-US">
              <a:solidFill>
                <a:schemeClr val="tx1">
                  <a:lumMod val="65000"/>
                  <a:lumOff val="35000"/>
                </a:schemeClr>
              </a:solidFill>
            </a:endParaRPr>
          </a:p>
        </p:txBody>
      </p:sp>
      <p:grpSp>
        <p:nvGrpSpPr>
          <p:cNvPr id="11" name="组合 10"/>
          <p:cNvGrpSpPr/>
          <p:nvPr/>
        </p:nvGrpSpPr>
        <p:grpSpPr>
          <a:xfrm>
            <a:off x="3047365" y="4164330"/>
            <a:ext cx="671830" cy="673100"/>
            <a:chOff x="5202" y="5131"/>
            <a:chExt cx="1058" cy="1060"/>
          </a:xfrm>
        </p:grpSpPr>
        <p:sp>
          <p:nvSpPr>
            <p:cNvPr id="175117" name="Freeform 12"/>
            <p:cNvSpPr/>
            <p:nvPr/>
          </p:nvSpPr>
          <p:spPr>
            <a:xfrm>
              <a:off x="5202" y="5131"/>
              <a:ext cx="1058" cy="1061"/>
            </a:xfrm>
            <a:custGeom>
              <a:avLst/>
              <a:gdLst>
                <a:gd name="txL" fmla="*/ 0 w 271"/>
                <a:gd name="txT" fmla="*/ 0 h 271"/>
                <a:gd name="txR" fmla="*/ 271 w 271"/>
                <a:gd name="txB" fmla="*/ 271 h 271"/>
              </a:gdLst>
              <a:ahLst/>
              <a:cxnLst>
                <a:cxn ang="0">
                  <a:pos x="104722" y="74794"/>
                </a:cxn>
                <a:cxn ang="0">
                  <a:pos x="406465" y="103287"/>
                </a:cxn>
                <a:cxn ang="0">
                  <a:pos x="378066" y="406025"/>
                </a:cxn>
                <a:cxn ang="0">
                  <a:pos x="76323" y="377532"/>
                </a:cxn>
                <a:cxn ang="0">
                  <a:pos x="104722" y="74794"/>
                </a:cxn>
              </a:cxnLst>
              <a:rect l="txL" t="txT" r="txR" b="txB"/>
              <a:pathLst>
                <a:path w="271" h="271">
                  <a:moveTo>
                    <a:pt x="59" y="42"/>
                  </a:moveTo>
                  <a:cubicBezTo>
                    <a:pt x="110" y="0"/>
                    <a:pt x="186" y="7"/>
                    <a:pt x="229" y="58"/>
                  </a:cubicBezTo>
                  <a:cubicBezTo>
                    <a:pt x="271" y="110"/>
                    <a:pt x="264" y="186"/>
                    <a:pt x="213" y="228"/>
                  </a:cubicBezTo>
                  <a:cubicBezTo>
                    <a:pt x="161" y="271"/>
                    <a:pt x="85" y="264"/>
                    <a:pt x="43" y="212"/>
                  </a:cubicBezTo>
                  <a:cubicBezTo>
                    <a:pt x="0" y="161"/>
                    <a:pt x="7" y="85"/>
                    <a:pt x="59" y="42"/>
                  </a:cubicBezTo>
                  <a:close/>
                </a:path>
              </a:pathLst>
            </a:custGeom>
            <a:solidFill>
              <a:srgbClr val="BADA5C"/>
            </a:solidFill>
            <a:ln w="9525">
              <a:noFill/>
            </a:ln>
          </p:spPr>
          <p:txBody>
            <a:bodyPr/>
            <a:lstStyle/>
            <a:p>
              <a:endParaRPr lang="zh-CN" altLang="en-US">
                <a:solidFill>
                  <a:schemeClr val="tx1">
                    <a:lumMod val="65000"/>
                    <a:lumOff val="35000"/>
                  </a:schemeClr>
                </a:solidFill>
              </a:endParaRPr>
            </a:p>
          </p:txBody>
        </p:sp>
        <p:sp>
          <p:nvSpPr>
            <p:cNvPr id="175148" name="Freeform 43"/>
            <p:cNvSpPr/>
            <p:nvPr/>
          </p:nvSpPr>
          <p:spPr>
            <a:xfrm>
              <a:off x="5394" y="5396"/>
              <a:ext cx="628" cy="562"/>
            </a:xfrm>
            <a:custGeom>
              <a:avLst/>
              <a:gdLst>
                <a:gd name="txL" fmla="*/ 0 w 161"/>
                <a:gd name="txT" fmla="*/ 0 h 144"/>
                <a:gd name="txR" fmla="*/ 161 w 161"/>
                <a:gd name="txB" fmla="*/ 144 h 144"/>
              </a:gdLst>
              <a:ahLst/>
              <a:cxnLst>
                <a:cxn ang="0">
                  <a:pos x="141988" y="55022"/>
                </a:cxn>
                <a:cxn ang="0">
                  <a:pos x="70994" y="1775"/>
                </a:cxn>
                <a:cxn ang="0">
                  <a:pos x="5325" y="88746"/>
                </a:cxn>
                <a:cxn ang="0">
                  <a:pos x="140213" y="255588"/>
                </a:cxn>
                <a:cxn ang="0">
                  <a:pos x="280425" y="90521"/>
                </a:cxn>
                <a:cxn ang="0">
                  <a:pos x="214756" y="3550"/>
                </a:cxn>
                <a:cxn ang="0">
                  <a:pos x="141988" y="55022"/>
                </a:cxn>
              </a:cxnLst>
              <a:rect l="txL" t="txT" r="txR" b="txB"/>
              <a:pathLst>
                <a:path w="161" h="144">
                  <a:moveTo>
                    <a:pt x="80" y="31"/>
                  </a:moveTo>
                  <a:cubicBezTo>
                    <a:pt x="73" y="11"/>
                    <a:pt x="60" y="0"/>
                    <a:pt x="40" y="1"/>
                  </a:cubicBezTo>
                  <a:cubicBezTo>
                    <a:pt x="11" y="3"/>
                    <a:pt x="0" y="23"/>
                    <a:pt x="3" y="50"/>
                  </a:cubicBezTo>
                  <a:cubicBezTo>
                    <a:pt x="6" y="83"/>
                    <a:pt x="49" y="103"/>
                    <a:pt x="79" y="144"/>
                  </a:cubicBezTo>
                  <a:cubicBezTo>
                    <a:pt x="110" y="103"/>
                    <a:pt x="154" y="84"/>
                    <a:pt x="158" y="51"/>
                  </a:cubicBezTo>
                  <a:cubicBezTo>
                    <a:pt x="161" y="24"/>
                    <a:pt x="150" y="4"/>
                    <a:pt x="121" y="2"/>
                  </a:cubicBezTo>
                  <a:cubicBezTo>
                    <a:pt x="101" y="0"/>
                    <a:pt x="89" y="11"/>
                    <a:pt x="80" y="31"/>
                  </a:cubicBezTo>
                  <a:close/>
                </a:path>
              </a:pathLst>
            </a:custGeom>
            <a:solidFill>
              <a:schemeClr val="bg1"/>
            </a:solidFill>
            <a:ln w="9525">
              <a:noFill/>
            </a:ln>
          </p:spPr>
          <p:txBody>
            <a:bodyPr/>
            <a:lstStyle/>
            <a:p>
              <a:endParaRPr lang="zh-CN" altLang="en-US">
                <a:solidFill>
                  <a:schemeClr val="tx1">
                    <a:lumMod val="65000"/>
                    <a:lumOff val="35000"/>
                  </a:schemeClr>
                </a:solidFill>
              </a:endParaRPr>
            </a:p>
          </p:txBody>
        </p:sp>
      </p:grpSp>
      <p:grpSp>
        <p:nvGrpSpPr>
          <p:cNvPr id="4" name="组合 3"/>
          <p:cNvGrpSpPr/>
          <p:nvPr/>
        </p:nvGrpSpPr>
        <p:grpSpPr>
          <a:xfrm>
            <a:off x="8512175" y="4063365"/>
            <a:ext cx="675640" cy="675640"/>
            <a:chOff x="9978" y="7833"/>
            <a:chExt cx="1064" cy="1064"/>
          </a:xfrm>
        </p:grpSpPr>
        <p:sp>
          <p:nvSpPr>
            <p:cNvPr id="175123" name="Freeform 18"/>
            <p:cNvSpPr/>
            <p:nvPr/>
          </p:nvSpPr>
          <p:spPr>
            <a:xfrm>
              <a:off x="9978" y="7833"/>
              <a:ext cx="1065" cy="1065"/>
            </a:xfrm>
            <a:custGeom>
              <a:avLst/>
              <a:gdLst>
                <a:gd name="txL" fmla="*/ 0 w 273"/>
                <a:gd name="txT" fmla="*/ 0 h 273"/>
                <a:gd name="txR" fmla="*/ 273 w 273"/>
                <a:gd name="txB" fmla="*/ 273 h 273"/>
              </a:gdLst>
              <a:ahLst/>
              <a:cxnLst>
                <a:cxn ang="0">
                  <a:pos x="168490" y="443396"/>
                </a:cxn>
                <a:cxn ang="0">
                  <a:pos x="40792" y="168490"/>
                </a:cxn>
                <a:cxn ang="0">
                  <a:pos x="317471" y="40792"/>
                </a:cxn>
                <a:cxn ang="0">
                  <a:pos x="443396" y="317471"/>
                </a:cxn>
                <a:cxn ang="0">
                  <a:pos x="168490" y="443396"/>
                </a:cxn>
              </a:cxnLst>
              <a:rect l="txL" t="txT" r="txR" b="txB"/>
              <a:pathLst>
                <a:path w="273" h="273">
                  <a:moveTo>
                    <a:pt x="95" y="250"/>
                  </a:moveTo>
                  <a:cubicBezTo>
                    <a:pt x="32" y="227"/>
                    <a:pt x="0" y="157"/>
                    <a:pt x="23" y="95"/>
                  </a:cubicBezTo>
                  <a:cubicBezTo>
                    <a:pt x="47" y="32"/>
                    <a:pt x="116" y="0"/>
                    <a:pt x="179" y="23"/>
                  </a:cubicBezTo>
                  <a:cubicBezTo>
                    <a:pt x="241" y="47"/>
                    <a:pt x="273" y="116"/>
                    <a:pt x="250" y="179"/>
                  </a:cubicBezTo>
                  <a:cubicBezTo>
                    <a:pt x="227" y="241"/>
                    <a:pt x="157" y="273"/>
                    <a:pt x="95" y="250"/>
                  </a:cubicBezTo>
                  <a:close/>
                </a:path>
              </a:pathLst>
            </a:custGeom>
            <a:solidFill>
              <a:srgbClr val="BADA5C"/>
            </a:solidFill>
            <a:ln w="9525">
              <a:noFill/>
            </a:ln>
          </p:spPr>
          <p:txBody>
            <a:bodyPr/>
            <a:lstStyle/>
            <a:p>
              <a:endParaRPr lang="zh-CN" altLang="en-US">
                <a:solidFill>
                  <a:schemeClr val="tx1">
                    <a:lumMod val="65000"/>
                    <a:lumOff val="35000"/>
                  </a:schemeClr>
                </a:solidFill>
              </a:endParaRPr>
            </a:p>
          </p:txBody>
        </p:sp>
        <p:sp>
          <p:nvSpPr>
            <p:cNvPr id="175158" name="Freeform 53"/>
            <p:cNvSpPr/>
            <p:nvPr/>
          </p:nvSpPr>
          <p:spPr>
            <a:xfrm>
              <a:off x="10251" y="8102"/>
              <a:ext cx="478" cy="321"/>
            </a:xfrm>
            <a:custGeom>
              <a:avLst/>
              <a:gdLst>
                <a:gd name="txL" fmla="*/ 0 w 123"/>
                <a:gd name="txT" fmla="*/ 0 h 82"/>
                <a:gd name="txR" fmla="*/ 123 w 123"/>
                <a:gd name="txB" fmla="*/ 82 h 82"/>
              </a:gdLst>
              <a:ahLst/>
              <a:cxnLst>
                <a:cxn ang="0">
                  <a:pos x="205111" y="46309"/>
                </a:cxn>
                <a:cxn ang="0">
                  <a:pos x="38900" y="46309"/>
                </a:cxn>
                <a:cxn ang="0">
                  <a:pos x="5305" y="146050"/>
                </a:cxn>
                <a:cxn ang="0">
                  <a:pos x="31828" y="94398"/>
                </a:cxn>
                <a:cxn ang="0">
                  <a:pos x="166210" y="85493"/>
                </a:cxn>
                <a:cxn ang="0">
                  <a:pos x="152065" y="99741"/>
                </a:cxn>
                <a:cxn ang="0">
                  <a:pos x="217488" y="99741"/>
                </a:cxn>
                <a:cxn ang="0">
                  <a:pos x="217488" y="32060"/>
                </a:cxn>
                <a:cxn ang="0">
                  <a:pos x="205111" y="46309"/>
                </a:cxn>
              </a:cxnLst>
              <a:rect l="txL" t="txT" r="txR" b="txB"/>
              <a:pathLst>
                <a:path w="123" h="82">
                  <a:moveTo>
                    <a:pt x="116" y="26"/>
                  </a:moveTo>
                  <a:cubicBezTo>
                    <a:pt x="90" y="0"/>
                    <a:pt x="48" y="0"/>
                    <a:pt x="22" y="26"/>
                  </a:cubicBezTo>
                  <a:cubicBezTo>
                    <a:pt x="7" y="41"/>
                    <a:pt x="0" y="62"/>
                    <a:pt x="3" y="82"/>
                  </a:cubicBezTo>
                  <a:cubicBezTo>
                    <a:pt x="5" y="71"/>
                    <a:pt x="10" y="61"/>
                    <a:pt x="18" y="53"/>
                  </a:cubicBezTo>
                  <a:cubicBezTo>
                    <a:pt x="39" y="33"/>
                    <a:pt x="71" y="31"/>
                    <a:pt x="94" y="48"/>
                  </a:cubicBezTo>
                  <a:cubicBezTo>
                    <a:pt x="86" y="56"/>
                    <a:pt x="86" y="56"/>
                    <a:pt x="86" y="56"/>
                  </a:cubicBezTo>
                  <a:cubicBezTo>
                    <a:pt x="123" y="56"/>
                    <a:pt x="123" y="56"/>
                    <a:pt x="123" y="56"/>
                  </a:cubicBezTo>
                  <a:cubicBezTo>
                    <a:pt x="123" y="18"/>
                    <a:pt x="123" y="18"/>
                    <a:pt x="123" y="18"/>
                  </a:cubicBezTo>
                  <a:lnTo>
                    <a:pt x="116" y="26"/>
                  </a:lnTo>
                  <a:close/>
                </a:path>
              </a:pathLst>
            </a:custGeom>
            <a:solidFill>
              <a:schemeClr val="bg1"/>
            </a:solidFill>
            <a:ln w="9525">
              <a:noFill/>
            </a:ln>
          </p:spPr>
          <p:txBody>
            <a:bodyPr/>
            <a:lstStyle/>
            <a:p>
              <a:endParaRPr lang="zh-CN" altLang="en-US">
                <a:solidFill>
                  <a:schemeClr val="tx1">
                    <a:lumMod val="65000"/>
                    <a:lumOff val="35000"/>
                  </a:schemeClr>
                </a:solidFill>
              </a:endParaRPr>
            </a:p>
          </p:txBody>
        </p:sp>
        <p:sp>
          <p:nvSpPr>
            <p:cNvPr id="175159" name="Freeform 54"/>
            <p:cNvSpPr/>
            <p:nvPr/>
          </p:nvSpPr>
          <p:spPr>
            <a:xfrm>
              <a:off x="10303" y="8357"/>
              <a:ext cx="478" cy="318"/>
            </a:xfrm>
            <a:custGeom>
              <a:avLst/>
              <a:gdLst>
                <a:gd name="txL" fmla="*/ 0 w 123"/>
                <a:gd name="txT" fmla="*/ 0 h 81"/>
                <a:gd name="txR" fmla="*/ 123 w 123"/>
                <a:gd name="txB" fmla="*/ 81 h 81"/>
              </a:gdLst>
              <a:ahLst/>
              <a:cxnLst>
                <a:cxn ang="0">
                  <a:pos x="14145" y="98092"/>
                </a:cxn>
                <a:cxn ang="0">
                  <a:pos x="180355" y="98092"/>
                </a:cxn>
                <a:cxn ang="0">
                  <a:pos x="213951" y="0"/>
                </a:cxn>
                <a:cxn ang="0">
                  <a:pos x="185660" y="49938"/>
                </a:cxn>
                <a:cxn ang="0">
                  <a:pos x="53046" y="58855"/>
                </a:cxn>
                <a:cxn ang="0">
                  <a:pos x="67191" y="44587"/>
                </a:cxn>
                <a:cxn ang="0">
                  <a:pos x="0" y="44587"/>
                </a:cxn>
                <a:cxn ang="0">
                  <a:pos x="0" y="112360"/>
                </a:cxn>
                <a:cxn ang="0">
                  <a:pos x="14145" y="98092"/>
                </a:cxn>
              </a:cxnLst>
              <a:rect l="txL" t="txT" r="txR" b="txB"/>
              <a:pathLst>
                <a:path w="123" h="81">
                  <a:moveTo>
                    <a:pt x="8" y="55"/>
                  </a:moveTo>
                  <a:cubicBezTo>
                    <a:pt x="34" y="81"/>
                    <a:pt x="76" y="81"/>
                    <a:pt x="102" y="55"/>
                  </a:cubicBezTo>
                  <a:cubicBezTo>
                    <a:pt x="117" y="40"/>
                    <a:pt x="123" y="19"/>
                    <a:pt x="121" y="0"/>
                  </a:cubicBezTo>
                  <a:cubicBezTo>
                    <a:pt x="118" y="10"/>
                    <a:pt x="113" y="20"/>
                    <a:pt x="105" y="28"/>
                  </a:cubicBezTo>
                  <a:cubicBezTo>
                    <a:pt x="85" y="48"/>
                    <a:pt x="52" y="50"/>
                    <a:pt x="30" y="33"/>
                  </a:cubicBezTo>
                  <a:cubicBezTo>
                    <a:pt x="38" y="25"/>
                    <a:pt x="38" y="25"/>
                    <a:pt x="38" y="25"/>
                  </a:cubicBezTo>
                  <a:cubicBezTo>
                    <a:pt x="0" y="25"/>
                    <a:pt x="0" y="25"/>
                    <a:pt x="0" y="25"/>
                  </a:cubicBezTo>
                  <a:cubicBezTo>
                    <a:pt x="0" y="63"/>
                    <a:pt x="0" y="63"/>
                    <a:pt x="0" y="63"/>
                  </a:cubicBezTo>
                  <a:lnTo>
                    <a:pt x="8" y="55"/>
                  </a:lnTo>
                  <a:close/>
                </a:path>
              </a:pathLst>
            </a:custGeom>
            <a:solidFill>
              <a:schemeClr val="bg1"/>
            </a:solidFill>
            <a:ln w="9525">
              <a:noFill/>
            </a:ln>
          </p:spPr>
          <p:txBody>
            <a:bodyPr/>
            <a:lstStyle/>
            <a:p>
              <a:endParaRPr lang="zh-CN" altLang="en-US">
                <a:solidFill>
                  <a:schemeClr val="tx1">
                    <a:lumMod val="65000"/>
                    <a:lumOff val="35000"/>
                  </a:schemeClr>
                </a:solidFill>
              </a:endParaRPr>
            </a:p>
          </p:txBody>
        </p:sp>
      </p:grpSp>
      <p:grpSp>
        <p:nvGrpSpPr>
          <p:cNvPr id="9" name="组合 8"/>
          <p:cNvGrpSpPr/>
          <p:nvPr/>
        </p:nvGrpSpPr>
        <p:grpSpPr>
          <a:xfrm>
            <a:off x="5625465" y="2205990"/>
            <a:ext cx="673100" cy="669290"/>
            <a:chOff x="8470" y="2554"/>
            <a:chExt cx="1060" cy="1054"/>
          </a:xfrm>
        </p:grpSpPr>
        <p:sp>
          <p:nvSpPr>
            <p:cNvPr id="175113" name="Freeform 8"/>
            <p:cNvSpPr/>
            <p:nvPr/>
          </p:nvSpPr>
          <p:spPr>
            <a:xfrm>
              <a:off x="8470" y="2554"/>
              <a:ext cx="1061" cy="1054"/>
            </a:xfrm>
            <a:custGeom>
              <a:avLst/>
              <a:gdLst>
                <a:gd name="txL" fmla="*/ 0 w 271"/>
                <a:gd name="txT" fmla="*/ 0 h 271"/>
                <a:gd name="txR" fmla="*/ 271 w 271"/>
                <a:gd name="txB" fmla="*/ 271 h 271"/>
              </a:gdLst>
              <a:ahLst/>
              <a:cxnLst>
                <a:cxn ang="0">
                  <a:pos x="381094" y="77840"/>
                </a:cxn>
                <a:cxn ang="0">
                  <a:pos x="406025" y="378587"/>
                </a:cxn>
                <a:cxn ang="0">
                  <a:pos x="101506" y="403354"/>
                </a:cxn>
                <a:cxn ang="0">
                  <a:pos x="78356" y="100838"/>
                </a:cxn>
                <a:cxn ang="0">
                  <a:pos x="381094" y="77840"/>
                </a:cxn>
              </a:cxnLst>
              <a:rect l="txL" t="txT" r="txR" b="txB"/>
              <a:pathLst>
                <a:path w="271" h="271">
                  <a:moveTo>
                    <a:pt x="214" y="44"/>
                  </a:moveTo>
                  <a:cubicBezTo>
                    <a:pt x="265" y="87"/>
                    <a:pt x="271" y="163"/>
                    <a:pt x="228" y="214"/>
                  </a:cubicBezTo>
                  <a:cubicBezTo>
                    <a:pt x="184" y="265"/>
                    <a:pt x="108" y="271"/>
                    <a:pt x="57" y="228"/>
                  </a:cubicBezTo>
                  <a:cubicBezTo>
                    <a:pt x="7" y="184"/>
                    <a:pt x="0" y="108"/>
                    <a:pt x="44" y="57"/>
                  </a:cubicBezTo>
                  <a:cubicBezTo>
                    <a:pt x="87" y="7"/>
                    <a:pt x="163" y="0"/>
                    <a:pt x="214" y="44"/>
                  </a:cubicBezTo>
                  <a:close/>
                </a:path>
              </a:pathLst>
            </a:custGeom>
            <a:solidFill>
              <a:srgbClr val="BADA5C"/>
            </a:solidFill>
            <a:ln w="9525">
              <a:noFill/>
            </a:ln>
          </p:spPr>
          <p:txBody>
            <a:bodyPr/>
            <a:lstStyle/>
            <a:p>
              <a:endParaRPr lang="zh-CN" altLang="en-US">
                <a:solidFill>
                  <a:schemeClr val="tx1">
                    <a:lumMod val="65000"/>
                    <a:lumOff val="35000"/>
                  </a:schemeClr>
                </a:solidFill>
              </a:endParaRPr>
            </a:p>
          </p:txBody>
        </p:sp>
        <p:sp>
          <p:nvSpPr>
            <p:cNvPr id="175179" name="Freeform 87"/>
            <p:cNvSpPr>
              <a:spLocks noEditPoints="1"/>
            </p:cNvSpPr>
            <p:nvPr/>
          </p:nvSpPr>
          <p:spPr>
            <a:xfrm>
              <a:off x="8669" y="2847"/>
              <a:ext cx="712" cy="468"/>
            </a:xfrm>
            <a:custGeom>
              <a:avLst/>
              <a:gdLst>
                <a:gd name="txL" fmla="*/ 0 w 162"/>
                <a:gd name="txT" fmla="*/ 0 h 106"/>
                <a:gd name="txR" fmla="*/ 162 w 162"/>
                <a:gd name="txB" fmla="*/ 106 h 106"/>
              </a:gdLst>
              <a:ahLst/>
              <a:cxnLst>
                <a:cxn ang="0">
                  <a:pos x="323850" y="24082"/>
                </a:cxn>
                <a:cxn ang="0">
                  <a:pos x="173919" y="0"/>
                </a:cxn>
                <a:cxn ang="0">
                  <a:pos x="9995" y="24082"/>
                </a:cxn>
                <a:cxn ang="0">
                  <a:pos x="9995" y="110376"/>
                </a:cxn>
                <a:cxn ang="0">
                  <a:pos x="5997" y="120410"/>
                </a:cxn>
                <a:cxn ang="0">
                  <a:pos x="15993" y="132451"/>
                </a:cxn>
                <a:cxn ang="0">
                  <a:pos x="27987" y="120410"/>
                </a:cxn>
                <a:cxn ang="0">
                  <a:pos x="21990" y="110376"/>
                </a:cxn>
                <a:cxn ang="0">
                  <a:pos x="21990" y="56192"/>
                </a:cxn>
                <a:cxn ang="0">
                  <a:pos x="173919" y="78267"/>
                </a:cxn>
                <a:cxn ang="0">
                  <a:pos x="323850" y="54185"/>
                </a:cxn>
                <a:cxn ang="0">
                  <a:pos x="323850" y="24082"/>
                </a:cxn>
                <a:cxn ang="0">
                  <a:pos x="25988" y="136465"/>
                </a:cxn>
                <a:cxn ang="0">
                  <a:pos x="7996" y="136465"/>
                </a:cxn>
                <a:cxn ang="0">
                  <a:pos x="0" y="188643"/>
                </a:cxn>
                <a:cxn ang="0">
                  <a:pos x="5997" y="190650"/>
                </a:cxn>
                <a:cxn ang="0">
                  <a:pos x="7996" y="184629"/>
                </a:cxn>
                <a:cxn ang="0">
                  <a:pos x="7996" y="190650"/>
                </a:cxn>
                <a:cxn ang="0">
                  <a:pos x="17992" y="192657"/>
                </a:cxn>
                <a:cxn ang="0">
                  <a:pos x="19991" y="186636"/>
                </a:cxn>
                <a:cxn ang="0">
                  <a:pos x="21990" y="190650"/>
                </a:cxn>
                <a:cxn ang="0">
                  <a:pos x="23989" y="190650"/>
                </a:cxn>
                <a:cxn ang="0">
                  <a:pos x="25988" y="166568"/>
                </a:cxn>
                <a:cxn ang="0">
                  <a:pos x="27987" y="190650"/>
                </a:cxn>
                <a:cxn ang="0">
                  <a:pos x="33984" y="188643"/>
                </a:cxn>
                <a:cxn ang="0">
                  <a:pos x="25988" y="136465"/>
                </a:cxn>
                <a:cxn ang="0">
                  <a:pos x="59972" y="188643"/>
                </a:cxn>
                <a:cxn ang="0">
                  <a:pos x="59972" y="74253"/>
                </a:cxn>
                <a:cxn ang="0">
                  <a:pos x="173919" y="90308"/>
                </a:cxn>
                <a:cxn ang="0">
                  <a:pos x="281869" y="74253"/>
                </a:cxn>
                <a:cxn ang="0">
                  <a:pos x="281869" y="186636"/>
                </a:cxn>
                <a:cxn ang="0">
                  <a:pos x="171920" y="212725"/>
                </a:cxn>
                <a:cxn ang="0">
                  <a:pos x="59972" y="188643"/>
                </a:cxn>
              </a:cxnLst>
              <a:rect l="txL" t="txT" r="txR" b="txB"/>
              <a:pathLst>
                <a:path w="162" h="106">
                  <a:moveTo>
                    <a:pt x="162" y="12"/>
                  </a:moveTo>
                  <a:cubicBezTo>
                    <a:pt x="87" y="0"/>
                    <a:pt x="87" y="0"/>
                    <a:pt x="87" y="0"/>
                  </a:cubicBezTo>
                  <a:cubicBezTo>
                    <a:pt x="5" y="12"/>
                    <a:pt x="5" y="12"/>
                    <a:pt x="5" y="12"/>
                  </a:cubicBezTo>
                  <a:cubicBezTo>
                    <a:pt x="5" y="27"/>
                    <a:pt x="5" y="41"/>
                    <a:pt x="5" y="55"/>
                  </a:cubicBezTo>
                  <a:cubicBezTo>
                    <a:pt x="4" y="56"/>
                    <a:pt x="3" y="58"/>
                    <a:pt x="3" y="60"/>
                  </a:cubicBezTo>
                  <a:cubicBezTo>
                    <a:pt x="3" y="63"/>
                    <a:pt x="5" y="66"/>
                    <a:pt x="8" y="66"/>
                  </a:cubicBezTo>
                  <a:cubicBezTo>
                    <a:pt x="12" y="66"/>
                    <a:pt x="14" y="63"/>
                    <a:pt x="14" y="60"/>
                  </a:cubicBezTo>
                  <a:cubicBezTo>
                    <a:pt x="14" y="58"/>
                    <a:pt x="13" y="56"/>
                    <a:pt x="11" y="55"/>
                  </a:cubicBezTo>
                  <a:cubicBezTo>
                    <a:pt x="11" y="28"/>
                    <a:pt x="11" y="28"/>
                    <a:pt x="11" y="28"/>
                  </a:cubicBezTo>
                  <a:cubicBezTo>
                    <a:pt x="87" y="39"/>
                    <a:pt x="87" y="39"/>
                    <a:pt x="87" y="39"/>
                  </a:cubicBezTo>
                  <a:cubicBezTo>
                    <a:pt x="162" y="27"/>
                    <a:pt x="162" y="27"/>
                    <a:pt x="162" y="27"/>
                  </a:cubicBezTo>
                  <a:cubicBezTo>
                    <a:pt x="162" y="12"/>
                    <a:pt x="162" y="12"/>
                    <a:pt x="162" y="12"/>
                  </a:cubicBezTo>
                  <a:close/>
                  <a:moveTo>
                    <a:pt x="13" y="68"/>
                  </a:moveTo>
                  <a:cubicBezTo>
                    <a:pt x="10" y="69"/>
                    <a:pt x="7" y="69"/>
                    <a:pt x="4" y="68"/>
                  </a:cubicBezTo>
                  <a:cubicBezTo>
                    <a:pt x="3" y="77"/>
                    <a:pt x="1" y="85"/>
                    <a:pt x="0" y="94"/>
                  </a:cubicBezTo>
                  <a:cubicBezTo>
                    <a:pt x="1" y="94"/>
                    <a:pt x="2" y="94"/>
                    <a:pt x="3" y="95"/>
                  </a:cubicBezTo>
                  <a:cubicBezTo>
                    <a:pt x="4" y="92"/>
                    <a:pt x="4" y="92"/>
                    <a:pt x="4" y="92"/>
                  </a:cubicBezTo>
                  <a:cubicBezTo>
                    <a:pt x="4" y="95"/>
                    <a:pt x="4" y="95"/>
                    <a:pt x="4" y="95"/>
                  </a:cubicBezTo>
                  <a:cubicBezTo>
                    <a:pt x="6" y="95"/>
                    <a:pt x="8" y="96"/>
                    <a:pt x="9" y="96"/>
                  </a:cubicBezTo>
                  <a:cubicBezTo>
                    <a:pt x="10" y="93"/>
                    <a:pt x="10" y="93"/>
                    <a:pt x="10" y="93"/>
                  </a:cubicBezTo>
                  <a:cubicBezTo>
                    <a:pt x="11" y="95"/>
                    <a:pt x="11" y="95"/>
                    <a:pt x="11" y="95"/>
                  </a:cubicBezTo>
                  <a:cubicBezTo>
                    <a:pt x="12" y="95"/>
                    <a:pt x="12" y="95"/>
                    <a:pt x="12" y="95"/>
                  </a:cubicBezTo>
                  <a:cubicBezTo>
                    <a:pt x="13" y="83"/>
                    <a:pt x="13" y="83"/>
                    <a:pt x="13" y="83"/>
                  </a:cubicBezTo>
                  <a:cubicBezTo>
                    <a:pt x="14" y="95"/>
                    <a:pt x="14" y="95"/>
                    <a:pt x="14" y="95"/>
                  </a:cubicBezTo>
                  <a:cubicBezTo>
                    <a:pt x="15" y="94"/>
                    <a:pt x="16" y="94"/>
                    <a:pt x="17" y="94"/>
                  </a:cubicBezTo>
                  <a:cubicBezTo>
                    <a:pt x="16" y="85"/>
                    <a:pt x="14" y="77"/>
                    <a:pt x="13" y="68"/>
                  </a:cubicBezTo>
                  <a:close/>
                  <a:moveTo>
                    <a:pt x="30" y="94"/>
                  </a:moveTo>
                  <a:cubicBezTo>
                    <a:pt x="30" y="37"/>
                    <a:pt x="30" y="37"/>
                    <a:pt x="30" y="37"/>
                  </a:cubicBezTo>
                  <a:cubicBezTo>
                    <a:pt x="87" y="45"/>
                    <a:pt x="87" y="45"/>
                    <a:pt x="87" y="45"/>
                  </a:cubicBezTo>
                  <a:cubicBezTo>
                    <a:pt x="141" y="37"/>
                    <a:pt x="141" y="37"/>
                    <a:pt x="141" y="37"/>
                  </a:cubicBezTo>
                  <a:cubicBezTo>
                    <a:pt x="141" y="93"/>
                    <a:pt x="141" y="93"/>
                    <a:pt x="141" y="93"/>
                  </a:cubicBezTo>
                  <a:cubicBezTo>
                    <a:pt x="122" y="93"/>
                    <a:pt x="104" y="98"/>
                    <a:pt x="86" y="106"/>
                  </a:cubicBezTo>
                  <a:cubicBezTo>
                    <a:pt x="68" y="97"/>
                    <a:pt x="49" y="94"/>
                    <a:pt x="30" y="94"/>
                  </a:cubicBezTo>
                  <a:close/>
                </a:path>
              </a:pathLst>
            </a:custGeom>
            <a:solidFill>
              <a:schemeClr val="bg1"/>
            </a:solidFill>
            <a:ln w="9525">
              <a:noFill/>
            </a:ln>
          </p:spPr>
          <p:txBody>
            <a:bodyPr/>
            <a:lstStyle/>
            <a:p>
              <a:endParaRPr lang="zh-CN" altLang="en-US">
                <a:solidFill>
                  <a:schemeClr val="tx1">
                    <a:lumMod val="65000"/>
                    <a:lumOff val="35000"/>
                  </a:schemeClr>
                </a:solidFill>
              </a:endParaRPr>
            </a:p>
          </p:txBody>
        </p:sp>
      </p:grpSp>
      <p:grpSp>
        <p:nvGrpSpPr>
          <p:cNvPr id="2" name="组合 1"/>
          <p:cNvGrpSpPr/>
          <p:nvPr/>
        </p:nvGrpSpPr>
        <p:grpSpPr>
          <a:xfrm>
            <a:off x="3968115" y="2827020"/>
            <a:ext cx="600710" cy="603250"/>
            <a:chOff x="4704" y="4364"/>
            <a:chExt cx="946" cy="950"/>
          </a:xfrm>
        </p:grpSpPr>
        <p:sp>
          <p:nvSpPr>
            <p:cNvPr id="175115" name="Freeform 10"/>
            <p:cNvSpPr/>
            <p:nvPr/>
          </p:nvSpPr>
          <p:spPr>
            <a:xfrm>
              <a:off x="4704" y="4364"/>
              <a:ext cx="946" cy="950"/>
            </a:xfrm>
            <a:custGeom>
              <a:avLst/>
              <a:gdLst>
                <a:gd name="txL" fmla="*/ 0 w 242"/>
                <a:gd name="txT" fmla="*/ 0 h 243"/>
                <a:gd name="txR" fmla="*/ 242 w 242"/>
                <a:gd name="txB" fmla="*/ 243 h 243"/>
              </a:gdLst>
              <a:ahLst/>
              <a:cxnLst>
                <a:cxn ang="0">
                  <a:pos x="216884" y="1777"/>
                </a:cxn>
                <a:cxn ang="0">
                  <a:pos x="430213" y="216788"/>
                </a:cxn>
                <a:cxn ang="0">
                  <a:pos x="213329" y="430023"/>
                </a:cxn>
                <a:cxn ang="0">
                  <a:pos x="0" y="215012"/>
                </a:cxn>
                <a:cxn ang="0">
                  <a:pos x="216884" y="1777"/>
                </a:cxn>
              </a:cxnLst>
              <a:rect l="txL" t="txT" r="txR" b="txB"/>
              <a:pathLst>
                <a:path w="242" h="243">
                  <a:moveTo>
                    <a:pt x="122" y="1"/>
                  </a:moveTo>
                  <a:cubicBezTo>
                    <a:pt x="188" y="1"/>
                    <a:pt x="242" y="56"/>
                    <a:pt x="242" y="122"/>
                  </a:cubicBezTo>
                  <a:cubicBezTo>
                    <a:pt x="241" y="189"/>
                    <a:pt x="187" y="243"/>
                    <a:pt x="120" y="242"/>
                  </a:cubicBezTo>
                  <a:cubicBezTo>
                    <a:pt x="53" y="242"/>
                    <a:pt x="0" y="188"/>
                    <a:pt x="0" y="121"/>
                  </a:cubicBezTo>
                  <a:cubicBezTo>
                    <a:pt x="1" y="54"/>
                    <a:pt x="55" y="0"/>
                    <a:pt x="122" y="1"/>
                  </a:cubicBezTo>
                  <a:close/>
                </a:path>
              </a:pathLst>
            </a:custGeom>
            <a:solidFill>
              <a:srgbClr val="578B18"/>
            </a:solidFill>
            <a:ln w="9525">
              <a:noFill/>
            </a:ln>
          </p:spPr>
          <p:txBody>
            <a:bodyPr/>
            <a:lstStyle/>
            <a:p>
              <a:endParaRPr lang="zh-CN" altLang="en-US">
                <a:solidFill>
                  <a:schemeClr val="tx1">
                    <a:lumMod val="65000"/>
                    <a:lumOff val="35000"/>
                  </a:schemeClr>
                </a:solidFill>
              </a:endParaRPr>
            </a:p>
          </p:txBody>
        </p:sp>
        <p:sp>
          <p:nvSpPr>
            <p:cNvPr id="175151" name="Freeform 46"/>
            <p:cNvSpPr>
              <a:spLocks noEditPoints="1"/>
            </p:cNvSpPr>
            <p:nvPr/>
          </p:nvSpPr>
          <p:spPr>
            <a:xfrm>
              <a:off x="4994" y="4517"/>
              <a:ext cx="367" cy="642"/>
            </a:xfrm>
            <a:custGeom>
              <a:avLst/>
              <a:gdLst>
                <a:gd name="txL" fmla="*/ 0 w 94"/>
                <a:gd name="txT" fmla="*/ 0 h 165"/>
                <a:gd name="txR" fmla="*/ 94 w 94"/>
                <a:gd name="txB" fmla="*/ 165 h 165"/>
              </a:gdLst>
              <a:ahLst/>
              <a:cxnLst>
                <a:cxn ang="0">
                  <a:pos x="147181" y="0"/>
                </a:cxn>
                <a:cxn ang="0">
                  <a:pos x="17733" y="0"/>
                </a:cxn>
                <a:cxn ang="0">
                  <a:pos x="0" y="19473"/>
                </a:cxn>
                <a:cxn ang="0">
                  <a:pos x="0" y="272627"/>
                </a:cxn>
                <a:cxn ang="0">
                  <a:pos x="17733" y="292100"/>
                </a:cxn>
                <a:cxn ang="0">
                  <a:pos x="147181" y="292100"/>
                </a:cxn>
                <a:cxn ang="0">
                  <a:pos x="166687" y="272627"/>
                </a:cxn>
                <a:cxn ang="0">
                  <a:pos x="166687" y="19473"/>
                </a:cxn>
                <a:cxn ang="0">
                  <a:pos x="147181" y="0"/>
                </a:cxn>
                <a:cxn ang="0">
                  <a:pos x="56745" y="21244"/>
                </a:cxn>
                <a:cxn ang="0">
                  <a:pos x="109942" y="21244"/>
                </a:cxn>
                <a:cxn ang="0">
                  <a:pos x="109942" y="28325"/>
                </a:cxn>
                <a:cxn ang="0">
                  <a:pos x="56745" y="28325"/>
                </a:cxn>
                <a:cxn ang="0">
                  <a:pos x="56745" y="21244"/>
                </a:cxn>
                <a:cxn ang="0">
                  <a:pos x="83344" y="279708"/>
                </a:cxn>
                <a:cxn ang="0">
                  <a:pos x="72704" y="269086"/>
                </a:cxn>
                <a:cxn ang="0">
                  <a:pos x="83344" y="260235"/>
                </a:cxn>
                <a:cxn ang="0">
                  <a:pos x="93983" y="269086"/>
                </a:cxn>
                <a:cxn ang="0">
                  <a:pos x="83344" y="279708"/>
                </a:cxn>
                <a:cxn ang="0">
                  <a:pos x="154274" y="244302"/>
                </a:cxn>
                <a:cxn ang="0">
                  <a:pos x="12413" y="244302"/>
                </a:cxn>
                <a:cxn ang="0">
                  <a:pos x="12413" y="46028"/>
                </a:cxn>
                <a:cxn ang="0">
                  <a:pos x="154274" y="46028"/>
                </a:cxn>
                <a:cxn ang="0">
                  <a:pos x="154274" y="244302"/>
                </a:cxn>
              </a:cxnLst>
              <a:rect l="txL" t="txT" r="txR" b="txB"/>
              <a:pathLst>
                <a:path w="94" h="165">
                  <a:moveTo>
                    <a:pt x="83" y="0"/>
                  </a:moveTo>
                  <a:cubicBezTo>
                    <a:pt x="10" y="0"/>
                    <a:pt x="10" y="0"/>
                    <a:pt x="10" y="0"/>
                  </a:cubicBezTo>
                  <a:cubicBezTo>
                    <a:pt x="5" y="0"/>
                    <a:pt x="0" y="5"/>
                    <a:pt x="0" y="11"/>
                  </a:cubicBezTo>
                  <a:cubicBezTo>
                    <a:pt x="0" y="154"/>
                    <a:pt x="0" y="154"/>
                    <a:pt x="0" y="154"/>
                  </a:cubicBezTo>
                  <a:cubicBezTo>
                    <a:pt x="0" y="160"/>
                    <a:pt x="5" y="165"/>
                    <a:pt x="10" y="165"/>
                  </a:cubicBezTo>
                  <a:cubicBezTo>
                    <a:pt x="83" y="165"/>
                    <a:pt x="83" y="165"/>
                    <a:pt x="83" y="165"/>
                  </a:cubicBezTo>
                  <a:cubicBezTo>
                    <a:pt x="89" y="165"/>
                    <a:pt x="94" y="160"/>
                    <a:pt x="94" y="154"/>
                  </a:cubicBezTo>
                  <a:cubicBezTo>
                    <a:pt x="94" y="11"/>
                    <a:pt x="94" y="11"/>
                    <a:pt x="94" y="11"/>
                  </a:cubicBezTo>
                  <a:cubicBezTo>
                    <a:pt x="94" y="5"/>
                    <a:pt x="89" y="0"/>
                    <a:pt x="83" y="0"/>
                  </a:cubicBezTo>
                  <a:close/>
                  <a:moveTo>
                    <a:pt x="32" y="12"/>
                  </a:moveTo>
                  <a:cubicBezTo>
                    <a:pt x="62" y="12"/>
                    <a:pt x="62" y="12"/>
                    <a:pt x="62" y="12"/>
                  </a:cubicBezTo>
                  <a:cubicBezTo>
                    <a:pt x="62" y="16"/>
                    <a:pt x="62" y="16"/>
                    <a:pt x="62" y="16"/>
                  </a:cubicBezTo>
                  <a:cubicBezTo>
                    <a:pt x="32" y="16"/>
                    <a:pt x="32" y="16"/>
                    <a:pt x="32" y="16"/>
                  </a:cubicBezTo>
                  <a:lnTo>
                    <a:pt x="32" y="12"/>
                  </a:lnTo>
                  <a:close/>
                  <a:moveTo>
                    <a:pt x="47" y="158"/>
                  </a:moveTo>
                  <a:cubicBezTo>
                    <a:pt x="44" y="158"/>
                    <a:pt x="41" y="156"/>
                    <a:pt x="41" y="152"/>
                  </a:cubicBezTo>
                  <a:cubicBezTo>
                    <a:pt x="41" y="149"/>
                    <a:pt x="44" y="147"/>
                    <a:pt x="47" y="147"/>
                  </a:cubicBezTo>
                  <a:cubicBezTo>
                    <a:pt x="50" y="147"/>
                    <a:pt x="53" y="149"/>
                    <a:pt x="53" y="152"/>
                  </a:cubicBezTo>
                  <a:cubicBezTo>
                    <a:pt x="53" y="156"/>
                    <a:pt x="50" y="158"/>
                    <a:pt x="47" y="158"/>
                  </a:cubicBezTo>
                  <a:close/>
                  <a:moveTo>
                    <a:pt x="87" y="138"/>
                  </a:moveTo>
                  <a:cubicBezTo>
                    <a:pt x="7" y="138"/>
                    <a:pt x="7" y="138"/>
                    <a:pt x="7" y="138"/>
                  </a:cubicBezTo>
                  <a:cubicBezTo>
                    <a:pt x="7" y="26"/>
                    <a:pt x="7" y="26"/>
                    <a:pt x="7" y="26"/>
                  </a:cubicBezTo>
                  <a:cubicBezTo>
                    <a:pt x="87" y="26"/>
                    <a:pt x="87" y="26"/>
                    <a:pt x="87" y="26"/>
                  </a:cubicBezTo>
                  <a:lnTo>
                    <a:pt x="87" y="138"/>
                  </a:lnTo>
                  <a:close/>
                </a:path>
              </a:pathLst>
            </a:custGeom>
            <a:solidFill>
              <a:schemeClr val="bg1"/>
            </a:solidFill>
            <a:ln w="9525">
              <a:noFill/>
            </a:ln>
          </p:spPr>
          <p:txBody>
            <a:bodyPr/>
            <a:lstStyle/>
            <a:p>
              <a:endParaRPr lang="zh-CN" altLang="en-US">
                <a:solidFill>
                  <a:schemeClr val="tx1">
                    <a:lumMod val="65000"/>
                    <a:lumOff val="35000"/>
                  </a:schemeClr>
                </a:solidFill>
              </a:endParaRPr>
            </a:p>
          </p:txBody>
        </p:sp>
      </p:grpSp>
      <p:grpSp>
        <p:nvGrpSpPr>
          <p:cNvPr id="5" name="组合 4"/>
          <p:cNvGrpSpPr/>
          <p:nvPr/>
        </p:nvGrpSpPr>
        <p:grpSpPr>
          <a:xfrm>
            <a:off x="7413625" y="2822575"/>
            <a:ext cx="672465" cy="675005"/>
            <a:chOff x="4030" y="4930"/>
            <a:chExt cx="840" cy="843"/>
          </a:xfrm>
        </p:grpSpPr>
        <p:sp>
          <p:nvSpPr>
            <p:cNvPr id="93246" name="Freeform 1819"/>
            <p:cNvSpPr/>
            <p:nvPr/>
          </p:nvSpPr>
          <p:spPr>
            <a:xfrm>
              <a:off x="4030" y="4930"/>
              <a:ext cx="840" cy="843"/>
            </a:xfrm>
            <a:custGeom>
              <a:avLst/>
              <a:gdLst>
                <a:gd name="txL" fmla="*/ 0 w 92"/>
                <a:gd name="txT" fmla="*/ 0 h 92"/>
                <a:gd name="txR" fmla="*/ 92 w 92"/>
                <a:gd name="txB" fmla="*/ 92 h 92"/>
              </a:gdLst>
              <a:ahLst/>
              <a:cxnLst>
                <a:cxn ang="0">
                  <a:pos x="382657" y="63966"/>
                </a:cxn>
                <a:cxn ang="0">
                  <a:pos x="469624" y="383796"/>
                </a:cxn>
                <a:cxn ang="0">
                  <a:pos x="150743" y="471022"/>
                </a:cxn>
                <a:cxn ang="0">
                  <a:pos x="69574" y="151192"/>
                </a:cxn>
                <a:cxn ang="0">
                  <a:pos x="382657" y="63966"/>
                </a:cxn>
              </a:cxnLst>
              <a:rect l="txL" t="txT" r="txR" b="txB"/>
              <a:pathLst>
                <a:path w="92" h="92">
                  <a:moveTo>
                    <a:pt x="66" y="11"/>
                  </a:moveTo>
                  <a:cubicBezTo>
                    <a:pt x="85" y="23"/>
                    <a:pt x="92" y="47"/>
                    <a:pt x="81" y="66"/>
                  </a:cubicBezTo>
                  <a:cubicBezTo>
                    <a:pt x="70" y="85"/>
                    <a:pt x="45" y="92"/>
                    <a:pt x="26" y="81"/>
                  </a:cubicBezTo>
                  <a:cubicBezTo>
                    <a:pt x="7" y="70"/>
                    <a:pt x="0" y="45"/>
                    <a:pt x="12" y="26"/>
                  </a:cubicBezTo>
                  <a:cubicBezTo>
                    <a:pt x="23" y="7"/>
                    <a:pt x="47" y="0"/>
                    <a:pt x="66" y="11"/>
                  </a:cubicBezTo>
                </a:path>
              </a:pathLst>
            </a:custGeom>
            <a:solidFill>
              <a:srgbClr val="578B18"/>
            </a:solidFill>
            <a:ln w="9525">
              <a:noFill/>
            </a:ln>
          </p:spPr>
          <p:txBody>
            <a:bodyPr/>
            <a:lstStyle/>
            <a:p>
              <a:endParaRPr lang="zh-CN" altLang="en-US">
                <a:solidFill>
                  <a:schemeClr val="tx1">
                    <a:lumMod val="65000"/>
                    <a:lumOff val="35000"/>
                  </a:schemeClr>
                </a:solidFill>
              </a:endParaRPr>
            </a:p>
          </p:txBody>
        </p:sp>
        <p:sp>
          <p:nvSpPr>
            <p:cNvPr id="29717" name="稻壳儿小白白(http://dwz.cn/Wu2UP)"/>
            <p:cNvSpPr>
              <a:spLocks noEditPoints="1"/>
            </p:cNvSpPr>
            <p:nvPr/>
          </p:nvSpPr>
          <p:spPr>
            <a:xfrm>
              <a:off x="4214" y="5125"/>
              <a:ext cx="425" cy="425"/>
            </a:xfrm>
            <a:custGeom>
              <a:avLst/>
              <a:gdLst/>
              <a:ahLst/>
              <a:cxnLst>
                <a:cxn ang="0">
                  <a:pos x="1479576135" y="12226576"/>
                </a:cxn>
                <a:cxn ang="0">
                  <a:pos x="1455122931" y="0"/>
                </a:cxn>
                <a:cxn ang="0">
                  <a:pos x="1430665982" y="12226576"/>
                </a:cxn>
                <a:cxn ang="0">
                  <a:pos x="24456949" y="941543682"/>
                </a:cxn>
                <a:cxn ang="0">
                  <a:pos x="0" y="990457474"/>
                </a:cxn>
                <a:cxn ang="0">
                  <a:pos x="24456949" y="1027140945"/>
                </a:cxn>
                <a:cxn ang="0">
                  <a:pos x="391292460" y="1173874831"/>
                </a:cxn>
                <a:cxn ang="0">
                  <a:pos x="562483613" y="1479569178"/>
                </a:cxn>
                <a:cxn ang="0">
                  <a:pos x="611393766" y="1504026074"/>
                </a:cxn>
                <a:cxn ang="0">
                  <a:pos x="611393766" y="1504026074"/>
                </a:cxn>
                <a:cxn ang="0">
                  <a:pos x="648081062" y="1479569178"/>
                </a:cxn>
                <a:cxn ang="0">
                  <a:pos x="745901369" y="1308382141"/>
                </a:cxn>
                <a:cxn ang="0">
                  <a:pos x="1198334329" y="1491799499"/>
                </a:cxn>
                <a:cxn ang="0">
                  <a:pos x="1222791278" y="1504026074"/>
                </a:cxn>
                <a:cxn ang="0">
                  <a:pos x="1235017880" y="1491799499"/>
                </a:cxn>
                <a:cxn ang="0">
                  <a:pos x="1259474829" y="1455116027"/>
                </a:cxn>
                <a:cxn ang="0">
                  <a:pos x="1504033084" y="48910047"/>
                </a:cxn>
                <a:cxn ang="0">
                  <a:pos x="1479576135" y="12226576"/>
                </a:cxn>
                <a:cxn ang="0">
                  <a:pos x="146734204" y="978227154"/>
                </a:cxn>
                <a:cxn ang="0">
                  <a:pos x="1235017880" y="244557725"/>
                </a:cxn>
                <a:cxn ang="0">
                  <a:pos x="440206358" y="1088277568"/>
                </a:cxn>
                <a:cxn ang="0">
                  <a:pos x="427976011" y="1088277568"/>
                </a:cxn>
                <a:cxn ang="0">
                  <a:pos x="146734204" y="978227154"/>
                </a:cxn>
                <a:cxn ang="0">
                  <a:pos x="476889909" y="1124961039"/>
                </a:cxn>
                <a:cxn ang="0">
                  <a:pos x="476889909" y="1124961039"/>
                </a:cxn>
                <a:cxn ang="0">
                  <a:pos x="1369525482" y="171190782"/>
                </a:cxn>
                <a:cxn ang="0">
                  <a:pos x="611393766" y="1357292188"/>
                </a:cxn>
                <a:cxn ang="0">
                  <a:pos x="476889909" y="1124961039"/>
                </a:cxn>
                <a:cxn ang="0">
                  <a:pos x="1186107726" y="1381749084"/>
                </a:cxn>
                <a:cxn ang="0">
                  <a:pos x="782584920" y="1222784878"/>
                </a:cxn>
                <a:cxn ang="0">
                  <a:pos x="745901369" y="1222784878"/>
                </a:cxn>
                <a:cxn ang="0">
                  <a:pos x="1369525482" y="269014620"/>
                </a:cxn>
                <a:cxn ang="0">
                  <a:pos x="1186107726" y="1381749084"/>
                </a:cxn>
                <a:cxn ang="0">
                  <a:pos x="1186107726" y="1381749084"/>
                </a:cxn>
                <a:cxn ang="0">
                  <a:pos x="1186107726" y="1381749084"/>
                </a:cxn>
              </a:cxnLst>
              <a:rect l="0" t="0" r="0" b="0"/>
              <a:pathLst>
                <a:path w="123" h="123">
                  <a:moveTo>
                    <a:pt x="121" y="1"/>
                  </a:moveTo>
                  <a:cubicBezTo>
                    <a:pt x="120" y="0"/>
                    <a:pt x="119" y="0"/>
                    <a:pt x="119" y="0"/>
                  </a:cubicBezTo>
                  <a:cubicBezTo>
                    <a:pt x="118" y="0"/>
                    <a:pt x="117" y="0"/>
                    <a:pt x="117" y="1"/>
                  </a:cubicBezTo>
                  <a:cubicBezTo>
                    <a:pt x="2" y="77"/>
                    <a:pt x="2" y="77"/>
                    <a:pt x="2" y="77"/>
                  </a:cubicBezTo>
                  <a:cubicBezTo>
                    <a:pt x="0" y="78"/>
                    <a:pt x="0" y="79"/>
                    <a:pt x="0" y="81"/>
                  </a:cubicBezTo>
                  <a:cubicBezTo>
                    <a:pt x="0" y="82"/>
                    <a:pt x="1" y="83"/>
                    <a:pt x="2" y="84"/>
                  </a:cubicBezTo>
                  <a:cubicBezTo>
                    <a:pt x="32" y="96"/>
                    <a:pt x="32" y="96"/>
                    <a:pt x="32" y="96"/>
                  </a:cubicBezTo>
                  <a:cubicBezTo>
                    <a:pt x="46" y="121"/>
                    <a:pt x="46" y="121"/>
                    <a:pt x="46" y="121"/>
                  </a:cubicBezTo>
                  <a:cubicBezTo>
                    <a:pt x="47" y="122"/>
                    <a:pt x="48" y="123"/>
                    <a:pt x="50" y="123"/>
                  </a:cubicBezTo>
                  <a:cubicBezTo>
                    <a:pt x="50" y="123"/>
                    <a:pt x="50" y="123"/>
                    <a:pt x="50" y="123"/>
                  </a:cubicBezTo>
                  <a:cubicBezTo>
                    <a:pt x="51" y="123"/>
                    <a:pt x="52" y="122"/>
                    <a:pt x="53" y="121"/>
                  </a:cubicBezTo>
                  <a:cubicBezTo>
                    <a:pt x="61" y="107"/>
                    <a:pt x="61" y="107"/>
                    <a:pt x="61" y="107"/>
                  </a:cubicBezTo>
                  <a:cubicBezTo>
                    <a:pt x="98" y="122"/>
                    <a:pt x="98" y="122"/>
                    <a:pt x="98" y="122"/>
                  </a:cubicBezTo>
                  <a:cubicBezTo>
                    <a:pt x="99" y="123"/>
                    <a:pt x="99" y="123"/>
                    <a:pt x="100" y="123"/>
                  </a:cubicBezTo>
                  <a:cubicBezTo>
                    <a:pt x="100" y="123"/>
                    <a:pt x="101" y="122"/>
                    <a:pt x="101" y="122"/>
                  </a:cubicBezTo>
                  <a:cubicBezTo>
                    <a:pt x="102" y="122"/>
                    <a:pt x="103" y="121"/>
                    <a:pt x="103" y="119"/>
                  </a:cubicBezTo>
                  <a:cubicBezTo>
                    <a:pt x="123" y="4"/>
                    <a:pt x="123" y="4"/>
                    <a:pt x="123" y="4"/>
                  </a:cubicBezTo>
                  <a:cubicBezTo>
                    <a:pt x="123" y="3"/>
                    <a:pt x="122" y="1"/>
                    <a:pt x="121" y="1"/>
                  </a:cubicBezTo>
                  <a:close/>
                  <a:moveTo>
                    <a:pt x="12" y="80"/>
                  </a:moveTo>
                  <a:cubicBezTo>
                    <a:pt x="101" y="20"/>
                    <a:pt x="101" y="20"/>
                    <a:pt x="101" y="20"/>
                  </a:cubicBezTo>
                  <a:cubicBezTo>
                    <a:pt x="36" y="89"/>
                    <a:pt x="36" y="89"/>
                    <a:pt x="36" y="89"/>
                  </a:cubicBezTo>
                  <a:cubicBezTo>
                    <a:pt x="36" y="89"/>
                    <a:pt x="35" y="89"/>
                    <a:pt x="35" y="89"/>
                  </a:cubicBezTo>
                  <a:lnTo>
                    <a:pt x="12" y="80"/>
                  </a:lnTo>
                  <a:close/>
                  <a:moveTo>
                    <a:pt x="39" y="92"/>
                  </a:moveTo>
                  <a:cubicBezTo>
                    <a:pt x="39" y="92"/>
                    <a:pt x="39" y="92"/>
                    <a:pt x="39" y="92"/>
                  </a:cubicBezTo>
                  <a:cubicBezTo>
                    <a:pt x="112" y="14"/>
                    <a:pt x="112" y="14"/>
                    <a:pt x="112" y="14"/>
                  </a:cubicBezTo>
                  <a:cubicBezTo>
                    <a:pt x="50" y="111"/>
                    <a:pt x="50" y="111"/>
                    <a:pt x="50" y="111"/>
                  </a:cubicBezTo>
                  <a:lnTo>
                    <a:pt x="39" y="92"/>
                  </a:lnTo>
                  <a:close/>
                  <a:moveTo>
                    <a:pt x="97" y="113"/>
                  </a:moveTo>
                  <a:cubicBezTo>
                    <a:pt x="64" y="100"/>
                    <a:pt x="64" y="100"/>
                    <a:pt x="64" y="100"/>
                  </a:cubicBezTo>
                  <a:cubicBezTo>
                    <a:pt x="63" y="100"/>
                    <a:pt x="62" y="100"/>
                    <a:pt x="61" y="100"/>
                  </a:cubicBezTo>
                  <a:cubicBezTo>
                    <a:pt x="112" y="22"/>
                    <a:pt x="112" y="22"/>
                    <a:pt x="112" y="22"/>
                  </a:cubicBezTo>
                  <a:lnTo>
                    <a:pt x="97" y="113"/>
                  </a:lnTo>
                  <a:close/>
                  <a:moveTo>
                    <a:pt x="97" y="113"/>
                  </a:moveTo>
                  <a:cubicBezTo>
                    <a:pt x="97" y="113"/>
                    <a:pt x="97" y="113"/>
                    <a:pt x="97" y="113"/>
                  </a:cubicBezTo>
                </a:path>
              </a:pathLst>
            </a:custGeom>
            <a:solidFill>
              <a:schemeClr val="bg1"/>
            </a:solidFill>
            <a:ln w="9525">
              <a:noFill/>
            </a:ln>
          </p:spPr>
          <p:txBody>
            <a:bodyPr/>
            <a:lstStyle/>
            <a:p>
              <a:endParaRPr lang="zh-CN" altLang="en-US">
                <a:solidFill>
                  <a:schemeClr val="tx1">
                    <a:lumMod val="65000"/>
                    <a:lumOff val="35000"/>
                  </a:schemeClr>
                </a:solidFill>
              </a:endParaRPr>
            </a:p>
          </p:txBody>
        </p:sp>
      </p:grpSp>
      <p:sp>
        <p:nvSpPr>
          <p:cNvPr id="39962" name="TextBox 1210"/>
          <p:cNvSpPr/>
          <p:nvPr/>
        </p:nvSpPr>
        <p:spPr>
          <a:xfrm>
            <a:off x="1876425" y="2431627"/>
            <a:ext cx="1808480" cy="352425"/>
          </a:xfrm>
          <a:prstGeom prst="rect">
            <a:avLst/>
          </a:prstGeom>
          <a:noFill/>
          <a:ln w="9525">
            <a:noFill/>
            <a:miter/>
          </a:ln>
        </p:spPr>
        <p:txBody>
          <a:bodyPr wrap="none">
            <a:spAutoFit/>
          </a:bodyPr>
          <a:lstStyle/>
          <a:p>
            <a:pPr lvl="0" algn="r"/>
            <a:r>
              <a:rPr lang="zh-CN" altLang="en-US" sz="1600" dirty="0">
                <a:solidFill>
                  <a:schemeClr val="tx1">
                    <a:lumMod val="65000"/>
                    <a:lumOff val="35000"/>
                  </a:schemeClr>
                </a:solidFill>
                <a:latin typeface="微软雅黑" panose="020B0503020204020204" charset="-122"/>
                <a:ea typeface="微软雅黑" panose="020B0503020204020204" charset="-122"/>
                <a:sym typeface="Arial" panose="020B0604020202020204" pitchFamily="34" charset="0"/>
              </a:rPr>
              <a:t>点击此处添加标题</a:t>
            </a:r>
          </a:p>
        </p:txBody>
      </p:sp>
      <p:sp>
        <p:nvSpPr>
          <p:cNvPr id="18" name="文本框 17"/>
          <p:cNvSpPr txBox="1"/>
          <p:nvPr/>
        </p:nvSpPr>
        <p:spPr>
          <a:xfrm>
            <a:off x="1247140" y="2788920"/>
            <a:ext cx="2453640" cy="640080"/>
          </a:xfrm>
          <a:prstGeom prst="rect">
            <a:avLst/>
          </a:prstGeom>
          <a:noFill/>
        </p:spPr>
        <p:txBody>
          <a:bodyPr wrap="square" rtlCol="0">
            <a:spAutoFit/>
          </a:bodyPr>
          <a:lstStyle/>
          <a:p>
            <a:pPr indent="0" algn="l">
              <a:lnSpc>
                <a:spcPct val="150000"/>
              </a:lnSpc>
            </a:pPr>
            <a:r>
              <a:rPr lang="zh-CN" altLang="da-DK" sz="1200" dirty="0">
                <a:solidFill>
                  <a:schemeClr val="tx1">
                    <a:lumMod val="65000"/>
                    <a:lumOff val="35000"/>
                  </a:schemeClr>
                </a:solidFill>
                <a:latin typeface="微软雅黑" panose="020B0503020204020204" charset="-122"/>
                <a:ea typeface="微软雅黑" panose="020B0503020204020204" charset="-122"/>
              </a:rPr>
              <a:t>单击此处输入文本，</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单击此处输入文本，单击此处输入文本</a:t>
            </a:r>
          </a:p>
        </p:txBody>
      </p:sp>
      <p:sp>
        <p:nvSpPr>
          <p:cNvPr id="20" name="TextBox 1210"/>
          <p:cNvSpPr/>
          <p:nvPr/>
        </p:nvSpPr>
        <p:spPr>
          <a:xfrm>
            <a:off x="1160780" y="4137237"/>
            <a:ext cx="1808480" cy="352425"/>
          </a:xfrm>
          <a:prstGeom prst="rect">
            <a:avLst/>
          </a:prstGeom>
          <a:noFill/>
          <a:ln w="9525">
            <a:noFill/>
            <a:miter/>
          </a:ln>
        </p:spPr>
        <p:txBody>
          <a:bodyPr wrap="none">
            <a:spAutoFit/>
          </a:bodyPr>
          <a:lstStyle/>
          <a:p>
            <a:pPr lvl="0" algn="r"/>
            <a:r>
              <a:rPr lang="zh-CN" altLang="en-US" sz="1600" dirty="0">
                <a:solidFill>
                  <a:schemeClr val="tx1">
                    <a:lumMod val="65000"/>
                    <a:lumOff val="35000"/>
                  </a:schemeClr>
                </a:solidFill>
                <a:latin typeface="微软雅黑" panose="020B0503020204020204" charset="-122"/>
                <a:ea typeface="微软雅黑" panose="020B0503020204020204" charset="-122"/>
                <a:sym typeface="Arial" panose="020B0604020202020204" pitchFamily="34" charset="0"/>
              </a:rPr>
              <a:t>点击此处添加标题</a:t>
            </a:r>
          </a:p>
        </p:txBody>
      </p:sp>
      <p:sp>
        <p:nvSpPr>
          <p:cNvPr id="21" name="文本框 20"/>
          <p:cNvSpPr txBox="1"/>
          <p:nvPr/>
        </p:nvSpPr>
        <p:spPr>
          <a:xfrm>
            <a:off x="504825" y="4494530"/>
            <a:ext cx="2453640" cy="640080"/>
          </a:xfrm>
          <a:prstGeom prst="rect">
            <a:avLst/>
          </a:prstGeom>
          <a:noFill/>
        </p:spPr>
        <p:txBody>
          <a:bodyPr wrap="square" rtlCol="0">
            <a:spAutoFit/>
          </a:bodyPr>
          <a:lstStyle/>
          <a:p>
            <a:pPr indent="0" algn="l">
              <a:lnSpc>
                <a:spcPct val="150000"/>
              </a:lnSpc>
            </a:pPr>
            <a:r>
              <a:rPr lang="zh-CN" altLang="da-DK" sz="1200" dirty="0">
                <a:solidFill>
                  <a:schemeClr val="tx1">
                    <a:lumMod val="65000"/>
                    <a:lumOff val="35000"/>
                  </a:schemeClr>
                </a:solidFill>
                <a:latin typeface="微软雅黑" panose="020B0503020204020204" charset="-122"/>
                <a:ea typeface="微软雅黑" panose="020B0503020204020204" charset="-122"/>
              </a:rPr>
              <a:t>单击此处输入文本，</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单击此处输入文本，单击此处输入文本</a:t>
            </a:r>
          </a:p>
        </p:txBody>
      </p:sp>
      <p:sp>
        <p:nvSpPr>
          <p:cNvPr id="22" name="TextBox 1210"/>
          <p:cNvSpPr/>
          <p:nvPr/>
        </p:nvSpPr>
        <p:spPr>
          <a:xfrm>
            <a:off x="4997450" y="1103207"/>
            <a:ext cx="1808480" cy="352425"/>
          </a:xfrm>
          <a:prstGeom prst="rect">
            <a:avLst/>
          </a:prstGeom>
          <a:noFill/>
          <a:ln w="9525">
            <a:noFill/>
            <a:miter/>
          </a:ln>
        </p:spPr>
        <p:txBody>
          <a:bodyPr wrap="none">
            <a:spAutoFit/>
          </a:bodyPr>
          <a:lstStyle/>
          <a:p>
            <a:pPr lvl="0" algn="r"/>
            <a:r>
              <a:rPr lang="zh-CN" altLang="en-US" sz="1600" dirty="0">
                <a:solidFill>
                  <a:schemeClr val="tx1">
                    <a:lumMod val="65000"/>
                    <a:lumOff val="35000"/>
                  </a:schemeClr>
                </a:solidFill>
                <a:latin typeface="微软雅黑" panose="020B0503020204020204" charset="-122"/>
                <a:ea typeface="微软雅黑" panose="020B0503020204020204" charset="-122"/>
                <a:sym typeface="Arial" panose="020B0604020202020204" pitchFamily="34" charset="0"/>
              </a:rPr>
              <a:t>点击此处添加标题</a:t>
            </a:r>
          </a:p>
        </p:txBody>
      </p:sp>
      <p:sp>
        <p:nvSpPr>
          <p:cNvPr id="23" name="文本框 22"/>
          <p:cNvSpPr txBox="1"/>
          <p:nvPr/>
        </p:nvSpPr>
        <p:spPr>
          <a:xfrm>
            <a:off x="4831080" y="1447165"/>
            <a:ext cx="2453640" cy="640080"/>
          </a:xfrm>
          <a:prstGeom prst="rect">
            <a:avLst/>
          </a:prstGeom>
          <a:noFill/>
        </p:spPr>
        <p:txBody>
          <a:bodyPr wrap="square" rtlCol="0">
            <a:spAutoFit/>
          </a:bodyPr>
          <a:lstStyle/>
          <a:p>
            <a:pPr indent="0" algn="l">
              <a:lnSpc>
                <a:spcPct val="150000"/>
              </a:lnSpc>
            </a:pPr>
            <a:r>
              <a:rPr lang="zh-CN" altLang="da-DK" sz="1200" dirty="0">
                <a:solidFill>
                  <a:schemeClr val="tx1">
                    <a:lumMod val="65000"/>
                    <a:lumOff val="35000"/>
                  </a:schemeClr>
                </a:solidFill>
                <a:latin typeface="微软雅黑" panose="020B0503020204020204" charset="-122"/>
                <a:ea typeface="微软雅黑" panose="020B0503020204020204" charset="-122"/>
              </a:rPr>
              <a:t>单击此处输入文本，</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单击此处输入文本，单击此处输入文本</a:t>
            </a:r>
          </a:p>
        </p:txBody>
      </p:sp>
      <p:sp>
        <p:nvSpPr>
          <p:cNvPr id="25" name="TextBox 1210"/>
          <p:cNvSpPr/>
          <p:nvPr/>
        </p:nvSpPr>
        <p:spPr>
          <a:xfrm>
            <a:off x="8256270" y="2385907"/>
            <a:ext cx="1808480" cy="352425"/>
          </a:xfrm>
          <a:prstGeom prst="rect">
            <a:avLst/>
          </a:prstGeom>
          <a:noFill/>
          <a:ln w="9525">
            <a:noFill/>
            <a:miter/>
          </a:ln>
        </p:spPr>
        <p:txBody>
          <a:bodyPr wrap="none">
            <a:spAutoFit/>
          </a:bodyPr>
          <a:lstStyle/>
          <a:p>
            <a:pPr lvl="0" algn="r"/>
            <a:r>
              <a:rPr lang="zh-CN" altLang="en-US" sz="1600" dirty="0">
                <a:solidFill>
                  <a:schemeClr val="tx1">
                    <a:lumMod val="65000"/>
                    <a:lumOff val="35000"/>
                  </a:schemeClr>
                </a:solidFill>
                <a:latin typeface="微软雅黑" panose="020B0503020204020204" charset="-122"/>
                <a:ea typeface="微软雅黑" panose="020B0503020204020204" charset="-122"/>
                <a:sym typeface="Arial" panose="020B0604020202020204" pitchFamily="34" charset="0"/>
              </a:rPr>
              <a:t>点击此处添加标题</a:t>
            </a:r>
          </a:p>
        </p:txBody>
      </p:sp>
      <p:sp>
        <p:nvSpPr>
          <p:cNvPr id="28" name="文本框 27"/>
          <p:cNvSpPr txBox="1"/>
          <p:nvPr/>
        </p:nvSpPr>
        <p:spPr>
          <a:xfrm>
            <a:off x="8456930" y="2702560"/>
            <a:ext cx="2453640" cy="640080"/>
          </a:xfrm>
          <a:prstGeom prst="rect">
            <a:avLst/>
          </a:prstGeom>
          <a:noFill/>
        </p:spPr>
        <p:txBody>
          <a:bodyPr wrap="square" rtlCol="0">
            <a:spAutoFit/>
          </a:bodyPr>
          <a:lstStyle/>
          <a:p>
            <a:pPr indent="0" algn="r">
              <a:lnSpc>
                <a:spcPct val="150000"/>
              </a:lnSpc>
            </a:pPr>
            <a:r>
              <a:rPr lang="zh-CN" altLang="da-DK" sz="1200" dirty="0">
                <a:solidFill>
                  <a:schemeClr val="tx1">
                    <a:lumMod val="65000"/>
                    <a:lumOff val="35000"/>
                  </a:schemeClr>
                </a:solidFill>
                <a:latin typeface="微软雅黑" panose="020B0503020204020204" charset="-122"/>
                <a:ea typeface="微软雅黑" panose="020B0503020204020204" charset="-122"/>
              </a:rPr>
              <a:t>单击此处输入文本，</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单击此处输入文本，单击此处输入文本</a:t>
            </a:r>
          </a:p>
        </p:txBody>
      </p:sp>
      <p:sp>
        <p:nvSpPr>
          <p:cNvPr id="29" name="TextBox 1210"/>
          <p:cNvSpPr/>
          <p:nvPr/>
        </p:nvSpPr>
        <p:spPr>
          <a:xfrm>
            <a:off x="9361170" y="3946102"/>
            <a:ext cx="1808480" cy="352425"/>
          </a:xfrm>
          <a:prstGeom prst="rect">
            <a:avLst/>
          </a:prstGeom>
          <a:noFill/>
          <a:ln w="9525">
            <a:noFill/>
            <a:miter/>
          </a:ln>
        </p:spPr>
        <p:txBody>
          <a:bodyPr wrap="none">
            <a:spAutoFit/>
          </a:bodyPr>
          <a:lstStyle/>
          <a:p>
            <a:pPr lvl="0" algn="r"/>
            <a:r>
              <a:rPr lang="zh-CN" altLang="en-US" sz="1600" dirty="0">
                <a:solidFill>
                  <a:schemeClr val="tx1">
                    <a:lumMod val="65000"/>
                    <a:lumOff val="35000"/>
                  </a:schemeClr>
                </a:solidFill>
                <a:latin typeface="微软雅黑" panose="020B0503020204020204" charset="-122"/>
                <a:ea typeface="微软雅黑" panose="020B0503020204020204" charset="-122"/>
                <a:sym typeface="Arial" panose="020B0604020202020204" pitchFamily="34" charset="0"/>
              </a:rPr>
              <a:t>点击此处添加标题</a:t>
            </a:r>
          </a:p>
        </p:txBody>
      </p:sp>
      <p:sp>
        <p:nvSpPr>
          <p:cNvPr id="30" name="文本框 29"/>
          <p:cNvSpPr txBox="1"/>
          <p:nvPr/>
        </p:nvSpPr>
        <p:spPr>
          <a:xfrm>
            <a:off x="9561830" y="4262755"/>
            <a:ext cx="2453640" cy="640080"/>
          </a:xfrm>
          <a:prstGeom prst="rect">
            <a:avLst/>
          </a:prstGeom>
          <a:noFill/>
        </p:spPr>
        <p:txBody>
          <a:bodyPr wrap="square" rtlCol="0">
            <a:spAutoFit/>
          </a:bodyPr>
          <a:lstStyle/>
          <a:p>
            <a:pPr indent="0" algn="r">
              <a:lnSpc>
                <a:spcPct val="150000"/>
              </a:lnSpc>
            </a:pPr>
            <a:r>
              <a:rPr lang="zh-CN" altLang="da-DK" sz="1200" dirty="0">
                <a:solidFill>
                  <a:schemeClr val="tx1">
                    <a:lumMod val="65000"/>
                    <a:lumOff val="35000"/>
                  </a:schemeClr>
                </a:solidFill>
                <a:latin typeface="微软雅黑" panose="020B0503020204020204" charset="-122"/>
                <a:ea typeface="微软雅黑" panose="020B0503020204020204" charset="-122"/>
              </a:rPr>
              <a:t>单击此处输入文本，</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单击此处输入文本，单击此处输入文本</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MH_SubTitle_1"/>
          <p:cNvSpPr/>
          <p:nvPr/>
        </p:nvSpPr>
        <p:spPr>
          <a:xfrm>
            <a:off x="2868295" y="2597142"/>
            <a:ext cx="1791362" cy="1556444"/>
          </a:xfrm>
          <a:prstGeom prst="hexagon">
            <a:avLst/>
          </a:prstGeom>
          <a:solidFill>
            <a:srgbClr val="BADA5C"/>
          </a:solidFill>
          <a:ln w="12700" cap="flat" cmpd="sng" algn="ctr">
            <a:noFill/>
            <a:prstDash val="solid"/>
            <a:miter lim="800000"/>
          </a:ln>
          <a:effectLst/>
        </p:spPr>
        <p:txBody>
          <a:bodyPr anchor="ctr">
            <a:normAutofit/>
          </a:bodyPr>
          <a:lstStyle/>
          <a:p>
            <a:pPr marL="0" marR="0" lvl="0" indent="0" algn="ctr" defTabSz="914400" rtl="0" eaLnBrk="1" latinLnBrk="0" hangingPunct="1">
              <a:lnSpc>
                <a:spcPct val="12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FFFFF"/>
                </a:solidFill>
                <a:effectLst/>
                <a:uLnTx/>
                <a:uFillTx/>
                <a:latin typeface="Calibri" panose="020F0502020204030204" pitchFamily="34" charset="0"/>
                <a:ea typeface="微软雅黑" panose="020B0503020204020204" charset="-122"/>
                <a:cs typeface="Arial" panose="020B0604020202020204" pitchFamily="34" charset="0"/>
              </a:rPr>
              <a:t>关键词</a:t>
            </a:r>
          </a:p>
        </p:txBody>
      </p:sp>
      <p:sp>
        <p:nvSpPr>
          <p:cNvPr id="48" name="MH_SubTitle_2"/>
          <p:cNvSpPr/>
          <p:nvPr/>
        </p:nvSpPr>
        <p:spPr>
          <a:xfrm>
            <a:off x="4436732" y="1653999"/>
            <a:ext cx="1792499" cy="1555871"/>
          </a:xfrm>
          <a:prstGeom prst="hexagon">
            <a:avLst/>
          </a:prstGeom>
          <a:solidFill>
            <a:srgbClr val="578B18"/>
          </a:solidFill>
          <a:ln w="12700" cap="flat" cmpd="sng" algn="ctr">
            <a:noFill/>
            <a:prstDash val="solid"/>
            <a:miter lim="800000"/>
          </a:ln>
          <a:effectLst/>
        </p:spPr>
        <p:txBody>
          <a:bodyPr anchor="ctr">
            <a:normAutofit/>
          </a:bodyPr>
          <a:lstStyle/>
          <a:p>
            <a:pPr marL="0" marR="0" lvl="0" indent="0" algn="ctr" defTabSz="914400" rtl="0" eaLnBrk="1" latinLnBrk="0" hangingPunct="1">
              <a:lnSpc>
                <a:spcPct val="120000"/>
              </a:lnSpc>
              <a:spcBef>
                <a:spcPts val="0"/>
              </a:spcBef>
              <a:spcAft>
                <a:spcPts val="0"/>
              </a:spcAft>
              <a:buClrTx/>
              <a:buSzTx/>
              <a:buFontTx/>
              <a:buNone/>
              <a:defRPr/>
            </a:pPr>
            <a:r>
              <a:rPr lang="zh-CN" altLang="en-US" kern="0" noProof="0" dirty="0">
                <a:ln>
                  <a:noFill/>
                </a:ln>
                <a:solidFill>
                  <a:srgbClr val="FFFFFF"/>
                </a:solidFill>
                <a:uLnTx/>
                <a:uFillTx/>
                <a:latin typeface="Calibri" panose="020F0502020204030204" pitchFamily="34" charset="0"/>
                <a:ea typeface="微软雅黑" panose="020B0503020204020204" charset="-122"/>
                <a:cs typeface="Arial" panose="020B0604020202020204" pitchFamily="34" charset="0"/>
                <a:sym typeface="+mn-ea"/>
              </a:rPr>
              <a:t>关键词</a:t>
            </a:r>
            <a:endParaRPr kumimoji="0" lang="zh-CN" altLang="en-US" sz="1800" b="0" i="0" u="none" strike="noStrike" kern="0" cap="none" spc="0" normalizeH="0" baseline="0" noProof="0" dirty="0">
              <a:ln>
                <a:noFill/>
              </a:ln>
              <a:solidFill>
                <a:srgbClr val="FFFFFF"/>
              </a:solidFill>
              <a:effectLst/>
              <a:uLnTx/>
              <a:uFillTx/>
              <a:latin typeface="Calibri" panose="020F0502020204030204" pitchFamily="34" charset="0"/>
              <a:ea typeface="微软雅黑" panose="020B0503020204020204" charset="-122"/>
              <a:cs typeface="Arial" panose="020B0604020202020204" pitchFamily="34" charset="0"/>
            </a:endParaRPr>
          </a:p>
        </p:txBody>
      </p:sp>
      <p:sp>
        <p:nvSpPr>
          <p:cNvPr id="49" name="MH_SubTitle_3"/>
          <p:cNvSpPr/>
          <p:nvPr/>
        </p:nvSpPr>
        <p:spPr>
          <a:xfrm>
            <a:off x="6046114" y="2604587"/>
            <a:ext cx="1792499" cy="1555871"/>
          </a:xfrm>
          <a:prstGeom prst="hexagon">
            <a:avLst/>
          </a:prstGeom>
          <a:solidFill>
            <a:srgbClr val="BADA5C"/>
          </a:solidFill>
          <a:ln w="12700" cap="flat" cmpd="sng" algn="ctr">
            <a:noFill/>
            <a:prstDash val="solid"/>
            <a:miter lim="800000"/>
          </a:ln>
          <a:effectLst/>
        </p:spPr>
        <p:txBody>
          <a:bodyPr anchor="ctr">
            <a:normAutofit/>
          </a:bodyPr>
          <a:lstStyle/>
          <a:p>
            <a:pPr marL="0" marR="0" lvl="0" indent="0" algn="ctr" defTabSz="914400" rtl="0" eaLnBrk="1" latinLnBrk="0" hangingPunct="1">
              <a:lnSpc>
                <a:spcPct val="120000"/>
              </a:lnSpc>
              <a:spcBef>
                <a:spcPts val="0"/>
              </a:spcBef>
              <a:spcAft>
                <a:spcPts val="0"/>
              </a:spcAft>
              <a:buClrTx/>
              <a:buSzTx/>
              <a:buFontTx/>
              <a:buNone/>
              <a:defRPr/>
            </a:pPr>
            <a:r>
              <a:rPr lang="zh-CN" altLang="en-US" kern="0" noProof="0" dirty="0">
                <a:ln>
                  <a:noFill/>
                </a:ln>
                <a:solidFill>
                  <a:srgbClr val="FFFFFF"/>
                </a:solidFill>
                <a:uLnTx/>
                <a:uFillTx/>
                <a:latin typeface="Calibri" panose="020F0502020204030204" pitchFamily="34" charset="0"/>
                <a:ea typeface="微软雅黑" panose="020B0503020204020204" charset="-122"/>
                <a:cs typeface="Arial" panose="020B0604020202020204" pitchFamily="34" charset="0"/>
                <a:sym typeface="+mn-ea"/>
              </a:rPr>
              <a:t>关键词</a:t>
            </a:r>
            <a:endParaRPr kumimoji="0" lang="zh-CN" altLang="en-US" sz="1800" b="0" i="0" u="none" strike="noStrike" kern="0" cap="none" spc="0" normalizeH="0" baseline="0" noProof="0" dirty="0">
              <a:ln>
                <a:noFill/>
              </a:ln>
              <a:solidFill>
                <a:srgbClr val="FFFFFF"/>
              </a:solidFill>
              <a:effectLst/>
              <a:uLnTx/>
              <a:uFillTx/>
              <a:latin typeface="Calibri" panose="020F0502020204030204" pitchFamily="34" charset="0"/>
              <a:ea typeface="微软雅黑" panose="020B0503020204020204" charset="-122"/>
              <a:cs typeface="Arial" panose="020B0604020202020204" pitchFamily="34" charset="0"/>
            </a:endParaRPr>
          </a:p>
        </p:txBody>
      </p:sp>
      <p:sp>
        <p:nvSpPr>
          <p:cNvPr id="50" name="MH_SubTitle_4"/>
          <p:cNvSpPr/>
          <p:nvPr/>
        </p:nvSpPr>
        <p:spPr>
          <a:xfrm>
            <a:off x="7622513" y="1646555"/>
            <a:ext cx="1791362" cy="1556444"/>
          </a:xfrm>
          <a:prstGeom prst="hexagon">
            <a:avLst/>
          </a:prstGeom>
          <a:solidFill>
            <a:srgbClr val="578B18"/>
          </a:solidFill>
          <a:ln w="12700" cap="flat" cmpd="sng" algn="ctr">
            <a:noFill/>
            <a:prstDash val="solid"/>
            <a:miter lim="800000"/>
          </a:ln>
          <a:effectLst/>
        </p:spPr>
        <p:txBody>
          <a:bodyPr anchor="ctr">
            <a:normAutofit/>
          </a:bodyPr>
          <a:lstStyle/>
          <a:p>
            <a:pPr marL="0" marR="0" lvl="0" indent="0" algn="ctr" defTabSz="914400" rtl="0" eaLnBrk="1" latinLnBrk="0" hangingPunct="1">
              <a:lnSpc>
                <a:spcPct val="120000"/>
              </a:lnSpc>
              <a:spcBef>
                <a:spcPts val="0"/>
              </a:spcBef>
              <a:spcAft>
                <a:spcPts val="0"/>
              </a:spcAft>
              <a:buClrTx/>
              <a:buSzTx/>
              <a:buFontTx/>
              <a:buNone/>
              <a:defRPr/>
            </a:pPr>
            <a:r>
              <a:rPr lang="zh-CN" altLang="en-US" kern="0" noProof="0" dirty="0">
                <a:ln>
                  <a:noFill/>
                </a:ln>
                <a:solidFill>
                  <a:srgbClr val="FFFFFF"/>
                </a:solidFill>
                <a:uLnTx/>
                <a:uFillTx/>
                <a:latin typeface="Calibri" panose="020F0502020204030204" pitchFamily="34" charset="0"/>
                <a:ea typeface="微软雅黑" panose="020B0503020204020204" charset="-122"/>
                <a:cs typeface="Arial" panose="020B0604020202020204" pitchFamily="34" charset="0"/>
                <a:sym typeface="+mn-ea"/>
              </a:rPr>
              <a:t>关键词</a:t>
            </a:r>
            <a:endParaRPr kumimoji="0" lang="zh-CN" altLang="en-US" sz="1800" b="0" i="0" u="none" strike="noStrike" kern="0" cap="none" spc="0" normalizeH="0" baseline="0" noProof="0" dirty="0">
              <a:ln>
                <a:noFill/>
              </a:ln>
              <a:solidFill>
                <a:srgbClr val="FFFFFF"/>
              </a:solidFill>
              <a:effectLst/>
              <a:uLnTx/>
              <a:uFillTx/>
              <a:latin typeface="Calibri" panose="020F0502020204030204" pitchFamily="34" charset="0"/>
              <a:ea typeface="微软雅黑" panose="020B0503020204020204" charset="-122"/>
              <a:cs typeface="Arial" panose="020B0604020202020204" pitchFamily="34" charset="0"/>
            </a:endParaRPr>
          </a:p>
        </p:txBody>
      </p:sp>
      <p:sp>
        <p:nvSpPr>
          <p:cNvPr id="51" name="MH_Other_1"/>
          <p:cNvSpPr/>
          <p:nvPr/>
        </p:nvSpPr>
        <p:spPr>
          <a:xfrm>
            <a:off x="3455748" y="2136165"/>
            <a:ext cx="415141" cy="360765"/>
          </a:xfrm>
          <a:prstGeom prst="hexagon">
            <a:avLst/>
          </a:prstGeom>
          <a:solidFill>
            <a:srgbClr val="BADA5C"/>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52" name="MH_Other_2"/>
          <p:cNvSpPr/>
          <p:nvPr/>
        </p:nvSpPr>
        <p:spPr>
          <a:xfrm>
            <a:off x="4716526" y="3350168"/>
            <a:ext cx="416847" cy="359620"/>
          </a:xfrm>
          <a:prstGeom prst="hexagon">
            <a:avLst/>
          </a:prstGeom>
          <a:solidFill>
            <a:srgbClr val="BADA5C"/>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53" name="MH_Other_3"/>
          <p:cNvSpPr/>
          <p:nvPr/>
        </p:nvSpPr>
        <p:spPr>
          <a:xfrm>
            <a:off x="5616065" y="3423466"/>
            <a:ext cx="415141" cy="360765"/>
          </a:xfrm>
          <a:prstGeom prst="hexagon">
            <a:avLst/>
          </a:prstGeom>
          <a:solidFill>
            <a:srgbClr val="BADA5C"/>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54" name="MH_Other_4"/>
          <p:cNvSpPr/>
          <p:nvPr/>
        </p:nvSpPr>
        <p:spPr>
          <a:xfrm>
            <a:off x="6840569" y="2172241"/>
            <a:ext cx="267283" cy="231920"/>
          </a:xfrm>
          <a:prstGeom prst="hexagon">
            <a:avLst/>
          </a:prstGeom>
          <a:solidFill>
            <a:srgbClr val="578B18"/>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55" name="MH_Other_5"/>
          <p:cNvSpPr/>
          <p:nvPr/>
        </p:nvSpPr>
        <p:spPr>
          <a:xfrm>
            <a:off x="6239468" y="2033089"/>
            <a:ext cx="395237" cy="343586"/>
          </a:xfrm>
          <a:prstGeom prst="hexagon">
            <a:avLst/>
          </a:prstGeom>
          <a:solidFill>
            <a:srgbClr val="578B18"/>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56" name="MH_Other_6"/>
          <p:cNvSpPr/>
          <p:nvPr/>
        </p:nvSpPr>
        <p:spPr>
          <a:xfrm>
            <a:off x="4485070" y="1777118"/>
            <a:ext cx="162076" cy="140298"/>
          </a:xfrm>
          <a:prstGeom prst="hexagon">
            <a:avLst/>
          </a:prstGeom>
          <a:solidFill>
            <a:srgbClr val="BADA5C"/>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57" name="MH_Other_7"/>
          <p:cNvSpPr/>
          <p:nvPr/>
        </p:nvSpPr>
        <p:spPr>
          <a:xfrm>
            <a:off x="5458661" y="3347305"/>
            <a:ext cx="183686" cy="159195"/>
          </a:xfrm>
          <a:prstGeom prst="hexagon">
            <a:avLst/>
          </a:prstGeom>
          <a:solidFill>
            <a:srgbClr val="BADA5C"/>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58" name="MH_Other_8"/>
          <p:cNvSpPr/>
          <p:nvPr/>
        </p:nvSpPr>
        <p:spPr>
          <a:xfrm>
            <a:off x="6621625" y="2375530"/>
            <a:ext cx="192216" cy="166066"/>
          </a:xfrm>
          <a:prstGeom prst="hexagon">
            <a:avLst/>
          </a:prstGeom>
          <a:solidFill>
            <a:srgbClr val="578B18"/>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59" name="MH_Other_9"/>
          <p:cNvSpPr/>
          <p:nvPr/>
        </p:nvSpPr>
        <p:spPr>
          <a:xfrm>
            <a:off x="4206414" y="1941466"/>
            <a:ext cx="319602" cy="277732"/>
          </a:xfrm>
          <a:prstGeom prst="hexagon">
            <a:avLst/>
          </a:prstGeom>
          <a:solidFill>
            <a:srgbClr val="BADA5C"/>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60" name="MH_Other_10"/>
          <p:cNvSpPr/>
          <p:nvPr/>
        </p:nvSpPr>
        <p:spPr>
          <a:xfrm>
            <a:off x="7882971" y="3298630"/>
            <a:ext cx="395237" cy="343586"/>
          </a:xfrm>
          <a:prstGeom prst="hexagon">
            <a:avLst/>
          </a:prstGeom>
          <a:solidFill>
            <a:srgbClr val="578B18"/>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61" name="MH_Other_11"/>
          <p:cNvSpPr/>
          <p:nvPr/>
        </p:nvSpPr>
        <p:spPr>
          <a:xfrm>
            <a:off x="8369198" y="3260263"/>
            <a:ext cx="284343" cy="247382"/>
          </a:xfrm>
          <a:prstGeom prst="hexagon">
            <a:avLst/>
          </a:prstGeom>
          <a:solidFill>
            <a:srgbClr val="578B18"/>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62" name="MH_Other_12"/>
          <p:cNvSpPr/>
          <p:nvPr/>
        </p:nvSpPr>
        <p:spPr>
          <a:xfrm>
            <a:off x="8283895" y="3559183"/>
            <a:ext cx="190510" cy="166066"/>
          </a:xfrm>
          <a:prstGeom prst="hexagon">
            <a:avLst/>
          </a:prstGeom>
          <a:solidFill>
            <a:srgbClr val="578B18"/>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63" name="MH_Other_13"/>
          <p:cNvSpPr/>
          <p:nvPr/>
        </p:nvSpPr>
        <p:spPr>
          <a:xfrm>
            <a:off x="3931738" y="2183694"/>
            <a:ext cx="267283" cy="231920"/>
          </a:xfrm>
          <a:prstGeom prst="hexagon">
            <a:avLst/>
          </a:prstGeom>
          <a:solidFill>
            <a:srgbClr val="BADA5C"/>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11" name="矩形 10"/>
          <p:cNvSpPr/>
          <p:nvPr/>
        </p:nvSpPr>
        <p:spPr>
          <a:xfrm>
            <a:off x="-17780" y="4900295"/>
            <a:ext cx="12283440" cy="1178560"/>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2" name="文本框 11"/>
          <p:cNvSpPr txBox="1"/>
          <p:nvPr/>
        </p:nvSpPr>
        <p:spPr>
          <a:xfrm>
            <a:off x="1158875" y="5076190"/>
            <a:ext cx="10637520" cy="844550"/>
          </a:xfrm>
          <a:prstGeom prst="rect">
            <a:avLst/>
          </a:prstGeom>
          <a:noFill/>
          <a:extLst>
            <a:ext uri="{909E8E84-426E-40DD-AFC4-6F175D3DCCD1}">
              <a14:hiddenFill xmlns:a14="http://schemas.microsoft.com/office/drawing/2010/main">
                <a:solidFill>
                  <a:srgbClr val="3B3479"/>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r>
              <a:rPr lang="zh-CN" altLang="da-DK" sz="2000" b="1" dirty="0">
                <a:solidFill>
                  <a:schemeClr val="bg1"/>
                </a:solidFill>
                <a:latin typeface="微软雅黑" panose="020B0503020204020204" charset="-122"/>
                <a:ea typeface="微软雅黑" panose="020B0503020204020204" charset="-122"/>
                <a:sym typeface="+mn-ea"/>
              </a:rPr>
              <a:t>输入标题</a:t>
            </a:r>
          </a:p>
          <a:p>
            <a:pPr indent="0"/>
            <a:r>
              <a:rPr lang="zh-CN" altLang="da-DK" sz="1400" dirty="0">
                <a:solidFill>
                  <a:schemeClr val="bg1"/>
                </a:solidFill>
                <a:latin typeface="微软雅黑" panose="020B0503020204020204" charset="-122"/>
                <a:ea typeface="微软雅黑" panose="020B0503020204020204" charset="-122"/>
                <a:sym typeface="+mn-ea"/>
              </a:rPr>
              <a:t>单击此处输入文本</a:t>
            </a:r>
            <a:r>
              <a:rPr lang="zh-CN" altLang="en-US" sz="1400" dirty="0">
                <a:solidFill>
                  <a:schemeClr val="bg1"/>
                </a:solidFill>
                <a:latin typeface="微软雅黑" panose="020B0503020204020204" charset="-122"/>
                <a:ea typeface="微软雅黑" panose="020B0503020204020204" charset="-122"/>
                <a:sym typeface="+mn-ea"/>
              </a:rPr>
              <a:t>，</a:t>
            </a:r>
            <a:r>
              <a:rPr lang="zh-CN" altLang="da-DK" sz="1400" dirty="0">
                <a:solidFill>
                  <a:schemeClr val="bg1"/>
                </a:solidFill>
                <a:latin typeface="微软雅黑" panose="020B0503020204020204" charset="-122"/>
                <a:ea typeface="微软雅黑" panose="020B0503020204020204" charset="-122"/>
                <a:sym typeface="+mn-ea"/>
              </a:rPr>
              <a:t>单击此处输入文本</a:t>
            </a:r>
            <a:r>
              <a:rPr lang="zh-CN" altLang="en-US" sz="1400" dirty="0">
                <a:solidFill>
                  <a:schemeClr val="bg1"/>
                </a:solidFill>
                <a:latin typeface="微软雅黑" panose="020B0503020204020204" charset="-122"/>
                <a:ea typeface="微软雅黑" panose="020B0503020204020204" charset="-122"/>
                <a:sym typeface="+mn-ea"/>
              </a:rPr>
              <a:t>，</a:t>
            </a:r>
            <a:r>
              <a:rPr lang="zh-CN" altLang="da-DK" sz="1400" dirty="0">
                <a:solidFill>
                  <a:schemeClr val="bg1"/>
                </a:solidFill>
                <a:latin typeface="微软雅黑" panose="020B0503020204020204" charset="-122"/>
                <a:ea typeface="微软雅黑" panose="020B0503020204020204" charset="-122"/>
                <a:sym typeface="+mn-ea"/>
              </a:rPr>
              <a:t>单击此处输入文本</a:t>
            </a:r>
            <a:r>
              <a:rPr lang="zh-CN" altLang="en-US" sz="1400" dirty="0">
                <a:solidFill>
                  <a:schemeClr val="bg1"/>
                </a:solidFill>
                <a:latin typeface="微软雅黑" panose="020B0503020204020204" charset="-122"/>
                <a:ea typeface="微软雅黑" panose="020B0503020204020204" charset="-122"/>
                <a:sym typeface="+mn-ea"/>
              </a:rPr>
              <a:t>，</a:t>
            </a:r>
            <a:r>
              <a:rPr lang="zh-CN" altLang="da-DK" sz="1400" dirty="0">
                <a:solidFill>
                  <a:schemeClr val="bg1"/>
                </a:solidFill>
                <a:latin typeface="微软雅黑" panose="020B0503020204020204" charset="-122"/>
                <a:ea typeface="微软雅黑" panose="020B0503020204020204" charset="-122"/>
                <a:sym typeface="+mn-ea"/>
              </a:rPr>
              <a:t>单击此处输入文本</a:t>
            </a:r>
            <a:r>
              <a:rPr lang="zh-CN" altLang="en-US" sz="1400" dirty="0">
                <a:solidFill>
                  <a:schemeClr val="bg1"/>
                </a:solidFill>
                <a:latin typeface="微软雅黑" panose="020B0503020204020204" charset="-122"/>
                <a:ea typeface="微软雅黑" panose="020B0503020204020204" charset="-122"/>
                <a:sym typeface="+mn-ea"/>
              </a:rPr>
              <a:t>，</a:t>
            </a:r>
            <a:r>
              <a:rPr lang="zh-CN" altLang="da-DK" sz="1400" dirty="0">
                <a:solidFill>
                  <a:schemeClr val="bg1"/>
                </a:solidFill>
                <a:latin typeface="微软雅黑" panose="020B0503020204020204" charset="-122"/>
                <a:ea typeface="微软雅黑" panose="020B0503020204020204" charset="-122"/>
                <a:sym typeface="+mn-ea"/>
              </a:rPr>
              <a:t>单击此处输入文本</a:t>
            </a:r>
            <a:r>
              <a:rPr lang="zh-CN" altLang="en-US" sz="1400" dirty="0">
                <a:solidFill>
                  <a:schemeClr val="bg1"/>
                </a:solidFill>
                <a:latin typeface="微软雅黑" panose="020B0503020204020204" charset="-122"/>
                <a:ea typeface="微软雅黑" panose="020B0503020204020204" charset="-122"/>
                <a:sym typeface="+mn-ea"/>
              </a:rPr>
              <a:t>，</a:t>
            </a:r>
            <a:r>
              <a:rPr lang="zh-CN" altLang="da-DK" sz="1400" dirty="0">
                <a:solidFill>
                  <a:schemeClr val="bg1"/>
                </a:solidFill>
                <a:latin typeface="微软雅黑" panose="020B0503020204020204" charset="-122"/>
                <a:ea typeface="微软雅黑" panose="020B0503020204020204" charset="-122"/>
                <a:sym typeface="+mn-ea"/>
              </a:rPr>
              <a:t>单击此处输入文本</a:t>
            </a:r>
            <a:r>
              <a:rPr lang="zh-CN" altLang="en-US" sz="1400" dirty="0">
                <a:solidFill>
                  <a:schemeClr val="bg1"/>
                </a:solidFill>
                <a:latin typeface="微软雅黑" panose="020B0503020204020204" charset="-122"/>
                <a:ea typeface="微软雅黑" panose="020B0503020204020204" charset="-122"/>
                <a:sym typeface="+mn-ea"/>
              </a:rPr>
              <a:t>，</a:t>
            </a:r>
            <a:r>
              <a:rPr lang="zh-CN" altLang="da-DK" sz="1400" dirty="0">
                <a:solidFill>
                  <a:schemeClr val="bg1"/>
                </a:solidFill>
                <a:latin typeface="微软雅黑" panose="020B0503020204020204" charset="-122"/>
                <a:ea typeface="微软雅黑" panose="020B0503020204020204" charset="-122"/>
                <a:sym typeface="+mn-ea"/>
              </a:rPr>
              <a:t>单击此处输入文本</a:t>
            </a:r>
            <a:r>
              <a:rPr lang="zh-CN" altLang="en-US" sz="1400" dirty="0">
                <a:solidFill>
                  <a:schemeClr val="bg1"/>
                </a:solidFill>
                <a:latin typeface="微软雅黑" panose="020B0503020204020204" charset="-122"/>
                <a:ea typeface="微软雅黑" panose="020B0503020204020204" charset="-122"/>
                <a:sym typeface="+mn-ea"/>
              </a:rPr>
              <a:t>，</a:t>
            </a:r>
            <a:r>
              <a:rPr lang="zh-CN" altLang="da-DK" sz="1400" dirty="0">
                <a:solidFill>
                  <a:schemeClr val="bg1"/>
                </a:solidFill>
                <a:latin typeface="微软雅黑" panose="020B0503020204020204" charset="-122"/>
                <a:ea typeface="微软雅黑" panose="020B0503020204020204" charset="-122"/>
                <a:sym typeface="+mn-ea"/>
              </a:rPr>
              <a:t>单击此处输入文本</a:t>
            </a:r>
            <a:r>
              <a:rPr lang="zh-CN" altLang="en-US" sz="1400" dirty="0">
                <a:solidFill>
                  <a:schemeClr val="bg1"/>
                </a:solidFill>
                <a:latin typeface="微软雅黑" panose="020B0503020204020204" charset="-122"/>
                <a:ea typeface="微软雅黑" panose="020B0503020204020204" charset="-122"/>
                <a:sym typeface="+mn-ea"/>
              </a:rPr>
              <a:t>，</a:t>
            </a:r>
            <a:r>
              <a:rPr lang="zh-CN" altLang="da-DK" sz="1400" dirty="0">
                <a:solidFill>
                  <a:schemeClr val="bg1"/>
                </a:solidFill>
                <a:latin typeface="微软雅黑" panose="020B0503020204020204" charset="-122"/>
                <a:ea typeface="微软雅黑" panose="020B0503020204020204" charset="-122"/>
                <a:sym typeface="+mn-ea"/>
              </a:rPr>
              <a:t>单击此处输入文本</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8651875" y="3452495"/>
            <a:ext cx="916940" cy="916940"/>
          </a:xfrm>
          <a:prstGeom prst="ellipse">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noProof="0" dirty="0">
                <a:ln>
                  <a:noFill/>
                </a:ln>
                <a:solidFill>
                  <a:schemeClr val="bg1"/>
                </a:solidFill>
                <a:uLnTx/>
                <a:uFillTx/>
                <a:latin typeface="Impact" panose="020B0806030902050204" pitchFamily="34" charset="0"/>
                <a:ea typeface="方正舒体" panose="02010601030101010101" pitchFamily="2" charset="-122"/>
                <a:sym typeface="+mn-ea"/>
              </a:rPr>
              <a:t>4</a:t>
            </a:r>
          </a:p>
        </p:txBody>
      </p:sp>
      <p:sp>
        <p:nvSpPr>
          <p:cNvPr id="25" name="椭圆 24"/>
          <p:cNvSpPr/>
          <p:nvPr/>
        </p:nvSpPr>
        <p:spPr>
          <a:xfrm>
            <a:off x="6942455" y="2787015"/>
            <a:ext cx="1362075" cy="1362075"/>
          </a:xfrm>
          <a:prstGeom prst="ellipse">
            <a:avLst/>
          </a:prstGeom>
          <a:solidFill>
            <a:srgbClr val="BAD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noProof="0" dirty="0">
                <a:ln>
                  <a:noFill/>
                </a:ln>
                <a:solidFill>
                  <a:schemeClr val="bg1"/>
                </a:solidFill>
                <a:uLnTx/>
                <a:uFillTx/>
                <a:latin typeface="Impact" panose="020B0806030902050204" pitchFamily="34" charset="0"/>
                <a:ea typeface="方正舒体" panose="02010601030101010101" pitchFamily="2" charset="-122"/>
                <a:sym typeface="+mn-ea"/>
              </a:rPr>
              <a:t>3</a:t>
            </a:r>
          </a:p>
        </p:txBody>
      </p:sp>
      <p:sp>
        <p:nvSpPr>
          <p:cNvPr id="26" name="椭圆 25"/>
          <p:cNvSpPr/>
          <p:nvPr/>
        </p:nvSpPr>
        <p:spPr>
          <a:xfrm>
            <a:off x="5021580" y="3112770"/>
            <a:ext cx="1570355" cy="1570355"/>
          </a:xfrm>
          <a:prstGeom prst="ellipse">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noProof="0" dirty="0">
                <a:ln>
                  <a:noFill/>
                </a:ln>
                <a:solidFill>
                  <a:schemeClr val="bg1"/>
                </a:solidFill>
                <a:uLnTx/>
                <a:uFillTx/>
                <a:latin typeface="Impact" panose="020B0806030902050204" pitchFamily="34" charset="0"/>
                <a:ea typeface="方正舒体" panose="02010601030101010101" pitchFamily="2" charset="-122"/>
                <a:sym typeface="+mn-ea"/>
              </a:rPr>
              <a:t>1</a:t>
            </a:r>
          </a:p>
        </p:txBody>
      </p:sp>
      <p:sp>
        <p:nvSpPr>
          <p:cNvPr id="27" name="椭圆 26"/>
          <p:cNvSpPr/>
          <p:nvPr/>
        </p:nvSpPr>
        <p:spPr>
          <a:xfrm>
            <a:off x="3597275" y="2972435"/>
            <a:ext cx="1013460" cy="1013460"/>
          </a:xfrm>
          <a:prstGeom prst="ellipse">
            <a:avLst/>
          </a:prstGeom>
          <a:solidFill>
            <a:srgbClr val="BAD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noProof="0" dirty="0">
                <a:ln>
                  <a:noFill/>
                </a:ln>
                <a:solidFill>
                  <a:schemeClr val="bg1"/>
                </a:solidFill>
                <a:uLnTx/>
                <a:uFillTx/>
                <a:latin typeface="Impact" panose="020B0806030902050204" pitchFamily="34" charset="0"/>
                <a:ea typeface="方正舒体" panose="02010601030101010101" pitchFamily="2" charset="-122"/>
                <a:sym typeface="+mn-ea"/>
              </a:rPr>
              <a:t>2</a:t>
            </a:r>
          </a:p>
        </p:txBody>
      </p:sp>
      <p:sp>
        <p:nvSpPr>
          <p:cNvPr id="31" name="文本框 30"/>
          <p:cNvSpPr txBox="1"/>
          <p:nvPr/>
        </p:nvSpPr>
        <p:spPr>
          <a:xfrm flipH="1">
            <a:off x="4926330" y="1693545"/>
            <a:ext cx="1840865" cy="9594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4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a:t>
            </a:r>
          </a:p>
        </p:txBody>
      </p:sp>
      <p:sp>
        <p:nvSpPr>
          <p:cNvPr id="28" name="椭圆 27"/>
          <p:cNvSpPr/>
          <p:nvPr/>
        </p:nvSpPr>
        <p:spPr>
          <a:xfrm>
            <a:off x="2393950" y="3203575"/>
            <a:ext cx="916940" cy="916940"/>
          </a:xfrm>
          <a:prstGeom prst="ellipse">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noProof="0" dirty="0">
                <a:ln>
                  <a:noFill/>
                </a:ln>
                <a:solidFill>
                  <a:schemeClr val="bg1"/>
                </a:solidFill>
                <a:uLnTx/>
                <a:uFillTx/>
                <a:latin typeface="Impact" panose="020B0806030902050204" pitchFamily="34" charset="0"/>
                <a:ea typeface="方正舒体" panose="02010601030101010101" pitchFamily="2" charset="-122"/>
                <a:sym typeface="+mn-ea"/>
              </a:rPr>
              <a:t>5</a:t>
            </a:r>
          </a:p>
        </p:txBody>
      </p:sp>
      <p:sp>
        <p:nvSpPr>
          <p:cNvPr id="29" name="文本框 28"/>
          <p:cNvSpPr txBox="1"/>
          <p:nvPr/>
        </p:nvSpPr>
        <p:spPr>
          <a:xfrm flipH="1">
            <a:off x="3383280" y="4384040"/>
            <a:ext cx="1548765" cy="11728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4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a:t>
            </a:r>
          </a:p>
        </p:txBody>
      </p:sp>
      <p:sp>
        <p:nvSpPr>
          <p:cNvPr id="30" name="文本框 29"/>
          <p:cNvSpPr txBox="1"/>
          <p:nvPr/>
        </p:nvSpPr>
        <p:spPr>
          <a:xfrm flipH="1">
            <a:off x="2091690" y="1510030"/>
            <a:ext cx="1548765" cy="11728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4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a:t>
            </a:r>
          </a:p>
        </p:txBody>
      </p:sp>
      <p:cxnSp>
        <p:nvCxnSpPr>
          <p:cNvPr id="37" name="直接连接符 36"/>
          <p:cNvCxnSpPr>
            <a:stCxn id="26" idx="0"/>
          </p:cNvCxnSpPr>
          <p:nvPr/>
        </p:nvCxnSpPr>
        <p:spPr>
          <a:xfrm flipV="1">
            <a:off x="5807075" y="2640965"/>
            <a:ext cx="0" cy="487045"/>
          </a:xfrm>
          <a:prstGeom prst="line">
            <a:avLst/>
          </a:prstGeom>
          <a:ln>
            <a:solidFill>
              <a:srgbClr val="578B18"/>
            </a:solidFill>
            <a:prstDash val="sysDot"/>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4133215" y="3948430"/>
            <a:ext cx="0" cy="487045"/>
          </a:xfrm>
          <a:prstGeom prst="line">
            <a:avLst/>
          </a:prstGeom>
          <a:ln>
            <a:solidFill>
              <a:srgbClr val="BADA5C"/>
            </a:solidFill>
            <a:prstDash val="sysDot"/>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7660640" y="4131310"/>
            <a:ext cx="0" cy="487045"/>
          </a:xfrm>
          <a:prstGeom prst="line">
            <a:avLst/>
          </a:prstGeom>
          <a:ln>
            <a:solidFill>
              <a:srgbClr val="BADA5C"/>
            </a:solidFill>
            <a:prstDash val="sysDot"/>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V="1">
            <a:off x="2832100" y="2668905"/>
            <a:ext cx="0" cy="487045"/>
          </a:xfrm>
          <a:prstGeom prst="line">
            <a:avLst/>
          </a:prstGeom>
          <a:ln>
            <a:solidFill>
              <a:srgbClr val="578B18"/>
            </a:solidFill>
            <a:prstDash val="sysDot"/>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9135110" y="2962910"/>
            <a:ext cx="0" cy="487045"/>
          </a:xfrm>
          <a:prstGeom prst="line">
            <a:avLst/>
          </a:prstGeom>
          <a:ln>
            <a:solidFill>
              <a:srgbClr val="578B18"/>
            </a:solidFill>
            <a:prstDash val="sysDot"/>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flipH="1">
            <a:off x="6878320" y="4683760"/>
            <a:ext cx="1548765" cy="11728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4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a:t>
            </a:r>
          </a:p>
        </p:txBody>
      </p:sp>
      <p:sp>
        <p:nvSpPr>
          <p:cNvPr id="45" name="文本框 44"/>
          <p:cNvSpPr txBox="1"/>
          <p:nvPr/>
        </p:nvSpPr>
        <p:spPr>
          <a:xfrm flipH="1">
            <a:off x="8354695" y="1736090"/>
            <a:ext cx="1548765" cy="11728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4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MH_Other_1"/>
          <p:cNvSpPr/>
          <p:nvPr/>
        </p:nvSpPr>
        <p:spPr>
          <a:xfrm>
            <a:off x="4130675" y="5658485"/>
            <a:ext cx="640715" cy="855980"/>
          </a:xfrm>
          <a:prstGeom prst="rtTriangle">
            <a:avLst/>
          </a:prstGeom>
          <a:solidFill>
            <a:srgbClr val="7FC6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38" name="MH_Other_2"/>
          <p:cNvSpPr/>
          <p:nvPr/>
        </p:nvSpPr>
        <p:spPr>
          <a:xfrm flipH="1">
            <a:off x="3515995" y="5659755"/>
            <a:ext cx="639445" cy="855345"/>
          </a:xfrm>
          <a:prstGeom prst="rtTriangle">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41" name="MH_Other_3"/>
          <p:cNvSpPr/>
          <p:nvPr/>
        </p:nvSpPr>
        <p:spPr>
          <a:xfrm>
            <a:off x="3096260" y="4759325"/>
            <a:ext cx="640715" cy="1755775"/>
          </a:xfrm>
          <a:prstGeom prst="rtTriangle">
            <a:avLst/>
          </a:prstGeom>
          <a:solidFill>
            <a:srgbClr val="D2E6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42" name="MH_Other_4"/>
          <p:cNvSpPr/>
          <p:nvPr/>
        </p:nvSpPr>
        <p:spPr>
          <a:xfrm flipH="1">
            <a:off x="2458720" y="4760595"/>
            <a:ext cx="639445" cy="1754505"/>
          </a:xfrm>
          <a:prstGeom prst="rtTriangle">
            <a:avLst/>
          </a:prstGeom>
          <a:solidFill>
            <a:srgbClr val="BADA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44" name="MH_Other_5"/>
          <p:cNvSpPr/>
          <p:nvPr/>
        </p:nvSpPr>
        <p:spPr>
          <a:xfrm>
            <a:off x="2038985" y="3891915"/>
            <a:ext cx="639445" cy="2623185"/>
          </a:xfrm>
          <a:prstGeom prst="rtTriangle">
            <a:avLst/>
          </a:prstGeom>
          <a:solidFill>
            <a:srgbClr val="7FC6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45" name="MH_Other_6"/>
          <p:cNvSpPr/>
          <p:nvPr/>
        </p:nvSpPr>
        <p:spPr>
          <a:xfrm flipH="1">
            <a:off x="1395095" y="3891915"/>
            <a:ext cx="639445" cy="2623185"/>
          </a:xfrm>
          <a:prstGeom prst="rtTriangle">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47" name="MH_Other_7"/>
          <p:cNvSpPr/>
          <p:nvPr/>
        </p:nvSpPr>
        <p:spPr>
          <a:xfrm>
            <a:off x="965835" y="2814955"/>
            <a:ext cx="640715" cy="3699510"/>
          </a:xfrm>
          <a:prstGeom prst="rtTriangle">
            <a:avLst/>
          </a:prstGeom>
          <a:solidFill>
            <a:srgbClr val="D2E6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48" name="MH_Other_8"/>
          <p:cNvSpPr/>
          <p:nvPr/>
        </p:nvSpPr>
        <p:spPr>
          <a:xfrm flipH="1">
            <a:off x="331470" y="2817495"/>
            <a:ext cx="639445" cy="3696970"/>
          </a:xfrm>
          <a:prstGeom prst="rtTriangle">
            <a:avLst/>
          </a:prstGeom>
          <a:solidFill>
            <a:srgbClr val="BADA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54" name="MH_Other_9"/>
          <p:cNvSpPr/>
          <p:nvPr/>
        </p:nvSpPr>
        <p:spPr>
          <a:xfrm>
            <a:off x="4217670" y="5273040"/>
            <a:ext cx="430530" cy="430530"/>
          </a:xfrm>
          <a:prstGeom prst="teardrop">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algn="ctr" defTabSz="914400" rtl="0" eaLnBrk="1" latinLnBrk="0" hangingPunct="1">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tx1">
                    <a:lumMod val="65000"/>
                    <a:lumOff val="35000"/>
                  </a:schemeClr>
                </a:solidFill>
                <a:uLnTx/>
                <a:uFillTx/>
                <a:latin typeface="Impact" panose="020B0806030902050204" pitchFamily="34" charset="0"/>
                <a:ea typeface="方正舒体" panose="02010601030101010101" pitchFamily="2" charset="-122"/>
                <a:cs typeface="+mn-cs"/>
              </a:rPr>
              <a:t>19</a:t>
            </a:r>
          </a:p>
        </p:txBody>
      </p:sp>
      <p:sp>
        <p:nvSpPr>
          <p:cNvPr id="55" name="MH_Other_10"/>
          <p:cNvSpPr/>
          <p:nvPr/>
        </p:nvSpPr>
        <p:spPr>
          <a:xfrm>
            <a:off x="3100705" y="4314190"/>
            <a:ext cx="430530" cy="430530"/>
          </a:xfrm>
          <a:prstGeom prst="teardrop">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algn="ctr" defTabSz="914400" rtl="0" eaLnBrk="1" latinLnBrk="0" hangingPunct="1">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tx1">
                    <a:lumMod val="65000"/>
                    <a:lumOff val="35000"/>
                  </a:schemeClr>
                </a:solidFill>
                <a:uLnTx/>
                <a:uFillTx/>
                <a:latin typeface="Impact" panose="020B0806030902050204" pitchFamily="34" charset="0"/>
                <a:ea typeface="方正舒体" panose="02010601030101010101" pitchFamily="2" charset="-122"/>
                <a:cs typeface="+mn-cs"/>
              </a:rPr>
              <a:t>50</a:t>
            </a:r>
          </a:p>
        </p:txBody>
      </p:sp>
      <p:sp>
        <p:nvSpPr>
          <p:cNvPr id="56" name="MH_Other_11"/>
          <p:cNvSpPr/>
          <p:nvPr/>
        </p:nvSpPr>
        <p:spPr>
          <a:xfrm>
            <a:off x="2035810" y="3483610"/>
            <a:ext cx="430530" cy="429895"/>
          </a:xfrm>
          <a:prstGeom prst="teardrop">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algn="ctr" defTabSz="914400" rtl="0" eaLnBrk="1" latinLnBrk="0" hangingPunct="1">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tx1">
                    <a:lumMod val="65000"/>
                    <a:lumOff val="35000"/>
                  </a:schemeClr>
                </a:solidFill>
                <a:uLnTx/>
                <a:uFillTx/>
                <a:latin typeface="Impact" panose="020B0806030902050204" pitchFamily="34" charset="0"/>
                <a:ea typeface="方正舒体" panose="02010601030101010101" pitchFamily="2" charset="-122"/>
                <a:cs typeface="+mn-cs"/>
              </a:rPr>
              <a:t>75</a:t>
            </a:r>
          </a:p>
        </p:txBody>
      </p:sp>
      <p:sp>
        <p:nvSpPr>
          <p:cNvPr id="57" name="MH_Other_12"/>
          <p:cNvSpPr/>
          <p:nvPr/>
        </p:nvSpPr>
        <p:spPr>
          <a:xfrm>
            <a:off x="1082675" y="2547620"/>
            <a:ext cx="429895" cy="430530"/>
          </a:xfrm>
          <a:prstGeom prst="teardrop">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latinLnBrk="0" hangingPunct="1">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tx1">
                    <a:lumMod val="65000"/>
                    <a:lumOff val="35000"/>
                  </a:schemeClr>
                </a:solidFill>
                <a:effectLst/>
                <a:uLnTx/>
                <a:uFillTx/>
                <a:latin typeface="Impact" panose="020B0806030902050204" pitchFamily="34" charset="0"/>
                <a:ea typeface="方正舒体" panose="02010601030101010101" pitchFamily="2" charset="-122"/>
                <a:cs typeface="+mn-cs"/>
              </a:rPr>
              <a:t>99</a:t>
            </a:r>
          </a:p>
        </p:txBody>
      </p:sp>
      <p:sp>
        <p:nvSpPr>
          <p:cNvPr id="82" name="文本框 81"/>
          <p:cNvSpPr txBox="1"/>
          <p:nvPr/>
        </p:nvSpPr>
        <p:spPr>
          <a:xfrm>
            <a:off x="1519555" y="2280285"/>
            <a:ext cx="1834515" cy="457200"/>
          </a:xfrm>
          <a:prstGeom prst="rect">
            <a:avLst/>
          </a:prstGeom>
          <a:noFill/>
        </p:spPr>
        <p:txBody>
          <a:bodyPr wrap="square" rtlCol="0">
            <a:spAutoFit/>
          </a:bodyPr>
          <a:lstStyle/>
          <a:p>
            <a:pPr indent="0" algn="ctr">
              <a:lnSpc>
                <a:spcPct val="150000"/>
              </a:lnSpc>
            </a:pPr>
            <a:r>
              <a:rPr lang="zh-CN" altLang="da-DK" sz="16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p:txBody>
      </p:sp>
      <p:sp>
        <p:nvSpPr>
          <p:cNvPr id="83" name="文本框 82"/>
          <p:cNvSpPr txBox="1"/>
          <p:nvPr/>
        </p:nvSpPr>
        <p:spPr>
          <a:xfrm>
            <a:off x="2494280" y="3226435"/>
            <a:ext cx="1834515" cy="457200"/>
          </a:xfrm>
          <a:prstGeom prst="rect">
            <a:avLst/>
          </a:prstGeom>
          <a:noFill/>
        </p:spPr>
        <p:txBody>
          <a:bodyPr wrap="square" rtlCol="0">
            <a:spAutoFit/>
          </a:bodyPr>
          <a:lstStyle/>
          <a:p>
            <a:pPr indent="0" algn="ctr">
              <a:lnSpc>
                <a:spcPct val="150000"/>
              </a:lnSpc>
            </a:pPr>
            <a:r>
              <a:rPr lang="zh-CN" altLang="da-DK" sz="16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p:txBody>
      </p:sp>
      <p:sp>
        <p:nvSpPr>
          <p:cNvPr id="84" name="文本框 83"/>
          <p:cNvSpPr txBox="1"/>
          <p:nvPr/>
        </p:nvSpPr>
        <p:spPr>
          <a:xfrm>
            <a:off x="3554730" y="3991610"/>
            <a:ext cx="1834515" cy="457200"/>
          </a:xfrm>
          <a:prstGeom prst="rect">
            <a:avLst/>
          </a:prstGeom>
          <a:noFill/>
        </p:spPr>
        <p:txBody>
          <a:bodyPr wrap="square" rtlCol="0">
            <a:spAutoFit/>
          </a:bodyPr>
          <a:lstStyle/>
          <a:p>
            <a:pPr indent="0" algn="ctr">
              <a:lnSpc>
                <a:spcPct val="150000"/>
              </a:lnSpc>
            </a:pPr>
            <a:r>
              <a:rPr lang="zh-CN" altLang="da-DK" sz="16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p:txBody>
      </p:sp>
      <p:sp>
        <p:nvSpPr>
          <p:cNvPr id="85" name="文本框 84"/>
          <p:cNvSpPr txBox="1"/>
          <p:nvPr/>
        </p:nvSpPr>
        <p:spPr>
          <a:xfrm>
            <a:off x="4672330" y="4966335"/>
            <a:ext cx="1834515" cy="457200"/>
          </a:xfrm>
          <a:prstGeom prst="rect">
            <a:avLst/>
          </a:prstGeom>
          <a:noFill/>
        </p:spPr>
        <p:txBody>
          <a:bodyPr wrap="square" rtlCol="0">
            <a:spAutoFit/>
          </a:bodyPr>
          <a:lstStyle/>
          <a:p>
            <a:pPr indent="0" algn="ctr">
              <a:lnSpc>
                <a:spcPct val="150000"/>
              </a:lnSpc>
            </a:pPr>
            <a:r>
              <a:rPr lang="zh-CN" altLang="da-DK" sz="16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p:txBody>
      </p:sp>
      <p:sp>
        <p:nvSpPr>
          <p:cNvPr id="11" name="矩形 10"/>
          <p:cNvSpPr/>
          <p:nvPr/>
        </p:nvSpPr>
        <p:spPr>
          <a:xfrm>
            <a:off x="-34925" y="6515100"/>
            <a:ext cx="12283440" cy="345440"/>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文本框 25"/>
          <p:cNvSpPr txBox="1"/>
          <p:nvPr/>
        </p:nvSpPr>
        <p:spPr>
          <a:xfrm>
            <a:off x="6219190" y="2410460"/>
            <a:ext cx="4592955" cy="10185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p:txBody>
      </p:sp>
      <p:sp>
        <p:nvSpPr>
          <p:cNvPr id="5" name="文本框 4"/>
          <p:cNvSpPr txBox="1"/>
          <p:nvPr/>
        </p:nvSpPr>
        <p:spPr>
          <a:xfrm>
            <a:off x="6240780" y="2063115"/>
            <a:ext cx="1685925" cy="352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r>
              <a:rPr lang="zh-CN" altLang="da-DK" sz="1600" b="1" dirty="0">
                <a:solidFill>
                  <a:schemeClr val="tx1">
                    <a:lumMod val="65000"/>
                    <a:lumOff val="35000"/>
                  </a:schemeClr>
                </a:solidFill>
                <a:latin typeface="微软雅黑" panose="020B0503020204020204" charset="-122"/>
                <a:ea typeface="微软雅黑" panose="020B0503020204020204" charset="-122"/>
                <a:sym typeface="+mn-ea"/>
              </a:rPr>
              <a:t>输入标题</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五边形 9"/>
          <p:cNvSpPr/>
          <p:nvPr/>
        </p:nvSpPr>
        <p:spPr>
          <a:xfrm>
            <a:off x="7052945" y="2176145"/>
            <a:ext cx="2349500" cy="668655"/>
          </a:xfrm>
          <a:custGeom>
            <a:avLst/>
            <a:gdLst/>
            <a:ahLst/>
            <a:cxnLst/>
            <a:rect l="l" t="t" r="r" b="b"/>
            <a:pathLst>
              <a:path w="1917572" h="545840">
                <a:moveTo>
                  <a:pt x="272920" y="0"/>
                </a:moveTo>
                <a:lnTo>
                  <a:pt x="1135241" y="0"/>
                </a:lnTo>
                <a:lnTo>
                  <a:pt x="1222047" y="0"/>
                </a:lnTo>
                <a:lnTo>
                  <a:pt x="1644652" y="0"/>
                </a:lnTo>
                <a:lnTo>
                  <a:pt x="1917572" y="272920"/>
                </a:lnTo>
                <a:lnTo>
                  <a:pt x="1644652" y="545840"/>
                </a:lnTo>
                <a:lnTo>
                  <a:pt x="1222047" y="545840"/>
                </a:lnTo>
                <a:lnTo>
                  <a:pt x="1135241" y="545840"/>
                </a:lnTo>
                <a:lnTo>
                  <a:pt x="272920" y="545840"/>
                </a:lnTo>
                <a:lnTo>
                  <a:pt x="0" y="272920"/>
                </a:lnTo>
                <a:close/>
              </a:path>
            </a:pathLst>
          </a:custGeom>
          <a:solidFill>
            <a:srgbClr val="BADA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chemeClr val="bg1"/>
              </a:solidFill>
            </a:endParaRPr>
          </a:p>
        </p:txBody>
      </p:sp>
      <p:sp>
        <p:nvSpPr>
          <p:cNvPr id="5" name="五边形 2"/>
          <p:cNvSpPr/>
          <p:nvPr/>
        </p:nvSpPr>
        <p:spPr>
          <a:xfrm flipH="1">
            <a:off x="5893435" y="4652645"/>
            <a:ext cx="4667885" cy="668655"/>
          </a:xfrm>
          <a:custGeom>
            <a:avLst/>
            <a:gdLst/>
            <a:ahLst/>
            <a:cxnLst/>
            <a:rect l="l" t="t" r="r" b="b"/>
            <a:pathLst>
              <a:path w="3809784" h="545840">
                <a:moveTo>
                  <a:pt x="3536864" y="0"/>
                </a:moveTo>
                <a:lnTo>
                  <a:pt x="2298463" y="0"/>
                </a:lnTo>
                <a:lnTo>
                  <a:pt x="1511321" y="0"/>
                </a:lnTo>
                <a:lnTo>
                  <a:pt x="272920" y="0"/>
                </a:lnTo>
                <a:lnTo>
                  <a:pt x="0" y="272920"/>
                </a:lnTo>
                <a:lnTo>
                  <a:pt x="272920" y="545840"/>
                </a:lnTo>
                <a:lnTo>
                  <a:pt x="1511321" y="545840"/>
                </a:lnTo>
                <a:lnTo>
                  <a:pt x="2298463" y="545840"/>
                </a:lnTo>
                <a:lnTo>
                  <a:pt x="3536864" y="545840"/>
                </a:lnTo>
                <a:lnTo>
                  <a:pt x="3809784" y="272920"/>
                </a:lnTo>
                <a:close/>
              </a:path>
            </a:pathLst>
          </a:custGeom>
          <a:solidFill>
            <a:srgbClr val="578B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chemeClr val="bg1"/>
              </a:solidFill>
            </a:endParaRPr>
          </a:p>
        </p:txBody>
      </p:sp>
      <p:sp>
        <p:nvSpPr>
          <p:cNvPr id="2" name="五边形 5"/>
          <p:cNvSpPr/>
          <p:nvPr/>
        </p:nvSpPr>
        <p:spPr>
          <a:xfrm>
            <a:off x="6189345" y="3827145"/>
            <a:ext cx="4076065" cy="668655"/>
          </a:xfrm>
          <a:custGeom>
            <a:avLst/>
            <a:gdLst/>
            <a:ahLst/>
            <a:cxnLst/>
            <a:rect l="l" t="t" r="r" b="b"/>
            <a:pathLst>
              <a:path w="3326780" h="545840">
                <a:moveTo>
                  <a:pt x="272920" y="0"/>
                </a:moveTo>
                <a:lnTo>
                  <a:pt x="1028317" y="0"/>
                </a:lnTo>
                <a:lnTo>
                  <a:pt x="2298463" y="0"/>
                </a:lnTo>
                <a:lnTo>
                  <a:pt x="3053860" y="0"/>
                </a:lnTo>
                <a:lnTo>
                  <a:pt x="3326780" y="272920"/>
                </a:lnTo>
                <a:lnTo>
                  <a:pt x="3053860" y="545840"/>
                </a:lnTo>
                <a:lnTo>
                  <a:pt x="2298463" y="545840"/>
                </a:lnTo>
                <a:lnTo>
                  <a:pt x="1028317" y="545840"/>
                </a:lnTo>
                <a:lnTo>
                  <a:pt x="272920" y="545840"/>
                </a:lnTo>
                <a:lnTo>
                  <a:pt x="0" y="272920"/>
                </a:lnTo>
                <a:close/>
              </a:path>
            </a:pathLst>
          </a:custGeom>
          <a:solidFill>
            <a:srgbClr val="BADA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chemeClr val="bg1"/>
              </a:solidFill>
            </a:endParaRPr>
          </a:p>
        </p:txBody>
      </p:sp>
      <p:sp>
        <p:nvSpPr>
          <p:cNvPr id="8" name="五边形 7"/>
          <p:cNvSpPr/>
          <p:nvPr/>
        </p:nvSpPr>
        <p:spPr>
          <a:xfrm>
            <a:off x="6562090" y="3001645"/>
            <a:ext cx="3330575" cy="668655"/>
          </a:xfrm>
          <a:custGeom>
            <a:avLst/>
            <a:gdLst/>
            <a:ahLst/>
            <a:cxnLst/>
            <a:rect l="l" t="t" r="r" b="b"/>
            <a:pathLst>
              <a:path w="2718054" h="545840">
                <a:moveTo>
                  <a:pt x="272920" y="0"/>
                </a:moveTo>
                <a:lnTo>
                  <a:pt x="419591" y="0"/>
                </a:lnTo>
                <a:lnTo>
                  <a:pt x="2298463" y="0"/>
                </a:lnTo>
                <a:lnTo>
                  <a:pt x="2445134" y="0"/>
                </a:lnTo>
                <a:lnTo>
                  <a:pt x="2718054" y="272920"/>
                </a:lnTo>
                <a:lnTo>
                  <a:pt x="2445134" y="545840"/>
                </a:lnTo>
                <a:lnTo>
                  <a:pt x="2298463" y="545840"/>
                </a:lnTo>
                <a:lnTo>
                  <a:pt x="419591" y="545840"/>
                </a:lnTo>
                <a:lnTo>
                  <a:pt x="272920" y="545840"/>
                </a:lnTo>
                <a:lnTo>
                  <a:pt x="0" y="272920"/>
                </a:lnTo>
                <a:close/>
              </a:path>
            </a:pathLst>
          </a:custGeom>
          <a:solidFill>
            <a:srgbClr val="578B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chemeClr val="bg1"/>
              </a:solidFill>
            </a:endParaRPr>
          </a:p>
        </p:txBody>
      </p:sp>
      <p:sp>
        <p:nvSpPr>
          <p:cNvPr id="12" name="等腰三角形 11"/>
          <p:cNvSpPr/>
          <p:nvPr/>
        </p:nvSpPr>
        <p:spPr>
          <a:xfrm>
            <a:off x="7533005" y="1320800"/>
            <a:ext cx="1388745" cy="694690"/>
          </a:xfrm>
          <a:prstGeom prst="triangle">
            <a:avLst/>
          </a:prstGeom>
          <a:solidFill>
            <a:srgbClr val="578B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chemeClr val="bg1"/>
              </a:solidFill>
            </a:endParaRPr>
          </a:p>
        </p:txBody>
      </p:sp>
      <p:sp>
        <p:nvSpPr>
          <p:cNvPr id="18" name="矩形 17"/>
          <p:cNvSpPr/>
          <p:nvPr/>
        </p:nvSpPr>
        <p:spPr>
          <a:xfrm>
            <a:off x="7570470" y="2268220"/>
            <a:ext cx="1313815" cy="460375"/>
          </a:xfrm>
          <a:prstGeom prst="rect">
            <a:avLst/>
          </a:prstGeom>
        </p:spPr>
        <p:txBody>
          <a:bodyPr wrap="square">
            <a:spAutoFit/>
          </a:bodyPr>
          <a:lstStyle/>
          <a:p>
            <a:r>
              <a:rPr lang="en-US" altLang="zh-CN" sz="2400" b="1" dirty="0">
                <a:solidFill>
                  <a:schemeClr val="bg1"/>
                </a:solidFill>
              </a:rPr>
              <a:t>01</a:t>
            </a:r>
            <a:r>
              <a:rPr lang="zh-CN" altLang="en-US" sz="2400" b="1" dirty="0">
                <a:solidFill>
                  <a:schemeClr val="bg1"/>
                </a:solidFill>
              </a:rPr>
              <a:t> </a:t>
            </a:r>
            <a:r>
              <a:rPr lang="en-US" altLang="zh-CN" sz="2400" b="1" dirty="0">
                <a:solidFill>
                  <a:schemeClr val="bg1"/>
                </a:solidFill>
              </a:rPr>
              <a:t>TEXT</a:t>
            </a:r>
          </a:p>
        </p:txBody>
      </p:sp>
      <p:sp>
        <p:nvSpPr>
          <p:cNvPr id="19" name="矩形 18"/>
          <p:cNvSpPr/>
          <p:nvPr/>
        </p:nvSpPr>
        <p:spPr>
          <a:xfrm>
            <a:off x="7151370" y="3095625"/>
            <a:ext cx="2152650" cy="460375"/>
          </a:xfrm>
          <a:prstGeom prst="rect">
            <a:avLst/>
          </a:prstGeom>
        </p:spPr>
        <p:txBody>
          <a:bodyPr wrap="square">
            <a:spAutoFit/>
          </a:bodyPr>
          <a:lstStyle/>
          <a:p>
            <a:r>
              <a:rPr lang="en-US" altLang="zh-CN" sz="2400" b="1" dirty="0">
                <a:solidFill>
                  <a:schemeClr val="bg1"/>
                </a:solidFill>
              </a:rPr>
              <a:t>02</a:t>
            </a:r>
            <a:r>
              <a:rPr lang="zh-CN" altLang="en-US" sz="2400" b="1" dirty="0">
                <a:solidFill>
                  <a:schemeClr val="bg1"/>
                </a:solidFill>
              </a:rPr>
              <a:t> </a:t>
            </a:r>
            <a:r>
              <a:rPr lang="en-US" altLang="zh-CN" sz="2400" b="1" dirty="0">
                <a:solidFill>
                  <a:schemeClr val="bg1"/>
                </a:solidFill>
              </a:rPr>
              <a:t>TEXT</a:t>
            </a:r>
            <a:r>
              <a:rPr lang="zh-CN" altLang="en-US" sz="2400" b="1" dirty="0">
                <a:solidFill>
                  <a:schemeClr val="bg1"/>
                </a:solidFill>
              </a:rPr>
              <a:t> </a:t>
            </a:r>
            <a:r>
              <a:rPr lang="en-US" altLang="zh-CN" sz="2400" b="1" dirty="0">
                <a:solidFill>
                  <a:schemeClr val="bg1"/>
                </a:solidFill>
              </a:rPr>
              <a:t>HERE</a:t>
            </a:r>
          </a:p>
        </p:txBody>
      </p:sp>
      <p:sp>
        <p:nvSpPr>
          <p:cNvPr id="20" name="矩形 19"/>
          <p:cNvSpPr/>
          <p:nvPr/>
        </p:nvSpPr>
        <p:spPr>
          <a:xfrm>
            <a:off x="6669405" y="3931920"/>
            <a:ext cx="3114675" cy="460375"/>
          </a:xfrm>
          <a:prstGeom prst="rect">
            <a:avLst/>
          </a:prstGeom>
        </p:spPr>
        <p:txBody>
          <a:bodyPr wrap="square">
            <a:spAutoFit/>
          </a:bodyPr>
          <a:lstStyle/>
          <a:p>
            <a:r>
              <a:rPr lang="en-US" altLang="zh-CN" sz="2400" b="1" dirty="0">
                <a:solidFill>
                  <a:schemeClr val="bg1"/>
                </a:solidFill>
              </a:rPr>
              <a:t>03</a:t>
            </a:r>
            <a:r>
              <a:rPr lang="zh-CN" altLang="en-US" sz="2400" b="1" dirty="0">
                <a:solidFill>
                  <a:schemeClr val="bg1"/>
                </a:solidFill>
              </a:rPr>
              <a:t> </a:t>
            </a:r>
            <a:r>
              <a:rPr lang="en-US" altLang="zh-CN" sz="2400" b="1" dirty="0">
                <a:solidFill>
                  <a:schemeClr val="bg1"/>
                </a:solidFill>
              </a:rPr>
              <a:t>YOUR</a:t>
            </a:r>
            <a:r>
              <a:rPr lang="zh-CN" altLang="en-US" sz="2400" b="1" dirty="0">
                <a:solidFill>
                  <a:schemeClr val="bg1"/>
                </a:solidFill>
              </a:rPr>
              <a:t> </a:t>
            </a:r>
            <a:r>
              <a:rPr lang="en-US" altLang="zh-CN" sz="2400" b="1" dirty="0">
                <a:solidFill>
                  <a:schemeClr val="bg1"/>
                </a:solidFill>
              </a:rPr>
              <a:t>TEXT</a:t>
            </a:r>
            <a:r>
              <a:rPr lang="zh-CN" altLang="en-US" sz="2400" b="1" dirty="0">
                <a:solidFill>
                  <a:schemeClr val="bg1"/>
                </a:solidFill>
              </a:rPr>
              <a:t> </a:t>
            </a:r>
            <a:r>
              <a:rPr lang="en-US" altLang="zh-CN" sz="2400" b="1" dirty="0">
                <a:solidFill>
                  <a:schemeClr val="bg1"/>
                </a:solidFill>
              </a:rPr>
              <a:t>HERE</a:t>
            </a:r>
          </a:p>
        </p:txBody>
      </p:sp>
      <p:sp>
        <p:nvSpPr>
          <p:cNvPr id="21" name="矩形 20"/>
          <p:cNvSpPr/>
          <p:nvPr/>
        </p:nvSpPr>
        <p:spPr>
          <a:xfrm>
            <a:off x="6669405" y="4758690"/>
            <a:ext cx="3114675" cy="460375"/>
          </a:xfrm>
          <a:prstGeom prst="rect">
            <a:avLst/>
          </a:prstGeom>
        </p:spPr>
        <p:txBody>
          <a:bodyPr wrap="square">
            <a:spAutoFit/>
          </a:bodyPr>
          <a:lstStyle/>
          <a:p>
            <a:r>
              <a:rPr lang="en-US" altLang="zh-CN" sz="2400" b="1" dirty="0">
                <a:solidFill>
                  <a:schemeClr val="bg1"/>
                </a:solidFill>
              </a:rPr>
              <a:t>04</a:t>
            </a:r>
            <a:r>
              <a:rPr lang="zh-CN" altLang="en-US" sz="2400" b="1" dirty="0">
                <a:solidFill>
                  <a:schemeClr val="bg1"/>
                </a:solidFill>
              </a:rPr>
              <a:t> </a:t>
            </a:r>
            <a:r>
              <a:rPr lang="en-US" altLang="zh-CN" sz="2400" b="1" dirty="0">
                <a:solidFill>
                  <a:schemeClr val="bg1"/>
                </a:solidFill>
              </a:rPr>
              <a:t>YOUR</a:t>
            </a:r>
            <a:r>
              <a:rPr lang="zh-CN" altLang="en-US" sz="2400" b="1" dirty="0">
                <a:solidFill>
                  <a:schemeClr val="bg1"/>
                </a:solidFill>
              </a:rPr>
              <a:t> </a:t>
            </a:r>
            <a:r>
              <a:rPr lang="en-US" altLang="zh-CN" sz="2400" b="1" dirty="0">
                <a:solidFill>
                  <a:schemeClr val="bg1"/>
                </a:solidFill>
              </a:rPr>
              <a:t>TEXT</a:t>
            </a:r>
            <a:r>
              <a:rPr lang="zh-CN" altLang="en-US" sz="2400" b="1" dirty="0">
                <a:solidFill>
                  <a:schemeClr val="bg1"/>
                </a:solidFill>
              </a:rPr>
              <a:t> </a:t>
            </a:r>
            <a:r>
              <a:rPr lang="en-US" altLang="zh-CN" sz="2400" b="1" dirty="0">
                <a:solidFill>
                  <a:schemeClr val="bg1"/>
                </a:solidFill>
              </a:rPr>
              <a:t>HERE</a:t>
            </a:r>
          </a:p>
        </p:txBody>
      </p:sp>
      <p:sp>
        <p:nvSpPr>
          <p:cNvPr id="88" name="文本框 87"/>
          <p:cNvSpPr txBox="1"/>
          <p:nvPr/>
        </p:nvSpPr>
        <p:spPr>
          <a:xfrm>
            <a:off x="1038860" y="3035935"/>
            <a:ext cx="4635500" cy="5022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a:t>
            </a: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输入</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p:txBody>
      </p:sp>
      <p:sp>
        <p:nvSpPr>
          <p:cNvPr id="15" name="文本框 14"/>
          <p:cNvSpPr txBox="1"/>
          <p:nvPr/>
        </p:nvSpPr>
        <p:spPr>
          <a:xfrm>
            <a:off x="1038860" y="3826510"/>
            <a:ext cx="4635500" cy="5022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a:t>
            </a: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输入</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p:txBody>
      </p:sp>
      <p:sp>
        <p:nvSpPr>
          <p:cNvPr id="3" name="文本框 2"/>
          <p:cNvSpPr txBox="1"/>
          <p:nvPr/>
        </p:nvSpPr>
        <p:spPr>
          <a:xfrm>
            <a:off x="1038860" y="4653280"/>
            <a:ext cx="4635500" cy="5022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a:t>
            </a: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输入</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p:txBody>
      </p:sp>
      <p:sp>
        <p:nvSpPr>
          <p:cNvPr id="17" name="文本框 16"/>
          <p:cNvSpPr txBox="1"/>
          <p:nvPr/>
        </p:nvSpPr>
        <p:spPr>
          <a:xfrm>
            <a:off x="1038860" y="2162810"/>
            <a:ext cx="4635500" cy="5022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a:t>
            </a: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输入</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p:txBody>
      </p:sp>
      <p:cxnSp>
        <p:nvCxnSpPr>
          <p:cNvPr id="22" name="直接连接符 21"/>
          <p:cNvCxnSpPr/>
          <p:nvPr/>
        </p:nvCxnSpPr>
        <p:spPr>
          <a:xfrm flipH="1">
            <a:off x="5832475" y="2483485"/>
            <a:ext cx="1364615" cy="0"/>
          </a:xfrm>
          <a:prstGeom prst="line">
            <a:avLst/>
          </a:prstGeom>
          <a:ln>
            <a:solidFill>
              <a:srgbClr val="BADA5C"/>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a:off x="5589905" y="4159250"/>
            <a:ext cx="796925" cy="0"/>
          </a:xfrm>
          <a:prstGeom prst="line">
            <a:avLst/>
          </a:prstGeom>
          <a:ln>
            <a:solidFill>
              <a:srgbClr val="BADA5C"/>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5675630" y="3327400"/>
            <a:ext cx="901065" cy="0"/>
          </a:xfrm>
          <a:prstGeom prst="line">
            <a:avLst/>
          </a:prstGeom>
          <a:ln>
            <a:solidFill>
              <a:srgbClr val="578B18"/>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5619750" y="4976495"/>
            <a:ext cx="370840" cy="0"/>
          </a:xfrm>
          <a:prstGeom prst="line">
            <a:avLst/>
          </a:prstGeom>
          <a:ln>
            <a:solidFill>
              <a:srgbClr val="578B18"/>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p:nvPr/>
        </p:nvSpPr>
        <p:spPr>
          <a:xfrm>
            <a:off x="4017010" y="2278546"/>
            <a:ext cx="3888740" cy="1375410"/>
          </a:xfrm>
          <a:prstGeom prst="rect">
            <a:avLst/>
          </a:prstGeom>
          <a:noFill/>
          <a:ln w="9525">
            <a:noFill/>
            <a:miter/>
          </a:ln>
        </p:spPr>
        <p:txBody>
          <a:bodyPr wrap="none">
            <a:spAutoFit/>
          </a:bodyPr>
          <a:lstStyle/>
          <a:p>
            <a:pPr lvl="0" eaLnBrk="1" hangingPunct="1"/>
            <a:r>
              <a:rPr lang="en-US" altLang="zh-CN" sz="8000" b="1" dirty="0">
                <a:solidFill>
                  <a:srgbClr val="578B18"/>
                </a:solidFill>
                <a:latin typeface="Curlz MT" panose="04040404050702020202" charset="0"/>
                <a:ea typeface="Kozuka Gothic Pr6N B" pitchFamily="34" charset="-128"/>
              </a:rPr>
              <a:t>THANKS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2352040" y="2078990"/>
            <a:ext cx="2362835" cy="185864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11500" noProof="0" dirty="0">
                <a:ln>
                  <a:noFill/>
                </a:ln>
                <a:solidFill>
                  <a:srgbClr val="578B18"/>
                </a:solidFill>
                <a:uLnTx/>
                <a:uFillTx/>
                <a:latin typeface="Impact" panose="020B0806030902050204" pitchFamily="34" charset="0"/>
                <a:ea typeface="方正舒体" panose="02010601030101010101" pitchFamily="2" charset="-122"/>
                <a:sym typeface="+mn-ea"/>
              </a:rPr>
              <a:t>01</a:t>
            </a:r>
          </a:p>
        </p:txBody>
      </p:sp>
      <p:sp>
        <p:nvSpPr>
          <p:cNvPr id="12" name="文本框 11"/>
          <p:cNvSpPr txBox="1"/>
          <p:nvPr/>
        </p:nvSpPr>
        <p:spPr>
          <a:xfrm>
            <a:off x="4400550" y="2355215"/>
            <a:ext cx="6924040" cy="830997"/>
          </a:xfrm>
          <a:prstGeom prst="rect">
            <a:avLst/>
          </a:prstGeom>
          <a:noFill/>
        </p:spPr>
        <p:txBody>
          <a:bodyPr wrap="square" rtlCol="0">
            <a:spAutoFit/>
          </a:bodyPr>
          <a:lstStyle/>
          <a:p>
            <a:r>
              <a:rPr lang="zh-CN" altLang="en-US" sz="4800" b="1" dirty="0">
                <a:solidFill>
                  <a:srgbClr val="578B18"/>
                </a:solidFill>
                <a:latin typeface="微软雅黑" panose="020B0503020204020204" charset="-122"/>
                <a:ea typeface="微软雅黑" panose="020B0503020204020204" charset="-122"/>
                <a:sym typeface="+mn-ea"/>
              </a:rPr>
              <a:t>此处添加标题</a:t>
            </a:r>
          </a:p>
        </p:txBody>
      </p:sp>
      <p:sp>
        <p:nvSpPr>
          <p:cNvPr id="16" name="文本框 36"/>
          <p:cNvSpPr txBox="1"/>
          <p:nvPr/>
        </p:nvSpPr>
        <p:spPr>
          <a:xfrm>
            <a:off x="4400550" y="3193415"/>
            <a:ext cx="468376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rgbClr val="578B18"/>
                </a:solidFill>
                <a:latin typeface="微软雅黑" panose="020B0503020204020204" charset="-122"/>
                <a:ea typeface="微软雅黑" panose="020B0503020204020204" charset="-122"/>
                <a:sym typeface="+mn-ea"/>
              </a:rPr>
              <a:t>单击此处输入您的文本，单击此处输入您的文，本单击此处输入您的文本，本单击此处输入您的文本</a:t>
            </a:r>
          </a:p>
        </p:txBody>
      </p:sp>
      <p:pic>
        <p:nvPicPr>
          <p:cNvPr id="3" name="图片 2" descr="01 ]"/>
          <p:cNvPicPr>
            <a:picLocks noChangeAspect="1"/>
          </p:cNvPicPr>
          <p:nvPr/>
        </p:nvPicPr>
        <p:blipFill>
          <a:blip r:embed="rId2" cstate="screen"/>
          <a:stretch>
            <a:fillRect/>
          </a:stretch>
        </p:blipFill>
        <p:spPr>
          <a:xfrm>
            <a:off x="9406255" y="3288665"/>
            <a:ext cx="2105025" cy="30765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blac换]"/>
          <p:cNvPicPr>
            <a:picLocks noChangeAspect="1"/>
          </p:cNvPicPr>
          <p:nvPr/>
        </p:nvPicPr>
        <p:blipFill>
          <a:blip r:embed="rId2" cstate="screen"/>
          <a:stretch>
            <a:fillRect/>
          </a:stretch>
        </p:blipFill>
        <p:spPr>
          <a:xfrm>
            <a:off x="6779895" y="2125980"/>
            <a:ext cx="4326890" cy="2589530"/>
          </a:xfrm>
          <a:prstGeom prst="rect">
            <a:avLst/>
          </a:prstGeom>
        </p:spPr>
      </p:pic>
      <p:pic>
        <p:nvPicPr>
          <p:cNvPr id="2" name="图片 1" descr="01 "/>
          <p:cNvPicPr>
            <a:picLocks noChangeAspect="1"/>
          </p:cNvPicPr>
          <p:nvPr/>
        </p:nvPicPr>
        <p:blipFill>
          <a:blip r:embed="rId3" cstate="screen"/>
          <a:srcRect/>
          <a:stretch>
            <a:fillRect/>
          </a:stretch>
        </p:blipFill>
        <p:spPr>
          <a:xfrm>
            <a:off x="8594725" y="6059170"/>
            <a:ext cx="565150" cy="266700"/>
          </a:xfrm>
          <a:prstGeom prst="rect">
            <a:avLst/>
          </a:prstGeom>
        </p:spPr>
      </p:pic>
      <p:grpSp>
        <p:nvGrpSpPr>
          <p:cNvPr id="9" name="组合 8"/>
          <p:cNvGrpSpPr/>
          <p:nvPr/>
        </p:nvGrpSpPr>
        <p:grpSpPr>
          <a:xfrm>
            <a:off x="1547495" y="2789555"/>
            <a:ext cx="736600" cy="736600"/>
            <a:chOff x="1698" y="3659"/>
            <a:chExt cx="1160" cy="1160"/>
          </a:xfrm>
        </p:grpSpPr>
        <p:sp>
          <p:nvSpPr>
            <p:cNvPr id="10" name="椭圆 9"/>
            <p:cNvSpPr/>
            <p:nvPr/>
          </p:nvSpPr>
          <p:spPr>
            <a:xfrm>
              <a:off x="1698" y="3659"/>
              <a:ext cx="1161" cy="1161"/>
            </a:xfrm>
            <a:prstGeom prst="ellipse">
              <a:avLst/>
            </a:prstGeom>
            <a:solidFill>
              <a:srgbClr val="BAD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2" name="Freeform 11"/>
            <p:cNvSpPr>
              <a:spLocks noEditPoints="1"/>
            </p:cNvSpPr>
            <p:nvPr/>
          </p:nvSpPr>
          <p:spPr>
            <a:xfrm>
              <a:off x="1842" y="3781"/>
              <a:ext cx="939" cy="779"/>
            </a:xfrm>
            <a:custGeom>
              <a:avLst/>
              <a:gdLst/>
              <a:ahLst/>
              <a:cxnLst>
                <a:cxn ang="0">
                  <a:pos x="344263" y="103523"/>
                </a:cxn>
                <a:cxn ang="0">
                  <a:pos x="323077" y="124759"/>
                </a:cxn>
                <a:cxn ang="0">
                  <a:pos x="344263" y="147322"/>
                </a:cxn>
                <a:cxn ang="0">
                  <a:pos x="366772" y="124759"/>
                </a:cxn>
                <a:cxn ang="0">
                  <a:pos x="344263" y="103523"/>
                </a:cxn>
                <a:cxn ang="0">
                  <a:pos x="35750" y="103523"/>
                </a:cxn>
                <a:cxn ang="0">
                  <a:pos x="14565" y="124759"/>
                </a:cxn>
                <a:cxn ang="0">
                  <a:pos x="35750" y="147322"/>
                </a:cxn>
                <a:cxn ang="0">
                  <a:pos x="56936" y="124759"/>
                </a:cxn>
                <a:cxn ang="0">
                  <a:pos x="35750" y="103523"/>
                </a:cxn>
                <a:cxn ang="0">
                  <a:pos x="280706" y="65034"/>
                </a:cxn>
                <a:cxn ang="0">
                  <a:pos x="248928" y="96887"/>
                </a:cxn>
                <a:cxn ang="0">
                  <a:pos x="280706" y="128741"/>
                </a:cxn>
                <a:cxn ang="0">
                  <a:pos x="312485" y="96887"/>
                </a:cxn>
                <a:cxn ang="0">
                  <a:pos x="280706" y="65034"/>
                </a:cxn>
                <a:cxn ang="0">
                  <a:pos x="380013" y="260136"/>
                </a:cxn>
                <a:cxn ang="0">
                  <a:pos x="342939" y="260136"/>
                </a:cxn>
                <a:cxn ang="0">
                  <a:pos x="342939" y="192447"/>
                </a:cxn>
                <a:cxn ang="0">
                  <a:pos x="334994" y="160594"/>
                </a:cxn>
                <a:cxn ang="0">
                  <a:pos x="344263" y="159267"/>
                </a:cxn>
                <a:cxn ang="0">
                  <a:pos x="380013" y="195102"/>
                </a:cxn>
                <a:cxn ang="0">
                  <a:pos x="380013" y="260136"/>
                </a:cxn>
                <a:cxn ang="0">
                  <a:pos x="99307" y="65034"/>
                </a:cxn>
                <a:cxn ang="0">
                  <a:pos x="67528" y="96887"/>
                </a:cxn>
                <a:cxn ang="0">
                  <a:pos x="99307" y="128741"/>
                </a:cxn>
                <a:cxn ang="0">
                  <a:pos x="131085" y="96887"/>
                </a:cxn>
                <a:cxn ang="0">
                  <a:pos x="99307" y="65034"/>
                </a:cxn>
                <a:cxn ang="0">
                  <a:pos x="35750" y="159267"/>
                </a:cxn>
                <a:cxn ang="0">
                  <a:pos x="45019" y="160594"/>
                </a:cxn>
                <a:cxn ang="0">
                  <a:pos x="37074" y="192447"/>
                </a:cxn>
                <a:cxn ang="0">
                  <a:pos x="37074" y="260136"/>
                </a:cxn>
                <a:cxn ang="0">
                  <a:pos x="0" y="260136"/>
                </a:cxn>
                <a:cxn ang="0">
                  <a:pos x="0" y="195102"/>
                </a:cxn>
                <a:cxn ang="0">
                  <a:pos x="35750" y="159267"/>
                </a:cxn>
                <a:cxn ang="0">
                  <a:pos x="190669" y="0"/>
                </a:cxn>
                <a:cxn ang="0">
                  <a:pos x="143001" y="47780"/>
                </a:cxn>
                <a:cxn ang="0">
                  <a:pos x="190669" y="95560"/>
                </a:cxn>
                <a:cxn ang="0">
                  <a:pos x="237012" y="47780"/>
                </a:cxn>
                <a:cxn ang="0">
                  <a:pos x="190669" y="0"/>
                </a:cxn>
                <a:cxn ang="0">
                  <a:pos x="332346" y="284026"/>
                </a:cxn>
                <a:cxn ang="0">
                  <a:pos x="275410" y="284026"/>
                </a:cxn>
                <a:cxn ang="0">
                  <a:pos x="275410" y="181830"/>
                </a:cxn>
                <a:cxn ang="0">
                  <a:pos x="266142" y="143340"/>
                </a:cxn>
                <a:cxn ang="0">
                  <a:pos x="280706" y="140686"/>
                </a:cxn>
                <a:cxn ang="0">
                  <a:pos x="332346" y="192447"/>
                </a:cxn>
                <a:cxn ang="0">
                  <a:pos x="332346" y="284026"/>
                </a:cxn>
                <a:cxn ang="0">
                  <a:pos x="104603" y="181830"/>
                </a:cxn>
                <a:cxn ang="0">
                  <a:pos x="104603" y="284026"/>
                </a:cxn>
                <a:cxn ang="0">
                  <a:pos x="48991" y="284026"/>
                </a:cxn>
                <a:cxn ang="0">
                  <a:pos x="48991" y="192447"/>
                </a:cxn>
                <a:cxn ang="0">
                  <a:pos x="99307" y="140686"/>
                </a:cxn>
                <a:cxn ang="0">
                  <a:pos x="113871" y="143340"/>
                </a:cxn>
                <a:cxn ang="0">
                  <a:pos x="104603" y="181830"/>
                </a:cxn>
                <a:cxn ang="0">
                  <a:pos x="116520" y="314552"/>
                </a:cxn>
                <a:cxn ang="0">
                  <a:pos x="264817" y="314552"/>
                </a:cxn>
                <a:cxn ang="0">
                  <a:pos x="264817" y="181830"/>
                </a:cxn>
                <a:cxn ang="0">
                  <a:pos x="190669" y="107505"/>
                </a:cxn>
                <a:cxn ang="0">
                  <a:pos x="116520" y="181830"/>
                </a:cxn>
                <a:cxn ang="0">
                  <a:pos x="116520" y="314552"/>
                </a:cxn>
              </a:cxnLst>
              <a:rect l="0" t="0" r="0" b="0"/>
              <a:pathLst>
                <a:path w="287" h="237">
                  <a:moveTo>
                    <a:pt x="260" y="78"/>
                  </a:moveTo>
                  <a:cubicBezTo>
                    <a:pt x="251" y="78"/>
                    <a:pt x="244" y="85"/>
                    <a:pt x="244" y="94"/>
                  </a:cubicBezTo>
                  <a:cubicBezTo>
                    <a:pt x="244" y="103"/>
                    <a:pt x="251" y="111"/>
                    <a:pt x="260" y="111"/>
                  </a:cubicBezTo>
                  <a:cubicBezTo>
                    <a:pt x="269" y="111"/>
                    <a:pt x="277" y="103"/>
                    <a:pt x="277" y="94"/>
                  </a:cubicBezTo>
                  <a:cubicBezTo>
                    <a:pt x="277" y="85"/>
                    <a:pt x="269" y="78"/>
                    <a:pt x="260" y="78"/>
                  </a:cubicBezTo>
                  <a:close/>
                  <a:moveTo>
                    <a:pt x="27" y="78"/>
                  </a:moveTo>
                  <a:cubicBezTo>
                    <a:pt x="18" y="78"/>
                    <a:pt x="11" y="85"/>
                    <a:pt x="11" y="94"/>
                  </a:cubicBezTo>
                  <a:cubicBezTo>
                    <a:pt x="11"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4" y="0"/>
                  </a:moveTo>
                  <a:cubicBezTo>
                    <a:pt x="124" y="0"/>
                    <a:pt x="108" y="16"/>
                    <a:pt x="108" y="36"/>
                  </a:cubicBezTo>
                  <a:cubicBezTo>
                    <a:pt x="108" y="56"/>
                    <a:pt x="124" y="72"/>
                    <a:pt x="144" y="72"/>
                  </a:cubicBezTo>
                  <a:cubicBezTo>
                    <a:pt x="163" y="72"/>
                    <a:pt x="179" y="56"/>
                    <a:pt x="179" y="36"/>
                  </a:cubicBezTo>
                  <a:cubicBezTo>
                    <a:pt x="179" y="16"/>
                    <a:pt x="163" y="0"/>
                    <a:pt x="144" y="0"/>
                  </a:cubicBezTo>
                  <a:close/>
                  <a:moveTo>
                    <a:pt x="251" y="214"/>
                  </a:moveTo>
                  <a:cubicBezTo>
                    <a:pt x="208" y="214"/>
                    <a:pt x="208" y="214"/>
                    <a:pt x="208" y="214"/>
                  </a:cubicBezTo>
                  <a:cubicBezTo>
                    <a:pt x="208" y="137"/>
                    <a:pt x="208" y="137"/>
                    <a:pt x="208" y="137"/>
                  </a:cubicBezTo>
                  <a:cubicBezTo>
                    <a:pt x="208" y="127"/>
                    <a:pt x="206" y="117"/>
                    <a:pt x="201" y="108"/>
                  </a:cubicBezTo>
                  <a:cubicBezTo>
                    <a:pt x="205" y="107"/>
                    <a:pt x="208" y="106"/>
                    <a:pt x="212" y="106"/>
                  </a:cubicBezTo>
                  <a:cubicBezTo>
                    <a:pt x="233" y="106"/>
                    <a:pt x="251" y="124"/>
                    <a:pt x="251" y="145"/>
                  </a:cubicBezTo>
                  <a:lnTo>
                    <a:pt x="251" y="214"/>
                  </a:lnTo>
                  <a:close/>
                  <a:moveTo>
                    <a:pt x="79" y="137"/>
                  </a:moveTo>
                  <a:cubicBezTo>
                    <a:pt x="79" y="214"/>
                    <a:pt x="79" y="214"/>
                    <a:pt x="79" y="214"/>
                  </a:cubicBezTo>
                  <a:cubicBezTo>
                    <a:pt x="37" y="214"/>
                    <a:pt x="37" y="214"/>
                    <a:pt x="37" y="214"/>
                  </a:cubicBezTo>
                  <a:cubicBezTo>
                    <a:pt x="37" y="145"/>
                    <a:pt x="37" y="145"/>
                    <a:pt x="37" y="145"/>
                  </a:cubicBezTo>
                  <a:cubicBezTo>
                    <a:pt x="37" y="124"/>
                    <a:pt x="54" y="106"/>
                    <a:pt x="75" y="106"/>
                  </a:cubicBezTo>
                  <a:cubicBezTo>
                    <a:pt x="79" y="106"/>
                    <a:pt x="83" y="107"/>
                    <a:pt x="86" y="108"/>
                  </a:cubicBezTo>
                  <a:cubicBezTo>
                    <a:pt x="81" y="117"/>
                    <a:pt x="79" y="127"/>
                    <a:pt x="79" y="137"/>
                  </a:cubicBezTo>
                  <a:close/>
                  <a:moveTo>
                    <a:pt x="88" y="237"/>
                  </a:moveTo>
                  <a:cubicBezTo>
                    <a:pt x="200" y="237"/>
                    <a:pt x="200" y="237"/>
                    <a:pt x="200" y="237"/>
                  </a:cubicBezTo>
                  <a:cubicBezTo>
                    <a:pt x="200" y="137"/>
                    <a:pt x="200" y="137"/>
                    <a:pt x="200" y="137"/>
                  </a:cubicBezTo>
                  <a:cubicBezTo>
                    <a:pt x="200" y="106"/>
                    <a:pt x="174" y="81"/>
                    <a:pt x="144" y="81"/>
                  </a:cubicBezTo>
                  <a:cubicBezTo>
                    <a:pt x="113" y="81"/>
                    <a:pt x="88" y="106"/>
                    <a:pt x="88" y="137"/>
                  </a:cubicBezTo>
                  <a:lnTo>
                    <a:pt x="88" y="237"/>
                  </a:lnTo>
                  <a:close/>
                </a:path>
              </a:pathLst>
            </a:custGeom>
            <a:solidFill>
              <a:schemeClr val="bg1"/>
            </a:solidFill>
            <a:ln w="9525">
              <a:noFill/>
            </a:ln>
          </p:spPr>
          <p:txBody>
            <a:bodyPr/>
            <a:lstStyle/>
            <a:p>
              <a:endParaRPr lang="zh-CN" altLang="en-US">
                <a:solidFill>
                  <a:schemeClr val="tx1">
                    <a:lumMod val="65000"/>
                    <a:lumOff val="35000"/>
                  </a:schemeClr>
                </a:solidFill>
              </a:endParaRPr>
            </a:p>
          </p:txBody>
        </p:sp>
      </p:grpSp>
      <p:grpSp>
        <p:nvGrpSpPr>
          <p:cNvPr id="13" name="组合 12"/>
          <p:cNvGrpSpPr/>
          <p:nvPr/>
        </p:nvGrpSpPr>
        <p:grpSpPr>
          <a:xfrm>
            <a:off x="1547495" y="1615440"/>
            <a:ext cx="736600" cy="736600"/>
            <a:chOff x="1733" y="2211"/>
            <a:chExt cx="1160" cy="1160"/>
          </a:xfrm>
        </p:grpSpPr>
        <p:sp>
          <p:nvSpPr>
            <p:cNvPr id="15" name="椭圆 14"/>
            <p:cNvSpPr/>
            <p:nvPr/>
          </p:nvSpPr>
          <p:spPr>
            <a:xfrm>
              <a:off x="1733" y="2211"/>
              <a:ext cx="1161" cy="1161"/>
            </a:xfrm>
            <a:prstGeom prst="ellipse">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0" name="稻壳儿小白白(http://dwz.cn/Wu2UP)"/>
            <p:cNvSpPr>
              <a:spLocks noEditPoints="1"/>
            </p:cNvSpPr>
            <p:nvPr/>
          </p:nvSpPr>
          <p:spPr>
            <a:xfrm>
              <a:off x="1880" y="2393"/>
              <a:ext cx="733" cy="733"/>
            </a:xfrm>
            <a:custGeom>
              <a:avLst/>
              <a:gdLst/>
              <a:ahLst/>
              <a:cxnLst>
                <a:cxn ang="0">
                  <a:pos x="1479576135" y="12226576"/>
                </a:cxn>
                <a:cxn ang="0">
                  <a:pos x="1455122931" y="0"/>
                </a:cxn>
                <a:cxn ang="0">
                  <a:pos x="1430665982" y="12226576"/>
                </a:cxn>
                <a:cxn ang="0">
                  <a:pos x="24456949" y="941543682"/>
                </a:cxn>
                <a:cxn ang="0">
                  <a:pos x="0" y="990457474"/>
                </a:cxn>
                <a:cxn ang="0">
                  <a:pos x="24456949" y="1027140945"/>
                </a:cxn>
                <a:cxn ang="0">
                  <a:pos x="391292460" y="1173874831"/>
                </a:cxn>
                <a:cxn ang="0">
                  <a:pos x="562483613" y="1479569178"/>
                </a:cxn>
                <a:cxn ang="0">
                  <a:pos x="611393766" y="1504026074"/>
                </a:cxn>
                <a:cxn ang="0">
                  <a:pos x="611393766" y="1504026074"/>
                </a:cxn>
                <a:cxn ang="0">
                  <a:pos x="648081062" y="1479569178"/>
                </a:cxn>
                <a:cxn ang="0">
                  <a:pos x="745901369" y="1308382141"/>
                </a:cxn>
                <a:cxn ang="0">
                  <a:pos x="1198334329" y="1491799499"/>
                </a:cxn>
                <a:cxn ang="0">
                  <a:pos x="1222791278" y="1504026074"/>
                </a:cxn>
                <a:cxn ang="0">
                  <a:pos x="1235017880" y="1491799499"/>
                </a:cxn>
                <a:cxn ang="0">
                  <a:pos x="1259474829" y="1455116027"/>
                </a:cxn>
                <a:cxn ang="0">
                  <a:pos x="1504033084" y="48910047"/>
                </a:cxn>
                <a:cxn ang="0">
                  <a:pos x="1479576135" y="12226576"/>
                </a:cxn>
                <a:cxn ang="0">
                  <a:pos x="146734204" y="978227154"/>
                </a:cxn>
                <a:cxn ang="0">
                  <a:pos x="1235017880" y="244557725"/>
                </a:cxn>
                <a:cxn ang="0">
                  <a:pos x="440206358" y="1088277568"/>
                </a:cxn>
                <a:cxn ang="0">
                  <a:pos x="427976011" y="1088277568"/>
                </a:cxn>
                <a:cxn ang="0">
                  <a:pos x="146734204" y="978227154"/>
                </a:cxn>
                <a:cxn ang="0">
                  <a:pos x="476889909" y="1124961039"/>
                </a:cxn>
                <a:cxn ang="0">
                  <a:pos x="476889909" y="1124961039"/>
                </a:cxn>
                <a:cxn ang="0">
                  <a:pos x="1369525482" y="171190782"/>
                </a:cxn>
                <a:cxn ang="0">
                  <a:pos x="611393766" y="1357292188"/>
                </a:cxn>
                <a:cxn ang="0">
                  <a:pos x="476889909" y="1124961039"/>
                </a:cxn>
                <a:cxn ang="0">
                  <a:pos x="1186107726" y="1381749084"/>
                </a:cxn>
                <a:cxn ang="0">
                  <a:pos x="782584920" y="1222784878"/>
                </a:cxn>
                <a:cxn ang="0">
                  <a:pos x="745901369" y="1222784878"/>
                </a:cxn>
                <a:cxn ang="0">
                  <a:pos x="1369525482" y="269014620"/>
                </a:cxn>
                <a:cxn ang="0">
                  <a:pos x="1186107726" y="1381749084"/>
                </a:cxn>
                <a:cxn ang="0">
                  <a:pos x="1186107726" y="1381749084"/>
                </a:cxn>
                <a:cxn ang="0">
                  <a:pos x="1186107726" y="1381749084"/>
                </a:cxn>
              </a:cxnLst>
              <a:rect l="0" t="0" r="0" b="0"/>
              <a:pathLst>
                <a:path w="123" h="123">
                  <a:moveTo>
                    <a:pt x="121" y="1"/>
                  </a:moveTo>
                  <a:cubicBezTo>
                    <a:pt x="120" y="0"/>
                    <a:pt x="119" y="0"/>
                    <a:pt x="119" y="0"/>
                  </a:cubicBezTo>
                  <a:cubicBezTo>
                    <a:pt x="118" y="0"/>
                    <a:pt x="117" y="0"/>
                    <a:pt x="117" y="1"/>
                  </a:cubicBezTo>
                  <a:cubicBezTo>
                    <a:pt x="2" y="77"/>
                    <a:pt x="2" y="77"/>
                    <a:pt x="2" y="77"/>
                  </a:cubicBezTo>
                  <a:cubicBezTo>
                    <a:pt x="0" y="78"/>
                    <a:pt x="0" y="79"/>
                    <a:pt x="0" y="81"/>
                  </a:cubicBezTo>
                  <a:cubicBezTo>
                    <a:pt x="0" y="82"/>
                    <a:pt x="1" y="83"/>
                    <a:pt x="2" y="84"/>
                  </a:cubicBezTo>
                  <a:cubicBezTo>
                    <a:pt x="32" y="96"/>
                    <a:pt x="32" y="96"/>
                    <a:pt x="32" y="96"/>
                  </a:cubicBezTo>
                  <a:cubicBezTo>
                    <a:pt x="46" y="121"/>
                    <a:pt x="46" y="121"/>
                    <a:pt x="46" y="121"/>
                  </a:cubicBezTo>
                  <a:cubicBezTo>
                    <a:pt x="47" y="122"/>
                    <a:pt x="48" y="123"/>
                    <a:pt x="50" y="123"/>
                  </a:cubicBezTo>
                  <a:cubicBezTo>
                    <a:pt x="50" y="123"/>
                    <a:pt x="50" y="123"/>
                    <a:pt x="50" y="123"/>
                  </a:cubicBezTo>
                  <a:cubicBezTo>
                    <a:pt x="51" y="123"/>
                    <a:pt x="52" y="122"/>
                    <a:pt x="53" y="121"/>
                  </a:cubicBezTo>
                  <a:cubicBezTo>
                    <a:pt x="61" y="107"/>
                    <a:pt x="61" y="107"/>
                    <a:pt x="61" y="107"/>
                  </a:cubicBezTo>
                  <a:cubicBezTo>
                    <a:pt x="98" y="122"/>
                    <a:pt x="98" y="122"/>
                    <a:pt x="98" y="122"/>
                  </a:cubicBezTo>
                  <a:cubicBezTo>
                    <a:pt x="99" y="123"/>
                    <a:pt x="99" y="123"/>
                    <a:pt x="100" y="123"/>
                  </a:cubicBezTo>
                  <a:cubicBezTo>
                    <a:pt x="100" y="123"/>
                    <a:pt x="101" y="122"/>
                    <a:pt x="101" y="122"/>
                  </a:cubicBezTo>
                  <a:cubicBezTo>
                    <a:pt x="102" y="122"/>
                    <a:pt x="103" y="121"/>
                    <a:pt x="103" y="119"/>
                  </a:cubicBezTo>
                  <a:cubicBezTo>
                    <a:pt x="123" y="4"/>
                    <a:pt x="123" y="4"/>
                    <a:pt x="123" y="4"/>
                  </a:cubicBezTo>
                  <a:cubicBezTo>
                    <a:pt x="123" y="3"/>
                    <a:pt x="122" y="1"/>
                    <a:pt x="121" y="1"/>
                  </a:cubicBezTo>
                  <a:close/>
                  <a:moveTo>
                    <a:pt x="12" y="80"/>
                  </a:moveTo>
                  <a:cubicBezTo>
                    <a:pt x="101" y="20"/>
                    <a:pt x="101" y="20"/>
                    <a:pt x="101" y="20"/>
                  </a:cubicBezTo>
                  <a:cubicBezTo>
                    <a:pt x="36" y="89"/>
                    <a:pt x="36" y="89"/>
                    <a:pt x="36" y="89"/>
                  </a:cubicBezTo>
                  <a:cubicBezTo>
                    <a:pt x="36" y="89"/>
                    <a:pt x="35" y="89"/>
                    <a:pt x="35" y="89"/>
                  </a:cubicBezTo>
                  <a:lnTo>
                    <a:pt x="12" y="80"/>
                  </a:lnTo>
                  <a:close/>
                  <a:moveTo>
                    <a:pt x="39" y="92"/>
                  </a:moveTo>
                  <a:cubicBezTo>
                    <a:pt x="39" y="92"/>
                    <a:pt x="39" y="92"/>
                    <a:pt x="39" y="92"/>
                  </a:cubicBezTo>
                  <a:cubicBezTo>
                    <a:pt x="112" y="14"/>
                    <a:pt x="112" y="14"/>
                    <a:pt x="112" y="14"/>
                  </a:cubicBezTo>
                  <a:cubicBezTo>
                    <a:pt x="50" y="111"/>
                    <a:pt x="50" y="111"/>
                    <a:pt x="50" y="111"/>
                  </a:cubicBezTo>
                  <a:lnTo>
                    <a:pt x="39" y="92"/>
                  </a:lnTo>
                  <a:close/>
                  <a:moveTo>
                    <a:pt x="97" y="113"/>
                  </a:moveTo>
                  <a:cubicBezTo>
                    <a:pt x="64" y="100"/>
                    <a:pt x="64" y="100"/>
                    <a:pt x="64" y="100"/>
                  </a:cubicBezTo>
                  <a:cubicBezTo>
                    <a:pt x="63" y="100"/>
                    <a:pt x="62" y="100"/>
                    <a:pt x="61" y="100"/>
                  </a:cubicBezTo>
                  <a:cubicBezTo>
                    <a:pt x="112" y="22"/>
                    <a:pt x="112" y="22"/>
                    <a:pt x="112" y="22"/>
                  </a:cubicBezTo>
                  <a:lnTo>
                    <a:pt x="97" y="113"/>
                  </a:lnTo>
                  <a:close/>
                  <a:moveTo>
                    <a:pt x="97" y="113"/>
                  </a:moveTo>
                  <a:cubicBezTo>
                    <a:pt x="97" y="113"/>
                    <a:pt x="97" y="113"/>
                    <a:pt x="97" y="113"/>
                  </a:cubicBezTo>
                </a:path>
              </a:pathLst>
            </a:custGeom>
            <a:solidFill>
              <a:schemeClr val="bg1"/>
            </a:solidFill>
            <a:ln w="9525">
              <a:noFill/>
            </a:ln>
          </p:spPr>
          <p:txBody>
            <a:bodyPr/>
            <a:lstStyle/>
            <a:p>
              <a:endParaRPr lang="zh-CN" altLang="en-US">
                <a:solidFill>
                  <a:schemeClr val="tx1">
                    <a:lumMod val="65000"/>
                    <a:lumOff val="35000"/>
                  </a:schemeClr>
                </a:solidFill>
              </a:endParaRPr>
            </a:p>
          </p:txBody>
        </p:sp>
      </p:grpSp>
      <p:grpSp>
        <p:nvGrpSpPr>
          <p:cNvPr id="24" name="组合 23"/>
          <p:cNvGrpSpPr/>
          <p:nvPr/>
        </p:nvGrpSpPr>
        <p:grpSpPr>
          <a:xfrm>
            <a:off x="1547495" y="3898265"/>
            <a:ext cx="736600" cy="736600"/>
            <a:chOff x="1648" y="5039"/>
            <a:chExt cx="1160" cy="1160"/>
          </a:xfrm>
        </p:grpSpPr>
        <p:sp>
          <p:nvSpPr>
            <p:cNvPr id="25" name="椭圆 24"/>
            <p:cNvSpPr/>
            <p:nvPr/>
          </p:nvSpPr>
          <p:spPr>
            <a:xfrm>
              <a:off x="1648" y="5039"/>
              <a:ext cx="1161" cy="1161"/>
            </a:xfrm>
            <a:prstGeom prst="ellipse">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7" name="稻壳儿小白白(http://dwz.cn/Wu2UP)"/>
            <p:cNvSpPr>
              <a:spLocks noEditPoints="1"/>
            </p:cNvSpPr>
            <p:nvPr/>
          </p:nvSpPr>
          <p:spPr>
            <a:xfrm>
              <a:off x="1757" y="5184"/>
              <a:ext cx="744" cy="637"/>
            </a:xfrm>
            <a:custGeom>
              <a:avLst/>
              <a:gdLst/>
              <a:ahLst/>
              <a:cxnLst>
                <a:cxn ang="0">
                  <a:pos x="48184" y="283619"/>
                </a:cxn>
                <a:cxn ang="0">
                  <a:pos x="41301" y="283619"/>
                </a:cxn>
                <a:cxn ang="0">
                  <a:pos x="6883" y="283619"/>
                </a:cxn>
                <a:cxn ang="0">
                  <a:pos x="0" y="283619"/>
                </a:cxn>
                <a:cxn ang="0">
                  <a:pos x="0" y="242114"/>
                </a:cxn>
                <a:cxn ang="0">
                  <a:pos x="6883" y="242114"/>
                </a:cxn>
                <a:cxn ang="0">
                  <a:pos x="41301" y="242114"/>
                </a:cxn>
                <a:cxn ang="0">
                  <a:pos x="48184" y="242114"/>
                </a:cxn>
                <a:cxn ang="0">
                  <a:pos x="48184" y="283619"/>
                </a:cxn>
                <a:cxn ang="0">
                  <a:pos x="117018" y="283619"/>
                </a:cxn>
                <a:cxn ang="0">
                  <a:pos x="117018" y="283619"/>
                </a:cxn>
                <a:cxn ang="0">
                  <a:pos x="75718" y="283619"/>
                </a:cxn>
                <a:cxn ang="0">
                  <a:pos x="75718" y="283619"/>
                </a:cxn>
                <a:cxn ang="0">
                  <a:pos x="75718" y="221361"/>
                </a:cxn>
                <a:cxn ang="0">
                  <a:pos x="75718" y="214444"/>
                </a:cxn>
                <a:cxn ang="0">
                  <a:pos x="117018" y="214444"/>
                </a:cxn>
                <a:cxn ang="0">
                  <a:pos x="117018" y="221361"/>
                </a:cxn>
                <a:cxn ang="0">
                  <a:pos x="117018" y="283619"/>
                </a:cxn>
                <a:cxn ang="0">
                  <a:pos x="192736" y="283619"/>
                </a:cxn>
                <a:cxn ang="0">
                  <a:pos x="185852" y="283619"/>
                </a:cxn>
                <a:cxn ang="0">
                  <a:pos x="151435" y="283619"/>
                </a:cxn>
                <a:cxn ang="0">
                  <a:pos x="144552" y="283619"/>
                </a:cxn>
                <a:cxn ang="0">
                  <a:pos x="144552" y="172938"/>
                </a:cxn>
                <a:cxn ang="0">
                  <a:pos x="151435" y="166021"/>
                </a:cxn>
                <a:cxn ang="0">
                  <a:pos x="185852" y="166021"/>
                </a:cxn>
                <a:cxn ang="0">
                  <a:pos x="192736" y="172938"/>
                </a:cxn>
                <a:cxn ang="0">
                  <a:pos x="192736" y="283619"/>
                </a:cxn>
                <a:cxn ang="0">
                  <a:pos x="261570" y="283619"/>
                </a:cxn>
                <a:cxn ang="0">
                  <a:pos x="254686" y="283619"/>
                </a:cxn>
                <a:cxn ang="0">
                  <a:pos x="220269" y="283619"/>
                </a:cxn>
                <a:cxn ang="0">
                  <a:pos x="213386" y="283619"/>
                </a:cxn>
                <a:cxn ang="0">
                  <a:pos x="213386" y="103763"/>
                </a:cxn>
                <a:cxn ang="0">
                  <a:pos x="220269" y="96846"/>
                </a:cxn>
                <a:cxn ang="0">
                  <a:pos x="254686" y="96846"/>
                </a:cxn>
                <a:cxn ang="0">
                  <a:pos x="261570" y="103763"/>
                </a:cxn>
                <a:cxn ang="0">
                  <a:pos x="261570" y="283619"/>
                </a:cxn>
                <a:cxn ang="0">
                  <a:pos x="330404" y="283619"/>
                </a:cxn>
                <a:cxn ang="0">
                  <a:pos x="323521" y="283619"/>
                </a:cxn>
                <a:cxn ang="0">
                  <a:pos x="289104" y="283619"/>
                </a:cxn>
                <a:cxn ang="0">
                  <a:pos x="282220" y="283619"/>
                </a:cxn>
                <a:cxn ang="0">
                  <a:pos x="282220" y="6918"/>
                </a:cxn>
                <a:cxn ang="0">
                  <a:pos x="289104" y="0"/>
                </a:cxn>
                <a:cxn ang="0">
                  <a:pos x="323521" y="0"/>
                </a:cxn>
                <a:cxn ang="0">
                  <a:pos x="330404" y="6918"/>
                </a:cxn>
                <a:cxn ang="0">
                  <a:pos x="330404" y="283619"/>
                </a:cxn>
              </a:cxnLst>
              <a:rect l="0" t="0" r="0" b="0"/>
              <a:pathLst>
                <a:path w="48" h="41">
                  <a:moveTo>
                    <a:pt x="7" y="41"/>
                  </a:moveTo>
                  <a:cubicBezTo>
                    <a:pt x="7" y="41"/>
                    <a:pt x="7" y="41"/>
                    <a:pt x="6" y="41"/>
                  </a:cubicBezTo>
                  <a:cubicBezTo>
                    <a:pt x="1" y="41"/>
                    <a:pt x="1" y="41"/>
                    <a:pt x="1" y="41"/>
                  </a:cubicBezTo>
                  <a:cubicBezTo>
                    <a:pt x="1" y="41"/>
                    <a:pt x="0" y="41"/>
                    <a:pt x="0" y="41"/>
                  </a:cubicBezTo>
                  <a:cubicBezTo>
                    <a:pt x="0" y="35"/>
                    <a:pt x="0" y="35"/>
                    <a:pt x="0" y="35"/>
                  </a:cubicBezTo>
                  <a:cubicBezTo>
                    <a:pt x="0" y="35"/>
                    <a:pt x="1" y="35"/>
                    <a:pt x="1" y="35"/>
                  </a:cubicBezTo>
                  <a:cubicBezTo>
                    <a:pt x="6" y="35"/>
                    <a:pt x="6" y="35"/>
                    <a:pt x="6" y="35"/>
                  </a:cubicBezTo>
                  <a:cubicBezTo>
                    <a:pt x="7" y="35"/>
                    <a:pt x="7" y="35"/>
                    <a:pt x="7" y="35"/>
                  </a:cubicBezTo>
                  <a:lnTo>
                    <a:pt x="7" y="41"/>
                  </a:lnTo>
                  <a:close/>
                  <a:moveTo>
                    <a:pt x="17" y="41"/>
                  </a:moveTo>
                  <a:cubicBezTo>
                    <a:pt x="17" y="41"/>
                    <a:pt x="17" y="41"/>
                    <a:pt x="17" y="41"/>
                  </a:cubicBezTo>
                  <a:cubicBezTo>
                    <a:pt x="11" y="41"/>
                    <a:pt x="11" y="41"/>
                    <a:pt x="11" y="41"/>
                  </a:cubicBezTo>
                  <a:cubicBezTo>
                    <a:pt x="11" y="41"/>
                    <a:pt x="11" y="41"/>
                    <a:pt x="11" y="41"/>
                  </a:cubicBezTo>
                  <a:cubicBezTo>
                    <a:pt x="11" y="32"/>
                    <a:pt x="11" y="32"/>
                    <a:pt x="11" y="32"/>
                  </a:cubicBezTo>
                  <a:cubicBezTo>
                    <a:pt x="11" y="32"/>
                    <a:pt x="11" y="31"/>
                    <a:pt x="11" y="31"/>
                  </a:cubicBezTo>
                  <a:cubicBezTo>
                    <a:pt x="17" y="31"/>
                    <a:pt x="17" y="31"/>
                    <a:pt x="17" y="31"/>
                  </a:cubicBezTo>
                  <a:cubicBezTo>
                    <a:pt x="17" y="31"/>
                    <a:pt x="17" y="32"/>
                    <a:pt x="17" y="32"/>
                  </a:cubicBezTo>
                  <a:lnTo>
                    <a:pt x="17" y="41"/>
                  </a:lnTo>
                  <a:close/>
                  <a:moveTo>
                    <a:pt x="28" y="41"/>
                  </a:moveTo>
                  <a:cubicBezTo>
                    <a:pt x="28" y="41"/>
                    <a:pt x="27" y="41"/>
                    <a:pt x="27" y="41"/>
                  </a:cubicBezTo>
                  <a:cubicBezTo>
                    <a:pt x="22" y="41"/>
                    <a:pt x="22" y="41"/>
                    <a:pt x="22" y="41"/>
                  </a:cubicBezTo>
                  <a:cubicBezTo>
                    <a:pt x="21" y="41"/>
                    <a:pt x="21" y="41"/>
                    <a:pt x="21" y="41"/>
                  </a:cubicBezTo>
                  <a:cubicBezTo>
                    <a:pt x="21" y="25"/>
                    <a:pt x="21" y="25"/>
                    <a:pt x="21" y="25"/>
                  </a:cubicBezTo>
                  <a:cubicBezTo>
                    <a:pt x="21" y="25"/>
                    <a:pt x="21" y="24"/>
                    <a:pt x="22" y="24"/>
                  </a:cubicBezTo>
                  <a:cubicBezTo>
                    <a:pt x="27" y="24"/>
                    <a:pt x="27" y="24"/>
                    <a:pt x="27" y="24"/>
                  </a:cubicBezTo>
                  <a:cubicBezTo>
                    <a:pt x="27" y="24"/>
                    <a:pt x="28" y="25"/>
                    <a:pt x="28" y="25"/>
                  </a:cubicBezTo>
                  <a:lnTo>
                    <a:pt x="28" y="41"/>
                  </a:lnTo>
                  <a:close/>
                  <a:moveTo>
                    <a:pt x="38" y="41"/>
                  </a:moveTo>
                  <a:cubicBezTo>
                    <a:pt x="38" y="41"/>
                    <a:pt x="38" y="41"/>
                    <a:pt x="37" y="41"/>
                  </a:cubicBezTo>
                  <a:cubicBezTo>
                    <a:pt x="32" y="41"/>
                    <a:pt x="32" y="41"/>
                    <a:pt x="32" y="41"/>
                  </a:cubicBezTo>
                  <a:cubicBezTo>
                    <a:pt x="32" y="41"/>
                    <a:pt x="31" y="41"/>
                    <a:pt x="31" y="41"/>
                  </a:cubicBezTo>
                  <a:cubicBezTo>
                    <a:pt x="31" y="15"/>
                    <a:pt x="31" y="15"/>
                    <a:pt x="31" y="15"/>
                  </a:cubicBezTo>
                  <a:cubicBezTo>
                    <a:pt x="31" y="14"/>
                    <a:pt x="32" y="14"/>
                    <a:pt x="32" y="14"/>
                  </a:cubicBezTo>
                  <a:cubicBezTo>
                    <a:pt x="37" y="14"/>
                    <a:pt x="37" y="14"/>
                    <a:pt x="37" y="14"/>
                  </a:cubicBezTo>
                  <a:cubicBezTo>
                    <a:pt x="38" y="14"/>
                    <a:pt x="38" y="14"/>
                    <a:pt x="38" y="15"/>
                  </a:cubicBezTo>
                  <a:lnTo>
                    <a:pt x="38" y="41"/>
                  </a:lnTo>
                  <a:close/>
                  <a:moveTo>
                    <a:pt x="48" y="41"/>
                  </a:moveTo>
                  <a:cubicBezTo>
                    <a:pt x="48" y="41"/>
                    <a:pt x="48" y="41"/>
                    <a:pt x="47" y="41"/>
                  </a:cubicBezTo>
                  <a:cubicBezTo>
                    <a:pt x="42" y="41"/>
                    <a:pt x="42" y="41"/>
                    <a:pt x="42" y="41"/>
                  </a:cubicBezTo>
                  <a:cubicBezTo>
                    <a:pt x="42" y="41"/>
                    <a:pt x="41" y="41"/>
                    <a:pt x="41" y="41"/>
                  </a:cubicBezTo>
                  <a:cubicBezTo>
                    <a:pt x="41" y="1"/>
                    <a:pt x="41" y="1"/>
                    <a:pt x="41" y="1"/>
                  </a:cubicBezTo>
                  <a:cubicBezTo>
                    <a:pt x="41" y="1"/>
                    <a:pt x="42" y="0"/>
                    <a:pt x="42" y="0"/>
                  </a:cubicBezTo>
                  <a:cubicBezTo>
                    <a:pt x="47" y="0"/>
                    <a:pt x="47" y="0"/>
                    <a:pt x="47" y="0"/>
                  </a:cubicBezTo>
                  <a:cubicBezTo>
                    <a:pt x="48" y="0"/>
                    <a:pt x="48" y="1"/>
                    <a:pt x="48" y="1"/>
                  </a:cubicBezTo>
                  <a:lnTo>
                    <a:pt x="48" y="41"/>
                  </a:lnTo>
                  <a:close/>
                </a:path>
              </a:pathLst>
            </a:custGeom>
            <a:solidFill>
              <a:schemeClr val="bg1"/>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endParaRPr>
            </a:p>
          </p:txBody>
        </p:sp>
      </p:grpSp>
      <p:grpSp>
        <p:nvGrpSpPr>
          <p:cNvPr id="28" name="组合 27"/>
          <p:cNvGrpSpPr/>
          <p:nvPr/>
        </p:nvGrpSpPr>
        <p:grpSpPr>
          <a:xfrm>
            <a:off x="1534160" y="5013325"/>
            <a:ext cx="736600" cy="736600"/>
            <a:chOff x="1679" y="6488"/>
            <a:chExt cx="1160" cy="1160"/>
          </a:xfrm>
        </p:grpSpPr>
        <p:sp>
          <p:nvSpPr>
            <p:cNvPr id="29" name="椭圆 28"/>
            <p:cNvSpPr/>
            <p:nvPr/>
          </p:nvSpPr>
          <p:spPr>
            <a:xfrm>
              <a:off x="1679" y="6488"/>
              <a:ext cx="1161" cy="1161"/>
            </a:xfrm>
            <a:prstGeom prst="ellipse">
              <a:avLst/>
            </a:prstGeom>
            <a:solidFill>
              <a:srgbClr val="BAD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30" name="稻壳儿小白白(http://dwz.cn/Wu2UP)"/>
            <p:cNvSpPr>
              <a:spLocks noEditPoints="1"/>
            </p:cNvSpPr>
            <p:nvPr/>
          </p:nvSpPr>
          <p:spPr bwMode="auto">
            <a:xfrm>
              <a:off x="1936" y="6619"/>
              <a:ext cx="617" cy="899"/>
            </a:xfrm>
            <a:custGeom>
              <a:avLst/>
              <a:gdLst/>
              <a:ahLst/>
              <a:cxnLst>
                <a:cxn ang="0">
                  <a:pos x="42" y="0"/>
                </a:cxn>
                <a:cxn ang="0">
                  <a:pos x="0" y="42"/>
                </a:cxn>
                <a:cxn ang="0">
                  <a:pos x="19" y="88"/>
                </a:cxn>
                <a:cxn ang="0">
                  <a:pos x="42" y="123"/>
                </a:cxn>
                <a:cxn ang="0">
                  <a:pos x="65" y="88"/>
                </a:cxn>
                <a:cxn ang="0">
                  <a:pos x="85" y="42"/>
                </a:cxn>
                <a:cxn ang="0">
                  <a:pos x="42" y="0"/>
                </a:cxn>
                <a:cxn ang="0">
                  <a:pos x="52" y="104"/>
                </a:cxn>
                <a:cxn ang="0">
                  <a:pos x="33" y="106"/>
                </a:cxn>
                <a:cxn ang="0">
                  <a:pos x="31" y="99"/>
                </a:cxn>
                <a:cxn ang="0">
                  <a:pos x="31" y="99"/>
                </a:cxn>
                <a:cxn ang="0">
                  <a:pos x="55" y="96"/>
                </a:cxn>
                <a:cxn ang="0">
                  <a:pos x="54" y="99"/>
                </a:cxn>
                <a:cxn ang="0">
                  <a:pos x="52" y="104"/>
                </a:cxn>
                <a:cxn ang="0">
                  <a:pos x="30" y="95"/>
                </a:cxn>
                <a:cxn ang="0">
                  <a:pos x="27" y="88"/>
                </a:cxn>
                <a:cxn ang="0">
                  <a:pos x="57" y="88"/>
                </a:cxn>
                <a:cxn ang="0">
                  <a:pos x="56" y="92"/>
                </a:cxn>
                <a:cxn ang="0">
                  <a:pos x="30" y="95"/>
                </a:cxn>
                <a:cxn ang="0">
                  <a:pos x="42" y="115"/>
                </a:cxn>
                <a:cxn ang="0">
                  <a:pos x="35" y="110"/>
                </a:cxn>
                <a:cxn ang="0">
                  <a:pos x="51" y="108"/>
                </a:cxn>
                <a:cxn ang="0">
                  <a:pos x="42" y="115"/>
                </a:cxn>
                <a:cxn ang="0">
                  <a:pos x="60" y="80"/>
                </a:cxn>
                <a:cxn ang="0">
                  <a:pos x="24" y="80"/>
                </a:cxn>
                <a:cxn ang="0">
                  <a:pos x="18" y="68"/>
                </a:cxn>
                <a:cxn ang="0">
                  <a:pos x="8" y="42"/>
                </a:cxn>
                <a:cxn ang="0">
                  <a:pos x="42" y="8"/>
                </a:cxn>
                <a:cxn ang="0">
                  <a:pos x="77" y="42"/>
                </a:cxn>
                <a:cxn ang="0">
                  <a:pos x="67" y="68"/>
                </a:cxn>
                <a:cxn ang="0">
                  <a:pos x="60" y="80"/>
                </a:cxn>
                <a:cxn ang="0">
                  <a:pos x="60" y="80"/>
                </a:cxn>
                <a:cxn ang="0">
                  <a:pos x="60" y="80"/>
                </a:cxn>
              </a:cxnLst>
              <a:rect l="0" t="0" r="r" b="b"/>
              <a:pathLst>
                <a:path w="85" h="123">
                  <a:moveTo>
                    <a:pt x="42" y="0"/>
                  </a:moveTo>
                  <a:cubicBezTo>
                    <a:pt x="19" y="0"/>
                    <a:pt x="0" y="19"/>
                    <a:pt x="0" y="42"/>
                  </a:cubicBezTo>
                  <a:cubicBezTo>
                    <a:pt x="0" y="57"/>
                    <a:pt x="14" y="74"/>
                    <a:pt x="19" y="88"/>
                  </a:cubicBezTo>
                  <a:cubicBezTo>
                    <a:pt x="27" y="110"/>
                    <a:pt x="26" y="123"/>
                    <a:pt x="42" y="123"/>
                  </a:cubicBezTo>
                  <a:cubicBezTo>
                    <a:pt x="59" y="123"/>
                    <a:pt x="58" y="110"/>
                    <a:pt x="65" y="88"/>
                  </a:cubicBezTo>
                  <a:cubicBezTo>
                    <a:pt x="70" y="74"/>
                    <a:pt x="85" y="57"/>
                    <a:pt x="85" y="42"/>
                  </a:cubicBezTo>
                  <a:cubicBezTo>
                    <a:pt x="85" y="19"/>
                    <a:pt x="66" y="0"/>
                    <a:pt x="42" y="0"/>
                  </a:cubicBezTo>
                  <a:close/>
                  <a:moveTo>
                    <a:pt x="52" y="104"/>
                  </a:moveTo>
                  <a:cubicBezTo>
                    <a:pt x="33" y="106"/>
                    <a:pt x="33" y="106"/>
                    <a:pt x="33" y="106"/>
                  </a:cubicBezTo>
                  <a:cubicBezTo>
                    <a:pt x="33" y="104"/>
                    <a:pt x="32" y="102"/>
                    <a:pt x="31" y="99"/>
                  </a:cubicBezTo>
                  <a:cubicBezTo>
                    <a:pt x="31" y="99"/>
                    <a:pt x="31" y="99"/>
                    <a:pt x="31" y="99"/>
                  </a:cubicBezTo>
                  <a:cubicBezTo>
                    <a:pt x="55" y="96"/>
                    <a:pt x="55" y="96"/>
                    <a:pt x="55" y="96"/>
                  </a:cubicBezTo>
                  <a:cubicBezTo>
                    <a:pt x="54" y="97"/>
                    <a:pt x="54" y="98"/>
                    <a:pt x="54" y="99"/>
                  </a:cubicBezTo>
                  <a:cubicBezTo>
                    <a:pt x="53" y="101"/>
                    <a:pt x="53" y="103"/>
                    <a:pt x="52" y="104"/>
                  </a:cubicBezTo>
                  <a:close/>
                  <a:moveTo>
                    <a:pt x="30" y="95"/>
                  </a:moveTo>
                  <a:cubicBezTo>
                    <a:pt x="29" y="93"/>
                    <a:pt x="28" y="91"/>
                    <a:pt x="27" y="88"/>
                  </a:cubicBezTo>
                  <a:cubicBezTo>
                    <a:pt x="57" y="88"/>
                    <a:pt x="57" y="88"/>
                    <a:pt x="57" y="88"/>
                  </a:cubicBezTo>
                  <a:cubicBezTo>
                    <a:pt x="57" y="89"/>
                    <a:pt x="56" y="91"/>
                    <a:pt x="56" y="92"/>
                  </a:cubicBezTo>
                  <a:lnTo>
                    <a:pt x="30" y="95"/>
                  </a:lnTo>
                  <a:close/>
                  <a:moveTo>
                    <a:pt x="42" y="115"/>
                  </a:moveTo>
                  <a:cubicBezTo>
                    <a:pt x="38" y="115"/>
                    <a:pt x="37" y="114"/>
                    <a:pt x="35" y="110"/>
                  </a:cubicBezTo>
                  <a:cubicBezTo>
                    <a:pt x="51" y="108"/>
                    <a:pt x="51" y="108"/>
                    <a:pt x="51" y="108"/>
                  </a:cubicBezTo>
                  <a:cubicBezTo>
                    <a:pt x="49" y="114"/>
                    <a:pt x="47" y="115"/>
                    <a:pt x="42" y="115"/>
                  </a:cubicBezTo>
                  <a:close/>
                  <a:moveTo>
                    <a:pt x="60" y="80"/>
                  </a:moveTo>
                  <a:cubicBezTo>
                    <a:pt x="24" y="80"/>
                    <a:pt x="24" y="80"/>
                    <a:pt x="24" y="80"/>
                  </a:cubicBezTo>
                  <a:cubicBezTo>
                    <a:pt x="23" y="76"/>
                    <a:pt x="20" y="72"/>
                    <a:pt x="18" y="68"/>
                  </a:cubicBezTo>
                  <a:cubicBezTo>
                    <a:pt x="13" y="59"/>
                    <a:pt x="8" y="50"/>
                    <a:pt x="8" y="42"/>
                  </a:cubicBezTo>
                  <a:cubicBezTo>
                    <a:pt x="8" y="23"/>
                    <a:pt x="23" y="8"/>
                    <a:pt x="42" y="8"/>
                  </a:cubicBezTo>
                  <a:cubicBezTo>
                    <a:pt x="61" y="8"/>
                    <a:pt x="77" y="23"/>
                    <a:pt x="77" y="42"/>
                  </a:cubicBezTo>
                  <a:cubicBezTo>
                    <a:pt x="77" y="50"/>
                    <a:pt x="72" y="59"/>
                    <a:pt x="67" y="68"/>
                  </a:cubicBezTo>
                  <a:cubicBezTo>
                    <a:pt x="64" y="72"/>
                    <a:pt x="62" y="76"/>
                    <a:pt x="60" y="80"/>
                  </a:cubicBezTo>
                  <a:close/>
                  <a:moveTo>
                    <a:pt x="60" y="80"/>
                  </a:moveTo>
                  <a:cubicBezTo>
                    <a:pt x="60" y="80"/>
                    <a:pt x="60" y="80"/>
                    <a:pt x="60" y="80"/>
                  </a:cubicBezTo>
                </a:path>
              </a:pathLst>
            </a:custGeom>
            <a:solidFill>
              <a:schemeClr val="bg1"/>
            </a:solid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latinLnBrk="0" hangingPunct="1">
                <a:spcBef>
                  <a:spcPts val="0"/>
                </a:spcBef>
                <a:spcAft>
                  <a:spcPts val="0"/>
                </a:spcAft>
                <a:buClrTx/>
                <a:buSzTx/>
                <a:buFontTx/>
                <a:buNone/>
                <a:defRPr/>
              </a:pPr>
              <a:endParaRPr kumimoji="0" lang="en-US" sz="2400" b="0" i="0" u="none" strike="noStrike" kern="1200" cap="none" spc="0" normalizeH="0" baseline="0" noProof="0">
                <a:ln>
                  <a:noFill/>
                </a:ln>
                <a:solidFill>
                  <a:schemeClr val="tx1">
                    <a:lumMod val="65000"/>
                    <a:lumOff val="35000"/>
                  </a:schemeClr>
                </a:solidFill>
                <a:effectLst/>
                <a:uLnTx/>
                <a:uFillTx/>
                <a:latin typeface="Arial" panose="020B0604020202020204"/>
                <a:ea typeface="微软雅黑" panose="020B0503020204020204" charset="-122"/>
                <a:cs typeface="+mn-cs"/>
              </a:endParaRPr>
            </a:p>
          </p:txBody>
        </p:sp>
      </p:grpSp>
      <p:sp>
        <p:nvSpPr>
          <p:cNvPr id="31" name="文本框 141"/>
          <p:cNvSpPr txBox="1"/>
          <p:nvPr/>
        </p:nvSpPr>
        <p:spPr>
          <a:xfrm>
            <a:off x="2338211" y="1663385"/>
            <a:ext cx="5527040" cy="8750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r>
              <a:rPr lang="zh-CN" altLang="da-DK" sz="2000" b="1" dirty="0">
                <a:solidFill>
                  <a:schemeClr val="tx1">
                    <a:lumMod val="65000"/>
                    <a:lumOff val="35000"/>
                  </a:schemeClr>
                </a:solidFill>
                <a:latin typeface="微软雅黑" panose="020B0503020204020204" charset="-122"/>
                <a:ea typeface="微软雅黑" panose="020B0503020204020204" charset="-122"/>
              </a:rPr>
              <a:t>输入文本</a:t>
            </a:r>
          </a:p>
          <a:p>
            <a:pPr indent="0"/>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a:p>
            <a:pPr indent="0"/>
            <a:endParaRPr lang="zh-CN" altLang="da-DK" sz="14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32" name="文本框 141"/>
          <p:cNvSpPr txBox="1"/>
          <p:nvPr/>
        </p:nvSpPr>
        <p:spPr>
          <a:xfrm>
            <a:off x="2338211" y="2857185"/>
            <a:ext cx="5527040" cy="8750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r>
              <a:rPr lang="zh-CN" altLang="da-DK" sz="2000" b="1" dirty="0">
                <a:solidFill>
                  <a:schemeClr val="tx1">
                    <a:lumMod val="65000"/>
                    <a:lumOff val="35000"/>
                  </a:schemeClr>
                </a:solidFill>
                <a:latin typeface="微软雅黑" panose="020B0503020204020204" charset="-122"/>
                <a:ea typeface="微软雅黑" panose="020B0503020204020204" charset="-122"/>
              </a:rPr>
              <a:t>输入文本</a:t>
            </a:r>
          </a:p>
          <a:p>
            <a:pPr indent="0"/>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a:p>
            <a:pPr indent="0"/>
            <a:endParaRPr lang="zh-CN" altLang="da-DK" sz="14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33" name="文本框 141"/>
          <p:cNvSpPr txBox="1"/>
          <p:nvPr/>
        </p:nvSpPr>
        <p:spPr>
          <a:xfrm>
            <a:off x="2338070" y="3950335"/>
            <a:ext cx="4038600" cy="8750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r>
              <a:rPr lang="zh-CN" altLang="da-DK" sz="2000" b="1" dirty="0">
                <a:solidFill>
                  <a:schemeClr val="tx1">
                    <a:lumMod val="65000"/>
                    <a:lumOff val="35000"/>
                  </a:schemeClr>
                </a:solidFill>
                <a:latin typeface="微软雅黑" panose="020B0503020204020204" charset="-122"/>
                <a:ea typeface="微软雅黑" panose="020B0503020204020204" charset="-122"/>
              </a:rPr>
              <a:t>输入文本</a:t>
            </a:r>
          </a:p>
          <a:p>
            <a:pPr indent="0"/>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a:p>
            <a:pPr indent="0"/>
            <a:endParaRPr lang="zh-CN" altLang="da-DK" sz="14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34" name="文本框 141"/>
          <p:cNvSpPr txBox="1"/>
          <p:nvPr/>
        </p:nvSpPr>
        <p:spPr>
          <a:xfrm>
            <a:off x="2338846" y="5077145"/>
            <a:ext cx="5527040" cy="8750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r>
              <a:rPr lang="zh-CN" altLang="da-DK" sz="2000" b="1" dirty="0">
                <a:solidFill>
                  <a:schemeClr val="tx1">
                    <a:lumMod val="65000"/>
                    <a:lumOff val="35000"/>
                  </a:schemeClr>
                </a:solidFill>
                <a:latin typeface="微软雅黑" panose="020B0503020204020204" charset="-122"/>
                <a:ea typeface="微软雅黑" panose="020B0503020204020204" charset="-122"/>
              </a:rPr>
              <a:t>输入文本</a:t>
            </a:r>
          </a:p>
          <a:p>
            <a:pPr indent="0"/>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a:p>
            <a:pPr indent="0"/>
            <a:endParaRPr lang="zh-CN" altLang="da-DK" sz="14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1497330" y="2688781"/>
            <a:ext cx="8944610" cy="1400829"/>
          </a:xfrm>
          <a:custGeom>
            <a:avLst/>
            <a:gdLst>
              <a:gd name="connsiteX0" fmla="*/ 0 w 14086"/>
              <a:gd name="connsiteY0" fmla="*/ 1373 h 2206"/>
              <a:gd name="connsiteX1" fmla="*/ 1709 w 14086"/>
              <a:gd name="connsiteY1" fmla="*/ 475 h 2206"/>
              <a:gd name="connsiteX2" fmla="*/ 4272 w 14086"/>
              <a:gd name="connsiteY2" fmla="*/ 2030 h 2206"/>
              <a:gd name="connsiteX3" fmla="*/ 8851 w 14086"/>
              <a:gd name="connsiteY3" fmla="*/ 15 h 2206"/>
              <a:gd name="connsiteX4" fmla="*/ 12027 w 14086"/>
              <a:gd name="connsiteY4" fmla="*/ 1242 h 2206"/>
              <a:gd name="connsiteX5" fmla="*/ 14086 w 14086"/>
              <a:gd name="connsiteY5" fmla="*/ 2206 h 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86" h="2206">
                <a:moveTo>
                  <a:pt x="0" y="1373"/>
                </a:moveTo>
                <a:cubicBezTo>
                  <a:pt x="291" y="1162"/>
                  <a:pt x="855" y="344"/>
                  <a:pt x="1709" y="475"/>
                </a:cubicBezTo>
                <a:cubicBezTo>
                  <a:pt x="2563" y="606"/>
                  <a:pt x="3115" y="2017"/>
                  <a:pt x="4272" y="2030"/>
                </a:cubicBezTo>
                <a:cubicBezTo>
                  <a:pt x="5429" y="2043"/>
                  <a:pt x="8111" y="-204"/>
                  <a:pt x="8851" y="15"/>
                </a:cubicBezTo>
                <a:cubicBezTo>
                  <a:pt x="9591" y="234"/>
                  <a:pt x="10980" y="804"/>
                  <a:pt x="12027" y="1242"/>
                </a:cubicBezTo>
                <a:cubicBezTo>
                  <a:pt x="13074" y="1680"/>
                  <a:pt x="13738" y="2038"/>
                  <a:pt x="14086" y="2206"/>
                </a:cubicBezTo>
              </a:path>
            </a:pathLst>
          </a:custGeom>
          <a:noFill/>
          <a:ln>
            <a:solidFill>
              <a:srgbClr val="578B1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nvGrpSpPr>
          <p:cNvPr id="22" name="组合 21"/>
          <p:cNvGrpSpPr/>
          <p:nvPr/>
        </p:nvGrpSpPr>
        <p:grpSpPr>
          <a:xfrm rot="3732786">
            <a:off x="2061845" y="2548255"/>
            <a:ext cx="520065" cy="941705"/>
            <a:chOff x="3798888" y="2143125"/>
            <a:chExt cx="450850" cy="841375"/>
          </a:xfrm>
          <a:solidFill>
            <a:srgbClr val="578B18"/>
          </a:solidFill>
        </p:grpSpPr>
        <p:sp>
          <p:nvSpPr>
            <p:cNvPr id="23" name="Freeform 16"/>
            <p:cNvSpPr/>
            <p:nvPr/>
          </p:nvSpPr>
          <p:spPr bwMode="auto">
            <a:xfrm>
              <a:off x="3817938" y="2308225"/>
              <a:ext cx="431800" cy="676275"/>
            </a:xfrm>
            <a:custGeom>
              <a:avLst/>
              <a:gdLst>
                <a:gd name="T0" fmla="*/ 67 w 115"/>
                <a:gd name="T1" fmla="*/ 68 h 180"/>
                <a:gd name="T2" fmla="*/ 72 w 115"/>
                <a:gd name="T3" fmla="*/ 169 h 180"/>
                <a:gd name="T4" fmla="*/ 16 w 115"/>
                <a:gd name="T5" fmla="*/ 73 h 180"/>
                <a:gd name="T6" fmla="*/ 62 w 115"/>
                <a:gd name="T7" fmla="*/ 1 h 180"/>
                <a:gd name="T8" fmla="*/ 67 w 115"/>
                <a:gd name="T9" fmla="*/ 68 h 180"/>
              </a:gdLst>
              <a:ahLst/>
              <a:cxnLst>
                <a:cxn ang="0">
                  <a:pos x="T0" y="T1"/>
                </a:cxn>
                <a:cxn ang="0">
                  <a:pos x="T2" y="T3"/>
                </a:cxn>
                <a:cxn ang="0">
                  <a:pos x="T4" y="T5"/>
                </a:cxn>
                <a:cxn ang="0">
                  <a:pos x="T6" y="T7"/>
                </a:cxn>
                <a:cxn ang="0">
                  <a:pos x="T8" y="T9"/>
                </a:cxn>
              </a:cxnLst>
              <a:rect l="0" t="0" r="r" b="b"/>
              <a:pathLst>
                <a:path w="115" h="180">
                  <a:moveTo>
                    <a:pt x="67" y="68"/>
                  </a:moveTo>
                  <a:cubicBezTo>
                    <a:pt x="58" y="81"/>
                    <a:pt x="115" y="155"/>
                    <a:pt x="72" y="169"/>
                  </a:cubicBezTo>
                  <a:cubicBezTo>
                    <a:pt x="37" y="180"/>
                    <a:pt x="34" y="131"/>
                    <a:pt x="16" y="73"/>
                  </a:cubicBezTo>
                  <a:cubicBezTo>
                    <a:pt x="0" y="20"/>
                    <a:pt x="33" y="2"/>
                    <a:pt x="62" y="1"/>
                  </a:cubicBezTo>
                  <a:cubicBezTo>
                    <a:pt x="95" y="0"/>
                    <a:pt x="91" y="43"/>
                    <a:pt x="67"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8" name="Freeform 17"/>
            <p:cNvSpPr/>
            <p:nvPr/>
          </p:nvSpPr>
          <p:spPr bwMode="auto">
            <a:xfrm>
              <a:off x="4029075" y="2143125"/>
              <a:ext cx="104775" cy="142875"/>
            </a:xfrm>
            <a:custGeom>
              <a:avLst/>
              <a:gdLst>
                <a:gd name="T0" fmla="*/ 26 w 28"/>
                <a:gd name="T1" fmla="*/ 17 h 38"/>
                <a:gd name="T2" fmla="*/ 16 w 28"/>
                <a:gd name="T3" fmla="*/ 37 h 38"/>
                <a:gd name="T4" fmla="*/ 1 w 28"/>
                <a:gd name="T5" fmla="*/ 21 h 38"/>
                <a:gd name="T6" fmla="*/ 11 w 28"/>
                <a:gd name="T7" fmla="*/ 1 h 38"/>
                <a:gd name="T8" fmla="*/ 26 w 28"/>
                <a:gd name="T9" fmla="*/ 17 h 38"/>
              </a:gdLst>
              <a:ahLst/>
              <a:cxnLst>
                <a:cxn ang="0">
                  <a:pos x="T0" y="T1"/>
                </a:cxn>
                <a:cxn ang="0">
                  <a:pos x="T2" y="T3"/>
                </a:cxn>
                <a:cxn ang="0">
                  <a:pos x="T4" y="T5"/>
                </a:cxn>
                <a:cxn ang="0">
                  <a:pos x="T6" y="T7"/>
                </a:cxn>
                <a:cxn ang="0">
                  <a:pos x="T8" y="T9"/>
                </a:cxn>
              </a:cxnLst>
              <a:rect l="0" t="0" r="r" b="b"/>
              <a:pathLst>
                <a:path w="28" h="38">
                  <a:moveTo>
                    <a:pt x="26" y="17"/>
                  </a:moveTo>
                  <a:cubicBezTo>
                    <a:pt x="28" y="27"/>
                    <a:pt x="23" y="36"/>
                    <a:pt x="16" y="37"/>
                  </a:cubicBezTo>
                  <a:cubicBezTo>
                    <a:pt x="9" y="38"/>
                    <a:pt x="3" y="31"/>
                    <a:pt x="1" y="21"/>
                  </a:cubicBezTo>
                  <a:cubicBezTo>
                    <a:pt x="0" y="11"/>
                    <a:pt x="4" y="2"/>
                    <a:pt x="11" y="1"/>
                  </a:cubicBezTo>
                  <a:cubicBezTo>
                    <a:pt x="18" y="0"/>
                    <a:pt x="25" y="7"/>
                    <a:pt x="2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9" name="Freeform 18"/>
            <p:cNvSpPr/>
            <p:nvPr/>
          </p:nvSpPr>
          <p:spPr bwMode="auto">
            <a:xfrm>
              <a:off x="3941763" y="2209800"/>
              <a:ext cx="76200" cy="87313"/>
            </a:xfrm>
            <a:custGeom>
              <a:avLst/>
              <a:gdLst>
                <a:gd name="T0" fmla="*/ 19 w 20"/>
                <a:gd name="T1" fmla="*/ 10 h 23"/>
                <a:gd name="T2" fmla="*/ 11 w 20"/>
                <a:gd name="T3" fmla="*/ 22 h 23"/>
                <a:gd name="T4" fmla="*/ 1 w 20"/>
                <a:gd name="T5" fmla="*/ 13 h 23"/>
                <a:gd name="T6" fmla="*/ 8 w 20"/>
                <a:gd name="T7" fmla="*/ 1 h 23"/>
                <a:gd name="T8" fmla="*/ 19 w 20"/>
                <a:gd name="T9" fmla="*/ 10 h 23"/>
              </a:gdLst>
              <a:ahLst/>
              <a:cxnLst>
                <a:cxn ang="0">
                  <a:pos x="T0" y="T1"/>
                </a:cxn>
                <a:cxn ang="0">
                  <a:pos x="T2" y="T3"/>
                </a:cxn>
                <a:cxn ang="0">
                  <a:pos x="T4" y="T5"/>
                </a:cxn>
                <a:cxn ang="0">
                  <a:pos x="T6" y="T7"/>
                </a:cxn>
                <a:cxn ang="0">
                  <a:pos x="T8" y="T9"/>
                </a:cxn>
              </a:cxnLst>
              <a:rect l="0" t="0" r="r" b="b"/>
              <a:pathLst>
                <a:path w="20" h="23">
                  <a:moveTo>
                    <a:pt x="19" y="10"/>
                  </a:moveTo>
                  <a:cubicBezTo>
                    <a:pt x="20" y="16"/>
                    <a:pt x="17" y="21"/>
                    <a:pt x="11" y="22"/>
                  </a:cubicBezTo>
                  <a:cubicBezTo>
                    <a:pt x="6" y="23"/>
                    <a:pt x="1" y="19"/>
                    <a:pt x="1" y="13"/>
                  </a:cubicBezTo>
                  <a:cubicBezTo>
                    <a:pt x="0" y="7"/>
                    <a:pt x="3" y="1"/>
                    <a:pt x="8" y="1"/>
                  </a:cubicBezTo>
                  <a:cubicBezTo>
                    <a:pt x="13" y="0"/>
                    <a:pt x="18" y="4"/>
                    <a:pt x="1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26" name="Freeform 19"/>
            <p:cNvSpPr/>
            <p:nvPr/>
          </p:nvSpPr>
          <p:spPr bwMode="auto">
            <a:xfrm>
              <a:off x="3867150" y="2262188"/>
              <a:ext cx="68262" cy="71438"/>
            </a:xfrm>
            <a:custGeom>
              <a:avLst/>
              <a:gdLst>
                <a:gd name="T0" fmla="*/ 16 w 18"/>
                <a:gd name="T1" fmla="*/ 7 h 19"/>
                <a:gd name="T2" fmla="*/ 12 w 18"/>
                <a:gd name="T3" fmla="*/ 17 h 19"/>
                <a:gd name="T4" fmla="*/ 2 w 18"/>
                <a:gd name="T5" fmla="*/ 13 h 19"/>
                <a:gd name="T6" fmla="*/ 6 w 18"/>
                <a:gd name="T7" fmla="*/ 2 h 19"/>
                <a:gd name="T8" fmla="*/ 16 w 18"/>
                <a:gd name="T9" fmla="*/ 7 h 19"/>
              </a:gdLst>
              <a:ahLst/>
              <a:cxnLst>
                <a:cxn ang="0">
                  <a:pos x="T0" y="T1"/>
                </a:cxn>
                <a:cxn ang="0">
                  <a:pos x="T2" y="T3"/>
                </a:cxn>
                <a:cxn ang="0">
                  <a:pos x="T4" y="T5"/>
                </a:cxn>
                <a:cxn ang="0">
                  <a:pos x="T6" y="T7"/>
                </a:cxn>
                <a:cxn ang="0">
                  <a:pos x="T8" y="T9"/>
                </a:cxn>
              </a:cxnLst>
              <a:rect l="0" t="0" r="r" b="b"/>
              <a:pathLst>
                <a:path w="18" h="19">
                  <a:moveTo>
                    <a:pt x="16" y="7"/>
                  </a:moveTo>
                  <a:cubicBezTo>
                    <a:pt x="18" y="11"/>
                    <a:pt x="16" y="16"/>
                    <a:pt x="12" y="17"/>
                  </a:cubicBezTo>
                  <a:cubicBezTo>
                    <a:pt x="9" y="19"/>
                    <a:pt x="4" y="17"/>
                    <a:pt x="2" y="13"/>
                  </a:cubicBezTo>
                  <a:cubicBezTo>
                    <a:pt x="0" y="9"/>
                    <a:pt x="2" y="4"/>
                    <a:pt x="6" y="2"/>
                  </a:cubicBezTo>
                  <a:cubicBezTo>
                    <a:pt x="9" y="0"/>
                    <a:pt x="14" y="2"/>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0" name="Freeform 20"/>
            <p:cNvSpPr/>
            <p:nvPr/>
          </p:nvSpPr>
          <p:spPr bwMode="auto">
            <a:xfrm>
              <a:off x="3814763" y="2330450"/>
              <a:ext cx="60325" cy="63500"/>
            </a:xfrm>
            <a:custGeom>
              <a:avLst/>
              <a:gdLst>
                <a:gd name="T0" fmla="*/ 14 w 16"/>
                <a:gd name="T1" fmla="*/ 6 h 17"/>
                <a:gd name="T2" fmla="*/ 12 w 16"/>
                <a:gd name="T3" fmla="*/ 16 h 17"/>
                <a:gd name="T4" fmla="*/ 2 w 16"/>
                <a:gd name="T5" fmla="*/ 12 h 17"/>
                <a:gd name="T6" fmla="*/ 5 w 16"/>
                <a:gd name="T7" fmla="*/ 2 h 17"/>
                <a:gd name="T8" fmla="*/ 14 w 16"/>
                <a:gd name="T9" fmla="*/ 6 h 17"/>
              </a:gdLst>
              <a:ahLst/>
              <a:cxnLst>
                <a:cxn ang="0">
                  <a:pos x="T0" y="T1"/>
                </a:cxn>
                <a:cxn ang="0">
                  <a:pos x="T2" y="T3"/>
                </a:cxn>
                <a:cxn ang="0">
                  <a:pos x="T4" y="T5"/>
                </a:cxn>
                <a:cxn ang="0">
                  <a:pos x="T6" y="T7"/>
                </a:cxn>
                <a:cxn ang="0">
                  <a:pos x="T8" y="T9"/>
                </a:cxn>
              </a:cxnLst>
              <a:rect l="0" t="0" r="r" b="b"/>
              <a:pathLst>
                <a:path w="16" h="17">
                  <a:moveTo>
                    <a:pt x="14" y="6"/>
                  </a:moveTo>
                  <a:cubicBezTo>
                    <a:pt x="16" y="10"/>
                    <a:pt x="15" y="14"/>
                    <a:pt x="12" y="16"/>
                  </a:cubicBezTo>
                  <a:cubicBezTo>
                    <a:pt x="8" y="17"/>
                    <a:pt x="4" y="16"/>
                    <a:pt x="2" y="12"/>
                  </a:cubicBezTo>
                  <a:cubicBezTo>
                    <a:pt x="0" y="8"/>
                    <a:pt x="1" y="4"/>
                    <a:pt x="5" y="2"/>
                  </a:cubicBezTo>
                  <a:cubicBezTo>
                    <a:pt x="8" y="0"/>
                    <a:pt x="12" y="2"/>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1" name="Freeform 21"/>
            <p:cNvSpPr/>
            <p:nvPr/>
          </p:nvSpPr>
          <p:spPr bwMode="auto">
            <a:xfrm>
              <a:off x="3798888" y="2405063"/>
              <a:ext cx="46037" cy="53975"/>
            </a:xfrm>
            <a:custGeom>
              <a:avLst/>
              <a:gdLst>
                <a:gd name="T0" fmla="*/ 10 w 12"/>
                <a:gd name="T1" fmla="*/ 4 h 14"/>
                <a:gd name="T2" fmla="*/ 9 w 12"/>
                <a:gd name="T3" fmla="*/ 12 h 14"/>
                <a:gd name="T4" fmla="*/ 2 w 12"/>
                <a:gd name="T5" fmla="*/ 10 h 14"/>
                <a:gd name="T6" fmla="*/ 2 w 12"/>
                <a:gd name="T7" fmla="*/ 2 h 14"/>
                <a:gd name="T8" fmla="*/ 10 w 12"/>
                <a:gd name="T9" fmla="*/ 4 h 14"/>
              </a:gdLst>
              <a:ahLst/>
              <a:cxnLst>
                <a:cxn ang="0">
                  <a:pos x="T0" y="T1"/>
                </a:cxn>
                <a:cxn ang="0">
                  <a:pos x="T2" y="T3"/>
                </a:cxn>
                <a:cxn ang="0">
                  <a:pos x="T4" y="T5"/>
                </a:cxn>
                <a:cxn ang="0">
                  <a:pos x="T6" y="T7"/>
                </a:cxn>
                <a:cxn ang="0">
                  <a:pos x="T8" y="T9"/>
                </a:cxn>
              </a:cxnLst>
              <a:rect l="0" t="0" r="r" b="b"/>
              <a:pathLst>
                <a:path w="12" h="14">
                  <a:moveTo>
                    <a:pt x="10" y="4"/>
                  </a:moveTo>
                  <a:cubicBezTo>
                    <a:pt x="12" y="7"/>
                    <a:pt x="12" y="10"/>
                    <a:pt x="9" y="12"/>
                  </a:cubicBezTo>
                  <a:cubicBezTo>
                    <a:pt x="7" y="14"/>
                    <a:pt x="4" y="13"/>
                    <a:pt x="2" y="10"/>
                  </a:cubicBezTo>
                  <a:cubicBezTo>
                    <a:pt x="0" y="7"/>
                    <a:pt x="0" y="4"/>
                    <a:pt x="2" y="2"/>
                  </a:cubicBezTo>
                  <a:cubicBezTo>
                    <a:pt x="4" y="0"/>
                    <a:pt x="8" y="1"/>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42" name="组合 41"/>
          <p:cNvGrpSpPr/>
          <p:nvPr/>
        </p:nvGrpSpPr>
        <p:grpSpPr>
          <a:xfrm rot="17867211" flipV="1">
            <a:off x="3721100" y="3175635"/>
            <a:ext cx="774700" cy="1403350"/>
            <a:chOff x="3798888" y="2143125"/>
            <a:chExt cx="450850" cy="841375"/>
          </a:xfrm>
          <a:solidFill>
            <a:srgbClr val="BADA5C"/>
          </a:solidFill>
        </p:grpSpPr>
        <p:sp>
          <p:nvSpPr>
            <p:cNvPr id="43" name="Freeform 16"/>
            <p:cNvSpPr/>
            <p:nvPr/>
          </p:nvSpPr>
          <p:spPr bwMode="auto">
            <a:xfrm>
              <a:off x="3817938" y="2308225"/>
              <a:ext cx="431800" cy="676275"/>
            </a:xfrm>
            <a:custGeom>
              <a:avLst/>
              <a:gdLst>
                <a:gd name="T0" fmla="*/ 67 w 115"/>
                <a:gd name="T1" fmla="*/ 68 h 180"/>
                <a:gd name="T2" fmla="*/ 72 w 115"/>
                <a:gd name="T3" fmla="*/ 169 h 180"/>
                <a:gd name="T4" fmla="*/ 16 w 115"/>
                <a:gd name="T5" fmla="*/ 73 h 180"/>
                <a:gd name="T6" fmla="*/ 62 w 115"/>
                <a:gd name="T7" fmla="*/ 1 h 180"/>
                <a:gd name="T8" fmla="*/ 67 w 115"/>
                <a:gd name="T9" fmla="*/ 68 h 180"/>
              </a:gdLst>
              <a:ahLst/>
              <a:cxnLst>
                <a:cxn ang="0">
                  <a:pos x="T0" y="T1"/>
                </a:cxn>
                <a:cxn ang="0">
                  <a:pos x="T2" y="T3"/>
                </a:cxn>
                <a:cxn ang="0">
                  <a:pos x="T4" y="T5"/>
                </a:cxn>
                <a:cxn ang="0">
                  <a:pos x="T6" y="T7"/>
                </a:cxn>
                <a:cxn ang="0">
                  <a:pos x="T8" y="T9"/>
                </a:cxn>
              </a:cxnLst>
              <a:rect l="0" t="0" r="r" b="b"/>
              <a:pathLst>
                <a:path w="115" h="180">
                  <a:moveTo>
                    <a:pt x="67" y="68"/>
                  </a:moveTo>
                  <a:cubicBezTo>
                    <a:pt x="58" y="81"/>
                    <a:pt x="115" y="155"/>
                    <a:pt x="72" y="169"/>
                  </a:cubicBezTo>
                  <a:cubicBezTo>
                    <a:pt x="37" y="180"/>
                    <a:pt x="34" y="131"/>
                    <a:pt x="16" y="73"/>
                  </a:cubicBezTo>
                  <a:cubicBezTo>
                    <a:pt x="0" y="20"/>
                    <a:pt x="33" y="2"/>
                    <a:pt x="62" y="1"/>
                  </a:cubicBezTo>
                  <a:cubicBezTo>
                    <a:pt x="95" y="0"/>
                    <a:pt x="91" y="43"/>
                    <a:pt x="67"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44" name="Freeform 17"/>
            <p:cNvSpPr/>
            <p:nvPr/>
          </p:nvSpPr>
          <p:spPr bwMode="auto">
            <a:xfrm>
              <a:off x="4029075" y="2143125"/>
              <a:ext cx="104775" cy="142875"/>
            </a:xfrm>
            <a:custGeom>
              <a:avLst/>
              <a:gdLst>
                <a:gd name="T0" fmla="*/ 26 w 28"/>
                <a:gd name="T1" fmla="*/ 17 h 38"/>
                <a:gd name="T2" fmla="*/ 16 w 28"/>
                <a:gd name="T3" fmla="*/ 37 h 38"/>
                <a:gd name="T4" fmla="*/ 1 w 28"/>
                <a:gd name="T5" fmla="*/ 21 h 38"/>
                <a:gd name="T6" fmla="*/ 11 w 28"/>
                <a:gd name="T7" fmla="*/ 1 h 38"/>
                <a:gd name="T8" fmla="*/ 26 w 28"/>
                <a:gd name="T9" fmla="*/ 17 h 38"/>
              </a:gdLst>
              <a:ahLst/>
              <a:cxnLst>
                <a:cxn ang="0">
                  <a:pos x="T0" y="T1"/>
                </a:cxn>
                <a:cxn ang="0">
                  <a:pos x="T2" y="T3"/>
                </a:cxn>
                <a:cxn ang="0">
                  <a:pos x="T4" y="T5"/>
                </a:cxn>
                <a:cxn ang="0">
                  <a:pos x="T6" y="T7"/>
                </a:cxn>
                <a:cxn ang="0">
                  <a:pos x="T8" y="T9"/>
                </a:cxn>
              </a:cxnLst>
              <a:rect l="0" t="0" r="r" b="b"/>
              <a:pathLst>
                <a:path w="28" h="38">
                  <a:moveTo>
                    <a:pt x="26" y="17"/>
                  </a:moveTo>
                  <a:cubicBezTo>
                    <a:pt x="28" y="27"/>
                    <a:pt x="23" y="36"/>
                    <a:pt x="16" y="37"/>
                  </a:cubicBezTo>
                  <a:cubicBezTo>
                    <a:pt x="9" y="38"/>
                    <a:pt x="3" y="31"/>
                    <a:pt x="1" y="21"/>
                  </a:cubicBezTo>
                  <a:cubicBezTo>
                    <a:pt x="0" y="11"/>
                    <a:pt x="4" y="2"/>
                    <a:pt x="11" y="1"/>
                  </a:cubicBezTo>
                  <a:cubicBezTo>
                    <a:pt x="18" y="0"/>
                    <a:pt x="25" y="7"/>
                    <a:pt x="2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45" name="Freeform 18"/>
            <p:cNvSpPr/>
            <p:nvPr/>
          </p:nvSpPr>
          <p:spPr bwMode="auto">
            <a:xfrm>
              <a:off x="3941763" y="2209800"/>
              <a:ext cx="76200" cy="87313"/>
            </a:xfrm>
            <a:custGeom>
              <a:avLst/>
              <a:gdLst>
                <a:gd name="T0" fmla="*/ 19 w 20"/>
                <a:gd name="T1" fmla="*/ 10 h 23"/>
                <a:gd name="T2" fmla="*/ 11 w 20"/>
                <a:gd name="T3" fmla="*/ 22 h 23"/>
                <a:gd name="T4" fmla="*/ 1 w 20"/>
                <a:gd name="T5" fmla="*/ 13 h 23"/>
                <a:gd name="T6" fmla="*/ 8 w 20"/>
                <a:gd name="T7" fmla="*/ 1 h 23"/>
                <a:gd name="T8" fmla="*/ 19 w 20"/>
                <a:gd name="T9" fmla="*/ 10 h 23"/>
              </a:gdLst>
              <a:ahLst/>
              <a:cxnLst>
                <a:cxn ang="0">
                  <a:pos x="T0" y="T1"/>
                </a:cxn>
                <a:cxn ang="0">
                  <a:pos x="T2" y="T3"/>
                </a:cxn>
                <a:cxn ang="0">
                  <a:pos x="T4" y="T5"/>
                </a:cxn>
                <a:cxn ang="0">
                  <a:pos x="T6" y="T7"/>
                </a:cxn>
                <a:cxn ang="0">
                  <a:pos x="T8" y="T9"/>
                </a:cxn>
              </a:cxnLst>
              <a:rect l="0" t="0" r="r" b="b"/>
              <a:pathLst>
                <a:path w="20" h="23">
                  <a:moveTo>
                    <a:pt x="19" y="10"/>
                  </a:moveTo>
                  <a:cubicBezTo>
                    <a:pt x="20" y="16"/>
                    <a:pt x="17" y="21"/>
                    <a:pt x="11" y="22"/>
                  </a:cubicBezTo>
                  <a:cubicBezTo>
                    <a:pt x="6" y="23"/>
                    <a:pt x="1" y="19"/>
                    <a:pt x="1" y="13"/>
                  </a:cubicBezTo>
                  <a:cubicBezTo>
                    <a:pt x="0" y="7"/>
                    <a:pt x="3" y="1"/>
                    <a:pt x="8" y="1"/>
                  </a:cubicBezTo>
                  <a:cubicBezTo>
                    <a:pt x="13" y="0"/>
                    <a:pt x="18" y="4"/>
                    <a:pt x="1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46" name="Freeform 19"/>
            <p:cNvSpPr/>
            <p:nvPr/>
          </p:nvSpPr>
          <p:spPr bwMode="auto">
            <a:xfrm>
              <a:off x="3867150" y="2262188"/>
              <a:ext cx="68262" cy="71438"/>
            </a:xfrm>
            <a:custGeom>
              <a:avLst/>
              <a:gdLst>
                <a:gd name="T0" fmla="*/ 16 w 18"/>
                <a:gd name="T1" fmla="*/ 7 h 19"/>
                <a:gd name="T2" fmla="*/ 12 w 18"/>
                <a:gd name="T3" fmla="*/ 17 h 19"/>
                <a:gd name="T4" fmla="*/ 2 w 18"/>
                <a:gd name="T5" fmla="*/ 13 h 19"/>
                <a:gd name="T6" fmla="*/ 6 w 18"/>
                <a:gd name="T7" fmla="*/ 2 h 19"/>
                <a:gd name="T8" fmla="*/ 16 w 18"/>
                <a:gd name="T9" fmla="*/ 7 h 19"/>
              </a:gdLst>
              <a:ahLst/>
              <a:cxnLst>
                <a:cxn ang="0">
                  <a:pos x="T0" y="T1"/>
                </a:cxn>
                <a:cxn ang="0">
                  <a:pos x="T2" y="T3"/>
                </a:cxn>
                <a:cxn ang="0">
                  <a:pos x="T4" y="T5"/>
                </a:cxn>
                <a:cxn ang="0">
                  <a:pos x="T6" y="T7"/>
                </a:cxn>
                <a:cxn ang="0">
                  <a:pos x="T8" y="T9"/>
                </a:cxn>
              </a:cxnLst>
              <a:rect l="0" t="0" r="r" b="b"/>
              <a:pathLst>
                <a:path w="18" h="19">
                  <a:moveTo>
                    <a:pt x="16" y="7"/>
                  </a:moveTo>
                  <a:cubicBezTo>
                    <a:pt x="18" y="11"/>
                    <a:pt x="16" y="16"/>
                    <a:pt x="12" y="17"/>
                  </a:cubicBezTo>
                  <a:cubicBezTo>
                    <a:pt x="9" y="19"/>
                    <a:pt x="4" y="17"/>
                    <a:pt x="2" y="13"/>
                  </a:cubicBezTo>
                  <a:cubicBezTo>
                    <a:pt x="0" y="9"/>
                    <a:pt x="2" y="4"/>
                    <a:pt x="6" y="2"/>
                  </a:cubicBezTo>
                  <a:cubicBezTo>
                    <a:pt x="9" y="0"/>
                    <a:pt x="14" y="2"/>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47" name="Freeform 20"/>
            <p:cNvSpPr/>
            <p:nvPr/>
          </p:nvSpPr>
          <p:spPr bwMode="auto">
            <a:xfrm>
              <a:off x="3814763" y="2330450"/>
              <a:ext cx="60325" cy="63500"/>
            </a:xfrm>
            <a:custGeom>
              <a:avLst/>
              <a:gdLst>
                <a:gd name="T0" fmla="*/ 14 w 16"/>
                <a:gd name="T1" fmla="*/ 6 h 17"/>
                <a:gd name="T2" fmla="*/ 12 w 16"/>
                <a:gd name="T3" fmla="*/ 16 h 17"/>
                <a:gd name="T4" fmla="*/ 2 w 16"/>
                <a:gd name="T5" fmla="*/ 12 h 17"/>
                <a:gd name="T6" fmla="*/ 5 w 16"/>
                <a:gd name="T7" fmla="*/ 2 h 17"/>
                <a:gd name="T8" fmla="*/ 14 w 16"/>
                <a:gd name="T9" fmla="*/ 6 h 17"/>
              </a:gdLst>
              <a:ahLst/>
              <a:cxnLst>
                <a:cxn ang="0">
                  <a:pos x="T0" y="T1"/>
                </a:cxn>
                <a:cxn ang="0">
                  <a:pos x="T2" y="T3"/>
                </a:cxn>
                <a:cxn ang="0">
                  <a:pos x="T4" y="T5"/>
                </a:cxn>
                <a:cxn ang="0">
                  <a:pos x="T6" y="T7"/>
                </a:cxn>
                <a:cxn ang="0">
                  <a:pos x="T8" y="T9"/>
                </a:cxn>
              </a:cxnLst>
              <a:rect l="0" t="0" r="r" b="b"/>
              <a:pathLst>
                <a:path w="16" h="17">
                  <a:moveTo>
                    <a:pt x="14" y="6"/>
                  </a:moveTo>
                  <a:cubicBezTo>
                    <a:pt x="16" y="10"/>
                    <a:pt x="15" y="14"/>
                    <a:pt x="12" y="16"/>
                  </a:cubicBezTo>
                  <a:cubicBezTo>
                    <a:pt x="8" y="17"/>
                    <a:pt x="4" y="16"/>
                    <a:pt x="2" y="12"/>
                  </a:cubicBezTo>
                  <a:cubicBezTo>
                    <a:pt x="0" y="8"/>
                    <a:pt x="1" y="4"/>
                    <a:pt x="5" y="2"/>
                  </a:cubicBezTo>
                  <a:cubicBezTo>
                    <a:pt x="8" y="0"/>
                    <a:pt x="12" y="2"/>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48" name="Freeform 21"/>
            <p:cNvSpPr/>
            <p:nvPr/>
          </p:nvSpPr>
          <p:spPr bwMode="auto">
            <a:xfrm>
              <a:off x="3798888" y="2405063"/>
              <a:ext cx="46037" cy="53975"/>
            </a:xfrm>
            <a:custGeom>
              <a:avLst/>
              <a:gdLst>
                <a:gd name="T0" fmla="*/ 10 w 12"/>
                <a:gd name="T1" fmla="*/ 4 h 14"/>
                <a:gd name="T2" fmla="*/ 9 w 12"/>
                <a:gd name="T3" fmla="*/ 12 h 14"/>
                <a:gd name="T4" fmla="*/ 2 w 12"/>
                <a:gd name="T5" fmla="*/ 10 h 14"/>
                <a:gd name="T6" fmla="*/ 2 w 12"/>
                <a:gd name="T7" fmla="*/ 2 h 14"/>
                <a:gd name="T8" fmla="*/ 10 w 12"/>
                <a:gd name="T9" fmla="*/ 4 h 14"/>
              </a:gdLst>
              <a:ahLst/>
              <a:cxnLst>
                <a:cxn ang="0">
                  <a:pos x="T0" y="T1"/>
                </a:cxn>
                <a:cxn ang="0">
                  <a:pos x="T2" y="T3"/>
                </a:cxn>
                <a:cxn ang="0">
                  <a:pos x="T4" y="T5"/>
                </a:cxn>
                <a:cxn ang="0">
                  <a:pos x="T6" y="T7"/>
                </a:cxn>
                <a:cxn ang="0">
                  <a:pos x="T8" y="T9"/>
                </a:cxn>
              </a:cxnLst>
              <a:rect l="0" t="0" r="r" b="b"/>
              <a:pathLst>
                <a:path w="12" h="14">
                  <a:moveTo>
                    <a:pt x="10" y="4"/>
                  </a:moveTo>
                  <a:cubicBezTo>
                    <a:pt x="12" y="7"/>
                    <a:pt x="12" y="10"/>
                    <a:pt x="9" y="12"/>
                  </a:cubicBezTo>
                  <a:cubicBezTo>
                    <a:pt x="7" y="14"/>
                    <a:pt x="4" y="13"/>
                    <a:pt x="2" y="10"/>
                  </a:cubicBezTo>
                  <a:cubicBezTo>
                    <a:pt x="0" y="7"/>
                    <a:pt x="0" y="4"/>
                    <a:pt x="2" y="2"/>
                  </a:cubicBezTo>
                  <a:cubicBezTo>
                    <a:pt x="4" y="0"/>
                    <a:pt x="8" y="1"/>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49" name="组合 48"/>
          <p:cNvGrpSpPr/>
          <p:nvPr/>
        </p:nvGrpSpPr>
        <p:grpSpPr>
          <a:xfrm rot="3972787">
            <a:off x="6166485" y="1924685"/>
            <a:ext cx="1076960" cy="1951990"/>
            <a:chOff x="3798888" y="2143125"/>
            <a:chExt cx="450850" cy="841375"/>
          </a:xfrm>
          <a:solidFill>
            <a:srgbClr val="578B18"/>
          </a:solidFill>
        </p:grpSpPr>
        <p:sp>
          <p:nvSpPr>
            <p:cNvPr id="12" name="Freeform 16"/>
            <p:cNvSpPr/>
            <p:nvPr/>
          </p:nvSpPr>
          <p:spPr bwMode="auto">
            <a:xfrm>
              <a:off x="3817938" y="2308225"/>
              <a:ext cx="431800" cy="676275"/>
            </a:xfrm>
            <a:custGeom>
              <a:avLst/>
              <a:gdLst>
                <a:gd name="T0" fmla="*/ 67 w 115"/>
                <a:gd name="T1" fmla="*/ 68 h 180"/>
                <a:gd name="T2" fmla="*/ 72 w 115"/>
                <a:gd name="T3" fmla="*/ 169 h 180"/>
                <a:gd name="T4" fmla="*/ 16 w 115"/>
                <a:gd name="T5" fmla="*/ 73 h 180"/>
                <a:gd name="T6" fmla="*/ 62 w 115"/>
                <a:gd name="T7" fmla="*/ 1 h 180"/>
                <a:gd name="T8" fmla="*/ 67 w 115"/>
                <a:gd name="T9" fmla="*/ 68 h 180"/>
              </a:gdLst>
              <a:ahLst/>
              <a:cxnLst>
                <a:cxn ang="0">
                  <a:pos x="T0" y="T1"/>
                </a:cxn>
                <a:cxn ang="0">
                  <a:pos x="T2" y="T3"/>
                </a:cxn>
                <a:cxn ang="0">
                  <a:pos x="T4" y="T5"/>
                </a:cxn>
                <a:cxn ang="0">
                  <a:pos x="T6" y="T7"/>
                </a:cxn>
                <a:cxn ang="0">
                  <a:pos x="T8" y="T9"/>
                </a:cxn>
              </a:cxnLst>
              <a:rect l="0" t="0" r="r" b="b"/>
              <a:pathLst>
                <a:path w="115" h="180">
                  <a:moveTo>
                    <a:pt x="67" y="68"/>
                  </a:moveTo>
                  <a:cubicBezTo>
                    <a:pt x="58" y="81"/>
                    <a:pt x="115" y="155"/>
                    <a:pt x="72" y="169"/>
                  </a:cubicBezTo>
                  <a:cubicBezTo>
                    <a:pt x="37" y="180"/>
                    <a:pt x="34" y="131"/>
                    <a:pt x="16" y="73"/>
                  </a:cubicBezTo>
                  <a:cubicBezTo>
                    <a:pt x="0" y="20"/>
                    <a:pt x="33" y="2"/>
                    <a:pt x="62" y="1"/>
                  </a:cubicBezTo>
                  <a:cubicBezTo>
                    <a:pt x="95" y="0"/>
                    <a:pt x="91" y="43"/>
                    <a:pt x="67"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51" name="Freeform 17"/>
            <p:cNvSpPr/>
            <p:nvPr/>
          </p:nvSpPr>
          <p:spPr bwMode="auto">
            <a:xfrm>
              <a:off x="4029075" y="2143125"/>
              <a:ext cx="104775" cy="142875"/>
            </a:xfrm>
            <a:custGeom>
              <a:avLst/>
              <a:gdLst>
                <a:gd name="T0" fmla="*/ 26 w 28"/>
                <a:gd name="T1" fmla="*/ 17 h 38"/>
                <a:gd name="T2" fmla="*/ 16 w 28"/>
                <a:gd name="T3" fmla="*/ 37 h 38"/>
                <a:gd name="T4" fmla="*/ 1 w 28"/>
                <a:gd name="T5" fmla="*/ 21 h 38"/>
                <a:gd name="T6" fmla="*/ 11 w 28"/>
                <a:gd name="T7" fmla="*/ 1 h 38"/>
                <a:gd name="T8" fmla="*/ 26 w 28"/>
                <a:gd name="T9" fmla="*/ 17 h 38"/>
              </a:gdLst>
              <a:ahLst/>
              <a:cxnLst>
                <a:cxn ang="0">
                  <a:pos x="T0" y="T1"/>
                </a:cxn>
                <a:cxn ang="0">
                  <a:pos x="T2" y="T3"/>
                </a:cxn>
                <a:cxn ang="0">
                  <a:pos x="T4" y="T5"/>
                </a:cxn>
                <a:cxn ang="0">
                  <a:pos x="T6" y="T7"/>
                </a:cxn>
                <a:cxn ang="0">
                  <a:pos x="T8" y="T9"/>
                </a:cxn>
              </a:cxnLst>
              <a:rect l="0" t="0" r="r" b="b"/>
              <a:pathLst>
                <a:path w="28" h="38">
                  <a:moveTo>
                    <a:pt x="26" y="17"/>
                  </a:moveTo>
                  <a:cubicBezTo>
                    <a:pt x="28" y="27"/>
                    <a:pt x="23" y="36"/>
                    <a:pt x="16" y="37"/>
                  </a:cubicBezTo>
                  <a:cubicBezTo>
                    <a:pt x="9" y="38"/>
                    <a:pt x="3" y="31"/>
                    <a:pt x="1" y="21"/>
                  </a:cubicBezTo>
                  <a:cubicBezTo>
                    <a:pt x="0" y="11"/>
                    <a:pt x="4" y="2"/>
                    <a:pt x="11" y="1"/>
                  </a:cubicBezTo>
                  <a:cubicBezTo>
                    <a:pt x="18" y="0"/>
                    <a:pt x="25" y="7"/>
                    <a:pt x="2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3" name="Freeform 18"/>
            <p:cNvSpPr/>
            <p:nvPr/>
          </p:nvSpPr>
          <p:spPr bwMode="auto">
            <a:xfrm>
              <a:off x="3941763" y="2209800"/>
              <a:ext cx="76200" cy="87313"/>
            </a:xfrm>
            <a:custGeom>
              <a:avLst/>
              <a:gdLst>
                <a:gd name="T0" fmla="*/ 19 w 20"/>
                <a:gd name="T1" fmla="*/ 10 h 23"/>
                <a:gd name="T2" fmla="*/ 11 w 20"/>
                <a:gd name="T3" fmla="*/ 22 h 23"/>
                <a:gd name="T4" fmla="*/ 1 w 20"/>
                <a:gd name="T5" fmla="*/ 13 h 23"/>
                <a:gd name="T6" fmla="*/ 8 w 20"/>
                <a:gd name="T7" fmla="*/ 1 h 23"/>
                <a:gd name="T8" fmla="*/ 19 w 20"/>
                <a:gd name="T9" fmla="*/ 10 h 23"/>
              </a:gdLst>
              <a:ahLst/>
              <a:cxnLst>
                <a:cxn ang="0">
                  <a:pos x="T0" y="T1"/>
                </a:cxn>
                <a:cxn ang="0">
                  <a:pos x="T2" y="T3"/>
                </a:cxn>
                <a:cxn ang="0">
                  <a:pos x="T4" y="T5"/>
                </a:cxn>
                <a:cxn ang="0">
                  <a:pos x="T6" y="T7"/>
                </a:cxn>
                <a:cxn ang="0">
                  <a:pos x="T8" y="T9"/>
                </a:cxn>
              </a:cxnLst>
              <a:rect l="0" t="0" r="r" b="b"/>
              <a:pathLst>
                <a:path w="20" h="23">
                  <a:moveTo>
                    <a:pt x="19" y="10"/>
                  </a:moveTo>
                  <a:cubicBezTo>
                    <a:pt x="20" y="16"/>
                    <a:pt x="17" y="21"/>
                    <a:pt x="11" y="22"/>
                  </a:cubicBezTo>
                  <a:cubicBezTo>
                    <a:pt x="6" y="23"/>
                    <a:pt x="1" y="19"/>
                    <a:pt x="1" y="13"/>
                  </a:cubicBezTo>
                  <a:cubicBezTo>
                    <a:pt x="0" y="7"/>
                    <a:pt x="3" y="1"/>
                    <a:pt x="8" y="1"/>
                  </a:cubicBezTo>
                  <a:cubicBezTo>
                    <a:pt x="13" y="0"/>
                    <a:pt x="18" y="4"/>
                    <a:pt x="1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5" name="Freeform 19"/>
            <p:cNvSpPr/>
            <p:nvPr/>
          </p:nvSpPr>
          <p:spPr bwMode="auto">
            <a:xfrm>
              <a:off x="3867150" y="2262188"/>
              <a:ext cx="68262" cy="71438"/>
            </a:xfrm>
            <a:custGeom>
              <a:avLst/>
              <a:gdLst>
                <a:gd name="T0" fmla="*/ 16 w 18"/>
                <a:gd name="T1" fmla="*/ 7 h 19"/>
                <a:gd name="T2" fmla="*/ 12 w 18"/>
                <a:gd name="T3" fmla="*/ 17 h 19"/>
                <a:gd name="T4" fmla="*/ 2 w 18"/>
                <a:gd name="T5" fmla="*/ 13 h 19"/>
                <a:gd name="T6" fmla="*/ 6 w 18"/>
                <a:gd name="T7" fmla="*/ 2 h 19"/>
                <a:gd name="T8" fmla="*/ 16 w 18"/>
                <a:gd name="T9" fmla="*/ 7 h 19"/>
              </a:gdLst>
              <a:ahLst/>
              <a:cxnLst>
                <a:cxn ang="0">
                  <a:pos x="T0" y="T1"/>
                </a:cxn>
                <a:cxn ang="0">
                  <a:pos x="T2" y="T3"/>
                </a:cxn>
                <a:cxn ang="0">
                  <a:pos x="T4" y="T5"/>
                </a:cxn>
                <a:cxn ang="0">
                  <a:pos x="T6" y="T7"/>
                </a:cxn>
                <a:cxn ang="0">
                  <a:pos x="T8" y="T9"/>
                </a:cxn>
              </a:cxnLst>
              <a:rect l="0" t="0" r="r" b="b"/>
              <a:pathLst>
                <a:path w="18" h="19">
                  <a:moveTo>
                    <a:pt x="16" y="7"/>
                  </a:moveTo>
                  <a:cubicBezTo>
                    <a:pt x="18" y="11"/>
                    <a:pt x="16" y="16"/>
                    <a:pt x="12" y="17"/>
                  </a:cubicBezTo>
                  <a:cubicBezTo>
                    <a:pt x="9" y="19"/>
                    <a:pt x="4" y="17"/>
                    <a:pt x="2" y="13"/>
                  </a:cubicBezTo>
                  <a:cubicBezTo>
                    <a:pt x="0" y="9"/>
                    <a:pt x="2" y="4"/>
                    <a:pt x="6" y="2"/>
                  </a:cubicBezTo>
                  <a:cubicBezTo>
                    <a:pt x="9" y="0"/>
                    <a:pt x="14" y="2"/>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7" name="Freeform 20"/>
            <p:cNvSpPr/>
            <p:nvPr/>
          </p:nvSpPr>
          <p:spPr bwMode="auto">
            <a:xfrm>
              <a:off x="3814763" y="2330450"/>
              <a:ext cx="60325" cy="63500"/>
            </a:xfrm>
            <a:custGeom>
              <a:avLst/>
              <a:gdLst>
                <a:gd name="T0" fmla="*/ 14 w 16"/>
                <a:gd name="T1" fmla="*/ 6 h 17"/>
                <a:gd name="T2" fmla="*/ 12 w 16"/>
                <a:gd name="T3" fmla="*/ 16 h 17"/>
                <a:gd name="T4" fmla="*/ 2 w 16"/>
                <a:gd name="T5" fmla="*/ 12 h 17"/>
                <a:gd name="T6" fmla="*/ 5 w 16"/>
                <a:gd name="T7" fmla="*/ 2 h 17"/>
                <a:gd name="T8" fmla="*/ 14 w 16"/>
                <a:gd name="T9" fmla="*/ 6 h 17"/>
              </a:gdLst>
              <a:ahLst/>
              <a:cxnLst>
                <a:cxn ang="0">
                  <a:pos x="T0" y="T1"/>
                </a:cxn>
                <a:cxn ang="0">
                  <a:pos x="T2" y="T3"/>
                </a:cxn>
                <a:cxn ang="0">
                  <a:pos x="T4" y="T5"/>
                </a:cxn>
                <a:cxn ang="0">
                  <a:pos x="T6" y="T7"/>
                </a:cxn>
                <a:cxn ang="0">
                  <a:pos x="T8" y="T9"/>
                </a:cxn>
              </a:cxnLst>
              <a:rect l="0" t="0" r="r" b="b"/>
              <a:pathLst>
                <a:path w="16" h="17">
                  <a:moveTo>
                    <a:pt x="14" y="6"/>
                  </a:moveTo>
                  <a:cubicBezTo>
                    <a:pt x="16" y="10"/>
                    <a:pt x="15" y="14"/>
                    <a:pt x="12" y="16"/>
                  </a:cubicBezTo>
                  <a:cubicBezTo>
                    <a:pt x="8" y="17"/>
                    <a:pt x="4" y="16"/>
                    <a:pt x="2" y="12"/>
                  </a:cubicBezTo>
                  <a:cubicBezTo>
                    <a:pt x="0" y="8"/>
                    <a:pt x="1" y="4"/>
                    <a:pt x="5" y="2"/>
                  </a:cubicBezTo>
                  <a:cubicBezTo>
                    <a:pt x="8" y="0"/>
                    <a:pt x="12" y="2"/>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8" name="Freeform 21"/>
            <p:cNvSpPr/>
            <p:nvPr/>
          </p:nvSpPr>
          <p:spPr bwMode="auto">
            <a:xfrm>
              <a:off x="3798888" y="2405063"/>
              <a:ext cx="46037" cy="53975"/>
            </a:xfrm>
            <a:custGeom>
              <a:avLst/>
              <a:gdLst>
                <a:gd name="T0" fmla="*/ 10 w 12"/>
                <a:gd name="T1" fmla="*/ 4 h 14"/>
                <a:gd name="T2" fmla="*/ 9 w 12"/>
                <a:gd name="T3" fmla="*/ 12 h 14"/>
                <a:gd name="T4" fmla="*/ 2 w 12"/>
                <a:gd name="T5" fmla="*/ 10 h 14"/>
                <a:gd name="T6" fmla="*/ 2 w 12"/>
                <a:gd name="T7" fmla="*/ 2 h 14"/>
                <a:gd name="T8" fmla="*/ 10 w 12"/>
                <a:gd name="T9" fmla="*/ 4 h 14"/>
              </a:gdLst>
              <a:ahLst/>
              <a:cxnLst>
                <a:cxn ang="0">
                  <a:pos x="T0" y="T1"/>
                </a:cxn>
                <a:cxn ang="0">
                  <a:pos x="T2" y="T3"/>
                </a:cxn>
                <a:cxn ang="0">
                  <a:pos x="T4" y="T5"/>
                </a:cxn>
                <a:cxn ang="0">
                  <a:pos x="T6" y="T7"/>
                </a:cxn>
                <a:cxn ang="0">
                  <a:pos x="T8" y="T9"/>
                </a:cxn>
              </a:cxnLst>
              <a:rect l="0" t="0" r="r" b="b"/>
              <a:pathLst>
                <a:path w="12" h="14">
                  <a:moveTo>
                    <a:pt x="10" y="4"/>
                  </a:moveTo>
                  <a:cubicBezTo>
                    <a:pt x="12" y="7"/>
                    <a:pt x="12" y="10"/>
                    <a:pt x="9" y="12"/>
                  </a:cubicBezTo>
                  <a:cubicBezTo>
                    <a:pt x="7" y="14"/>
                    <a:pt x="4" y="13"/>
                    <a:pt x="2" y="10"/>
                  </a:cubicBezTo>
                  <a:cubicBezTo>
                    <a:pt x="0" y="7"/>
                    <a:pt x="0" y="4"/>
                    <a:pt x="2" y="2"/>
                  </a:cubicBezTo>
                  <a:cubicBezTo>
                    <a:pt x="4" y="0"/>
                    <a:pt x="8" y="1"/>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19" name="组合 18"/>
          <p:cNvGrpSpPr/>
          <p:nvPr/>
        </p:nvGrpSpPr>
        <p:grpSpPr>
          <a:xfrm rot="17687211" flipV="1">
            <a:off x="8937625" y="2693670"/>
            <a:ext cx="1076960" cy="1951990"/>
            <a:chOff x="3798888" y="2143125"/>
            <a:chExt cx="450850" cy="841375"/>
          </a:xfrm>
          <a:solidFill>
            <a:srgbClr val="BADA5C"/>
          </a:solidFill>
        </p:grpSpPr>
        <p:sp>
          <p:nvSpPr>
            <p:cNvPr id="20" name="Freeform 16"/>
            <p:cNvSpPr/>
            <p:nvPr/>
          </p:nvSpPr>
          <p:spPr bwMode="auto">
            <a:xfrm>
              <a:off x="3817938" y="2308225"/>
              <a:ext cx="431800" cy="676275"/>
            </a:xfrm>
            <a:custGeom>
              <a:avLst/>
              <a:gdLst>
                <a:gd name="T0" fmla="*/ 67 w 115"/>
                <a:gd name="T1" fmla="*/ 68 h 180"/>
                <a:gd name="T2" fmla="*/ 72 w 115"/>
                <a:gd name="T3" fmla="*/ 169 h 180"/>
                <a:gd name="T4" fmla="*/ 16 w 115"/>
                <a:gd name="T5" fmla="*/ 73 h 180"/>
                <a:gd name="T6" fmla="*/ 62 w 115"/>
                <a:gd name="T7" fmla="*/ 1 h 180"/>
                <a:gd name="T8" fmla="*/ 67 w 115"/>
                <a:gd name="T9" fmla="*/ 68 h 180"/>
              </a:gdLst>
              <a:ahLst/>
              <a:cxnLst>
                <a:cxn ang="0">
                  <a:pos x="T0" y="T1"/>
                </a:cxn>
                <a:cxn ang="0">
                  <a:pos x="T2" y="T3"/>
                </a:cxn>
                <a:cxn ang="0">
                  <a:pos x="T4" y="T5"/>
                </a:cxn>
                <a:cxn ang="0">
                  <a:pos x="T6" y="T7"/>
                </a:cxn>
                <a:cxn ang="0">
                  <a:pos x="T8" y="T9"/>
                </a:cxn>
              </a:cxnLst>
              <a:rect l="0" t="0" r="r" b="b"/>
              <a:pathLst>
                <a:path w="115" h="180">
                  <a:moveTo>
                    <a:pt x="67" y="68"/>
                  </a:moveTo>
                  <a:cubicBezTo>
                    <a:pt x="58" y="81"/>
                    <a:pt x="115" y="155"/>
                    <a:pt x="72" y="169"/>
                  </a:cubicBezTo>
                  <a:cubicBezTo>
                    <a:pt x="37" y="180"/>
                    <a:pt x="34" y="131"/>
                    <a:pt x="16" y="73"/>
                  </a:cubicBezTo>
                  <a:cubicBezTo>
                    <a:pt x="0" y="20"/>
                    <a:pt x="33" y="2"/>
                    <a:pt x="62" y="1"/>
                  </a:cubicBezTo>
                  <a:cubicBezTo>
                    <a:pt x="95" y="0"/>
                    <a:pt x="91" y="43"/>
                    <a:pt x="67"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24" name="Freeform 17"/>
            <p:cNvSpPr/>
            <p:nvPr/>
          </p:nvSpPr>
          <p:spPr bwMode="auto">
            <a:xfrm>
              <a:off x="4029075" y="2143125"/>
              <a:ext cx="104775" cy="142875"/>
            </a:xfrm>
            <a:custGeom>
              <a:avLst/>
              <a:gdLst>
                <a:gd name="T0" fmla="*/ 26 w 28"/>
                <a:gd name="T1" fmla="*/ 17 h 38"/>
                <a:gd name="T2" fmla="*/ 16 w 28"/>
                <a:gd name="T3" fmla="*/ 37 h 38"/>
                <a:gd name="T4" fmla="*/ 1 w 28"/>
                <a:gd name="T5" fmla="*/ 21 h 38"/>
                <a:gd name="T6" fmla="*/ 11 w 28"/>
                <a:gd name="T7" fmla="*/ 1 h 38"/>
                <a:gd name="T8" fmla="*/ 26 w 28"/>
                <a:gd name="T9" fmla="*/ 17 h 38"/>
              </a:gdLst>
              <a:ahLst/>
              <a:cxnLst>
                <a:cxn ang="0">
                  <a:pos x="T0" y="T1"/>
                </a:cxn>
                <a:cxn ang="0">
                  <a:pos x="T2" y="T3"/>
                </a:cxn>
                <a:cxn ang="0">
                  <a:pos x="T4" y="T5"/>
                </a:cxn>
                <a:cxn ang="0">
                  <a:pos x="T6" y="T7"/>
                </a:cxn>
                <a:cxn ang="0">
                  <a:pos x="T8" y="T9"/>
                </a:cxn>
              </a:cxnLst>
              <a:rect l="0" t="0" r="r" b="b"/>
              <a:pathLst>
                <a:path w="28" h="38">
                  <a:moveTo>
                    <a:pt x="26" y="17"/>
                  </a:moveTo>
                  <a:cubicBezTo>
                    <a:pt x="28" y="27"/>
                    <a:pt x="23" y="36"/>
                    <a:pt x="16" y="37"/>
                  </a:cubicBezTo>
                  <a:cubicBezTo>
                    <a:pt x="9" y="38"/>
                    <a:pt x="3" y="31"/>
                    <a:pt x="1" y="21"/>
                  </a:cubicBezTo>
                  <a:cubicBezTo>
                    <a:pt x="0" y="11"/>
                    <a:pt x="4" y="2"/>
                    <a:pt x="11" y="1"/>
                  </a:cubicBezTo>
                  <a:cubicBezTo>
                    <a:pt x="18" y="0"/>
                    <a:pt x="25" y="7"/>
                    <a:pt x="2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25" name="Freeform 18"/>
            <p:cNvSpPr/>
            <p:nvPr/>
          </p:nvSpPr>
          <p:spPr bwMode="auto">
            <a:xfrm>
              <a:off x="3941763" y="2209800"/>
              <a:ext cx="76200" cy="87313"/>
            </a:xfrm>
            <a:custGeom>
              <a:avLst/>
              <a:gdLst>
                <a:gd name="T0" fmla="*/ 19 w 20"/>
                <a:gd name="T1" fmla="*/ 10 h 23"/>
                <a:gd name="T2" fmla="*/ 11 w 20"/>
                <a:gd name="T3" fmla="*/ 22 h 23"/>
                <a:gd name="T4" fmla="*/ 1 w 20"/>
                <a:gd name="T5" fmla="*/ 13 h 23"/>
                <a:gd name="T6" fmla="*/ 8 w 20"/>
                <a:gd name="T7" fmla="*/ 1 h 23"/>
                <a:gd name="T8" fmla="*/ 19 w 20"/>
                <a:gd name="T9" fmla="*/ 10 h 23"/>
              </a:gdLst>
              <a:ahLst/>
              <a:cxnLst>
                <a:cxn ang="0">
                  <a:pos x="T0" y="T1"/>
                </a:cxn>
                <a:cxn ang="0">
                  <a:pos x="T2" y="T3"/>
                </a:cxn>
                <a:cxn ang="0">
                  <a:pos x="T4" y="T5"/>
                </a:cxn>
                <a:cxn ang="0">
                  <a:pos x="T6" y="T7"/>
                </a:cxn>
                <a:cxn ang="0">
                  <a:pos x="T8" y="T9"/>
                </a:cxn>
              </a:cxnLst>
              <a:rect l="0" t="0" r="r" b="b"/>
              <a:pathLst>
                <a:path w="20" h="23">
                  <a:moveTo>
                    <a:pt x="19" y="10"/>
                  </a:moveTo>
                  <a:cubicBezTo>
                    <a:pt x="20" y="16"/>
                    <a:pt x="17" y="21"/>
                    <a:pt x="11" y="22"/>
                  </a:cubicBezTo>
                  <a:cubicBezTo>
                    <a:pt x="6" y="23"/>
                    <a:pt x="1" y="19"/>
                    <a:pt x="1" y="13"/>
                  </a:cubicBezTo>
                  <a:cubicBezTo>
                    <a:pt x="0" y="7"/>
                    <a:pt x="3" y="1"/>
                    <a:pt x="8" y="1"/>
                  </a:cubicBezTo>
                  <a:cubicBezTo>
                    <a:pt x="13" y="0"/>
                    <a:pt x="18" y="4"/>
                    <a:pt x="1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27" name="Freeform 19"/>
            <p:cNvSpPr/>
            <p:nvPr/>
          </p:nvSpPr>
          <p:spPr bwMode="auto">
            <a:xfrm>
              <a:off x="3867150" y="2262188"/>
              <a:ext cx="68262" cy="71438"/>
            </a:xfrm>
            <a:custGeom>
              <a:avLst/>
              <a:gdLst>
                <a:gd name="T0" fmla="*/ 16 w 18"/>
                <a:gd name="T1" fmla="*/ 7 h 19"/>
                <a:gd name="T2" fmla="*/ 12 w 18"/>
                <a:gd name="T3" fmla="*/ 17 h 19"/>
                <a:gd name="T4" fmla="*/ 2 w 18"/>
                <a:gd name="T5" fmla="*/ 13 h 19"/>
                <a:gd name="T6" fmla="*/ 6 w 18"/>
                <a:gd name="T7" fmla="*/ 2 h 19"/>
                <a:gd name="T8" fmla="*/ 16 w 18"/>
                <a:gd name="T9" fmla="*/ 7 h 19"/>
              </a:gdLst>
              <a:ahLst/>
              <a:cxnLst>
                <a:cxn ang="0">
                  <a:pos x="T0" y="T1"/>
                </a:cxn>
                <a:cxn ang="0">
                  <a:pos x="T2" y="T3"/>
                </a:cxn>
                <a:cxn ang="0">
                  <a:pos x="T4" y="T5"/>
                </a:cxn>
                <a:cxn ang="0">
                  <a:pos x="T6" y="T7"/>
                </a:cxn>
                <a:cxn ang="0">
                  <a:pos x="T8" y="T9"/>
                </a:cxn>
              </a:cxnLst>
              <a:rect l="0" t="0" r="r" b="b"/>
              <a:pathLst>
                <a:path w="18" h="19">
                  <a:moveTo>
                    <a:pt x="16" y="7"/>
                  </a:moveTo>
                  <a:cubicBezTo>
                    <a:pt x="18" y="11"/>
                    <a:pt x="16" y="16"/>
                    <a:pt x="12" y="17"/>
                  </a:cubicBezTo>
                  <a:cubicBezTo>
                    <a:pt x="9" y="19"/>
                    <a:pt x="4" y="17"/>
                    <a:pt x="2" y="13"/>
                  </a:cubicBezTo>
                  <a:cubicBezTo>
                    <a:pt x="0" y="9"/>
                    <a:pt x="2" y="4"/>
                    <a:pt x="6" y="2"/>
                  </a:cubicBezTo>
                  <a:cubicBezTo>
                    <a:pt x="9" y="0"/>
                    <a:pt x="14" y="2"/>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28" name="Freeform 20"/>
            <p:cNvSpPr/>
            <p:nvPr/>
          </p:nvSpPr>
          <p:spPr bwMode="auto">
            <a:xfrm>
              <a:off x="3814763" y="2330450"/>
              <a:ext cx="60325" cy="63500"/>
            </a:xfrm>
            <a:custGeom>
              <a:avLst/>
              <a:gdLst>
                <a:gd name="T0" fmla="*/ 14 w 16"/>
                <a:gd name="T1" fmla="*/ 6 h 17"/>
                <a:gd name="T2" fmla="*/ 12 w 16"/>
                <a:gd name="T3" fmla="*/ 16 h 17"/>
                <a:gd name="T4" fmla="*/ 2 w 16"/>
                <a:gd name="T5" fmla="*/ 12 h 17"/>
                <a:gd name="T6" fmla="*/ 5 w 16"/>
                <a:gd name="T7" fmla="*/ 2 h 17"/>
                <a:gd name="T8" fmla="*/ 14 w 16"/>
                <a:gd name="T9" fmla="*/ 6 h 17"/>
              </a:gdLst>
              <a:ahLst/>
              <a:cxnLst>
                <a:cxn ang="0">
                  <a:pos x="T0" y="T1"/>
                </a:cxn>
                <a:cxn ang="0">
                  <a:pos x="T2" y="T3"/>
                </a:cxn>
                <a:cxn ang="0">
                  <a:pos x="T4" y="T5"/>
                </a:cxn>
                <a:cxn ang="0">
                  <a:pos x="T6" y="T7"/>
                </a:cxn>
                <a:cxn ang="0">
                  <a:pos x="T8" y="T9"/>
                </a:cxn>
              </a:cxnLst>
              <a:rect l="0" t="0" r="r" b="b"/>
              <a:pathLst>
                <a:path w="16" h="17">
                  <a:moveTo>
                    <a:pt x="14" y="6"/>
                  </a:moveTo>
                  <a:cubicBezTo>
                    <a:pt x="16" y="10"/>
                    <a:pt x="15" y="14"/>
                    <a:pt x="12" y="16"/>
                  </a:cubicBezTo>
                  <a:cubicBezTo>
                    <a:pt x="8" y="17"/>
                    <a:pt x="4" y="16"/>
                    <a:pt x="2" y="12"/>
                  </a:cubicBezTo>
                  <a:cubicBezTo>
                    <a:pt x="0" y="8"/>
                    <a:pt x="1" y="4"/>
                    <a:pt x="5" y="2"/>
                  </a:cubicBezTo>
                  <a:cubicBezTo>
                    <a:pt x="8" y="0"/>
                    <a:pt x="12" y="2"/>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29" name="Freeform 21"/>
            <p:cNvSpPr/>
            <p:nvPr/>
          </p:nvSpPr>
          <p:spPr bwMode="auto">
            <a:xfrm>
              <a:off x="3798888" y="2405063"/>
              <a:ext cx="46037" cy="53975"/>
            </a:xfrm>
            <a:custGeom>
              <a:avLst/>
              <a:gdLst>
                <a:gd name="T0" fmla="*/ 10 w 12"/>
                <a:gd name="T1" fmla="*/ 4 h 14"/>
                <a:gd name="T2" fmla="*/ 9 w 12"/>
                <a:gd name="T3" fmla="*/ 12 h 14"/>
                <a:gd name="T4" fmla="*/ 2 w 12"/>
                <a:gd name="T5" fmla="*/ 10 h 14"/>
                <a:gd name="T6" fmla="*/ 2 w 12"/>
                <a:gd name="T7" fmla="*/ 2 h 14"/>
                <a:gd name="T8" fmla="*/ 10 w 12"/>
                <a:gd name="T9" fmla="*/ 4 h 14"/>
              </a:gdLst>
              <a:ahLst/>
              <a:cxnLst>
                <a:cxn ang="0">
                  <a:pos x="T0" y="T1"/>
                </a:cxn>
                <a:cxn ang="0">
                  <a:pos x="T2" y="T3"/>
                </a:cxn>
                <a:cxn ang="0">
                  <a:pos x="T4" y="T5"/>
                </a:cxn>
                <a:cxn ang="0">
                  <a:pos x="T6" y="T7"/>
                </a:cxn>
                <a:cxn ang="0">
                  <a:pos x="T8" y="T9"/>
                </a:cxn>
              </a:cxnLst>
              <a:rect l="0" t="0" r="r" b="b"/>
              <a:pathLst>
                <a:path w="12" h="14">
                  <a:moveTo>
                    <a:pt x="10" y="4"/>
                  </a:moveTo>
                  <a:cubicBezTo>
                    <a:pt x="12" y="7"/>
                    <a:pt x="12" y="10"/>
                    <a:pt x="9" y="12"/>
                  </a:cubicBezTo>
                  <a:cubicBezTo>
                    <a:pt x="7" y="14"/>
                    <a:pt x="4" y="13"/>
                    <a:pt x="2" y="10"/>
                  </a:cubicBezTo>
                  <a:cubicBezTo>
                    <a:pt x="0" y="7"/>
                    <a:pt x="0" y="4"/>
                    <a:pt x="2" y="2"/>
                  </a:cubicBezTo>
                  <a:cubicBezTo>
                    <a:pt x="4" y="0"/>
                    <a:pt x="8" y="1"/>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sp>
        <p:nvSpPr>
          <p:cNvPr id="30" name="文本框 6"/>
          <p:cNvSpPr txBox="1"/>
          <p:nvPr/>
        </p:nvSpPr>
        <p:spPr>
          <a:xfrm>
            <a:off x="614045" y="3718560"/>
            <a:ext cx="2413000" cy="6134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200" b="1">
                <a:solidFill>
                  <a:schemeClr val="tx1">
                    <a:lumMod val="65000"/>
                    <a:lumOff val="35000"/>
                  </a:schemeClr>
                </a:solidFill>
                <a:latin typeface="微软雅黑" panose="020B0503020204020204" charset="-122"/>
                <a:ea typeface="微软雅黑" panose="020B0503020204020204" charset="-122"/>
                <a:sym typeface="+mn-ea"/>
              </a:rPr>
              <a:t>关键词</a:t>
            </a:r>
          </a:p>
        </p:txBody>
      </p:sp>
      <p:sp>
        <p:nvSpPr>
          <p:cNvPr id="31" name="文本框 150"/>
          <p:cNvSpPr txBox="1"/>
          <p:nvPr/>
        </p:nvSpPr>
        <p:spPr>
          <a:xfrm>
            <a:off x="919480" y="4274502"/>
            <a:ext cx="2003425" cy="352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r>
              <a:rPr lang="zh-CN" altLang="da-DK" sz="16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p:txBody>
      </p:sp>
      <p:sp>
        <p:nvSpPr>
          <p:cNvPr id="33" name="文本框 7"/>
          <p:cNvSpPr txBox="1"/>
          <p:nvPr/>
        </p:nvSpPr>
        <p:spPr>
          <a:xfrm>
            <a:off x="3078480" y="2465387"/>
            <a:ext cx="2571750" cy="6134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200" b="1">
                <a:solidFill>
                  <a:schemeClr val="tx1">
                    <a:lumMod val="65000"/>
                    <a:lumOff val="35000"/>
                  </a:schemeClr>
                </a:solidFill>
                <a:latin typeface="微软雅黑" panose="020B0503020204020204" charset="-122"/>
                <a:ea typeface="微软雅黑" panose="020B0503020204020204" charset="-122"/>
              </a:rPr>
              <a:t>关键词</a:t>
            </a:r>
          </a:p>
        </p:txBody>
      </p:sp>
      <p:sp>
        <p:nvSpPr>
          <p:cNvPr id="34" name="文本框 8"/>
          <p:cNvSpPr txBox="1"/>
          <p:nvPr/>
        </p:nvSpPr>
        <p:spPr>
          <a:xfrm>
            <a:off x="3367405" y="2138997"/>
            <a:ext cx="2003425" cy="352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16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p:txBody>
      </p:sp>
      <p:sp>
        <p:nvSpPr>
          <p:cNvPr id="35" name="文本框 6"/>
          <p:cNvSpPr txBox="1"/>
          <p:nvPr/>
        </p:nvSpPr>
        <p:spPr>
          <a:xfrm>
            <a:off x="5858510" y="3752215"/>
            <a:ext cx="2413000" cy="6134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200" b="1">
                <a:solidFill>
                  <a:schemeClr val="tx1">
                    <a:lumMod val="65000"/>
                    <a:lumOff val="35000"/>
                  </a:schemeClr>
                </a:solidFill>
                <a:latin typeface="微软雅黑" panose="020B0503020204020204" charset="-122"/>
                <a:ea typeface="微软雅黑" panose="020B0503020204020204" charset="-122"/>
                <a:sym typeface="+mn-ea"/>
              </a:rPr>
              <a:t>关键词</a:t>
            </a:r>
          </a:p>
        </p:txBody>
      </p:sp>
      <p:sp>
        <p:nvSpPr>
          <p:cNvPr id="36" name="文本框 150"/>
          <p:cNvSpPr txBox="1"/>
          <p:nvPr/>
        </p:nvSpPr>
        <p:spPr>
          <a:xfrm>
            <a:off x="6214745" y="4373562"/>
            <a:ext cx="2003425" cy="352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r>
              <a:rPr lang="zh-CN" altLang="da-DK" sz="16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p:txBody>
      </p:sp>
      <p:sp>
        <p:nvSpPr>
          <p:cNvPr id="37" name="文本框 7"/>
          <p:cNvSpPr txBox="1"/>
          <p:nvPr/>
        </p:nvSpPr>
        <p:spPr>
          <a:xfrm>
            <a:off x="8869045" y="2508567"/>
            <a:ext cx="2571750" cy="6134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200" b="1">
                <a:solidFill>
                  <a:schemeClr val="tx1">
                    <a:lumMod val="65000"/>
                    <a:lumOff val="35000"/>
                  </a:schemeClr>
                </a:solidFill>
                <a:latin typeface="微软雅黑" panose="020B0503020204020204" charset="-122"/>
                <a:ea typeface="微软雅黑" panose="020B0503020204020204" charset="-122"/>
                <a:sym typeface="+mn-ea"/>
              </a:rPr>
              <a:t>关键词</a:t>
            </a:r>
          </a:p>
        </p:txBody>
      </p:sp>
      <p:sp>
        <p:nvSpPr>
          <p:cNvPr id="38" name="文本框 8"/>
          <p:cNvSpPr txBox="1"/>
          <p:nvPr/>
        </p:nvSpPr>
        <p:spPr>
          <a:xfrm>
            <a:off x="9174480" y="2182177"/>
            <a:ext cx="2003425" cy="352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16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4556125" y="2152015"/>
            <a:ext cx="2490470" cy="2490470"/>
          </a:xfrm>
          <a:prstGeom prst="ellipse">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2236470" y="2446655"/>
            <a:ext cx="1544955" cy="1544955"/>
          </a:xfrm>
          <a:prstGeom prst="ellipse">
            <a:avLst/>
          </a:prstGeom>
          <a:solidFill>
            <a:srgbClr val="BAD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7383780" y="1516380"/>
            <a:ext cx="2031365" cy="2031365"/>
          </a:xfrm>
          <a:prstGeom prst="ellipse">
            <a:avLst/>
          </a:prstGeom>
          <a:solidFill>
            <a:srgbClr val="BAD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3725545" y="3992245"/>
            <a:ext cx="571500" cy="571500"/>
          </a:xfrm>
          <a:prstGeom prst="ellipse">
            <a:avLst/>
          </a:prstGeom>
          <a:solidFill>
            <a:srgbClr val="BAD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3866515" y="1657350"/>
            <a:ext cx="891540" cy="891540"/>
          </a:xfrm>
          <a:prstGeom prst="ellipse">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6901815" y="1687830"/>
            <a:ext cx="362585" cy="362585"/>
          </a:xfrm>
          <a:prstGeom prst="ellipse">
            <a:avLst/>
          </a:prstGeom>
          <a:solidFill>
            <a:srgbClr val="BAD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38" name="椭圆 37"/>
          <p:cNvSpPr/>
          <p:nvPr/>
        </p:nvSpPr>
        <p:spPr>
          <a:xfrm>
            <a:off x="7278370" y="3679825"/>
            <a:ext cx="640080" cy="640080"/>
          </a:xfrm>
          <a:prstGeom prst="ellipse">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39" name="椭圆 38"/>
          <p:cNvSpPr/>
          <p:nvPr/>
        </p:nvSpPr>
        <p:spPr>
          <a:xfrm>
            <a:off x="1644650" y="3762375"/>
            <a:ext cx="362585" cy="362585"/>
          </a:xfrm>
          <a:prstGeom prst="ellipse">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40" name="椭圆 39"/>
          <p:cNvSpPr/>
          <p:nvPr/>
        </p:nvSpPr>
        <p:spPr>
          <a:xfrm>
            <a:off x="9853295" y="2804795"/>
            <a:ext cx="362585" cy="362585"/>
          </a:xfrm>
          <a:prstGeom prst="ellipse">
            <a:avLst/>
          </a:prstGeom>
          <a:solidFill>
            <a:srgbClr val="BAD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26" name="文本框 25"/>
          <p:cNvSpPr txBox="1"/>
          <p:nvPr/>
        </p:nvSpPr>
        <p:spPr>
          <a:xfrm>
            <a:off x="2169160" y="2963545"/>
            <a:ext cx="1673860" cy="548640"/>
          </a:xfrm>
          <a:prstGeom prst="rect">
            <a:avLst/>
          </a:prstGeom>
          <a:noFill/>
          <a:effectLst/>
          <a:extLst>
            <a:ext uri="{909E8E84-426E-40DD-AFC4-6F175D3DCCD1}">
              <a14:hiddenFill xmlns:a14="http://schemas.microsoft.com/office/drawing/2010/main">
                <a:solidFill>
                  <a:schemeClr val="bg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2800" b="1" dirty="0">
                <a:solidFill>
                  <a:schemeClr val="bg1"/>
                </a:solidFill>
                <a:latin typeface="微软雅黑" panose="020B0503020204020204" charset="-122"/>
                <a:ea typeface="微软雅黑" panose="020B0503020204020204" charset="-122"/>
                <a:sym typeface="+mn-ea"/>
              </a:rPr>
              <a:t>关键词</a:t>
            </a:r>
            <a:endParaRPr lang="zh-CN" altLang="da-DK" sz="2800" b="1" kern="0" noProof="0" dirty="0">
              <a:ln>
                <a:noFill/>
              </a:ln>
              <a:solidFill>
                <a:schemeClr val="bg1"/>
              </a:solidFill>
              <a:uLnTx/>
              <a:uFillTx/>
              <a:latin typeface="微软雅黑" panose="020B0503020204020204" charset="-122"/>
              <a:ea typeface="微软雅黑" panose="020B0503020204020204" charset="-122"/>
              <a:sym typeface="+mn-ea"/>
            </a:endParaRPr>
          </a:p>
        </p:txBody>
      </p:sp>
      <p:sp>
        <p:nvSpPr>
          <p:cNvPr id="27" name="文本框 26"/>
          <p:cNvSpPr txBox="1"/>
          <p:nvPr/>
        </p:nvSpPr>
        <p:spPr>
          <a:xfrm>
            <a:off x="4438650" y="3020695"/>
            <a:ext cx="2632710" cy="808990"/>
          </a:xfrm>
          <a:prstGeom prst="rect">
            <a:avLst/>
          </a:prstGeom>
          <a:noFill/>
          <a:effectLst/>
          <a:extLst>
            <a:ext uri="{909E8E84-426E-40DD-AFC4-6F175D3DCCD1}">
              <a14:hiddenFill xmlns:a14="http://schemas.microsoft.com/office/drawing/2010/main">
                <a:solidFill>
                  <a:schemeClr val="bg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4400" b="1" dirty="0">
                <a:solidFill>
                  <a:schemeClr val="bg1"/>
                </a:solidFill>
                <a:latin typeface="微软雅黑" panose="020B0503020204020204" charset="-122"/>
                <a:ea typeface="微软雅黑" panose="020B0503020204020204" charset="-122"/>
                <a:sym typeface="+mn-ea"/>
              </a:rPr>
              <a:t>关键词</a:t>
            </a:r>
            <a:endParaRPr lang="zh-CN" altLang="da-DK" sz="4400" b="1" kern="0" noProof="0" dirty="0">
              <a:ln>
                <a:noFill/>
              </a:ln>
              <a:solidFill>
                <a:schemeClr val="bg1"/>
              </a:solidFill>
              <a:uLnTx/>
              <a:uFillTx/>
              <a:latin typeface="微软雅黑" panose="020B0503020204020204" charset="-122"/>
              <a:ea typeface="微软雅黑" panose="020B0503020204020204" charset="-122"/>
              <a:sym typeface="+mn-ea"/>
            </a:endParaRPr>
          </a:p>
        </p:txBody>
      </p:sp>
      <p:sp>
        <p:nvSpPr>
          <p:cNvPr id="28" name="文本框 27"/>
          <p:cNvSpPr txBox="1"/>
          <p:nvPr/>
        </p:nvSpPr>
        <p:spPr>
          <a:xfrm>
            <a:off x="7567295" y="2284730"/>
            <a:ext cx="1673860" cy="548640"/>
          </a:xfrm>
          <a:prstGeom prst="rect">
            <a:avLst/>
          </a:prstGeom>
          <a:noFill/>
          <a:effectLst/>
          <a:extLst>
            <a:ext uri="{909E8E84-426E-40DD-AFC4-6F175D3DCCD1}">
              <a14:hiddenFill xmlns:a14="http://schemas.microsoft.com/office/drawing/2010/main">
                <a:solidFill>
                  <a:schemeClr val="bg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2800" b="1" dirty="0">
                <a:solidFill>
                  <a:schemeClr val="bg1"/>
                </a:solidFill>
                <a:latin typeface="微软雅黑" panose="020B0503020204020204" charset="-122"/>
                <a:ea typeface="微软雅黑" panose="020B0503020204020204" charset="-122"/>
                <a:sym typeface="+mn-ea"/>
              </a:rPr>
              <a:t>关键词</a:t>
            </a:r>
            <a:endParaRPr lang="zh-CN" altLang="da-DK" sz="2800" b="1" kern="0" noProof="0" dirty="0">
              <a:ln>
                <a:noFill/>
              </a:ln>
              <a:solidFill>
                <a:schemeClr val="bg1"/>
              </a:solidFill>
              <a:uLnTx/>
              <a:uFillTx/>
              <a:latin typeface="微软雅黑" panose="020B0503020204020204" charset="-122"/>
              <a:ea typeface="微软雅黑" panose="020B0503020204020204" charset="-122"/>
              <a:sym typeface="+mn-ea"/>
            </a:endParaRPr>
          </a:p>
        </p:txBody>
      </p:sp>
      <p:sp>
        <p:nvSpPr>
          <p:cNvPr id="29" name="文本框 28"/>
          <p:cNvSpPr txBox="1"/>
          <p:nvPr/>
        </p:nvSpPr>
        <p:spPr>
          <a:xfrm>
            <a:off x="9393555" y="3524250"/>
            <a:ext cx="1075690" cy="352425"/>
          </a:xfrm>
          <a:prstGeom prst="rect">
            <a:avLst/>
          </a:prstGeom>
          <a:noFill/>
          <a:effectLst/>
          <a:extLst>
            <a:ext uri="{909E8E84-426E-40DD-AFC4-6F175D3DCCD1}">
              <a14:hiddenFill xmlns:a14="http://schemas.microsoft.com/office/drawing/2010/main">
                <a:solidFill>
                  <a:schemeClr val="bg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1600" b="1" dirty="0">
                <a:solidFill>
                  <a:schemeClr val="bg1"/>
                </a:solidFill>
                <a:latin typeface="微软雅黑" panose="020B0503020204020204" charset="-122"/>
                <a:ea typeface="微软雅黑" panose="020B0503020204020204" charset="-122"/>
                <a:sym typeface="+mn-ea"/>
              </a:rPr>
              <a:t>关键词</a:t>
            </a:r>
            <a:endParaRPr lang="zh-CN" altLang="da-DK" sz="1600" b="1" kern="0" noProof="0" dirty="0">
              <a:ln>
                <a:noFill/>
              </a:ln>
              <a:solidFill>
                <a:schemeClr val="bg1"/>
              </a:solidFill>
              <a:uLnTx/>
              <a:uFillTx/>
              <a:latin typeface="微软雅黑" panose="020B0503020204020204" charset="-122"/>
              <a:ea typeface="微软雅黑" panose="020B0503020204020204" charset="-122"/>
              <a:sym typeface="+mn-ea"/>
            </a:endParaRPr>
          </a:p>
        </p:txBody>
      </p:sp>
      <p:sp>
        <p:nvSpPr>
          <p:cNvPr id="30" name="文本框 29"/>
          <p:cNvSpPr txBox="1"/>
          <p:nvPr/>
        </p:nvSpPr>
        <p:spPr>
          <a:xfrm>
            <a:off x="3761105" y="1899285"/>
            <a:ext cx="1075690" cy="352425"/>
          </a:xfrm>
          <a:prstGeom prst="rect">
            <a:avLst/>
          </a:prstGeom>
          <a:noFill/>
          <a:effectLst/>
          <a:extLst>
            <a:ext uri="{909E8E84-426E-40DD-AFC4-6F175D3DCCD1}">
              <a14:hiddenFill xmlns:a14="http://schemas.microsoft.com/office/drawing/2010/main">
                <a:solidFill>
                  <a:schemeClr val="bg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1600" b="1" dirty="0">
                <a:solidFill>
                  <a:schemeClr val="bg1"/>
                </a:solidFill>
                <a:latin typeface="微软雅黑" panose="020B0503020204020204" charset="-122"/>
                <a:ea typeface="微软雅黑" panose="020B0503020204020204" charset="-122"/>
                <a:sym typeface="+mn-ea"/>
              </a:rPr>
              <a:t>关键词</a:t>
            </a:r>
            <a:endParaRPr lang="zh-CN" altLang="da-DK" sz="1600" b="1" kern="0" noProof="0" dirty="0">
              <a:ln>
                <a:noFill/>
              </a:ln>
              <a:solidFill>
                <a:schemeClr val="bg1"/>
              </a:solidFill>
              <a:uLnTx/>
              <a:uFillTx/>
              <a:latin typeface="微软雅黑" panose="020B0503020204020204" charset="-122"/>
              <a:ea typeface="微软雅黑" panose="020B0503020204020204" charset="-122"/>
              <a:sym typeface="+mn-ea"/>
            </a:endParaRPr>
          </a:p>
        </p:txBody>
      </p:sp>
      <p:sp>
        <p:nvSpPr>
          <p:cNvPr id="42" name="文本框 41"/>
          <p:cNvSpPr txBox="1"/>
          <p:nvPr/>
        </p:nvSpPr>
        <p:spPr>
          <a:xfrm>
            <a:off x="2295525" y="5455285"/>
            <a:ext cx="7462520" cy="7461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1400" dirty="0">
                <a:solidFill>
                  <a:schemeClr val="tx1"/>
                </a:solidFill>
                <a:latin typeface="微软雅黑" panose="020B0503020204020204" charset="-122"/>
                <a:ea typeface="微软雅黑" panose="020B0503020204020204" charset="-122"/>
                <a:sym typeface="+mn-ea"/>
              </a:rPr>
              <a:t>单击此处输入文本</a:t>
            </a:r>
            <a:r>
              <a:rPr lang="zh-CN" altLang="en-US" sz="1400" dirty="0">
                <a:solidFill>
                  <a:schemeClr val="tx1"/>
                </a:solidFill>
                <a:latin typeface="微软雅黑" panose="020B0503020204020204" charset="-122"/>
                <a:ea typeface="微软雅黑" panose="020B0503020204020204" charset="-122"/>
                <a:sym typeface="+mn-ea"/>
              </a:rPr>
              <a:t>，</a:t>
            </a:r>
            <a:r>
              <a:rPr lang="zh-CN" altLang="da-DK" sz="1400" dirty="0">
                <a:solidFill>
                  <a:schemeClr val="tx1"/>
                </a:solidFill>
                <a:latin typeface="微软雅黑" panose="020B0503020204020204" charset="-122"/>
                <a:ea typeface="微软雅黑" panose="020B0503020204020204" charset="-122"/>
                <a:sym typeface="+mn-ea"/>
              </a:rPr>
              <a:t>单击此处输入文本</a:t>
            </a:r>
            <a:r>
              <a:rPr lang="zh-CN" altLang="en-US" sz="1400" dirty="0">
                <a:solidFill>
                  <a:schemeClr val="tx1"/>
                </a:solidFill>
                <a:latin typeface="微软雅黑" panose="020B0503020204020204" charset="-122"/>
                <a:ea typeface="微软雅黑" panose="020B0503020204020204" charset="-122"/>
                <a:sym typeface="+mn-ea"/>
              </a:rPr>
              <a:t>，</a:t>
            </a:r>
            <a:r>
              <a:rPr lang="zh-CN" altLang="da-DK" sz="1400" dirty="0">
                <a:solidFill>
                  <a:schemeClr val="tx1"/>
                </a:solidFill>
                <a:latin typeface="微软雅黑" panose="020B0503020204020204" charset="-122"/>
                <a:ea typeface="微软雅黑" panose="020B0503020204020204" charset="-122"/>
                <a:sym typeface="+mn-ea"/>
              </a:rPr>
              <a:t>单击此处输入文本</a:t>
            </a:r>
            <a:r>
              <a:rPr lang="zh-CN" altLang="en-US" sz="1400" dirty="0">
                <a:solidFill>
                  <a:schemeClr val="tx1"/>
                </a:solidFill>
                <a:latin typeface="微软雅黑" panose="020B0503020204020204" charset="-122"/>
                <a:ea typeface="微软雅黑" panose="020B0503020204020204" charset="-122"/>
                <a:sym typeface="+mn-ea"/>
              </a:rPr>
              <a:t>，</a:t>
            </a:r>
            <a:r>
              <a:rPr lang="zh-CN" altLang="da-DK" sz="1400" dirty="0">
                <a:solidFill>
                  <a:schemeClr val="tx1"/>
                </a:solidFill>
                <a:latin typeface="微软雅黑" panose="020B0503020204020204" charset="-122"/>
                <a:ea typeface="微软雅黑" panose="020B0503020204020204" charset="-122"/>
                <a:sym typeface="+mn-ea"/>
              </a:rPr>
              <a:t>单击此处输入文本</a:t>
            </a:r>
            <a:r>
              <a:rPr lang="zh-CN" altLang="en-US" sz="1400" dirty="0">
                <a:solidFill>
                  <a:schemeClr val="tx1"/>
                </a:solidFill>
                <a:latin typeface="微软雅黑" panose="020B0503020204020204" charset="-122"/>
                <a:ea typeface="微软雅黑" panose="020B0503020204020204" charset="-122"/>
                <a:sym typeface="+mn-ea"/>
              </a:rPr>
              <a:t>，</a:t>
            </a:r>
            <a:r>
              <a:rPr lang="zh-CN" altLang="da-DK" sz="1400" dirty="0">
                <a:solidFill>
                  <a:schemeClr val="tx1"/>
                </a:solidFill>
                <a:latin typeface="微软雅黑" panose="020B0503020204020204" charset="-122"/>
                <a:ea typeface="微软雅黑" panose="020B0503020204020204" charset="-122"/>
                <a:sym typeface="+mn-ea"/>
              </a:rPr>
              <a:t>单击此处输入文本</a:t>
            </a:r>
            <a:r>
              <a:rPr lang="zh-CN" altLang="en-US" sz="1400" dirty="0">
                <a:solidFill>
                  <a:schemeClr val="tx1"/>
                </a:solidFill>
                <a:latin typeface="微软雅黑" panose="020B0503020204020204" charset="-122"/>
                <a:ea typeface="微软雅黑" panose="020B0503020204020204" charset="-122"/>
                <a:sym typeface="+mn-ea"/>
              </a:rPr>
              <a:t>，</a:t>
            </a:r>
            <a:r>
              <a:rPr lang="zh-CN" altLang="da-DK" sz="1400" dirty="0">
                <a:solidFill>
                  <a:schemeClr val="tx1"/>
                </a:solidFill>
                <a:latin typeface="微软雅黑" panose="020B0503020204020204" charset="-122"/>
                <a:ea typeface="微软雅黑" panose="020B0503020204020204" charset="-122"/>
                <a:sym typeface="+mn-ea"/>
              </a:rPr>
              <a:t>单击此处输入文本</a:t>
            </a:r>
            <a:r>
              <a:rPr lang="zh-CN" altLang="en-US" sz="1400" dirty="0">
                <a:solidFill>
                  <a:schemeClr val="tx1"/>
                </a:solidFill>
                <a:latin typeface="微软雅黑" panose="020B0503020204020204" charset="-122"/>
                <a:ea typeface="微软雅黑" panose="020B0503020204020204" charset="-122"/>
                <a:sym typeface="+mn-ea"/>
              </a:rPr>
              <a:t>，</a:t>
            </a:r>
            <a:r>
              <a:rPr lang="zh-CN" altLang="da-DK" sz="1400" dirty="0">
                <a:solidFill>
                  <a:schemeClr val="tx1"/>
                </a:solidFill>
                <a:latin typeface="微软雅黑" panose="020B0503020204020204" charset="-122"/>
                <a:ea typeface="微软雅黑" panose="020B0503020204020204" charset="-122"/>
                <a:sym typeface="+mn-ea"/>
              </a:rPr>
              <a:t>单击此处输入文本</a:t>
            </a:r>
            <a:r>
              <a:rPr lang="zh-CN" altLang="en-US" sz="1400" dirty="0">
                <a:solidFill>
                  <a:schemeClr val="tx1"/>
                </a:solidFill>
                <a:latin typeface="微软雅黑" panose="020B0503020204020204" charset="-122"/>
                <a:ea typeface="微软雅黑" panose="020B0503020204020204" charset="-122"/>
                <a:sym typeface="+mn-ea"/>
              </a:rPr>
              <a:t>，</a:t>
            </a:r>
            <a:r>
              <a:rPr lang="zh-CN" altLang="da-DK" sz="1400" dirty="0">
                <a:solidFill>
                  <a:schemeClr val="tx1"/>
                </a:solidFill>
                <a:latin typeface="微软雅黑" panose="020B0503020204020204" charset="-122"/>
                <a:ea typeface="微软雅黑" panose="020B0503020204020204" charset="-122"/>
                <a:sym typeface="+mn-ea"/>
              </a:rPr>
              <a:t>单击此处输入文本</a:t>
            </a:r>
            <a:r>
              <a:rPr lang="zh-CN" altLang="en-US" sz="1400" dirty="0">
                <a:solidFill>
                  <a:schemeClr val="tx1"/>
                </a:solidFill>
                <a:latin typeface="微软雅黑" panose="020B0503020204020204" charset="-122"/>
                <a:ea typeface="微软雅黑" panose="020B0503020204020204" charset="-122"/>
                <a:sym typeface="+mn-ea"/>
              </a:rPr>
              <a:t>，</a:t>
            </a:r>
            <a:r>
              <a:rPr lang="zh-CN" altLang="da-DK" sz="1400" dirty="0">
                <a:solidFill>
                  <a:schemeClr val="tx1"/>
                </a:solidFill>
                <a:latin typeface="微软雅黑" panose="020B0503020204020204" charset="-122"/>
                <a:ea typeface="微软雅黑" panose="020B0503020204020204" charset="-122"/>
                <a:sym typeface="+mn-ea"/>
              </a:rPr>
              <a:t>单击此处输入文本</a:t>
            </a:r>
            <a:r>
              <a:rPr lang="zh-CN" altLang="en-US" sz="1400" dirty="0">
                <a:solidFill>
                  <a:schemeClr val="tx1"/>
                </a:solidFill>
                <a:latin typeface="微软雅黑" panose="020B0503020204020204" charset="-122"/>
                <a:ea typeface="微软雅黑" panose="020B0503020204020204" charset="-122"/>
                <a:sym typeface="+mn-ea"/>
              </a:rPr>
              <a:t>，</a:t>
            </a:r>
            <a:r>
              <a:rPr lang="zh-CN" altLang="da-DK" sz="1400" dirty="0">
                <a:solidFill>
                  <a:schemeClr val="tx1"/>
                </a:solidFill>
                <a:latin typeface="微软雅黑" panose="020B0503020204020204" charset="-122"/>
                <a:ea typeface="微软雅黑" panose="020B0503020204020204" charset="-122"/>
                <a:sym typeface="+mn-ea"/>
              </a:rPr>
              <a:t>单击此处输入文本</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2352040" y="2078990"/>
            <a:ext cx="2362835" cy="185864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11500" noProof="0" dirty="0">
                <a:ln>
                  <a:noFill/>
                </a:ln>
                <a:solidFill>
                  <a:srgbClr val="578B18"/>
                </a:solidFill>
                <a:uLnTx/>
                <a:uFillTx/>
                <a:latin typeface="Impact" panose="020B0806030902050204" pitchFamily="34" charset="0"/>
                <a:ea typeface="方正舒体" panose="02010601030101010101" pitchFamily="2" charset="-122"/>
                <a:sym typeface="+mn-ea"/>
              </a:rPr>
              <a:t>02</a:t>
            </a:r>
          </a:p>
        </p:txBody>
      </p:sp>
      <p:sp>
        <p:nvSpPr>
          <p:cNvPr id="12" name="文本框 11"/>
          <p:cNvSpPr txBox="1"/>
          <p:nvPr/>
        </p:nvSpPr>
        <p:spPr>
          <a:xfrm>
            <a:off x="4400550" y="2355215"/>
            <a:ext cx="6924040" cy="830997"/>
          </a:xfrm>
          <a:prstGeom prst="rect">
            <a:avLst/>
          </a:prstGeom>
          <a:noFill/>
        </p:spPr>
        <p:txBody>
          <a:bodyPr wrap="square" rtlCol="0">
            <a:spAutoFit/>
          </a:bodyPr>
          <a:lstStyle/>
          <a:p>
            <a:r>
              <a:rPr lang="zh-CN" altLang="en-US" sz="4800" b="1" dirty="0">
                <a:solidFill>
                  <a:srgbClr val="578B18"/>
                </a:solidFill>
                <a:latin typeface="微软雅黑" panose="020B0503020204020204" charset="-122"/>
                <a:ea typeface="微软雅黑" panose="020B0503020204020204" charset="-122"/>
                <a:sym typeface="+mn-ea"/>
              </a:rPr>
              <a:t>此处添加标题</a:t>
            </a:r>
          </a:p>
        </p:txBody>
      </p:sp>
      <p:sp>
        <p:nvSpPr>
          <p:cNvPr id="16" name="文本框 36"/>
          <p:cNvSpPr txBox="1"/>
          <p:nvPr/>
        </p:nvSpPr>
        <p:spPr>
          <a:xfrm>
            <a:off x="4400550" y="3193415"/>
            <a:ext cx="468376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rgbClr val="578B18"/>
                </a:solidFill>
                <a:latin typeface="微软雅黑" panose="020B0503020204020204" charset="-122"/>
                <a:ea typeface="微软雅黑" panose="020B0503020204020204" charset="-122"/>
                <a:sym typeface="+mn-ea"/>
              </a:rPr>
              <a:t>单击此处输入您的文本，单击此处输入您的文，本单击此处输入您的文本，本单击此处输入您的文本</a:t>
            </a:r>
          </a:p>
        </p:txBody>
      </p:sp>
      <p:pic>
        <p:nvPicPr>
          <p:cNvPr id="3" name="图片 2" descr="01 ]"/>
          <p:cNvPicPr>
            <a:picLocks noChangeAspect="1"/>
          </p:cNvPicPr>
          <p:nvPr/>
        </p:nvPicPr>
        <p:blipFill>
          <a:blip r:embed="rId2" cstate="screen"/>
          <a:stretch>
            <a:fillRect/>
          </a:stretch>
        </p:blipFill>
        <p:spPr>
          <a:xfrm>
            <a:off x="9406255" y="3288665"/>
            <a:ext cx="2105025" cy="30765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手[转换]"/>
          <p:cNvPicPr>
            <a:picLocks noChangeAspect="1"/>
          </p:cNvPicPr>
          <p:nvPr/>
        </p:nvPicPr>
        <p:blipFill>
          <a:blip r:embed="rId2" cstate="screen"/>
          <a:stretch>
            <a:fillRect/>
          </a:stretch>
        </p:blipFill>
        <p:spPr>
          <a:xfrm>
            <a:off x="4947285" y="3218180"/>
            <a:ext cx="2800985" cy="3634740"/>
          </a:xfrm>
          <a:prstGeom prst="rect">
            <a:avLst/>
          </a:prstGeom>
        </p:spPr>
      </p:pic>
      <p:sp>
        <p:nvSpPr>
          <p:cNvPr id="88" name="文本框 87"/>
          <p:cNvSpPr txBox="1"/>
          <p:nvPr/>
        </p:nvSpPr>
        <p:spPr>
          <a:xfrm>
            <a:off x="1395095" y="3243580"/>
            <a:ext cx="2578735" cy="565785"/>
          </a:xfrm>
          <a:prstGeom prst="rect">
            <a:avLst/>
          </a:prstGeom>
          <a:noFill/>
        </p:spPr>
        <p:txBody>
          <a:bodyPr wrap="square" rtlCol="0">
            <a:spAutoFit/>
          </a:bodyPr>
          <a:lstStyle/>
          <a:p>
            <a:pPr indent="0" algn="r"/>
            <a:r>
              <a:rPr lang="zh-CN" altLang="da-DK" sz="1600" dirty="0">
                <a:solidFill>
                  <a:schemeClr val="tx1">
                    <a:lumMod val="65000"/>
                    <a:lumOff val="35000"/>
                  </a:schemeClr>
                </a:solidFill>
                <a:latin typeface="微软雅黑" panose="020B0503020204020204" charset="-122"/>
                <a:ea typeface="微软雅黑" panose="020B0503020204020204" charset="-122"/>
              </a:rPr>
              <a:t>单击此处输入文本</a:t>
            </a: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a:t>
            </a:r>
          </a:p>
        </p:txBody>
      </p:sp>
      <p:sp>
        <p:nvSpPr>
          <p:cNvPr id="9" name="文本框 8"/>
          <p:cNvSpPr txBox="1"/>
          <p:nvPr/>
        </p:nvSpPr>
        <p:spPr>
          <a:xfrm>
            <a:off x="1121410" y="4723130"/>
            <a:ext cx="2578735" cy="565785"/>
          </a:xfrm>
          <a:prstGeom prst="rect">
            <a:avLst/>
          </a:prstGeom>
          <a:noFill/>
        </p:spPr>
        <p:txBody>
          <a:bodyPr wrap="square" rtlCol="0">
            <a:spAutoFit/>
          </a:bodyPr>
          <a:lstStyle/>
          <a:p>
            <a:pPr indent="0" algn="r"/>
            <a:r>
              <a:rPr lang="zh-CN" altLang="da-DK" sz="1600" dirty="0">
                <a:solidFill>
                  <a:schemeClr val="tx1">
                    <a:lumMod val="65000"/>
                    <a:lumOff val="35000"/>
                  </a:schemeClr>
                </a:solidFill>
                <a:latin typeface="微软雅黑" panose="020B0503020204020204" charset="-122"/>
                <a:ea typeface="微软雅黑" panose="020B0503020204020204" charset="-122"/>
              </a:rPr>
              <a:t>单击此处输入文本</a:t>
            </a: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a:t>
            </a:r>
          </a:p>
        </p:txBody>
      </p:sp>
      <p:sp>
        <p:nvSpPr>
          <p:cNvPr id="10" name="文本框 9"/>
          <p:cNvSpPr txBox="1"/>
          <p:nvPr/>
        </p:nvSpPr>
        <p:spPr>
          <a:xfrm>
            <a:off x="7480935" y="3243580"/>
            <a:ext cx="2578735" cy="565785"/>
          </a:xfrm>
          <a:prstGeom prst="rect">
            <a:avLst/>
          </a:prstGeom>
          <a:noFill/>
        </p:spPr>
        <p:txBody>
          <a:bodyPr wrap="square" rtlCol="0">
            <a:spAutoFit/>
          </a:bodyPr>
          <a:lstStyle/>
          <a:p>
            <a:pPr indent="0" algn="r"/>
            <a:r>
              <a:rPr lang="zh-CN" altLang="da-DK" sz="1600" dirty="0">
                <a:solidFill>
                  <a:schemeClr val="tx1">
                    <a:lumMod val="65000"/>
                    <a:lumOff val="35000"/>
                  </a:schemeClr>
                </a:solidFill>
                <a:latin typeface="微软雅黑" panose="020B0503020204020204" charset="-122"/>
                <a:ea typeface="微软雅黑" panose="020B0503020204020204" charset="-122"/>
              </a:rPr>
              <a:t>单击此处输入文本</a:t>
            </a: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a:t>
            </a:r>
          </a:p>
        </p:txBody>
      </p:sp>
      <p:sp>
        <p:nvSpPr>
          <p:cNvPr id="11" name="文本框 10"/>
          <p:cNvSpPr txBox="1"/>
          <p:nvPr/>
        </p:nvSpPr>
        <p:spPr>
          <a:xfrm>
            <a:off x="8339455" y="4723130"/>
            <a:ext cx="2578735" cy="565785"/>
          </a:xfrm>
          <a:prstGeom prst="rect">
            <a:avLst/>
          </a:prstGeom>
          <a:noFill/>
        </p:spPr>
        <p:txBody>
          <a:bodyPr wrap="square" rtlCol="0">
            <a:spAutoFit/>
          </a:bodyPr>
          <a:lstStyle/>
          <a:p>
            <a:pPr indent="0" algn="r"/>
            <a:r>
              <a:rPr lang="zh-CN" altLang="da-DK" sz="1600" dirty="0">
                <a:solidFill>
                  <a:schemeClr val="tx1">
                    <a:lumMod val="65000"/>
                    <a:lumOff val="35000"/>
                  </a:schemeClr>
                </a:solidFill>
                <a:latin typeface="微软雅黑" panose="020B0503020204020204" charset="-122"/>
                <a:ea typeface="微软雅黑" panose="020B0503020204020204" charset="-122"/>
              </a:rPr>
              <a:t>单击此处输入文本</a:t>
            </a: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a:t>
            </a:r>
          </a:p>
        </p:txBody>
      </p:sp>
      <p:sp>
        <p:nvSpPr>
          <p:cNvPr id="12" name="文本框 11"/>
          <p:cNvSpPr txBox="1"/>
          <p:nvPr/>
        </p:nvSpPr>
        <p:spPr>
          <a:xfrm>
            <a:off x="4376420" y="1910080"/>
            <a:ext cx="2578735" cy="565785"/>
          </a:xfrm>
          <a:prstGeom prst="rect">
            <a:avLst/>
          </a:prstGeom>
          <a:noFill/>
        </p:spPr>
        <p:txBody>
          <a:bodyPr wrap="square" rtlCol="0">
            <a:spAutoFit/>
          </a:bodyPr>
          <a:lstStyle/>
          <a:p>
            <a:pPr indent="0" algn="r"/>
            <a:r>
              <a:rPr lang="zh-CN" altLang="da-DK" sz="1600" dirty="0">
                <a:solidFill>
                  <a:schemeClr val="tx1">
                    <a:lumMod val="65000"/>
                    <a:lumOff val="35000"/>
                  </a:schemeClr>
                </a:solidFill>
                <a:latin typeface="微软雅黑" panose="020B0503020204020204" charset="-122"/>
                <a:ea typeface="微软雅黑" panose="020B0503020204020204" charset="-122"/>
              </a:rPr>
              <a:t>单击此处输入文本</a:t>
            </a: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a:t>
            </a:r>
          </a:p>
        </p:txBody>
      </p:sp>
      <p:cxnSp>
        <p:nvCxnSpPr>
          <p:cNvPr id="13" name="直接箭头连接符 12"/>
          <p:cNvCxnSpPr>
            <a:endCxn id="12" idx="2"/>
          </p:cNvCxnSpPr>
          <p:nvPr/>
        </p:nvCxnSpPr>
        <p:spPr>
          <a:xfrm flipH="1" flipV="1">
            <a:off x="5650865" y="2475865"/>
            <a:ext cx="15240" cy="440690"/>
          </a:xfrm>
          <a:prstGeom prst="straightConnector1">
            <a:avLst/>
          </a:prstGeom>
          <a:ln>
            <a:solidFill>
              <a:srgbClr val="578B18"/>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H="1" flipV="1">
            <a:off x="4077335" y="3554730"/>
            <a:ext cx="695325" cy="10160"/>
          </a:xfrm>
          <a:prstGeom prst="straightConnector1">
            <a:avLst/>
          </a:prstGeom>
          <a:ln>
            <a:solidFill>
              <a:srgbClr val="578B18"/>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V="1">
            <a:off x="6693535" y="3548380"/>
            <a:ext cx="695325" cy="10160"/>
          </a:xfrm>
          <a:prstGeom prst="straightConnector1">
            <a:avLst/>
          </a:prstGeom>
          <a:ln>
            <a:solidFill>
              <a:srgbClr val="578B18"/>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H="1" flipV="1">
            <a:off x="3970020" y="5018405"/>
            <a:ext cx="695325" cy="10160"/>
          </a:xfrm>
          <a:prstGeom prst="straightConnector1">
            <a:avLst/>
          </a:prstGeom>
          <a:ln>
            <a:solidFill>
              <a:srgbClr val="578B18"/>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V="1">
            <a:off x="7489190" y="4995545"/>
            <a:ext cx="695325" cy="10160"/>
          </a:xfrm>
          <a:prstGeom prst="straightConnector1">
            <a:avLst/>
          </a:prstGeom>
          <a:ln>
            <a:solidFill>
              <a:srgbClr val="578B18"/>
            </a:solidFill>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1581785" y="1774190"/>
            <a:ext cx="9019540" cy="3507105"/>
            <a:chOff x="1288" y="2298"/>
            <a:chExt cx="16592" cy="6452"/>
          </a:xfrm>
        </p:grpSpPr>
        <p:sp>
          <p:nvSpPr>
            <p:cNvPr id="15" name="MH_SubTitle_1"/>
            <p:cNvSpPr/>
            <p:nvPr/>
          </p:nvSpPr>
          <p:spPr>
            <a:xfrm>
              <a:off x="6245" y="2298"/>
              <a:ext cx="3232" cy="3226"/>
            </a:xfrm>
            <a:custGeom>
              <a:avLst/>
              <a:gdLst>
                <a:gd name="connsiteX0" fmla="*/ 713459 w 1426918"/>
                <a:gd name="connsiteY0" fmla="*/ 0 h 1426918"/>
                <a:gd name="connsiteX1" fmla="*/ 713459 w 1426918"/>
                <a:gd name="connsiteY1" fmla="*/ 1 h 1426918"/>
                <a:gd name="connsiteX2" fmla="*/ 1426918 w 1426918"/>
                <a:gd name="connsiteY2" fmla="*/ 713460 h 1426918"/>
                <a:gd name="connsiteX3" fmla="*/ 1426918 w 1426918"/>
                <a:gd name="connsiteY3" fmla="*/ 1426918 h 1426918"/>
                <a:gd name="connsiteX4" fmla="*/ 713459 w 1426918"/>
                <a:gd name="connsiteY4" fmla="*/ 1426918 h 1426918"/>
                <a:gd name="connsiteX5" fmla="*/ 0 w 1426918"/>
                <a:gd name="connsiteY5" fmla="*/ 713459 h 1426918"/>
                <a:gd name="connsiteX6" fmla="*/ 713459 w 1426918"/>
                <a:gd name="connsiteY6" fmla="*/ 0 h 142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59" y="0"/>
                  </a:moveTo>
                  <a:lnTo>
                    <a:pt x="713459" y="1"/>
                  </a:lnTo>
                  <a:cubicBezTo>
                    <a:pt x="1107492" y="1"/>
                    <a:pt x="1426918" y="319427"/>
                    <a:pt x="1426918" y="713460"/>
                  </a:cubicBezTo>
                  <a:lnTo>
                    <a:pt x="1426918" y="1426918"/>
                  </a:lnTo>
                  <a:lnTo>
                    <a:pt x="713459" y="1426918"/>
                  </a:lnTo>
                  <a:cubicBezTo>
                    <a:pt x="319426" y="1426918"/>
                    <a:pt x="0" y="1107492"/>
                    <a:pt x="0" y="713459"/>
                  </a:cubicBezTo>
                  <a:cubicBezTo>
                    <a:pt x="0" y="319426"/>
                    <a:pt x="319426" y="0"/>
                    <a:pt x="713459" y="0"/>
                  </a:cubicBezTo>
                  <a:close/>
                </a:path>
              </a:pathLst>
            </a:custGeom>
            <a:solidFill>
              <a:srgbClr val="578B18"/>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r>
                <a:rPr kumimoji="0" lang="en-US" altLang="zh-CN" sz="5400" b="1" i="0" u="none" strike="noStrike" kern="0" cap="none" spc="0" normalizeH="0" baseline="0" noProof="0" dirty="0">
                  <a:ln>
                    <a:noFill/>
                  </a:ln>
                  <a:solidFill>
                    <a:schemeClr val="bg1"/>
                  </a:solidFill>
                  <a:effectLst/>
                  <a:uLnTx/>
                  <a:uFillTx/>
                  <a:latin typeface="Times New Roman" panose="02020603050405020304"/>
                  <a:ea typeface="幼圆" panose="02010509060101010101" charset="-122"/>
                  <a:cs typeface="+mn-cs"/>
                </a:rPr>
                <a:t>S</a:t>
              </a:r>
            </a:p>
          </p:txBody>
        </p:sp>
        <p:sp>
          <p:nvSpPr>
            <p:cNvPr id="2" name="MH_SubTitle_2"/>
            <p:cNvSpPr/>
            <p:nvPr/>
          </p:nvSpPr>
          <p:spPr>
            <a:xfrm>
              <a:off x="9477" y="2298"/>
              <a:ext cx="3237" cy="3226"/>
            </a:xfrm>
            <a:custGeom>
              <a:avLst/>
              <a:gdLst>
                <a:gd name="connsiteX0" fmla="*/ 713459 w 1426918"/>
                <a:gd name="connsiteY0" fmla="*/ 0 h 1426918"/>
                <a:gd name="connsiteX1" fmla="*/ 1426918 w 1426918"/>
                <a:gd name="connsiteY1" fmla="*/ 713459 h 1426918"/>
                <a:gd name="connsiteX2" fmla="*/ 1426917 w 1426918"/>
                <a:gd name="connsiteY2" fmla="*/ 713459 h 1426918"/>
                <a:gd name="connsiteX3" fmla="*/ 713458 w 1426918"/>
                <a:gd name="connsiteY3" fmla="*/ 1426918 h 1426918"/>
                <a:gd name="connsiteX4" fmla="*/ 0 w 1426918"/>
                <a:gd name="connsiteY4" fmla="*/ 1426918 h 1426918"/>
                <a:gd name="connsiteX5" fmla="*/ 0 w 1426918"/>
                <a:gd name="connsiteY5" fmla="*/ 713459 h 1426918"/>
                <a:gd name="connsiteX6" fmla="*/ 713459 w 1426918"/>
                <a:gd name="connsiteY6" fmla="*/ 0 h 142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59" y="0"/>
                  </a:moveTo>
                  <a:cubicBezTo>
                    <a:pt x="1107492" y="0"/>
                    <a:pt x="1426918" y="319426"/>
                    <a:pt x="1426918" y="713459"/>
                  </a:cubicBezTo>
                  <a:lnTo>
                    <a:pt x="1426917" y="713459"/>
                  </a:lnTo>
                  <a:cubicBezTo>
                    <a:pt x="1426917" y="1107492"/>
                    <a:pt x="1107491" y="1426918"/>
                    <a:pt x="713458" y="1426918"/>
                  </a:cubicBezTo>
                  <a:lnTo>
                    <a:pt x="0" y="1426918"/>
                  </a:lnTo>
                  <a:lnTo>
                    <a:pt x="0" y="713459"/>
                  </a:lnTo>
                  <a:cubicBezTo>
                    <a:pt x="0" y="319426"/>
                    <a:pt x="319426" y="0"/>
                    <a:pt x="713459" y="0"/>
                  </a:cubicBezTo>
                  <a:close/>
                </a:path>
              </a:pathLst>
            </a:custGeom>
            <a:solidFill>
              <a:srgbClr val="BADA5C"/>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r>
                <a:rPr kumimoji="0" lang="en-US" altLang="zh-CN" sz="5400" b="1" i="0" u="none" strike="noStrike" kern="0" cap="none" spc="0" normalizeH="0" baseline="0" noProof="0" dirty="0">
                  <a:ln>
                    <a:noFill/>
                  </a:ln>
                  <a:solidFill>
                    <a:schemeClr val="bg1"/>
                  </a:solidFill>
                  <a:effectLst/>
                  <a:uLnTx/>
                  <a:uFillTx/>
                  <a:latin typeface="Times New Roman" panose="02020603050405020304"/>
                  <a:ea typeface="幼圆" panose="02010509060101010101" charset="-122"/>
                  <a:cs typeface="+mn-cs"/>
                </a:rPr>
                <a:t>W</a:t>
              </a:r>
            </a:p>
          </p:txBody>
        </p:sp>
        <p:sp>
          <p:nvSpPr>
            <p:cNvPr id="17" name="MH_SubTitle_3"/>
            <p:cNvSpPr/>
            <p:nvPr/>
          </p:nvSpPr>
          <p:spPr>
            <a:xfrm>
              <a:off x="6245" y="5524"/>
              <a:ext cx="3232" cy="3226"/>
            </a:xfrm>
            <a:custGeom>
              <a:avLst/>
              <a:gdLst>
                <a:gd name="connsiteX0" fmla="*/ 713460 w 1426918"/>
                <a:gd name="connsiteY0" fmla="*/ 0 h 1426918"/>
                <a:gd name="connsiteX1" fmla="*/ 1426918 w 1426918"/>
                <a:gd name="connsiteY1" fmla="*/ 0 h 1426918"/>
                <a:gd name="connsiteX2" fmla="*/ 1426918 w 1426918"/>
                <a:gd name="connsiteY2" fmla="*/ 713459 h 1426918"/>
                <a:gd name="connsiteX3" fmla="*/ 713459 w 1426918"/>
                <a:gd name="connsiteY3" fmla="*/ 1426918 h 1426918"/>
                <a:gd name="connsiteX4" fmla="*/ 0 w 1426918"/>
                <a:gd name="connsiteY4" fmla="*/ 713459 h 1426918"/>
                <a:gd name="connsiteX5" fmla="*/ 1 w 1426918"/>
                <a:gd name="connsiteY5" fmla="*/ 713459 h 1426918"/>
                <a:gd name="connsiteX6" fmla="*/ 713460 w 1426918"/>
                <a:gd name="connsiteY6" fmla="*/ 0 h 142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60" y="0"/>
                  </a:moveTo>
                  <a:lnTo>
                    <a:pt x="1426918" y="0"/>
                  </a:lnTo>
                  <a:lnTo>
                    <a:pt x="1426918" y="713459"/>
                  </a:lnTo>
                  <a:cubicBezTo>
                    <a:pt x="1426918" y="1107492"/>
                    <a:pt x="1107492" y="1426918"/>
                    <a:pt x="713459" y="1426918"/>
                  </a:cubicBezTo>
                  <a:cubicBezTo>
                    <a:pt x="319426" y="1426918"/>
                    <a:pt x="0" y="1107492"/>
                    <a:pt x="0" y="713459"/>
                  </a:cubicBezTo>
                  <a:lnTo>
                    <a:pt x="1" y="713459"/>
                  </a:lnTo>
                  <a:cubicBezTo>
                    <a:pt x="1" y="319426"/>
                    <a:pt x="319427" y="0"/>
                    <a:pt x="713460" y="0"/>
                  </a:cubicBezTo>
                  <a:close/>
                </a:path>
              </a:pathLst>
            </a:custGeom>
            <a:solidFill>
              <a:srgbClr val="BADA5C"/>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r>
                <a:rPr kumimoji="0" lang="en-US" altLang="zh-CN" sz="5400" b="1" i="0" u="none" strike="noStrike" kern="0" cap="none" spc="0" normalizeH="0" baseline="0" noProof="0" dirty="0">
                  <a:ln>
                    <a:noFill/>
                  </a:ln>
                  <a:solidFill>
                    <a:schemeClr val="bg1"/>
                  </a:solidFill>
                  <a:effectLst/>
                  <a:uLnTx/>
                  <a:uFillTx/>
                  <a:latin typeface="Times New Roman" panose="02020603050405020304"/>
                  <a:ea typeface="幼圆" panose="02010509060101010101" charset="-122"/>
                  <a:cs typeface="+mn-cs"/>
                </a:rPr>
                <a:t>O</a:t>
              </a:r>
            </a:p>
          </p:txBody>
        </p:sp>
        <p:sp>
          <p:nvSpPr>
            <p:cNvPr id="18" name="MH_SubTitle_4"/>
            <p:cNvSpPr/>
            <p:nvPr/>
          </p:nvSpPr>
          <p:spPr>
            <a:xfrm>
              <a:off x="9477" y="5524"/>
              <a:ext cx="3237" cy="3226"/>
            </a:xfrm>
            <a:custGeom>
              <a:avLst/>
              <a:gdLst>
                <a:gd name="connsiteX0" fmla="*/ 0 w 1426918"/>
                <a:gd name="connsiteY0" fmla="*/ 0 h 1426918"/>
                <a:gd name="connsiteX1" fmla="*/ 713459 w 1426918"/>
                <a:gd name="connsiteY1" fmla="*/ 0 h 1426918"/>
                <a:gd name="connsiteX2" fmla="*/ 1426918 w 1426918"/>
                <a:gd name="connsiteY2" fmla="*/ 713459 h 1426918"/>
                <a:gd name="connsiteX3" fmla="*/ 713459 w 1426918"/>
                <a:gd name="connsiteY3" fmla="*/ 1426918 h 1426918"/>
                <a:gd name="connsiteX4" fmla="*/ 713459 w 1426918"/>
                <a:gd name="connsiteY4" fmla="*/ 1426917 h 1426918"/>
                <a:gd name="connsiteX5" fmla="*/ 0 w 1426918"/>
                <a:gd name="connsiteY5" fmla="*/ 713458 h 142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6918" h="1426918">
                  <a:moveTo>
                    <a:pt x="0" y="0"/>
                  </a:moveTo>
                  <a:lnTo>
                    <a:pt x="713459" y="0"/>
                  </a:lnTo>
                  <a:cubicBezTo>
                    <a:pt x="1107492" y="0"/>
                    <a:pt x="1426918" y="319426"/>
                    <a:pt x="1426918" y="713459"/>
                  </a:cubicBezTo>
                  <a:cubicBezTo>
                    <a:pt x="1426918" y="1107492"/>
                    <a:pt x="1107492" y="1426918"/>
                    <a:pt x="713459" y="1426918"/>
                  </a:cubicBezTo>
                  <a:lnTo>
                    <a:pt x="713459" y="1426917"/>
                  </a:lnTo>
                  <a:cubicBezTo>
                    <a:pt x="319426" y="1426917"/>
                    <a:pt x="0" y="1107491"/>
                    <a:pt x="0" y="713458"/>
                  </a:cubicBezTo>
                  <a:close/>
                </a:path>
              </a:pathLst>
            </a:custGeom>
            <a:solidFill>
              <a:srgbClr val="578B18"/>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r>
                <a:rPr kumimoji="0" lang="en-US" altLang="zh-CN" sz="5400" b="1" i="0" u="none" strike="noStrike" kern="0" cap="none" spc="0" normalizeH="0" baseline="0" noProof="0" dirty="0">
                  <a:ln>
                    <a:noFill/>
                  </a:ln>
                  <a:solidFill>
                    <a:schemeClr val="bg1"/>
                  </a:solidFill>
                  <a:effectLst/>
                  <a:uLnTx/>
                  <a:uFillTx/>
                  <a:latin typeface="Times New Roman" panose="02020603050405020304"/>
                  <a:ea typeface="幼圆" panose="02010509060101010101" charset="-122"/>
                  <a:cs typeface="+mn-cs"/>
                </a:rPr>
                <a:t>T</a:t>
              </a:r>
            </a:p>
          </p:txBody>
        </p:sp>
        <p:sp>
          <p:nvSpPr>
            <p:cNvPr id="88" name="文本框 87"/>
            <p:cNvSpPr txBox="1"/>
            <p:nvPr/>
          </p:nvSpPr>
          <p:spPr>
            <a:xfrm>
              <a:off x="13178" y="2908"/>
              <a:ext cx="4673" cy="171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r>
                <a:rPr lang="zh-CN" altLang="da-DK" b="1" dirty="0">
                  <a:solidFill>
                    <a:schemeClr val="tx1"/>
                  </a:solidFill>
                  <a:latin typeface="微软雅黑" panose="020B0503020204020204" charset="-122"/>
                  <a:ea typeface="微软雅黑" panose="020B0503020204020204" charset="-122"/>
                </a:rPr>
                <a:t>输入文本</a:t>
              </a:r>
            </a:p>
            <a:p>
              <a:pPr indent="0"/>
              <a:r>
                <a:rPr lang="zh-CN" altLang="da-DK" sz="1200" dirty="0">
                  <a:solidFill>
                    <a:schemeClr val="tx1"/>
                  </a:solidFill>
                  <a:latin typeface="微软雅黑" panose="020B0503020204020204" charset="-122"/>
                  <a:ea typeface="微软雅黑" panose="020B0503020204020204" charset="-122"/>
                  <a:sym typeface="+mn-ea"/>
                </a:rPr>
                <a:t>单击此处输入文本</a:t>
              </a:r>
              <a:r>
                <a:rPr lang="zh-CN" altLang="en-US" sz="1200" dirty="0">
                  <a:solidFill>
                    <a:schemeClr val="tx1"/>
                  </a:solidFill>
                  <a:latin typeface="微软雅黑" panose="020B0503020204020204" charset="-122"/>
                  <a:ea typeface="微软雅黑" panose="020B0503020204020204" charset="-122"/>
                  <a:sym typeface="+mn-ea"/>
                </a:rPr>
                <a:t>，</a:t>
              </a:r>
              <a:r>
                <a:rPr lang="zh-CN" altLang="da-DK" sz="1200" dirty="0">
                  <a:solidFill>
                    <a:schemeClr val="tx1"/>
                  </a:solidFill>
                  <a:latin typeface="微软雅黑" panose="020B0503020204020204" charset="-122"/>
                  <a:ea typeface="微软雅黑" panose="020B0503020204020204" charset="-122"/>
                  <a:sym typeface="+mn-ea"/>
                </a:rPr>
                <a:t>单击此处输入文本</a:t>
              </a:r>
              <a:r>
                <a:rPr lang="zh-CN" altLang="en-US" sz="1200" dirty="0">
                  <a:solidFill>
                    <a:schemeClr val="tx1"/>
                  </a:solidFill>
                  <a:latin typeface="微软雅黑" panose="020B0503020204020204" charset="-122"/>
                  <a:ea typeface="微软雅黑" panose="020B0503020204020204" charset="-122"/>
                  <a:sym typeface="+mn-ea"/>
                </a:rPr>
                <a:t>，</a:t>
              </a:r>
              <a:r>
                <a:rPr lang="zh-CN" altLang="da-DK" sz="1200" dirty="0">
                  <a:solidFill>
                    <a:schemeClr val="tx1"/>
                  </a:solidFill>
                  <a:latin typeface="微软雅黑" panose="020B0503020204020204" charset="-122"/>
                  <a:ea typeface="微软雅黑" panose="020B0503020204020204" charset="-122"/>
                  <a:sym typeface="+mn-ea"/>
                </a:rPr>
                <a:t>单击此处输入文本</a:t>
              </a:r>
              <a:r>
                <a:rPr lang="zh-CN" altLang="en-US" sz="1200" dirty="0">
                  <a:solidFill>
                    <a:schemeClr val="tx1"/>
                  </a:solidFill>
                  <a:latin typeface="微软雅黑" panose="020B0503020204020204" charset="-122"/>
                  <a:ea typeface="微软雅黑" panose="020B0503020204020204" charset="-122"/>
                  <a:sym typeface="+mn-ea"/>
                </a:rPr>
                <a:t>，</a:t>
              </a:r>
              <a:r>
                <a:rPr lang="zh-CN" altLang="da-DK" sz="1200" dirty="0">
                  <a:solidFill>
                    <a:schemeClr val="tx1"/>
                  </a:solidFill>
                  <a:latin typeface="微软雅黑" panose="020B0503020204020204" charset="-122"/>
                  <a:ea typeface="微软雅黑" panose="020B0503020204020204" charset="-122"/>
                  <a:sym typeface="+mn-ea"/>
                </a:rPr>
                <a:t>单击此处输入文本</a:t>
              </a:r>
              <a:r>
                <a:rPr lang="zh-CN" altLang="en-US" sz="1200" dirty="0">
                  <a:solidFill>
                    <a:schemeClr val="tx1"/>
                  </a:solidFill>
                  <a:latin typeface="微软雅黑" panose="020B0503020204020204" charset="-122"/>
                  <a:ea typeface="微软雅黑" panose="020B0503020204020204" charset="-122"/>
                  <a:sym typeface="+mn-ea"/>
                </a:rPr>
                <a:t>，</a:t>
              </a:r>
              <a:r>
                <a:rPr lang="zh-CN" altLang="da-DK" sz="1200" dirty="0">
                  <a:solidFill>
                    <a:schemeClr val="tx1"/>
                  </a:solidFill>
                  <a:latin typeface="微软雅黑" panose="020B0503020204020204" charset="-122"/>
                  <a:ea typeface="微软雅黑" panose="020B0503020204020204" charset="-122"/>
                  <a:sym typeface="+mn-ea"/>
                </a:rPr>
                <a:t>单击此处输入文本</a:t>
              </a:r>
            </a:p>
          </p:txBody>
        </p:sp>
        <p:sp>
          <p:nvSpPr>
            <p:cNvPr id="10" name="文本框 9"/>
            <p:cNvSpPr txBox="1"/>
            <p:nvPr/>
          </p:nvSpPr>
          <p:spPr>
            <a:xfrm>
              <a:off x="1289" y="3360"/>
              <a:ext cx="4673" cy="120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da-DK" sz="1200" dirty="0">
                  <a:solidFill>
                    <a:schemeClr val="tx1"/>
                  </a:solidFill>
                  <a:latin typeface="微软雅黑" panose="020B0503020204020204" charset="-122"/>
                  <a:ea typeface="微软雅黑" panose="020B0503020204020204" charset="-122"/>
                  <a:sym typeface="+mn-ea"/>
                </a:rPr>
                <a:t>单击此处输入文本</a:t>
              </a:r>
              <a:r>
                <a:rPr lang="zh-CN" altLang="en-US" sz="1200" dirty="0">
                  <a:solidFill>
                    <a:schemeClr val="tx1"/>
                  </a:solidFill>
                  <a:latin typeface="微软雅黑" panose="020B0503020204020204" charset="-122"/>
                  <a:ea typeface="微软雅黑" panose="020B0503020204020204" charset="-122"/>
                  <a:sym typeface="+mn-ea"/>
                </a:rPr>
                <a:t>，</a:t>
              </a:r>
              <a:r>
                <a:rPr lang="zh-CN" altLang="da-DK" sz="1200" dirty="0">
                  <a:solidFill>
                    <a:schemeClr val="tx1"/>
                  </a:solidFill>
                  <a:latin typeface="微软雅黑" panose="020B0503020204020204" charset="-122"/>
                  <a:ea typeface="微软雅黑" panose="020B0503020204020204" charset="-122"/>
                  <a:sym typeface="+mn-ea"/>
                </a:rPr>
                <a:t>单击此处输入文本</a:t>
              </a:r>
              <a:r>
                <a:rPr lang="zh-CN" altLang="en-US" sz="1200" dirty="0">
                  <a:solidFill>
                    <a:schemeClr val="tx1"/>
                  </a:solidFill>
                  <a:latin typeface="微软雅黑" panose="020B0503020204020204" charset="-122"/>
                  <a:ea typeface="微软雅黑" panose="020B0503020204020204" charset="-122"/>
                  <a:sym typeface="+mn-ea"/>
                </a:rPr>
                <a:t>，</a:t>
              </a:r>
              <a:r>
                <a:rPr lang="zh-CN" altLang="da-DK" sz="1200" dirty="0">
                  <a:solidFill>
                    <a:schemeClr val="tx1"/>
                  </a:solidFill>
                  <a:latin typeface="微软雅黑" panose="020B0503020204020204" charset="-122"/>
                  <a:ea typeface="微软雅黑" panose="020B0503020204020204" charset="-122"/>
                  <a:sym typeface="+mn-ea"/>
                </a:rPr>
                <a:t>单击此处输入文本</a:t>
              </a:r>
              <a:r>
                <a:rPr lang="zh-CN" altLang="en-US" sz="1200" dirty="0">
                  <a:solidFill>
                    <a:schemeClr val="tx1"/>
                  </a:solidFill>
                  <a:latin typeface="微软雅黑" panose="020B0503020204020204" charset="-122"/>
                  <a:ea typeface="微软雅黑" panose="020B0503020204020204" charset="-122"/>
                  <a:sym typeface="+mn-ea"/>
                </a:rPr>
                <a:t>，</a:t>
              </a:r>
              <a:r>
                <a:rPr lang="zh-CN" altLang="da-DK" sz="1200" dirty="0">
                  <a:solidFill>
                    <a:schemeClr val="tx1"/>
                  </a:solidFill>
                  <a:latin typeface="微软雅黑" panose="020B0503020204020204" charset="-122"/>
                  <a:ea typeface="微软雅黑" panose="020B0503020204020204" charset="-122"/>
                  <a:sym typeface="+mn-ea"/>
                </a:rPr>
                <a:t>单击此处输入文本</a:t>
              </a:r>
              <a:r>
                <a:rPr lang="zh-CN" altLang="en-US" sz="1200" dirty="0">
                  <a:solidFill>
                    <a:schemeClr val="tx1"/>
                  </a:solidFill>
                  <a:latin typeface="微软雅黑" panose="020B0503020204020204" charset="-122"/>
                  <a:ea typeface="微软雅黑" panose="020B0503020204020204" charset="-122"/>
                  <a:sym typeface="+mn-ea"/>
                </a:rPr>
                <a:t>，</a:t>
              </a:r>
              <a:r>
                <a:rPr lang="zh-CN" altLang="da-DK" sz="1200" dirty="0">
                  <a:solidFill>
                    <a:schemeClr val="tx1"/>
                  </a:solidFill>
                  <a:latin typeface="微软雅黑" panose="020B0503020204020204" charset="-122"/>
                  <a:ea typeface="微软雅黑" panose="020B0503020204020204" charset="-122"/>
                  <a:sym typeface="+mn-ea"/>
                </a:rPr>
                <a:t>单击此处输入文本</a:t>
              </a:r>
            </a:p>
          </p:txBody>
        </p:sp>
        <p:sp>
          <p:nvSpPr>
            <p:cNvPr id="11" name="文本框 10"/>
            <p:cNvSpPr txBox="1"/>
            <p:nvPr/>
          </p:nvSpPr>
          <p:spPr>
            <a:xfrm>
              <a:off x="3535" y="2799"/>
              <a:ext cx="2322" cy="70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da-DK" b="1" dirty="0">
                  <a:solidFill>
                    <a:schemeClr val="tx1"/>
                  </a:solidFill>
                  <a:latin typeface="微软雅黑" panose="020B0503020204020204" charset="-122"/>
                  <a:ea typeface="微软雅黑" panose="020B0503020204020204" charset="-122"/>
                </a:rPr>
                <a:t>输入文本</a:t>
              </a:r>
              <a:endParaRPr lang="zh-CN" altLang="da-DK" b="1" dirty="0">
                <a:solidFill>
                  <a:schemeClr val="tx1"/>
                </a:solidFill>
                <a:latin typeface="微软雅黑" panose="020B0503020204020204" charset="-122"/>
                <a:ea typeface="微软雅黑" panose="020B0503020204020204" charset="-122"/>
                <a:sym typeface="+mn-ea"/>
              </a:endParaRPr>
            </a:p>
          </p:txBody>
        </p:sp>
        <p:sp>
          <p:nvSpPr>
            <p:cNvPr id="5" name="文本框 4"/>
            <p:cNvSpPr txBox="1"/>
            <p:nvPr/>
          </p:nvSpPr>
          <p:spPr>
            <a:xfrm>
              <a:off x="1288" y="7367"/>
              <a:ext cx="4767" cy="120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da-DK" sz="1200" dirty="0">
                  <a:solidFill>
                    <a:schemeClr val="tx1"/>
                  </a:solidFill>
                  <a:latin typeface="微软雅黑" panose="020B0503020204020204" charset="-122"/>
                  <a:ea typeface="微软雅黑" panose="020B0503020204020204" charset="-122"/>
                  <a:sym typeface="+mn-ea"/>
                </a:rPr>
                <a:t>单击此处输入文本</a:t>
              </a:r>
              <a:r>
                <a:rPr lang="zh-CN" altLang="en-US" sz="1200" dirty="0">
                  <a:solidFill>
                    <a:schemeClr val="tx1"/>
                  </a:solidFill>
                  <a:latin typeface="微软雅黑" panose="020B0503020204020204" charset="-122"/>
                  <a:ea typeface="微软雅黑" panose="020B0503020204020204" charset="-122"/>
                  <a:sym typeface="+mn-ea"/>
                </a:rPr>
                <a:t>，</a:t>
              </a:r>
              <a:r>
                <a:rPr lang="zh-CN" altLang="da-DK" sz="1200" dirty="0">
                  <a:solidFill>
                    <a:schemeClr val="tx1"/>
                  </a:solidFill>
                  <a:latin typeface="微软雅黑" panose="020B0503020204020204" charset="-122"/>
                  <a:ea typeface="微软雅黑" panose="020B0503020204020204" charset="-122"/>
                  <a:sym typeface="+mn-ea"/>
                </a:rPr>
                <a:t>单击此处输入文本</a:t>
              </a:r>
              <a:r>
                <a:rPr lang="zh-CN" altLang="en-US" sz="1200" dirty="0">
                  <a:solidFill>
                    <a:schemeClr val="tx1"/>
                  </a:solidFill>
                  <a:latin typeface="微软雅黑" panose="020B0503020204020204" charset="-122"/>
                  <a:ea typeface="微软雅黑" panose="020B0503020204020204" charset="-122"/>
                  <a:sym typeface="+mn-ea"/>
                </a:rPr>
                <a:t>，</a:t>
              </a:r>
              <a:r>
                <a:rPr lang="zh-CN" altLang="da-DK" sz="1200" dirty="0">
                  <a:solidFill>
                    <a:schemeClr val="tx1"/>
                  </a:solidFill>
                  <a:latin typeface="微软雅黑" panose="020B0503020204020204" charset="-122"/>
                  <a:ea typeface="微软雅黑" panose="020B0503020204020204" charset="-122"/>
                  <a:sym typeface="+mn-ea"/>
                </a:rPr>
                <a:t>单击此处输入文本</a:t>
              </a:r>
              <a:r>
                <a:rPr lang="zh-CN" altLang="en-US" sz="1200" dirty="0">
                  <a:solidFill>
                    <a:schemeClr val="tx1"/>
                  </a:solidFill>
                  <a:latin typeface="微软雅黑" panose="020B0503020204020204" charset="-122"/>
                  <a:ea typeface="微软雅黑" panose="020B0503020204020204" charset="-122"/>
                  <a:sym typeface="+mn-ea"/>
                </a:rPr>
                <a:t>，</a:t>
              </a:r>
              <a:r>
                <a:rPr lang="zh-CN" altLang="da-DK" sz="1200" dirty="0">
                  <a:solidFill>
                    <a:schemeClr val="tx1"/>
                  </a:solidFill>
                  <a:latin typeface="微软雅黑" panose="020B0503020204020204" charset="-122"/>
                  <a:ea typeface="微软雅黑" panose="020B0503020204020204" charset="-122"/>
                  <a:sym typeface="+mn-ea"/>
                </a:rPr>
                <a:t>单击此处输入文本</a:t>
              </a:r>
              <a:r>
                <a:rPr lang="zh-CN" altLang="en-US" sz="1200" dirty="0">
                  <a:solidFill>
                    <a:schemeClr val="tx1"/>
                  </a:solidFill>
                  <a:latin typeface="微软雅黑" panose="020B0503020204020204" charset="-122"/>
                  <a:ea typeface="微软雅黑" panose="020B0503020204020204" charset="-122"/>
                  <a:sym typeface="+mn-ea"/>
                </a:rPr>
                <a:t>，</a:t>
              </a:r>
              <a:r>
                <a:rPr lang="zh-CN" altLang="da-DK" sz="1200" dirty="0">
                  <a:solidFill>
                    <a:schemeClr val="tx1"/>
                  </a:solidFill>
                  <a:latin typeface="微软雅黑" panose="020B0503020204020204" charset="-122"/>
                  <a:ea typeface="微软雅黑" panose="020B0503020204020204" charset="-122"/>
                  <a:sym typeface="+mn-ea"/>
                </a:rPr>
                <a:t>单击此处输入文本</a:t>
              </a:r>
            </a:p>
          </p:txBody>
        </p:sp>
        <p:sp>
          <p:nvSpPr>
            <p:cNvPr id="3" name="文本框 2"/>
            <p:cNvSpPr txBox="1"/>
            <p:nvPr/>
          </p:nvSpPr>
          <p:spPr>
            <a:xfrm>
              <a:off x="3733" y="6805"/>
              <a:ext cx="2125" cy="70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da-DK" b="1" dirty="0">
                  <a:solidFill>
                    <a:schemeClr val="tx1"/>
                  </a:solidFill>
                  <a:latin typeface="微软雅黑" panose="020B0503020204020204" charset="-122"/>
                  <a:ea typeface="微软雅黑" panose="020B0503020204020204" charset="-122"/>
                </a:rPr>
                <a:t>输入文本</a:t>
              </a:r>
              <a:endParaRPr lang="zh-CN" altLang="da-DK" b="1" dirty="0">
                <a:solidFill>
                  <a:schemeClr val="tx1"/>
                </a:solidFill>
                <a:latin typeface="微软雅黑" panose="020B0503020204020204" charset="-122"/>
                <a:ea typeface="微软雅黑" panose="020B0503020204020204" charset="-122"/>
                <a:sym typeface="+mn-ea"/>
              </a:endParaRPr>
            </a:p>
          </p:txBody>
        </p:sp>
        <p:sp>
          <p:nvSpPr>
            <p:cNvPr id="4" name="文本框 3"/>
            <p:cNvSpPr txBox="1"/>
            <p:nvPr/>
          </p:nvSpPr>
          <p:spPr>
            <a:xfrm>
              <a:off x="13178" y="6698"/>
              <a:ext cx="4702" cy="15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r>
                <a:rPr lang="zh-CN" altLang="da-DK" sz="1400" b="1" dirty="0">
                  <a:solidFill>
                    <a:schemeClr val="tx1"/>
                  </a:solidFill>
                  <a:latin typeface="微软雅黑" panose="020B0503020204020204" charset="-122"/>
                  <a:ea typeface="微软雅黑" panose="020B0503020204020204" charset="-122"/>
                </a:rPr>
                <a:t>输入文本</a:t>
              </a:r>
            </a:p>
            <a:p>
              <a:pPr indent="0"/>
              <a:r>
                <a:rPr lang="zh-CN" altLang="da-DK" sz="1200" dirty="0">
                  <a:solidFill>
                    <a:schemeClr val="tx1"/>
                  </a:solidFill>
                  <a:latin typeface="微软雅黑" panose="020B0503020204020204" charset="-122"/>
                  <a:ea typeface="微软雅黑" panose="020B0503020204020204" charset="-122"/>
                  <a:sym typeface="+mn-ea"/>
                </a:rPr>
                <a:t>单击此处输入文本</a:t>
              </a:r>
              <a:r>
                <a:rPr lang="zh-CN" altLang="en-US" sz="1200" dirty="0">
                  <a:solidFill>
                    <a:schemeClr val="tx1"/>
                  </a:solidFill>
                  <a:latin typeface="微软雅黑" panose="020B0503020204020204" charset="-122"/>
                  <a:ea typeface="微软雅黑" panose="020B0503020204020204" charset="-122"/>
                  <a:sym typeface="+mn-ea"/>
                </a:rPr>
                <a:t>，</a:t>
              </a:r>
              <a:r>
                <a:rPr lang="zh-CN" altLang="da-DK" sz="1200" dirty="0">
                  <a:solidFill>
                    <a:schemeClr val="tx1"/>
                  </a:solidFill>
                  <a:latin typeface="微软雅黑" panose="020B0503020204020204" charset="-122"/>
                  <a:ea typeface="微软雅黑" panose="020B0503020204020204" charset="-122"/>
                  <a:sym typeface="+mn-ea"/>
                </a:rPr>
                <a:t>单击此处输入文本</a:t>
              </a:r>
              <a:r>
                <a:rPr lang="zh-CN" altLang="en-US" sz="1200" dirty="0">
                  <a:solidFill>
                    <a:schemeClr val="tx1"/>
                  </a:solidFill>
                  <a:latin typeface="微软雅黑" panose="020B0503020204020204" charset="-122"/>
                  <a:ea typeface="微软雅黑" panose="020B0503020204020204" charset="-122"/>
                  <a:sym typeface="+mn-ea"/>
                </a:rPr>
                <a:t>，</a:t>
              </a:r>
              <a:r>
                <a:rPr lang="zh-CN" altLang="da-DK" sz="1200" dirty="0">
                  <a:solidFill>
                    <a:schemeClr val="tx1"/>
                  </a:solidFill>
                  <a:latin typeface="微软雅黑" panose="020B0503020204020204" charset="-122"/>
                  <a:ea typeface="微软雅黑" panose="020B0503020204020204" charset="-122"/>
                  <a:sym typeface="+mn-ea"/>
                </a:rPr>
                <a:t>单击此处输入文本</a:t>
              </a:r>
              <a:r>
                <a:rPr lang="zh-CN" altLang="en-US" sz="1200" dirty="0">
                  <a:solidFill>
                    <a:schemeClr val="tx1"/>
                  </a:solidFill>
                  <a:latin typeface="微软雅黑" panose="020B0503020204020204" charset="-122"/>
                  <a:ea typeface="微软雅黑" panose="020B0503020204020204" charset="-122"/>
                  <a:sym typeface="+mn-ea"/>
                </a:rPr>
                <a:t>，</a:t>
              </a:r>
              <a:r>
                <a:rPr lang="zh-CN" altLang="da-DK" sz="1200" dirty="0">
                  <a:solidFill>
                    <a:schemeClr val="tx1"/>
                  </a:solidFill>
                  <a:latin typeface="微软雅黑" panose="020B0503020204020204" charset="-122"/>
                  <a:ea typeface="微软雅黑" panose="020B0503020204020204" charset="-122"/>
                  <a:sym typeface="+mn-ea"/>
                </a:rPr>
                <a:t>单击此处输入文本</a:t>
              </a:r>
              <a:r>
                <a:rPr lang="zh-CN" altLang="en-US" sz="1200" dirty="0">
                  <a:solidFill>
                    <a:schemeClr val="tx1"/>
                  </a:solidFill>
                  <a:latin typeface="微软雅黑" panose="020B0503020204020204" charset="-122"/>
                  <a:ea typeface="微软雅黑" panose="020B0503020204020204" charset="-122"/>
                  <a:sym typeface="+mn-ea"/>
                </a:rPr>
                <a:t>，</a:t>
              </a:r>
              <a:r>
                <a:rPr lang="zh-CN" altLang="da-DK" sz="1200" dirty="0">
                  <a:solidFill>
                    <a:schemeClr val="tx1"/>
                  </a:solidFill>
                  <a:latin typeface="微软雅黑" panose="020B0503020204020204" charset="-122"/>
                  <a:ea typeface="微软雅黑" panose="020B0503020204020204" charset="-122"/>
                  <a:sym typeface="+mn-ea"/>
                </a:rPr>
                <a:t>单击此处输入文本</a:t>
              </a:r>
            </a:p>
          </p:txBody>
        </p: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1"/>
  <p:tag name="KSO_WM_UNIT_ID" val="257*q_i*1_1"/>
  <p:tag name="KSO_WM_UNIT_CLEAR" val="1"/>
  <p:tag name="KSO_WM_UNIT_LAYERLEVEL" val="1_1"/>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10"/>
  <p:tag name="KSO_WM_UNIT_ID" val="257*q_i*1_10"/>
  <p:tag name="KSO_WM_UNIT_CLEAR" val="1"/>
  <p:tag name="KSO_WM_UNIT_LAYERLEVEL" val="1_1"/>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11"/>
  <p:tag name="KSO_WM_UNIT_ID" val="257*q_i*1_11"/>
  <p:tag name="KSO_WM_UNIT_CLEAR" val="1"/>
  <p:tag name="KSO_WM_UNIT_LAYERLEVEL" val="1_1"/>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12"/>
  <p:tag name="KSO_WM_UNIT_ID" val="257*q_i*1_12"/>
  <p:tag name="KSO_WM_UNIT_CLEAR" val="1"/>
  <p:tag name="KSO_WM_UNIT_LAYERLEVEL" val="1_1"/>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2"/>
  <p:tag name="KSO_WM_UNIT_ID" val="257*q_i*1_2"/>
  <p:tag name="KSO_WM_UNIT_CLEAR" val="1"/>
  <p:tag name="KSO_WM_UNIT_LAYERLEVEL" val="1_1"/>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3"/>
  <p:tag name="KSO_WM_UNIT_ID" val="257*q_i*1_3"/>
  <p:tag name="KSO_WM_UNIT_CLEAR" val="1"/>
  <p:tag name="KSO_WM_UNIT_LAYERLEVEL" val="1_1"/>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4"/>
  <p:tag name="KSO_WM_UNIT_ID" val="257*q_i*1_4"/>
  <p:tag name="KSO_WM_UNIT_CLEAR" val="1"/>
  <p:tag name="KSO_WM_UNIT_LAYERLEVEL" val="1_1"/>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5"/>
  <p:tag name="KSO_WM_UNIT_ID" val="257*q_i*1_5"/>
  <p:tag name="KSO_WM_UNIT_CLEAR" val="1"/>
  <p:tag name="KSO_WM_UNIT_LAYERLEVEL" val="1_1"/>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6"/>
  <p:tag name="KSO_WM_UNIT_ID" val="257*q_i*1_6"/>
  <p:tag name="KSO_WM_UNIT_CLEAR" val="1"/>
  <p:tag name="KSO_WM_UNIT_LAYERLEVEL" val="1_1"/>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7"/>
  <p:tag name="KSO_WM_UNIT_ID" val="257*q_i*1_7"/>
  <p:tag name="KSO_WM_UNIT_CLEAR" val="1"/>
  <p:tag name="KSO_WM_UNIT_LAYERLEVEL" val="1_1"/>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8"/>
  <p:tag name="KSO_WM_UNIT_ID" val="257*q_i*1_8"/>
  <p:tag name="KSO_WM_UNIT_CLEAR" val="1"/>
  <p:tag name="KSO_WM_UNIT_LAYERLEVEL" val="1_1"/>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9"/>
  <p:tag name="KSO_WM_UNIT_ID" val="257*q_i*1_9"/>
  <p:tag name="KSO_WM_UNIT_CLEAR" val="1"/>
  <p:tag name="KSO_WM_UNIT_LAYERLEVEL" val="1_1"/>
  <p:tag name="KSO_WM_BEAUTIFY_FLAG" val="#wm#"/>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1963</Words>
  <Application>Microsoft Office PowerPoint</Application>
  <PresentationFormat>宽屏</PresentationFormat>
  <Paragraphs>191</Paragraphs>
  <Slides>26</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26</vt:i4>
      </vt:variant>
    </vt:vector>
  </HeadingPairs>
  <TitlesOfParts>
    <vt:vector size="37" baseType="lpstr">
      <vt:lpstr>Meiryo</vt:lpstr>
      <vt:lpstr>微软雅黑</vt:lpstr>
      <vt:lpstr>幼圆</vt:lpstr>
      <vt:lpstr>Arial</vt:lpstr>
      <vt:lpstr>Calibri</vt:lpstr>
      <vt:lpstr>Calibri Light</vt:lpstr>
      <vt:lpstr>Curlz MT</vt:lpstr>
      <vt:lpstr>Impact</vt:lpstr>
      <vt:lpstr>Times New Roman</vt:lpstr>
      <vt:lpstr>第一PPT，www.1ppt.com</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清新绿色草地</dc:title>
  <dc:creator>第一PPT</dc:creator>
  <cp:keywords>www.1ppt.com</cp:keywords>
  <dc:description>www.1ppt.com</dc:description>
  <cp:lastModifiedBy>天 下</cp:lastModifiedBy>
  <cp:revision>16</cp:revision>
  <dcterms:created xsi:type="dcterms:W3CDTF">2016-04-08T06:26:00Z</dcterms:created>
  <dcterms:modified xsi:type="dcterms:W3CDTF">2021-01-04T15:57:19Z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