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1" r:id="rId9"/>
    <p:sldId id="281" r:id="rId10"/>
    <p:sldId id="268" r:id="rId11"/>
    <p:sldId id="262" r:id="rId12"/>
    <p:sldId id="265" r:id="rId13"/>
    <p:sldId id="272" r:id="rId14"/>
    <p:sldId id="270" r:id="rId15"/>
    <p:sldId id="282" r:id="rId16"/>
    <p:sldId id="267" r:id="rId17"/>
    <p:sldId id="277" r:id="rId18"/>
    <p:sldId id="273" r:id="rId19"/>
    <p:sldId id="278" r:id="rId20"/>
    <p:sldId id="283" r:id="rId21"/>
    <p:sldId id="275" r:id="rId22"/>
    <p:sldId id="271" r:id="rId23"/>
    <p:sldId id="276" r:id="rId24"/>
    <p:sldId id="279" r:id="rId25"/>
    <p:sldId id="28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5EB"/>
    <a:srgbClr val="008E8F"/>
    <a:srgbClr val="ED242E"/>
    <a:srgbClr val="008D8E"/>
    <a:srgbClr val="B7E4EA"/>
    <a:srgbClr val="05C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0B9E2-628C-468E-BB76-328CAD2B7ADB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76238-C91A-4E21-B728-DD80DDF347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ziti/" TargetMode="External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slide" Target="../slides/slide15.xml"/><Relationship Id="rId16" Type="http://schemas.openxmlformats.org/officeDocument/2006/relationships/hyperlink" Target="http://www.1ppt.com/shit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shouchaobao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www.1ppt.com/moban/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www.1ppt.com/hangye/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www.1ppt.com/jieri/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素材：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www.1ppt.com/sucai/</a:t>
            </a:r>
            <a:endParaRPr lang="en-US" altLang="zh-CN" sz="1200" dirty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www.1ppt.com/beijing/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图表：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www.1ppt.com/tubiao/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优秀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9"/>
              </a:rPr>
              <a:t>www.1ppt.com/xiazai/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0"/>
              </a:rPr>
              <a:t>www.1ppt.com/powerpoint/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Word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1"/>
              </a:rPr>
              <a:t>www.1ppt.com/word/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Excel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2"/>
              </a:rPr>
              <a:t>www.1ppt.com/excel/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个人简历：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3"/>
              </a:rPr>
              <a:t>www.1ppt.com/jianli/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课件：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4"/>
              </a:rPr>
              <a:t>www.1ppt.com/kejian/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手抄报：   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5"/>
              </a:rPr>
              <a:t>www.1ppt.com/shouchaobao/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试题下载：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6"/>
              </a:rPr>
              <a:t>www.1ppt.com/shiti/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教案下载：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7"/>
              </a:rPr>
              <a:t>www.1ppt.com/jiaoan/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字体下载：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8"/>
              </a:rPr>
              <a:t>www.1ppt.com/ziti/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</a:t>
            </a:r>
            <a:endParaRPr lang="zh-CN" altLang="en-US" sz="1200" dirty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549871" y="644400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5C28-20D8-4C04-AB2B-AF3222ABFDC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154493" y="1198060"/>
            <a:ext cx="2308324" cy="18620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138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七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47657" y="3032858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9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你好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00776" y="2556998"/>
            <a:ext cx="1954381" cy="15670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115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455157" y="2428538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3447126" y="2582841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3455157" y="524655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5646586" y="3773540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5257814" y="4819570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580706" y="1333740"/>
            <a:ext cx="677108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HELLO</a:t>
            </a:r>
          </a:p>
          <a:p>
            <a:r>
              <a:rPr lang="en-US" altLang="zh-CN" sz="1400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JULY</a:t>
            </a:r>
            <a:endParaRPr lang="zh-CN" altLang="en-US" sz="1400" spc="30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85322" y="4076237"/>
            <a:ext cx="430887" cy="19518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1600" spc="30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汇报人 </a:t>
            </a:r>
            <a:r>
              <a:rPr lang="en-US" altLang="zh-CN" sz="1600" spc="30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xiazaii</a:t>
            </a:r>
            <a:endParaRPr lang="zh-CN" altLang="en-US" sz="1600" spc="30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6731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6731" y="2290762"/>
            <a:ext cx="11158537" cy="22764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64033" y="1470006"/>
            <a:ext cx="406393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SUBTITLE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436927" y="3065183"/>
            <a:ext cx="751840" cy="7518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209655" y="3108958"/>
            <a:ext cx="640081" cy="64008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75958" y="3108958"/>
            <a:ext cx="640081" cy="64008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997743" y="3069627"/>
            <a:ext cx="751840" cy="7518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0331287" y="3108958"/>
            <a:ext cx="640081" cy="64008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210765" y="5070548"/>
            <a:ext cx="3770470" cy="78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4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28427" y="733902"/>
            <a:ext cx="193514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8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411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7867750" y="1425290"/>
            <a:ext cx="1843088" cy="1843088"/>
          </a:xfrm>
          <a:prstGeom prst="diamond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>
            <a:off x="6794606" y="2507456"/>
            <a:ext cx="1843087" cy="1843087"/>
          </a:xfrm>
          <a:prstGeom prst="diamon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/>
          <p:cNvSpPr/>
          <p:nvPr/>
        </p:nvSpPr>
        <p:spPr>
          <a:xfrm>
            <a:off x="7867750" y="3532696"/>
            <a:ext cx="1843088" cy="1843088"/>
          </a:xfrm>
          <a:prstGeom prst="diamond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/>
          <p:cNvSpPr/>
          <p:nvPr/>
        </p:nvSpPr>
        <p:spPr>
          <a:xfrm>
            <a:off x="8940894" y="2507456"/>
            <a:ext cx="1843088" cy="1843088"/>
          </a:xfrm>
          <a:prstGeom prst="diamon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619249" y="3216297"/>
            <a:ext cx="37781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908905" y="2057903"/>
            <a:ext cx="835037" cy="83503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573671" y="2041119"/>
            <a:ext cx="461279" cy="46820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8573671" y="4256254"/>
            <a:ext cx="470636" cy="37113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7012060" y="3236541"/>
            <a:ext cx="1409284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 </a:t>
            </a:r>
            <a:endParaRPr lang="zh-CN" altLang="en-US" sz="1100" b="1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98517" y="3236541"/>
            <a:ext cx="1409284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  </a:t>
            </a:r>
            <a:endParaRPr lang="zh-CN" altLang="en-US" sz="1100" b="1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605116" y="2039337"/>
            <a:ext cx="2441693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spc="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116060" y="1219200"/>
            <a:ext cx="1143000" cy="1143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103360" y="4495800"/>
            <a:ext cx="1143000" cy="1143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116060" y="2857500"/>
            <a:ext cx="1143000" cy="1143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778500" y="1799648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63576" y="142301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78500" y="3257405"/>
            <a:ext cx="3332556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02195" y="287531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778500" y="4715162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63576" y="4331172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903483" y="1358899"/>
            <a:ext cx="2760134" cy="414020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泪滴形 2"/>
          <p:cNvSpPr/>
          <p:nvPr/>
        </p:nvSpPr>
        <p:spPr>
          <a:xfrm rot="16200000">
            <a:off x="6295217" y="3616272"/>
            <a:ext cx="1014818" cy="1014818"/>
          </a:xfrm>
          <a:prstGeom prst="teardrop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/>
          <p:nvPr/>
        </p:nvSpPr>
        <p:spPr>
          <a:xfrm rot="5400000">
            <a:off x="4881966" y="2201403"/>
            <a:ext cx="1014818" cy="1014818"/>
          </a:xfrm>
          <a:prstGeom prst="teardrop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泪滴形 9"/>
          <p:cNvSpPr/>
          <p:nvPr/>
        </p:nvSpPr>
        <p:spPr>
          <a:xfrm>
            <a:off x="4881966" y="3616271"/>
            <a:ext cx="1014818" cy="1014818"/>
          </a:xfrm>
          <a:prstGeom prst="teardrop">
            <a:avLst/>
          </a:prstGeom>
          <a:solidFill>
            <a:srgbClr val="008E8F"/>
          </a:solidFill>
          <a:ln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泪滴形 10"/>
          <p:cNvSpPr/>
          <p:nvPr/>
        </p:nvSpPr>
        <p:spPr>
          <a:xfrm rot="5400000" flipV="1">
            <a:off x="6295216" y="2201404"/>
            <a:ext cx="1014817" cy="1014817"/>
          </a:xfrm>
          <a:prstGeom prst="teardrop">
            <a:avLst/>
          </a:prstGeom>
          <a:solidFill>
            <a:srgbClr val="008E8F"/>
          </a:solidFill>
          <a:ln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140680" y="2508757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01</a:t>
            </a:r>
            <a:endParaRPr lang="zh-CN" altLang="en-US" sz="20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503503" y="3923625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04</a:t>
            </a:r>
            <a:endParaRPr lang="zh-CN" altLang="en-US" sz="20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40679" y="3923625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B8E5EB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03</a:t>
            </a:r>
            <a:endParaRPr lang="zh-CN" altLang="en-US" sz="2000" b="1" spc="600" dirty="0">
              <a:solidFill>
                <a:srgbClr val="B8E5EB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503502" y="2508757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B8E5EB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02</a:t>
            </a:r>
            <a:endParaRPr lang="zh-CN" altLang="en-US" sz="2000" b="1" spc="600" dirty="0">
              <a:solidFill>
                <a:srgbClr val="B8E5EB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19405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9405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19405" y="438288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619405" y="489753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834435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520111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834435" y="438288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20111" y="489753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662121" y="3053080"/>
            <a:ext cx="751840" cy="7518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896477" y="3053080"/>
            <a:ext cx="751840" cy="75184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543683" y="3036286"/>
            <a:ext cx="751840" cy="75184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>
            <a:stCxn id="5" idx="2"/>
            <a:endCxn id="5" idx="0"/>
          </p:cNvCxnSpPr>
          <p:nvPr/>
        </p:nvCxnSpPr>
        <p:spPr>
          <a:xfrm flipV="1">
            <a:off x="6093619" y="400050"/>
            <a:ext cx="0" cy="6057900"/>
          </a:xfrm>
          <a:prstGeom prst="line">
            <a:avLst/>
          </a:prstGeom>
          <a:ln>
            <a:solidFill>
              <a:srgbClr val="008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217238" y="974835"/>
            <a:ext cx="381000" cy="381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607970" y="2422202"/>
            <a:ext cx="381000" cy="381000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217238" y="3988605"/>
            <a:ext cx="381000" cy="381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607970" y="5611032"/>
            <a:ext cx="381000" cy="381000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659880" y="2858468"/>
            <a:ext cx="867475" cy="8674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392333" y="815816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92333" y="3891578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35359" y="2294179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03320" y="5452013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40941" y="2828833"/>
            <a:ext cx="2346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THR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4804568" y="1104900"/>
            <a:ext cx="2578100" cy="2578100"/>
          </a:xfrm>
          <a:prstGeom prst="ellipse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291190" y="3429000"/>
            <a:ext cx="1085561" cy="1085561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8815249" y="3428999"/>
            <a:ext cx="1085561" cy="1085561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553518" y="5135454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47749" y="5135454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34606" y="473149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04911" y="473149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603328" y="3737676"/>
            <a:ext cx="461279" cy="46820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9094584" y="3760813"/>
            <a:ext cx="532188" cy="41966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弦形 5"/>
          <p:cNvSpPr/>
          <p:nvPr/>
        </p:nvSpPr>
        <p:spPr>
          <a:xfrm rot="17575769">
            <a:off x="1665315" y="318722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弦形 8"/>
          <p:cNvSpPr/>
          <p:nvPr/>
        </p:nvSpPr>
        <p:spPr>
          <a:xfrm rot="4024231" flipV="1">
            <a:off x="4297498" y="265503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弦形 10"/>
          <p:cNvSpPr/>
          <p:nvPr/>
        </p:nvSpPr>
        <p:spPr>
          <a:xfrm rot="4024231" flipV="1">
            <a:off x="9508436" y="2655029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弦形 12"/>
          <p:cNvSpPr/>
          <p:nvPr/>
        </p:nvSpPr>
        <p:spPr>
          <a:xfrm rot="17575769">
            <a:off x="6915121" y="318722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>
            <a:stCxn id="5" idx="1"/>
            <a:endCxn id="5" idx="3"/>
          </p:cNvCxnSpPr>
          <p:nvPr/>
        </p:nvCxnSpPr>
        <p:spPr>
          <a:xfrm>
            <a:off x="514350" y="3429000"/>
            <a:ext cx="11158537" cy="0"/>
          </a:xfrm>
          <a:prstGeom prst="line">
            <a:avLst/>
          </a:prstGeom>
          <a:ln>
            <a:solidFill>
              <a:srgbClr val="008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387711" y="1031247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009212" y="3945968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695004" y="1006975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254610" y="3945968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450601" y="2668905"/>
            <a:ext cx="640081" cy="64008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691559" y="2642149"/>
            <a:ext cx="640081" cy="64008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722784" y="3448528"/>
            <a:ext cx="751840" cy="7518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018941" y="3455485"/>
            <a:ext cx="751840" cy="75184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088731" y="2290762"/>
            <a:ext cx="6584156" cy="22764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514350" y="2290762"/>
            <a:ext cx="4572000" cy="227647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19113" y="2290762"/>
            <a:ext cx="4572000" cy="2276475"/>
          </a:xfrm>
          <a:prstGeom prst="rect">
            <a:avLst/>
          </a:prstGeom>
          <a:solidFill>
            <a:srgbClr val="B8E5E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703073" y="3639355"/>
            <a:ext cx="37781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86021" y="2008546"/>
            <a:ext cx="2441693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800" b="1" spc="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9787976" y="2874349"/>
            <a:ext cx="640081" cy="640081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662544" y="1454727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38744" y="1530927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662544" y="4578921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738744" y="4655121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376769" y="4502721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52969" y="4578921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76769" y="1454727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452969" y="1530927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589307" y="1790028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89307" y="133719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89307" y="4821765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89307" y="4368934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298640" y="1762319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298640" y="1309488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455933" y="4821765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455933" y="4368934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89307" y="3053080"/>
            <a:ext cx="751840" cy="75184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38829" y="3065438"/>
            <a:ext cx="751840" cy="75184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257023" y="0"/>
            <a:ext cx="1785937" cy="6858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318994" y="1142262"/>
            <a:ext cx="166199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96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CONTENT</a:t>
            </a:r>
            <a:endParaRPr lang="zh-CN" altLang="en-US" sz="9600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07983" y="1450038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ONE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82273" y="1450037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TWO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656563" y="1450036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THR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30853" y="1450035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FOU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40940" y="2828833"/>
            <a:ext cx="2393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FOUR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2136186" y="1654444"/>
            <a:ext cx="2590798" cy="354911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36186" y="1654444"/>
            <a:ext cx="2590798" cy="3549112"/>
          </a:xfrm>
          <a:prstGeom prst="rect">
            <a:avLst/>
          </a:prstGeom>
          <a:solidFill>
            <a:srgbClr val="B8E5E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606824" y="1654444"/>
            <a:ext cx="464950" cy="3549112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flipV="1">
            <a:off x="5079774" y="5203555"/>
            <a:ext cx="5505401" cy="45719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704258" y="3514430"/>
            <a:ext cx="37781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9735773" y="2753429"/>
            <a:ext cx="640081" cy="64008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588790" y="2741202"/>
            <a:ext cx="640081" cy="64008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465018" y="2758234"/>
            <a:ext cx="640081" cy="6400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357658" y="2768927"/>
            <a:ext cx="640081" cy="64008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201137" y="2768927"/>
            <a:ext cx="640081" cy="640081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8086021" y="1931056"/>
            <a:ext cx="2441693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800" b="1" spc="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14349" y="1787452"/>
            <a:ext cx="11158537" cy="889073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792972" y="2077592"/>
            <a:ext cx="1197866" cy="119786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494684" y="2077592"/>
            <a:ext cx="1197866" cy="119786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196396" y="2077592"/>
            <a:ext cx="1197866" cy="1197866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095029" y="4515435"/>
            <a:ext cx="406393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SUBTITLE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10765" y="5070548"/>
            <a:ext cx="3770470" cy="78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4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668682" y="3706504"/>
            <a:ext cx="751840" cy="75184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2607560" y="2077592"/>
            <a:ext cx="7665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30%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09271" y="2077592"/>
            <a:ext cx="7665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50%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10983" y="2077592"/>
            <a:ext cx="7665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70%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128427" y="733902"/>
            <a:ext cx="193514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8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screen"/>
          <a:srcRect b="-526"/>
          <a:stretch>
            <a:fillRect/>
          </a:stretch>
        </p:blipFill>
        <p:spPr>
          <a:xfrm>
            <a:off x="1925007" y="2286106"/>
            <a:ext cx="2285785" cy="22857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screen"/>
          <a:srcRect b="-526"/>
          <a:stretch>
            <a:fillRect/>
          </a:stretch>
        </p:blipFill>
        <p:spPr>
          <a:xfrm>
            <a:off x="8134965" y="2286107"/>
            <a:ext cx="2285785" cy="228578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299335" y="2660433"/>
            <a:ext cx="1524108" cy="1524108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522610" y="2660435"/>
            <a:ext cx="1510493" cy="1510493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596288" y="2978626"/>
            <a:ext cx="874105" cy="8741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8840803" y="2936733"/>
            <a:ext cx="874105" cy="87410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857294" y="2690821"/>
            <a:ext cx="2631168" cy="2963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875153" y="1249778"/>
            <a:ext cx="2441693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spc="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668982" y="400050"/>
            <a:ext cx="2881745" cy="372860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379857" y="3237245"/>
            <a:ext cx="2021300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790843" y="3237245"/>
            <a:ext cx="2021300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33411" y="1471636"/>
            <a:ext cx="432041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SUBTITLE</a:t>
            </a:r>
            <a:endParaRPr lang="zh-CN" altLang="en-US" sz="20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632319" y="2271826"/>
            <a:ext cx="927362" cy="92736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926826" y="2284049"/>
            <a:ext cx="927362" cy="92736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337812" y="2254463"/>
            <a:ext cx="927362" cy="927362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128427" y="733902"/>
            <a:ext cx="193514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8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46603" y="1690270"/>
            <a:ext cx="2308324" cy="9836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38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</a:t>
            </a:r>
            <a:endParaRPr lang="zh-CN" altLang="en-US" sz="13800" b="1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03378" y="3438219"/>
            <a:ext cx="1661993" cy="19534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96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NKS</a:t>
            </a:r>
            <a:endParaRPr lang="zh-CN" altLang="en-US" sz="9600" b="1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14805" y="2715539"/>
            <a:ext cx="1954381" cy="1579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15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HA</a:t>
            </a:r>
            <a:endParaRPr lang="zh-CN" altLang="en-US" sz="11500" b="1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3455157" y="2428538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3447126" y="2582841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3180748" y="517496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4983991" y="3710877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5124681" y="492788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440099" y="1339363"/>
            <a:ext cx="677108" cy="869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HELLO</a:t>
            </a:r>
          </a:p>
          <a:p>
            <a:r>
              <a:rPr lang="en-US" altLang="zh-CN" sz="1400" b="1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JULY</a:t>
            </a:r>
            <a:endParaRPr lang="zh-CN" altLang="en-US" sz="1400" b="1" spc="30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40941" y="2828833"/>
            <a:ext cx="1831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ONE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190745" y="1628774"/>
            <a:ext cx="1119183" cy="1119183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579266" y="1628774"/>
            <a:ext cx="1119183" cy="1119183"/>
          </a:xfrm>
          <a:prstGeom prst="ellipse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796344" y="1628773"/>
            <a:ext cx="1119183" cy="1119183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390763" y="1777269"/>
            <a:ext cx="781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01</a:t>
            </a:r>
            <a:endParaRPr lang="zh-CN" altLang="en-US" sz="4000" b="1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749522" y="1777269"/>
            <a:ext cx="807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300" dirty="0">
                <a:solidFill>
                  <a:srgbClr val="B8E5EB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02</a:t>
            </a:r>
            <a:endParaRPr lang="zh-CN" altLang="en-US" sz="4000" b="1" spc="300" dirty="0">
              <a:solidFill>
                <a:srgbClr val="B8E5EB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982090" y="1791557"/>
            <a:ext cx="847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03</a:t>
            </a:r>
            <a:endParaRPr lang="zh-CN" altLang="en-US" sz="4000" b="1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863578" y="3619416"/>
            <a:ext cx="1835508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21103" y="3612229"/>
            <a:ext cx="1835508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498536" y="3619416"/>
            <a:ext cx="1835508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678481" y="2849394"/>
            <a:ext cx="835037" cy="83503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260187" y="2849395"/>
            <a:ext cx="835037" cy="835037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852577" y="2846164"/>
            <a:ext cx="835037" cy="83503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719691" y="1670339"/>
            <a:ext cx="601808" cy="601808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719691" y="3128096"/>
            <a:ext cx="601808" cy="601808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713626" y="4585853"/>
            <a:ext cx="601808" cy="601808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835848" y="1850448"/>
            <a:ext cx="4229969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35848" y="1468360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29724" y="3308205"/>
            <a:ext cx="4229969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29724" y="292611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26692" y="4765962"/>
            <a:ext cx="4229969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26692" y="4383874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7546229" y="1720215"/>
            <a:ext cx="2926080" cy="32918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829961" y="1781723"/>
            <a:ext cx="363436" cy="31973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808798" y="4681110"/>
            <a:ext cx="403649" cy="35953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1829961" y="3215680"/>
            <a:ext cx="384599" cy="38459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958003" y="2278850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958003" y="3214681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958003" y="4150512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58003" y="2278849"/>
            <a:ext cx="1300163" cy="4857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958004" y="4150512"/>
            <a:ext cx="3000375" cy="485775"/>
          </a:xfrm>
          <a:prstGeom prst="rect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958003" y="3214680"/>
            <a:ext cx="2100263" cy="485775"/>
          </a:xfrm>
          <a:prstGeom prst="rect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605116" y="3157528"/>
            <a:ext cx="37781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605116" y="2039337"/>
            <a:ext cx="2441693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spc="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94772" y="1999134"/>
            <a:ext cx="835037" cy="83503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702968" y="400050"/>
            <a:ext cx="2781300" cy="645795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280923" y="1366330"/>
            <a:ext cx="640081" cy="640081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442960" y="2055660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220195" y="1366330"/>
            <a:ext cx="640081" cy="64008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8382232" y="2055660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280923" y="4100738"/>
            <a:ext cx="640081" cy="64008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442960" y="4790068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9215431" y="4100738"/>
            <a:ext cx="640081" cy="64008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8377468" y="4790068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55064" y="2421032"/>
            <a:ext cx="677108" cy="20159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57726" y="1971675"/>
            <a:ext cx="1300162" cy="130016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34114" y="1971675"/>
            <a:ext cx="1300162" cy="130016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657726" y="3586164"/>
            <a:ext cx="1300162" cy="130016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234114" y="3586164"/>
            <a:ext cx="1300162" cy="130016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87766" y="2301715"/>
            <a:ext cx="640081" cy="64008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flipV="1">
            <a:off x="6549866" y="3944780"/>
            <a:ext cx="640081" cy="64008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619405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619405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19405" y="4382882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619405" y="4897535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34414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205789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634414" y="4382882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标题文本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205789" y="4897535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40941" y="2828833"/>
            <a:ext cx="1831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TWO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宽屏</PresentationFormat>
  <Paragraphs>178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等线 Light</vt:lpstr>
      <vt:lpstr>微软雅黑</vt:lpstr>
      <vt:lpstr>新宋体</vt:lpstr>
      <vt:lpstr>印品黑体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37</cp:revision>
  <dcterms:created xsi:type="dcterms:W3CDTF">2019-06-08T10:29:00Z</dcterms:created>
  <dcterms:modified xsi:type="dcterms:W3CDTF">2021-01-04T15:57:40Z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