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83" r:id="rId9"/>
    <p:sldId id="267" r:id="rId10"/>
    <p:sldId id="268" r:id="rId11"/>
    <p:sldId id="269" r:id="rId12"/>
    <p:sldId id="270" r:id="rId13"/>
    <p:sldId id="284" r:id="rId14"/>
    <p:sldId id="271" r:id="rId15"/>
    <p:sldId id="272" r:id="rId16"/>
    <p:sldId id="273" r:id="rId17"/>
    <p:sldId id="274" r:id="rId18"/>
    <p:sldId id="285" r:id="rId19"/>
    <p:sldId id="275" r:id="rId20"/>
    <p:sldId id="276" r:id="rId21"/>
    <p:sldId id="277" r:id="rId22"/>
    <p:sldId id="278" r:id="rId23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6B24"/>
    <a:srgbClr val="8B77B2"/>
    <a:srgbClr val="FEC64C"/>
    <a:srgbClr val="6ACBBC"/>
    <a:srgbClr val="EF4B34"/>
    <a:srgbClr val="FEDD94"/>
    <a:srgbClr val="3D3D3D"/>
    <a:srgbClr val="FEC64D"/>
    <a:srgbClr val="E8B246"/>
    <a:srgbClr val="1825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384" y="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9E6C7-B902-476D-93D3-49C337A7065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F6798-4AB6-4D6A-A479-1642768E53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D619-DEFA-4CC8-9715-03EB9C1E6FF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8FE-6F24-4A44-96E1-3183367B0B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D619-DEFA-4CC8-9715-03EB9C1E6FF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8FE-6F24-4A44-96E1-3183367B0B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D619-DEFA-4CC8-9715-03EB9C1E6FF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8FE-6F24-4A44-96E1-3183367B0B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D619-DEFA-4CC8-9715-03EB9C1E6FF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8FE-6F24-4A44-96E1-3183367B0B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D619-DEFA-4CC8-9715-03EB9C1E6FF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8FE-6F24-4A44-96E1-3183367B0B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D619-DEFA-4CC8-9715-03EB9C1E6FF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8FE-6F24-4A44-96E1-3183367B0B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D619-DEFA-4CC8-9715-03EB9C1E6FF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8FE-6F24-4A44-96E1-3183367B0B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D619-DEFA-4CC8-9715-03EB9C1E6FF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8FE-6F24-4A44-96E1-3183367B0B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D619-DEFA-4CC8-9715-03EB9C1E6FF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8FE-6F24-4A44-96E1-3183367B0B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D619-DEFA-4CC8-9715-03EB9C1E6FF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8FE-6F24-4A44-96E1-3183367B0B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D619-DEFA-4CC8-9715-03EB9C1E6FF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68FE-6F24-4A44-96E1-3183367B0B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25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DD619-DEFA-4CC8-9715-03EB9C1E6FF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B68FE-6F24-4A44-96E1-3183367B0B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2.png"/><Relationship Id="rId5" Type="http://schemas.openxmlformats.org/officeDocument/2006/relationships/tags" Target="../tags/tag6.xml"/><Relationship Id="rId10" Type="http://schemas.openxmlformats.org/officeDocument/2006/relationships/image" Target="../media/image1.png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组合 182"/>
          <p:cNvGrpSpPr/>
          <p:nvPr/>
        </p:nvGrpSpPr>
        <p:grpSpPr>
          <a:xfrm>
            <a:off x="3789363" y="623888"/>
            <a:ext cx="4296479" cy="3397251"/>
            <a:chOff x="3789363" y="623888"/>
            <a:chExt cx="4296479" cy="3397251"/>
          </a:xfrm>
        </p:grpSpPr>
        <p:sp>
          <p:nvSpPr>
            <p:cNvPr id="8" name="Freeform 5"/>
            <p:cNvSpPr/>
            <p:nvPr/>
          </p:nvSpPr>
          <p:spPr bwMode="auto">
            <a:xfrm>
              <a:off x="4475163" y="1436688"/>
              <a:ext cx="1452562" cy="1389063"/>
            </a:xfrm>
            <a:custGeom>
              <a:avLst/>
              <a:gdLst>
                <a:gd name="T0" fmla="*/ 147 w 518"/>
                <a:gd name="T1" fmla="*/ 489 h 495"/>
                <a:gd name="T2" fmla="*/ 14 w 518"/>
                <a:gd name="T3" fmla="*/ 354 h 495"/>
                <a:gd name="T4" fmla="*/ 60 w 518"/>
                <a:gd name="T5" fmla="*/ 268 h 495"/>
                <a:gd name="T6" fmla="*/ 67 w 518"/>
                <a:gd name="T7" fmla="*/ 186 h 495"/>
                <a:gd name="T8" fmla="*/ 73 w 518"/>
                <a:gd name="T9" fmla="*/ 84 h 495"/>
                <a:gd name="T10" fmla="*/ 134 w 518"/>
                <a:gd name="T11" fmla="*/ 25 h 495"/>
                <a:gd name="T12" fmla="*/ 221 w 518"/>
                <a:gd name="T13" fmla="*/ 22 h 495"/>
                <a:gd name="T14" fmla="*/ 314 w 518"/>
                <a:gd name="T15" fmla="*/ 48 h 495"/>
                <a:gd name="T16" fmla="*/ 431 w 518"/>
                <a:gd name="T17" fmla="*/ 63 h 495"/>
                <a:gd name="T18" fmla="*/ 511 w 518"/>
                <a:gd name="T19" fmla="*/ 97 h 495"/>
                <a:gd name="T20" fmla="*/ 508 w 518"/>
                <a:gd name="T21" fmla="*/ 86 h 495"/>
                <a:gd name="T22" fmla="*/ 411 w 518"/>
                <a:gd name="T23" fmla="*/ 39 h 495"/>
                <a:gd name="T24" fmla="*/ 311 w 518"/>
                <a:gd name="T25" fmla="*/ 36 h 495"/>
                <a:gd name="T26" fmla="*/ 202 w 518"/>
                <a:gd name="T27" fmla="*/ 5 h 495"/>
                <a:gd name="T28" fmla="*/ 129 w 518"/>
                <a:gd name="T29" fmla="*/ 15 h 495"/>
                <a:gd name="T30" fmla="*/ 53 w 518"/>
                <a:gd name="T31" fmla="*/ 151 h 495"/>
                <a:gd name="T32" fmla="*/ 51 w 518"/>
                <a:gd name="T33" fmla="*/ 258 h 495"/>
                <a:gd name="T34" fmla="*/ 3 w 518"/>
                <a:gd name="T35" fmla="*/ 342 h 495"/>
                <a:gd name="T36" fmla="*/ 44 w 518"/>
                <a:gd name="T37" fmla="*/ 422 h 495"/>
                <a:gd name="T38" fmla="*/ 142 w 518"/>
                <a:gd name="T39" fmla="*/ 493 h 495"/>
                <a:gd name="T40" fmla="*/ 147 w 518"/>
                <a:gd name="T41" fmla="*/ 489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8" h="495">
                  <a:moveTo>
                    <a:pt x="147" y="489"/>
                  </a:moveTo>
                  <a:cubicBezTo>
                    <a:pt x="114" y="437"/>
                    <a:pt x="20" y="425"/>
                    <a:pt x="14" y="354"/>
                  </a:cubicBezTo>
                  <a:cubicBezTo>
                    <a:pt x="12" y="318"/>
                    <a:pt x="47" y="298"/>
                    <a:pt x="60" y="268"/>
                  </a:cubicBezTo>
                  <a:cubicBezTo>
                    <a:pt x="71" y="242"/>
                    <a:pt x="69" y="213"/>
                    <a:pt x="67" y="186"/>
                  </a:cubicBezTo>
                  <a:cubicBezTo>
                    <a:pt x="64" y="152"/>
                    <a:pt x="59" y="116"/>
                    <a:pt x="73" y="84"/>
                  </a:cubicBezTo>
                  <a:cubicBezTo>
                    <a:pt x="85" y="58"/>
                    <a:pt x="107" y="37"/>
                    <a:pt x="134" y="25"/>
                  </a:cubicBezTo>
                  <a:cubicBezTo>
                    <a:pt x="162" y="12"/>
                    <a:pt x="192" y="11"/>
                    <a:pt x="221" y="22"/>
                  </a:cubicBezTo>
                  <a:cubicBezTo>
                    <a:pt x="253" y="33"/>
                    <a:pt x="279" y="48"/>
                    <a:pt x="314" y="48"/>
                  </a:cubicBezTo>
                  <a:cubicBezTo>
                    <a:pt x="354" y="48"/>
                    <a:pt x="397" y="36"/>
                    <a:pt x="431" y="63"/>
                  </a:cubicBezTo>
                  <a:cubicBezTo>
                    <a:pt x="455" y="81"/>
                    <a:pt x="478" y="111"/>
                    <a:pt x="511" y="97"/>
                  </a:cubicBezTo>
                  <a:cubicBezTo>
                    <a:pt x="518" y="94"/>
                    <a:pt x="515" y="83"/>
                    <a:pt x="508" y="86"/>
                  </a:cubicBezTo>
                  <a:cubicBezTo>
                    <a:pt x="471" y="101"/>
                    <a:pt x="443" y="50"/>
                    <a:pt x="411" y="39"/>
                  </a:cubicBezTo>
                  <a:cubicBezTo>
                    <a:pt x="379" y="28"/>
                    <a:pt x="344" y="37"/>
                    <a:pt x="311" y="36"/>
                  </a:cubicBezTo>
                  <a:cubicBezTo>
                    <a:pt x="271" y="36"/>
                    <a:pt x="241" y="12"/>
                    <a:pt x="202" y="5"/>
                  </a:cubicBezTo>
                  <a:cubicBezTo>
                    <a:pt x="177" y="0"/>
                    <a:pt x="152" y="4"/>
                    <a:pt x="129" y="15"/>
                  </a:cubicBezTo>
                  <a:cubicBezTo>
                    <a:pt x="73" y="40"/>
                    <a:pt x="50" y="92"/>
                    <a:pt x="53" y="151"/>
                  </a:cubicBezTo>
                  <a:cubicBezTo>
                    <a:pt x="55" y="186"/>
                    <a:pt x="64" y="224"/>
                    <a:pt x="51" y="258"/>
                  </a:cubicBezTo>
                  <a:cubicBezTo>
                    <a:pt x="41" y="289"/>
                    <a:pt x="8" y="308"/>
                    <a:pt x="3" y="342"/>
                  </a:cubicBezTo>
                  <a:cubicBezTo>
                    <a:pt x="0" y="374"/>
                    <a:pt x="21" y="403"/>
                    <a:pt x="44" y="422"/>
                  </a:cubicBezTo>
                  <a:cubicBezTo>
                    <a:pt x="76" y="448"/>
                    <a:pt x="113" y="464"/>
                    <a:pt x="142" y="493"/>
                  </a:cubicBezTo>
                  <a:cubicBezTo>
                    <a:pt x="145" y="495"/>
                    <a:pt x="149" y="492"/>
                    <a:pt x="147" y="4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4873625" y="1933576"/>
              <a:ext cx="1503362" cy="946150"/>
            </a:xfrm>
            <a:custGeom>
              <a:avLst/>
              <a:gdLst>
                <a:gd name="T0" fmla="*/ 0 w 536"/>
                <a:gd name="T1" fmla="*/ 82 h 337"/>
                <a:gd name="T2" fmla="*/ 442 w 536"/>
                <a:gd name="T3" fmla="*/ 122 h 337"/>
                <a:gd name="T4" fmla="*/ 536 w 536"/>
                <a:gd name="T5" fmla="*/ 290 h 337"/>
                <a:gd name="T6" fmla="*/ 532 w 536"/>
                <a:gd name="T7" fmla="*/ 306 h 337"/>
                <a:gd name="T8" fmla="*/ 513 w 536"/>
                <a:gd name="T9" fmla="*/ 313 h 337"/>
                <a:gd name="T10" fmla="*/ 262 w 536"/>
                <a:gd name="T11" fmla="*/ 336 h 337"/>
                <a:gd name="T12" fmla="*/ 237 w 536"/>
                <a:gd name="T13" fmla="*/ 332 h 337"/>
                <a:gd name="T14" fmla="*/ 226 w 536"/>
                <a:gd name="T15" fmla="*/ 316 h 337"/>
                <a:gd name="T16" fmla="*/ 0 w 536"/>
                <a:gd name="T17" fmla="*/ 82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6" h="337">
                  <a:moveTo>
                    <a:pt x="0" y="82"/>
                  </a:moveTo>
                  <a:cubicBezTo>
                    <a:pt x="135" y="0"/>
                    <a:pt x="321" y="21"/>
                    <a:pt x="442" y="122"/>
                  </a:cubicBezTo>
                  <a:cubicBezTo>
                    <a:pt x="493" y="164"/>
                    <a:pt x="535" y="224"/>
                    <a:pt x="536" y="290"/>
                  </a:cubicBezTo>
                  <a:cubicBezTo>
                    <a:pt x="536" y="295"/>
                    <a:pt x="535" y="302"/>
                    <a:pt x="532" y="306"/>
                  </a:cubicBezTo>
                  <a:cubicBezTo>
                    <a:pt x="527" y="311"/>
                    <a:pt x="520" y="312"/>
                    <a:pt x="513" y="313"/>
                  </a:cubicBezTo>
                  <a:cubicBezTo>
                    <a:pt x="429" y="321"/>
                    <a:pt x="346" y="329"/>
                    <a:pt x="262" y="336"/>
                  </a:cubicBezTo>
                  <a:cubicBezTo>
                    <a:pt x="253" y="337"/>
                    <a:pt x="244" y="337"/>
                    <a:pt x="237" y="332"/>
                  </a:cubicBezTo>
                  <a:cubicBezTo>
                    <a:pt x="232" y="328"/>
                    <a:pt x="229" y="322"/>
                    <a:pt x="226" y="316"/>
                  </a:cubicBezTo>
                  <a:cubicBezTo>
                    <a:pt x="184" y="214"/>
                    <a:pt x="98" y="130"/>
                    <a:pt x="0" y="82"/>
                  </a:cubicBezTo>
                </a:path>
              </a:pathLst>
            </a:custGeom>
            <a:solidFill>
              <a:srgbClr val="A32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6816725" y="2012951"/>
              <a:ext cx="1257300" cy="687388"/>
            </a:xfrm>
            <a:custGeom>
              <a:avLst/>
              <a:gdLst>
                <a:gd name="T0" fmla="*/ 443 w 448"/>
                <a:gd name="T1" fmla="*/ 44 h 245"/>
                <a:gd name="T2" fmla="*/ 178 w 448"/>
                <a:gd name="T3" fmla="*/ 5 h 245"/>
                <a:gd name="T4" fmla="*/ 98 w 448"/>
                <a:gd name="T5" fmla="*/ 26 h 245"/>
                <a:gd name="T6" fmla="*/ 5 w 448"/>
                <a:gd name="T7" fmla="*/ 96 h 245"/>
                <a:gd name="T8" fmla="*/ 12 w 448"/>
                <a:gd name="T9" fmla="*/ 107 h 245"/>
                <a:gd name="T10" fmla="*/ 15 w 448"/>
                <a:gd name="T11" fmla="*/ 105 h 245"/>
                <a:gd name="T12" fmla="*/ 199 w 448"/>
                <a:gd name="T13" fmla="*/ 244 h 245"/>
                <a:gd name="T14" fmla="*/ 214 w 448"/>
                <a:gd name="T15" fmla="*/ 243 h 245"/>
                <a:gd name="T16" fmla="*/ 445 w 448"/>
                <a:gd name="T17" fmla="*/ 53 h 245"/>
                <a:gd name="T18" fmla="*/ 443 w 448"/>
                <a:gd name="T19" fmla="*/ 44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245">
                  <a:moveTo>
                    <a:pt x="443" y="44"/>
                  </a:moveTo>
                  <a:cubicBezTo>
                    <a:pt x="357" y="23"/>
                    <a:pt x="248" y="16"/>
                    <a:pt x="178" y="5"/>
                  </a:cubicBezTo>
                  <a:cubicBezTo>
                    <a:pt x="139" y="0"/>
                    <a:pt x="134" y="12"/>
                    <a:pt x="98" y="26"/>
                  </a:cubicBezTo>
                  <a:cubicBezTo>
                    <a:pt x="64" y="39"/>
                    <a:pt x="30" y="70"/>
                    <a:pt x="5" y="96"/>
                  </a:cubicBezTo>
                  <a:cubicBezTo>
                    <a:pt x="0" y="102"/>
                    <a:pt x="6" y="109"/>
                    <a:pt x="12" y="107"/>
                  </a:cubicBezTo>
                  <a:cubicBezTo>
                    <a:pt x="13" y="106"/>
                    <a:pt x="14" y="106"/>
                    <a:pt x="15" y="105"/>
                  </a:cubicBezTo>
                  <a:cubicBezTo>
                    <a:pt x="199" y="244"/>
                    <a:pt x="199" y="244"/>
                    <a:pt x="199" y="244"/>
                  </a:cubicBezTo>
                  <a:cubicBezTo>
                    <a:pt x="198" y="245"/>
                    <a:pt x="213" y="244"/>
                    <a:pt x="214" y="243"/>
                  </a:cubicBezTo>
                  <a:cubicBezTo>
                    <a:pt x="290" y="189"/>
                    <a:pt x="394" y="108"/>
                    <a:pt x="445" y="53"/>
                  </a:cubicBezTo>
                  <a:cubicBezTo>
                    <a:pt x="448" y="50"/>
                    <a:pt x="446" y="45"/>
                    <a:pt x="443" y="44"/>
                  </a:cubicBezTo>
                </a:path>
              </a:pathLst>
            </a:custGeom>
            <a:solidFill>
              <a:srgbClr val="DDA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9"/>
            <p:cNvSpPr/>
            <p:nvPr/>
          </p:nvSpPr>
          <p:spPr bwMode="auto">
            <a:xfrm flipH="1">
              <a:off x="5303838" y="30845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E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0"/>
            <p:cNvSpPr/>
            <p:nvPr/>
          </p:nvSpPr>
          <p:spPr bwMode="auto">
            <a:xfrm>
              <a:off x="5033963" y="2020888"/>
              <a:ext cx="2386012" cy="1155700"/>
            </a:xfrm>
            <a:custGeom>
              <a:avLst/>
              <a:gdLst>
                <a:gd name="T0" fmla="*/ 830 w 851"/>
                <a:gd name="T1" fmla="*/ 114 h 412"/>
                <a:gd name="T2" fmla="*/ 798 w 851"/>
                <a:gd name="T3" fmla="*/ 101 h 412"/>
                <a:gd name="T4" fmla="*/ 774 w 851"/>
                <a:gd name="T5" fmla="*/ 72 h 412"/>
                <a:gd name="T6" fmla="*/ 771 w 851"/>
                <a:gd name="T7" fmla="*/ 28 h 412"/>
                <a:gd name="T8" fmla="*/ 784 w 851"/>
                <a:gd name="T9" fmla="*/ 5 h 412"/>
                <a:gd name="T10" fmla="*/ 783 w 851"/>
                <a:gd name="T11" fmla="*/ 1 h 412"/>
                <a:gd name="T12" fmla="*/ 1 w 851"/>
                <a:gd name="T13" fmla="*/ 208 h 412"/>
                <a:gd name="T14" fmla="*/ 28 w 851"/>
                <a:gd name="T15" fmla="*/ 215 h 412"/>
                <a:gd name="T16" fmla="*/ 25 w 851"/>
                <a:gd name="T17" fmla="*/ 220 h 412"/>
                <a:gd name="T18" fmla="*/ 37 w 851"/>
                <a:gd name="T19" fmla="*/ 309 h 412"/>
                <a:gd name="T20" fmla="*/ 52 w 851"/>
                <a:gd name="T21" fmla="*/ 368 h 412"/>
                <a:gd name="T22" fmla="*/ 66 w 851"/>
                <a:gd name="T23" fmla="*/ 412 h 412"/>
                <a:gd name="T24" fmla="*/ 262 w 851"/>
                <a:gd name="T25" fmla="*/ 383 h 412"/>
                <a:gd name="T26" fmla="*/ 462 w 851"/>
                <a:gd name="T27" fmla="*/ 344 h 412"/>
                <a:gd name="T28" fmla="*/ 658 w 851"/>
                <a:gd name="T29" fmla="*/ 298 h 412"/>
                <a:gd name="T30" fmla="*/ 754 w 851"/>
                <a:gd name="T31" fmla="*/ 273 h 412"/>
                <a:gd name="T32" fmla="*/ 850 w 851"/>
                <a:gd name="T33" fmla="*/ 239 h 412"/>
                <a:gd name="T34" fmla="*/ 831 w 851"/>
                <a:gd name="T35" fmla="*/ 216 h 412"/>
                <a:gd name="T36" fmla="*/ 812 w 851"/>
                <a:gd name="T37" fmla="*/ 178 h 412"/>
                <a:gd name="T38" fmla="*/ 815 w 851"/>
                <a:gd name="T39" fmla="*/ 135 h 412"/>
                <a:gd name="T40" fmla="*/ 830 w 851"/>
                <a:gd name="T41" fmla="*/ 114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51" h="412">
                  <a:moveTo>
                    <a:pt x="830" y="114"/>
                  </a:moveTo>
                  <a:cubicBezTo>
                    <a:pt x="829" y="112"/>
                    <a:pt x="810" y="111"/>
                    <a:pt x="798" y="101"/>
                  </a:cubicBezTo>
                  <a:cubicBezTo>
                    <a:pt x="788" y="93"/>
                    <a:pt x="780" y="83"/>
                    <a:pt x="774" y="72"/>
                  </a:cubicBezTo>
                  <a:cubicBezTo>
                    <a:pt x="767" y="59"/>
                    <a:pt x="763" y="42"/>
                    <a:pt x="771" y="28"/>
                  </a:cubicBezTo>
                  <a:cubicBezTo>
                    <a:pt x="775" y="19"/>
                    <a:pt x="779" y="14"/>
                    <a:pt x="784" y="5"/>
                  </a:cubicBezTo>
                  <a:cubicBezTo>
                    <a:pt x="786" y="3"/>
                    <a:pt x="785" y="0"/>
                    <a:pt x="783" y="1"/>
                  </a:cubicBezTo>
                  <a:cubicBezTo>
                    <a:pt x="781" y="1"/>
                    <a:pt x="252" y="146"/>
                    <a:pt x="1" y="208"/>
                  </a:cubicBezTo>
                  <a:cubicBezTo>
                    <a:pt x="0" y="208"/>
                    <a:pt x="28" y="215"/>
                    <a:pt x="28" y="215"/>
                  </a:cubicBezTo>
                  <a:cubicBezTo>
                    <a:pt x="26" y="216"/>
                    <a:pt x="24" y="218"/>
                    <a:pt x="25" y="220"/>
                  </a:cubicBezTo>
                  <a:cubicBezTo>
                    <a:pt x="31" y="262"/>
                    <a:pt x="28" y="268"/>
                    <a:pt x="37" y="309"/>
                  </a:cubicBezTo>
                  <a:cubicBezTo>
                    <a:pt x="41" y="329"/>
                    <a:pt x="46" y="348"/>
                    <a:pt x="52" y="368"/>
                  </a:cubicBezTo>
                  <a:cubicBezTo>
                    <a:pt x="57" y="382"/>
                    <a:pt x="64" y="412"/>
                    <a:pt x="66" y="412"/>
                  </a:cubicBezTo>
                  <a:cubicBezTo>
                    <a:pt x="131" y="409"/>
                    <a:pt x="198" y="394"/>
                    <a:pt x="262" y="383"/>
                  </a:cubicBezTo>
                  <a:cubicBezTo>
                    <a:pt x="329" y="372"/>
                    <a:pt x="396" y="359"/>
                    <a:pt x="462" y="344"/>
                  </a:cubicBezTo>
                  <a:cubicBezTo>
                    <a:pt x="527" y="329"/>
                    <a:pt x="593" y="316"/>
                    <a:pt x="658" y="298"/>
                  </a:cubicBezTo>
                  <a:cubicBezTo>
                    <a:pt x="690" y="288"/>
                    <a:pt x="723" y="283"/>
                    <a:pt x="754" y="273"/>
                  </a:cubicBezTo>
                  <a:cubicBezTo>
                    <a:pt x="784" y="264"/>
                    <a:pt x="851" y="244"/>
                    <a:pt x="850" y="239"/>
                  </a:cubicBezTo>
                  <a:cubicBezTo>
                    <a:pt x="847" y="229"/>
                    <a:pt x="837" y="224"/>
                    <a:pt x="831" y="216"/>
                  </a:cubicBezTo>
                  <a:cubicBezTo>
                    <a:pt x="821" y="205"/>
                    <a:pt x="815" y="192"/>
                    <a:pt x="812" y="178"/>
                  </a:cubicBezTo>
                  <a:cubicBezTo>
                    <a:pt x="808" y="163"/>
                    <a:pt x="808" y="149"/>
                    <a:pt x="815" y="135"/>
                  </a:cubicBezTo>
                  <a:cubicBezTo>
                    <a:pt x="819" y="126"/>
                    <a:pt x="831" y="118"/>
                    <a:pt x="830" y="114"/>
                  </a:cubicBezTo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任意多边形: 形状 181"/>
            <p:cNvSpPr/>
            <p:nvPr/>
          </p:nvSpPr>
          <p:spPr bwMode="auto">
            <a:xfrm>
              <a:off x="5175485" y="2506715"/>
              <a:ext cx="2242745" cy="668990"/>
            </a:xfrm>
            <a:custGeom>
              <a:avLst/>
              <a:gdLst>
                <a:gd name="connsiteX0" fmla="*/ 2134660 w 2242745"/>
                <a:gd name="connsiteY0" fmla="*/ 0 h 668990"/>
                <a:gd name="connsiteX1" fmla="*/ 2136171 w 2242745"/>
                <a:gd name="connsiteY1" fmla="*/ 12597 h 668990"/>
                <a:gd name="connsiteX2" fmla="*/ 2189442 w 2242745"/>
                <a:gd name="connsiteY2" fmla="*/ 119191 h 668990"/>
                <a:gd name="connsiteX3" fmla="*/ 2242714 w 2242745"/>
                <a:gd name="connsiteY3" fmla="*/ 183708 h 668990"/>
                <a:gd name="connsiteX4" fmla="*/ 1973552 w 2242745"/>
                <a:gd name="connsiteY4" fmla="*/ 279082 h 668990"/>
                <a:gd name="connsiteX5" fmla="*/ 1704390 w 2242745"/>
                <a:gd name="connsiteY5" fmla="*/ 349209 h 668990"/>
                <a:gd name="connsiteX6" fmla="*/ 1154850 w 2242745"/>
                <a:gd name="connsiteY6" fmla="*/ 478243 h 668990"/>
                <a:gd name="connsiteX7" fmla="*/ 594095 w 2242745"/>
                <a:gd name="connsiteY7" fmla="*/ 587642 h 668990"/>
                <a:gd name="connsiteX8" fmla="*/ 44555 w 2242745"/>
                <a:gd name="connsiteY8" fmla="*/ 668990 h 668990"/>
                <a:gd name="connsiteX9" fmla="*/ 5303 w 2242745"/>
                <a:gd name="connsiteY9" fmla="*/ 545566 h 668990"/>
                <a:gd name="connsiteX10" fmla="*/ 0 w 2242745"/>
                <a:gd name="connsiteY10" fmla="*/ 524698 h 668990"/>
                <a:gd name="connsiteX11" fmla="*/ 416011 w 2242745"/>
                <a:gd name="connsiteY11" fmla="*/ 425815 h 668990"/>
                <a:gd name="connsiteX12" fmla="*/ 1073795 w 2242745"/>
                <a:gd name="connsiteY12" fmla="*/ 271070 h 668990"/>
                <a:gd name="connsiteX13" fmla="*/ 1738238 w 2242745"/>
                <a:gd name="connsiteY13" fmla="*/ 111062 h 668990"/>
                <a:gd name="connsiteX14" fmla="*/ 2032611 w 2242745"/>
                <a:gd name="connsiteY14" fmla="*/ 32461 h 668990"/>
                <a:gd name="connsiteX15" fmla="*/ 2057843 w 2242745"/>
                <a:gd name="connsiteY15" fmla="*/ 15618 h 668990"/>
                <a:gd name="connsiteX16" fmla="*/ 2077468 w 2242745"/>
                <a:gd name="connsiteY16" fmla="*/ 18425 h 668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42745" h="668990">
                  <a:moveTo>
                    <a:pt x="2134660" y="0"/>
                  </a:moveTo>
                  <a:lnTo>
                    <a:pt x="2136171" y="12597"/>
                  </a:lnTo>
                  <a:cubicBezTo>
                    <a:pt x="2144582" y="51869"/>
                    <a:pt x="2161405" y="88335"/>
                    <a:pt x="2189442" y="119191"/>
                  </a:cubicBezTo>
                  <a:cubicBezTo>
                    <a:pt x="2206265" y="141632"/>
                    <a:pt x="2234303" y="155657"/>
                    <a:pt x="2242714" y="183708"/>
                  </a:cubicBezTo>
                  <a:cubicBezTo>
                    <a:pt x="2245518" y="197734"/>
                    <a:pt x="2057665" y="253836"/>
                    <a:pt x="1973552" y="279082"/>
                  </a:cubicBezTo>
                  <a:cubicBezTo>
                    <a:pt x="1886635" y="307133"/>
                    <a:pt x="1794111" y="321158"/>
                    <a:pt x="1704390" y="349209"/>
                  </a:cubicBezTo>
                  <a:cubicBezTo>
                    <a:pt x="1522144" y="399701"/>
                    <a:pt x="1337095" y="436167"/>
                    <a:pt x="1154850" y="478243"/>
                  </a:cubicBezTo>
                  <a:cubicBezTo>
                    <a:pt x="969801" y="520320"/>
                    <a:pt x="781948" y="556786"/>
                    <a:pt x="594095" y="587642"/>
                  </a:cubicBezTo>
                  <a:cubicBezTo>
                    <a:pt x="414654" y="618498"/>
                    <a:pt x="226801" y="660575"/>
                    <a:pt x="44555" y="668990"/>
                  </a:cubicBezTo>
                  <a:cubicBezTo>
                    <a:pt x="38948" y="668990"/>
                    <a:pt x="19321" y="584837"/>
                    <a:pt x="5303" y="545566"/>
                  </a:cubicBezTo>
                  <a:lnTo>
                    <a:pt x="0" y="524698"/>
                  </a:lnTo>
                  <a:lnTo>
                    <a:pt x="416011" y="425815"/>
                  </a:lnTo>
                  <a:cubicBezTo>
                    <a:pt x="635740" y="374233"/>
                    <a:pt x="855118" y="323003"/>
                    <a:pt x="1073795" y="271070"/>
                  </a:cubicBezTo>
                  <a:cubicBezTo>
                    <a:pt x="1295276" y="217734"/>
                    <a:pt x="1516757" y="164398"/>
                    <a:pt x="1738238" y="111062"/>
                  </a:cubicBezTo>
                  <a:cubicBezTo>
                    <a:pt x="1836362" y="85797"/>
                    <a:pt x="1934486" y="60533"/>
                    <a:pt x="2032611" y="32461"/>
                  </a:cubicBezTo>
                  <a:cubicBezTo>
                    <a:pt x="2038218" y="21232"/>
                    <a:pt x="2046629" y="15618"/>
                    <a:pt x="2057843" y="15618"/>
                  </a:cubicBezTo>
                  <a:cubicBezTo>
                    <a:pt x="2066253" y="18425"/>
                    <a:pt x="2071860" y="18425"/>
                    <a:pt x="2077468" y="18425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14" name="Freeform 11"/>
            <p:cNvSpPr/>
            <p:nvPr/>
          </p:nvSpPr>
          <p:spPr bwMode="auto">
            <a:xfrm>
              <a:off x="5132388" y="2828926"/>
              <a:ext cx="1281112" cy="1192213"/>
            </a:xfrm>
            <a:custGeom>
              <a:avLst/>
              <a:gdLst>
                <a:gd name="T0" fmla="*/ 0 w 457"/>
                <a:gd name="T1" fmla="*/ 393 h 425"/>
                <a:gd name="T2" fmla="*/ 403 w 457"/>
                <a:gd name="T3" fmla="*/ 207 h 425"/>
                <a:gd name="T4" fmla="*/ 436 w 457"/>
                <a:gd name="T5" fmla="*/ 18 h 425"/>
                <a:gd name="T6" fmla="*/ 426 w 457"/>
                <a:gd name="T7" fmla="*/ 4 h 425"/>
                <a:gd name="T8" fmla="*/ 406 w 457"/>
                <a:gd name="T9" fmla="*/ 4 h 425"/>
                <a:gd name="T10" fmla="*/ 162 w 457"/>
                <a:gd name="T11" fmla="*/ 66 h 425"/>
                <a:gd name="T12" fmla="*/ 140 w 457"/>
                <a:gd name="T13" fmla="*/ 78 h 425"/>
                <a:gd name="T14" fmla="*/ 135 w 457"/>
                <a:gd name="T15" fmla="*/ 97 h 425"/>
                <a:gd name="T16" fmla="*/ 0 w 457"/>
                <a:gd name="T17" fmla="*/ 39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425">
                  <a:moveTo>
                    <a:pt x="0" y="393"/>
                  </a:moveTo>
                  <a:cubicBezTo>
                    <a:pt x="154" y="425"/>
                    <a:pt x="323" y="343"/>
                    <a:pt x="403" y="207"/>
                  </a:cubicBezTo>
                  <a:cubicBezTo>
                    <a:pt x="437" y="150"/>
                    <a:pt x="457" y="80"/>
                    <a:pt x="436" y="18"/>
                  </a:cubicBezTo>
                  <a:cubicBezTo>
                    <a:pt x="434" y="12"/>
                    <a:pt x="431" y="7"/>
                    <a:pt x="426" y="4"/>
                  </a:cubicBezTo>
                  <a:cubicBezTo>
                    <a:pt x="420" y="0"/>
                    <a:pt x="413" y="2"/>
                    <a:pt x="406" y="4"/>
                  </a:cubicBezTo>
                  <a:cubicBezTo>
                    <a:pt x="325" y="24"/>
                    <a:pt x="243" y="44"/>
                    <a:pt x="162" y="66"/>
                  </a:cubicBezTo>
                  <a:cubicBezTo>
                    <a:pt x="153" y="68"/>
                    <a:pt x="144" y="71"/>
                    <a:pt x="140" y="78"/>
                  </a:cubicBezTo>
                  <a:cubicBezTo>
                    <a:pt x="136" y="83"/>
                    <a:pt x="136" y="90"/>
                    <a:pt x="135" y="97"/>
                  </a:cubicBezTo>
                  <a:cubicBezTo>
                    <a:pt x="129" y="207"/>
                    <a:pt x="76" y="314"/>
                    <a:pt x="0" y="393"/>
                  </a:cubicBezTo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3789363" y="2828926"/>
              <a:ext cx="915987" cy="501650"/>
            </a:xfrm>
            <a:custGeom>
              <a:avLst/>
              <a:gdLst>
                <a:gd name="T0" fmla="*/ 197 w 327"/>
                <a:gd name="T1" fmla="*/ 8 h 179"/>
                <a:gd name="T2" fmla="*/ 148 w 327"/>
                <a:gd name="T3" fmla="*/ 21 h 179"/>
                <a:gd name="T4" fmla="*/ 74 w 327"/>
                <a:gd name="T5" fmla="*/ 38 h 179"/>
                <a:gd name="T6" fmla="*/ 126 w 327"/>
                <a:gd name="T7" fmla="*/ 55 h 179"/>
                <a:gd name="T8" fmla="*/ 0 w 327"/>
                <a:gd name="T9" fmla="*/ 111 h 179"/>
                <a:gd name="T10" fmla="*/ 107 w 327"/>
                <a:gd name="T11" fmla="*/ 122 h 179"/>
                <a:gd name="T12" fmla="*/ 84 w 327"/>
                <a:gd name="T13" fmla="*/ 163 h 179"/>
                <a:gd name="T14" fmla="*/ 160 w 327"/>
                <a:gd name="T15" fmla="*/ 153 h 179"/>
                <a:gd name="T16" fmla="*/ 127 w 327"/>
                <a:gd name="T17" fmla="*/ 179 h 179"/>
                <a:gd name="T18" fmla="*/ 182 w 327"/>
                <a:gd name="T19" fmla="*/ 168 h 179"/>
                <a:gd name="T20" fmla="*/ 248 w 327"/>
                <a:gd name="T21" fmla="*/ 149 h 179"/>
                <a:gd name="T22" fmla="*/ 299 w 327"/>
                <a:gd name="T23" fmla="*/ 104 h 179"/>
                <a:gd name="T24" fmla="*/ 197 w 327"/>
                <a:gd name="T25" fmla="*/ 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7" h="179">
                  <a:moveTo>
                    <a:pt x="197" y="8"/>
                  </a:moveTo>
                  <a:cubicBezTo>
                    <a:pt x="183" y="10"/>
                    <a:pt x="161" y="17"/>
                    <a:pt x="148" y="21"/>
                  </a:cubicBezTo>
                  <a:cubicBezTo>
                    <a:pt x="124" y="27"/>
                    <a:pt x="97" y="30"/>
                    <a:pt x="74" y="38"/>
                  </a:cubicBezTo>
                  <a:cubicBezTo>
                    <a:pt x="92" y="39"/>
                    <a:pt x="111" y="45"/>
                    <a:pt x="126" y="55"/>
                  </a:cubicBezTo>
                  <a:cubicBezTo>
                    <a:pt x="85" y="75"/>
                    <a:pt x="43" y="94"/>
                    <a:pt x="0" y="111"/>
                  </a:cubicBezTo>
                  <a:cubicBezTo>
                    <a:pt x="36" y="116"/>
                    <a:pt x="71" y="120"/>
                    <a:pt x="107" y="122"/>
                  </a:cubicBezTo>
                  <a:cubicBezTo>
                    <a:pt x="99" y="136"/>
                    <a:pt x="91" y="149"/>
                    <a:pt x="84" y="163"/>
                  </a:cubicBezTo>
                  <a:cubicBezTo>
                    <a:pt x="109" y="165"/>
                    <a:pt x="136" y="162"/>
                    <a:pt x="160" y="153"/>
                  </a:cubicBezTo>
                  <a:cubicBezTo>
                    <a:pt x="151" y="164"/>
                    <a:pt x="139" y="172"/>
                    <a:pt x="127" y="179"/>
                  </a:cubicBezTo>
                  <a:cubicBezTo>
                    <a:pt x="145" y="175"/>
                    <a:pt x="163" y="171"/>
                    <a:pt x="182" y="168"/>
                  </a:cubicBezTo>
                  <a:cubicBezTo>
                    <a:pt x="204" y="163"/>
                    <a:pt x="227" y="158"/>
                    <a:pt x="248" y="149"/>
                  </a:cubicBezTo>
                  <a:cubicBezTo>
                    <a:pt x="269" y="139"/>
                    <a:pt x="289" y="124"/>
                    <a:pt x="299" y="104"/>
                  </a:cubicBezTo>
                  <a:cubicBezTo>
                    <a:pt x="327" y="27"/>
                    <a:pt x="250" y="0"/>
                    <a:pt x="197" y="8"/>
                  </a:cubicBezTo>
                  <a:close/>
                </a:path>
              </a:pathLst>
            </a:custGeom>
            <a:solidFill>
              <a:srgbClr val="FE4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4130675" y="2917826"/>
              <a:ext cx="485775" cy="265113"/>
            </a:xfrm>
            <a:custGeom>
              <a:avLst/>
              <a:gdLst>
                <a:gd name="T0" fmla="*/ 104 w 173"/>
                <a:gd name="T1" fmla="*/ 4 h 94"/>
                <a:gd name="T2" fmla="*/ 78 w 173"/>
                <a:gd name="T3" fmla="*/ 11 h 94"/>
                <a:gd name="T4" fmla="*/ 39 w 173"/>
                <a:gd name="T5" fmla="*/ 20 h 94"/>
                <a:gd name="T6" fmla="*/ 67 w 173"/>
                <a:gd name="T7" fmla="*/ 29 h 94"/>
                <a:gd name="T8" fmla="*/ 0 w 173"/>
                <a:gd name="T9" fmla="*/ 58 h 94"/>
                <a:gd name="T10" fmla="*/ 57 w 173"/>
                <a:gd name="T11" fmla="*/ 64 h 94"/>
                <a:gd name="T12" fmla="*/ 44 w 173"/>
                <a:gd name="T13" fmla="*/ 86 h 94"/>
                <a:gd name="T14" fmla="*/ 84 w 173"/>
                <a:gd name="T15" fmla="*/ 81 h 94"/>
                <a:gd name="T16" fmla="*/ 67 w 173"/>
                <a:gd name="T17" fmla="*/ 94 h 94"/>
                <a:gd name="T18" fmla="*/ 96 w 173"/>
                <a:gd name="T19" fmla="*/ 88 h 94"/>
                <a:gd name="T20" fmla="*/ 131 w 173"/>
                <a:gd name="T21" fmla="*/ 78 h 94"/>
                <a:gd name="T22" fmla="*/ 158 w 173"/>
                <a:gd name="T23" fmla="*/ 55 h 94"/>
                <a:gd name="T24" fmla="*/ 104 w 173"/>
                <a:gd name="T25" fmla="*/ 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94">
                  <a:moveTo>
                    <a:pt x="104" y="4"/>
                  </a:moveTo>
                  <a:cubicBezTo>
                    <a:pt x="96" y="5"/>
                    <a:pt x="85" y="9"/>
                    <a:pt x="78" y="11"/>
                  </a:cubicBezTo>
                  <a:cubicBezTo>
                    <a:pt x="65" y="14"/>
                    <a:pt x="51" y="16"/>
                    <a:pt x="39" y="20"/>
                  </a:cubicBezTo>
                  <a:cubicBezTo>
                    <a:pt x="49" y="20"/>
                    <a:pt x="59" y="24"/>
                    <a:pt x="67" y="29"/>
                  </a:cubicBezTo>
                  <a:cubicBezTo>
                    <a:pt x="45" y="40"/>
                    <a:pt x="23" y="50"/>
                    <a:pt x="0" y="58"/>
                  </a:cubicBezTo>
                  <a:cubicBezTo>
                    <a:pt x="19" y="61"/>
                    <a:pt x="38" y="63"/>
                    <a:pt x="57" y="64"/>
                  </a:cubicBezTo>
                  <a:cubicBezTo>
                    <a:pt x="53" y="72"/>
                    <a:pt x="48" y="79"/>
                    <a:pt x="44" y="86"/>
                  </a:cubicBezTo>
                  <a:cubicBezTo>
                    <a:pt x="58" y="87"/>
                    <a:pt x="72" y="85"/>
                    <a:pt x="84" y="81"/>
                  </a:cubicBezTo>
                  <a:cubicBezTo>
                    <a:pt x="80" y="86"/>
                    <a:pt x="74" y="91"/>
                    <a:pt x="67" y="94"/>
                  </a:cubicBezTo>
                  <a:cubicBezTo>
                    <a:pt x="77" y="92"/>
                    <a:pt x="86" y="90"/>
                    <a:pt x="96" y="88"/>
                  </a:cubicBezTo>
                  <a:cubicBezTo>
                    <a:pt x="108" y="86"/>
                    <a:pt x="120" y="83"/>
                    <a:pt x="131" y="78"/>
                  </a:cubicBezTo>
                  <a:cubicBezTo>
                    <a:pt x="142" y="73"/>
                    <a:pt x="152" y="66"/>
                    <a:pt x="158" y="55"/>
                  </a:cubicBezTo>
                  <a:cubicBezTo>
                    <a:pt x="173" y="14"/>
                    <a:pt x="132" y="0"/>
                    <a:pt x="104" y="4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4565650" y="2590801"/>
              <a:ext cx="558800" cy="687388"/>
            </a:xfrm>
            <a:custGeom>
              <a:avLst/>
              <a:gdLst>
                <a:gd name="T0" fmla="*/ 181 w 199"/>
                <a:gd name="T1" fmla="*/ 145 h 245"/>
                <a:gd name="T2" fmla="*/ 151 w 199"/>
                <a:gd name="T3" fmla="*/ 21 h 245"/>
                <a:gd name="T4" fmla="*/ 94 w 199"/>
                <a:gd name="T5" fmla="*/ 16 h 245"/>
                <a:gd name="T6" fmla="*/ 17 w 199"/>
                <a:gd name="T7" fmla="*/ 50 h 245"/>
                <a:gd name="T8" fmla="*/ 13 w 199"/>
                <a:gd name="T9" fmla="*/ 126 h 245"/>
                <a:gd name="T10" fmla="*/ 32 w 199"/>
                <a:gd name="T11" fmla="*/ 213 h 245"/>
                <a:gd name="T12" fmla="*/ 76 w 199"/>
                <a:gd name="T13" fmla="*/ 243 h 245"/>
                <a:gd name="T14" fmla="*/ 125 w 199"/>
                <a:gd name="T15" fmla="*/ 233 h 245"/>
                <a:gd name="T16" fmla="*/ 178 w 199"/>
                <a:gd name="T17" fmla="*/ 221 h 245"/>
                <a:gd name="T18" fmla="*/ 197 w 199"/>
                <a:gd name="T19" fmla="*/ 210 h 245"/>
                <a:gd name="T20" fmla="*/ 181 w 199"/>
                <a:gd name="T21" fmla="*/ 1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245">
                  <a:moveTo>
                    <a:pt x="181" y="145"/>
                  </a:moveTo>
                  <a:cubicBezTo>
                    <a:pt x="173" y="113"/>
                    <a:pt x="155" y="30"/>
                    <a:pt x="151" y="21"/>
                  </a:cubicBezTo>
                  <a:cubicBezTo>
                    <a:pt x="140" y="0"/>
                    <a:pt x="113" y="13"/>
                    <a:pt x="94" y="16"/>
                  </a:cubicBezTo>
                  <a:cubicBezTo>
                    <a:pt x="66" y="20"/>
                    <a:pt x="34" y="27"/>
                    <a:pt x="17" y="50"/>
                  </a:cubicBezTo>
                  <a:cubicBezTo>
                    <a:pt x="0" y="74"/>
                    <a:pt x="8" y="99"/>
                    <a:pt x="13" y="126"/>
                  </a:cubicBezTo>
                  <a:cubicBezTo>
                    <a:pt x="18" y="156"/>
                    <a:pt x="20" y="177"/>
                    <a:pt x="32" y="213"/>
                  </a:cubicBezTo>
                  <a:cubicBezTo>
                    <a:pt x="40" y="237"/>
                    <a:pt x="51" y="245"/>
                    <a:pt x="76" y="243"/>
                  </a:cubicBezTo>
                  <a:cubicBezTo>
                    <a:pt x="88" y="242"/>
                    <a:pt x="114" y="236"/>
                    <a:pt x="125" y="233"/>
                  </a:cubicBezTo>
                  <a:cubicBezTo>
                    <a:pt x="142" y="229"/>
                    <a:pt x="162" y="228"/>
                    <a:pt x="178" y="221"/>
                  </a:cubicBezTo>
                  <a:cubicBezTo>
                    <a:pt x="189" y="216"/>
                    <a:pt x="199" y="222"/>
                    <a:pt x="197" y="210"/>
                  </a:cubicBezTo>
                  <a:cubicBezTo>
                    <a:pt x="195" y="191"/>
                    <a:pt x="186" y="164"/>
                    <a:pt x="181" y="145"/>
                  </a:cubicBezTo>
                  <a:close/>
                </a:path>
              </a:pathLst>
            </a:custGeom>
            <a:solidFill>
              <a:srgbClr val="FD4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4919663" y="2540001"/>
              <a:ext cx="461962" cy="681038"/>
            </a:xfrm>
            <a:custGeom>
              <a:avLst/>
              <a:gdLst>
                <a:gd name="T0" fmla="*/ 123 w 165"/>
                <a:gd name="T1" fmla="*/ 0 h 243"/>
                <a:gd name="T2" fmla="*/ 165 w 165"/>
                <a:gd name="T3" fmla="*/ 221 h 243"/>
                <a:gd name="T4" fmla="*/ 45 w 165"/>
                <a:gd name="T5" fmla="*/ 243 h 243"/>
                <a:gd name="T6" fmla="*/ 0 w 165"/>
                <a:gd name="T7" fmla="*/ 27 h 243"/>
                <a:gd name="T8" fmla="*/ 123 w 165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243">
                  <a:moveTo>
                    <a:pt x="123" y="0"/>
                  </a:moveTo>
                  <a:cubicBezTo>
                    <a:pt x="123" y="0"/>
                    <a:pt x="157" y="193"/>
                    <a:pt x="165" y="221"/>
                  </a:cubicBezTo>
                  <a:cubicBezTo>
                    <a:pt x="165" y="221"/>
                    <a:pt x="74" y="238"/>
                    <a:pt x="45" y="243"/>
                  </a:cubicBezTo>
                  <a:cubicBezTo>
                    <a:pt x="45" y="243"/>
                    <a:pt x="33" y="106"/>
                    <a:pt x="0" y="27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3177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7"/>
            <p:cNvSpPr/>
            <p:nvPr/>
          </p:nvSpPr>
          <p:spPr bwMode="auto">
            <a:xfrm>
              <a:off x="4905375" y="2605088"/>
              <a:ext cx="158750" cy="619125"/>
            </a:xfrm>
            <a:custGeom>
              <a:avLst/>
              <a:gdLst>
                <a:gd name="T0" fmla="*/ 56 w 57"/>
                <a:gd name="T1" fmla="*/ 214 h 221"/>
                <a:gd name="T2" fmla="*/ 12 w 57"/>
                <a:gd name="T3" fmla="*/ 7 h 221"/>
                <a:gd name="T4" fmla="*/ 3 w 57"/>
                <a:gd name="T5" fmla="*/ 12 h 221"/>
                <a:gd name="T6" fmla="*/ 45 w 57"/>
                <a:gd name="T7" fmla="*/ 214 h 221"/>
                <a:gd name="T8" fmla="*/ 56 w 57"/>
                <a:gd name="T9" fmla="*/ 21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221">
                  <a:moveTo>
                    <a:pt x="56" y="214"/>
                  </a:moveTo>
                  <a:cubicBezTo>
                    <a:pt x="57" y="143"/>
                    <a:pt x="42" y="72"/>
                    <a:pt x="12" y="7"/>
                  </a:cubicBezTo>
                  <a:cubicBezTo>
                    <a:pt x="9" y="0"/>
                    <a:pt x="0" y="6"/>
                    <a:pt x="3" y="12"/>
                  </a:cubicBezTo>
                  <a:cubicBezTo>
                    <a:pt x="31" y="76"/>
                    <a:pt x="46" y="144"/>
                    <a:pt x="45" y="214"/>
                  </a:cubicBezTo>
                  <a:cubicBezTo>
                    <a:pt x="45" y="221"/>
                    <a:pt x="56" y="221"/>
                    <a:pt x="56" y="214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5219700" y="2533651"/>
              <a:ext cx="173037" cy="639763"/>
            </a:xfrm>
            <a:custGeom>
              <a:avLst/>
              <a:gdLst>
                <a:gd name="T0" fmla="*/ 61 w 62"/>
                <a:gd name="T1" fmla="*/ 220 h 228"/>
                <a:gd name="T2" fmla="*/ 14 w 62"/>
                <a:gd name="T3" fmla="*/ 8 h 228"/>
                <a:gd name="T4" fmla="*/ 3 w 62"/>
                <a:gd name="T5" fmla="*/ 11 h 228"/>
                <a:gd name="T6" fmla="*/ 49 w 62"/>
                <a:gd name="T7" fmla="*/ 220 h 228"/>
                <a:gd name="T8" fmla="*/ 61 w 62"/>
                <a:gd name="T9" fmla="*/ 22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228">
                  <a:moveTo>
                    <a:pt x="61" y="220"/>
                  </a:moveTo>
                  <a:cubicBezTo>
                    <a:pt x="56" y="147"/>
                    <a:pt x="40" y="76"/>
                    <a:pt x="14" y="8"/>
                  </a:cubicBezTo>
                  <a:cubicBezTo>
                    <a:pt x="12" y="0"/>
                    <a:pt x="0" y="4"/>
                    <a:pt x="3" y="11"/>
                  </a:cubicBezTo>
                  <a:cubicBezTo>
                    <a:pt x="28" y="78"/>
                    <a:pt x="44" y="148"/>
                    <a:pt x="49" y="220"/>
                  </a:cubicBezTo>
                  <a:cubicBezTo>
                    <a:pt x="50" y="228"/>
                    <a:pt x="62" y="228"/>
                    <a:pt x="61" y="220"/>
                  </a:cubicBezTo>
                  <a:close/>
                </a:path>
              </a:pathLst>
            </a:custGeom>
            <a:solidFill>
              <a:srgbClr val="468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9"/>
            <p:cNvSpPr/>
            <p:nvPr/>
          </p:nvSpPr>
          <p:spPr bwMode="auto">
            <a:xfrm flipH="1">
              <a:off x="5011738" y="2654301"/>
              <a:ext cx="0" cy="3175"/>
            </a:xfrm>
            <a:custGeom>
              <a:avLst/>
              <a:gdLst>
                <a:gd name="T0" fmla="*/ 2 h 2"/>
                <a:gd name="T1" fmla="*/ 0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468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0"/>
            <p:cNvSpPr/>
            <p:nvPr/>
          </p:nvSpPr>
          <p:spPr bwMode="auto">
            <a:xfrm>
              <a:off x="5014913" y="2657476"/>
              <a:ext cx="142875" cy="496888"/>
            </a:xfrm>
            <a:custGeom>
              <a:avLst/>
              <a:gdLst>
                <a:gd name="T0" fmla="*/ 51 w 51"/>
                <a:gd name="T1" fmla="*/ 176 h 177"/>
                <a:gd name="T2" fmla="*/ 37 w 51"/>
                <a:gd name="T3" fmla="*/ 77 h 177"/>
                <a:gd name="T4" fmla="*/ 5 w 51"/>
                <a:gd name="T5" fmla="*/ 2 h 177"/>
                <a:gd name="T6" fmla="*/ 1 w 51"/>
                <a:gd name="T7" fmla="*/ 4 h 177"/>
                <a:gd name="T8" fmla="*/ 49 w 51"/>
                <a:gd name="T9" fmla="*/ 176 h 177"/>
                <a:gd name="T10" fmla="*/ 51 w 51"/>
                <a:gd name="T11" fmla="*/ 1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77">
                  <a:moveTo>
                    <a:pt x="51" y="176"/>
                  </a:moveTo>
                  <a:cubicBezTo>
                    <a:pt x="50" y="142"/>
                    <a:pt x="45" y="110"/>
                    <a:pt x="37" y="77"/>
                  </a:cubicBezTo>
                  <a:cubicBezTo>
                    <a:pt x="31" y="53"/>
                    <a:pt x="24" y="20"/>
                    <a:pt x="5" y="2"/>
                  </a:cubicBezTo>
                  <a:cubicBezTo>
                    <a:pt x="3" y="0"/>
                    <a:pt x="0" y="2"/>
                    <a:pt x="1" y="4"/>
                  </a:cubicBezTo>
                  <a:cubicBezTo>
                    <a:pt x="33" y="54"/>
                    <a:pt x="42" y="118"/>
                    <a:pt x="49" y="176"/>
                  </a:cubicBezTo>
                  <a:cubicBezTo>
                    <a:pt x="49" y="177"/>
                    <a:pt x="51" y="177"/>
                    <a:pt x="51" y="176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5184775" y="2657476"/>
              <a:ext cx="101600" cy="479425"/>
            </a:xfrm>
            <a:custGeom>
              <a:avLst/>
              <a:gdLst>
                <a:gd name="T0" fmla="*/ 0 w 36"/>
                <a:gd name="T1" fmla="*/ 3 h 171"/>
                <a:gd name="T2" fmla="*/ 22 w 36"/>
                <a:gd name="T3" fmla="*/ 85 h 171"/>
                <a:gd name="T4" fmla="*/ 29 w 36"/>
                <a:gd name="T5" fmla="*/ 170 h 171"/>
                <a:gd name="T6" fmla="*/ 31 w 36"/>
                <a:gd name="T7" fmla="*/ 170 h 171"/>
                <a:gd name="T8" fmla="*/ 29 w 36"/>
                <a:gd name="T9" fmla="*/ 87 h 171"/>
                <a:gd name="T10" fmla="*/ 3 w 36"/>
                <a:gd name="T11" fmla="*/ 2 h 171"/>
                <a:gd name="T12" fmla="*/ 0 w 36"/>
                <a:gd name="T13" fmla="*/ 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71">
                  <a:moveTo>
                    <a:pt x="0" y="3"/>
                  </a:moveTo>
                  <a:cubicBezTo>
                    <a:pt x="7" y="31"/>
                    <a:pt x="17" y="57"/>
                    <a:pt x="22" y="85"/>
                  </a:cubicBezTo>
                  <a:cubicBezTo>
                    <a:pt x="27" y="113"/>
                    <a:pt x="26" y="141"/>
                    <a:pt x="29" y="170"/>
                  </a:cubicBezTo>
                  <a:cubicBezTo>
                    <a:pt x="29" y="171"/>
                    <a:pt x="31" y="171"/>
                    <a:pt x="31" y="170"/>
                  </a:cubicBezTo>
                  <a:cubicBezTo>
                    <a:pt x="36" y="143"/>
                    <a:pt x="33" y="114"/>
                    <a:pt x="29" y="87"/>
                  </a:cubicBezTo>
                  <a:cubicBezTo>
                    <a:pt x="25" y="59"/>
                    <a:pt x="18" y="27"/>
                    <a:pt x="3" y="2"/>
                  </a:cubicBezTo>
                  <a:cubicBezTo>
                    <a:pt x="2" y="0"/>
                    <a:pt x="0" y="1"/>
                    <a:pt x="0" y="3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4697413" y="2225676"/>
              <a:ext cx="1009650" cy="581025"/>
            </a:xfrm>
            <a:custGeom>
              <a:avLst/>
              <a:gdLst>
                <a:gd name="T0" fmla="*/ 0 w 360"/>
                <a:gd name="T1" fmla="*/ 67 h 207"/>
                <a:gd name="T2" fmla="*/ 285 w 360"/>
                <a:gd name="T3" fmla="*/ 53 h 207"/>
                <a:gd name="T4" fmla="*/ 359 w 360"/>
                <a:gd name="T5" fmla="*/ 151 h 207"/>
                <a:gd name="T6" fmla="*/ 358 w 360"/>
                <a:gd name="T7" fmla="*/ 162 h 207"/>
                <a:gd name="T8" fmla="*/ 347 w 360"/>
                <a:gd name="T9" fmla="*/ 168 h 207"/>
                <a:gd name="T10" fmla="*/ 189 w 360"/>
                <a:gd name="T11" fmla="*/ 205 h 207"/>
                <a:gd name="T12" fmla="*/ 173 w 360"/>
                <a:gd name="T13" fmla="*/ 205 h 207"/>
                <a:gd name="T14" fmla="*/ 165 w 360"/>
                <a:gd name="T15" fmla="*/ 195 h 207"/>
                <a:gd name="T16" fmla="*/ 0 w 360"/>
                <a:gd name="T17" fmla="*/ 6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0" h="206">
                  <a:moveTo>
                    <a:pt x="0" y="67"/>
                  </a:moveTo>
                  <a:cubicBezTo>
                    <a:pt x="78" y="3"/>
                    <a:pt x="199" y="0"/>
                    <a:pt x="285" y="53"/>
                  </a:cubicBezTo>
                  <a:cubicBezTo>
                    <a:pt x="321" y="75"/>
                    <a:pt x="353" y="109"/>
                    <a:pt x="359" y="151"/>
                  </a:cubicBezTo>
                  <a:cubicBezTo>
                    <a:pt x="360" y="155"/>
                    <a:pt x="360" y="159"/>
                    <a:pt x="358" y="162"/>
                  </a:cubicBezTo>
                  <a:cubicBezTo>
                    <a:pt x="356" y="165"/>
                    <a:pt x="351" y="167"/>
                    <a:pt x="347" y="168"/>
                  </a:cubicBezTo>
                  <a:cubicBezTo>
                    <a:pt x="294" y="181"/>
                    <a:pt x="242" y="193"/>
                    <a:pt x="189" y="205"/>
                  </a:cubicBezTo>
                  <a:cubicBezTo>
                    <a:pt x="184" y="206"/>
                    <a:pt x="178" y="207"/>
                    <a:pt x="173" y="205"/>
                  </a:cubicBezTo>
                  <a:cubicBezTo>
                    <a:pt x="169" y="203"/>
                    <a:pt x="167" y="199"/>
                    <a:pt x="165" y="195"/>
                  </a:cubicBezTo>
                  <a:cubicBezTo>
                    <a:pt x="129" y="134"/>
                    <a:pt x="67" y="89"/>
                    <a:pt x="0" y="67"/>
                  </a:cubicBezTo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3"/>
            <p:cNvSpPr/>
            <p:nvPr/>
          </p:nvSpPr>
          <p:spPr bwMode="auto">
            <a:xfrm>
              <a:off x="6083300" y="1992313"/>
              <a:ext cx="731837" cy="320675"/>
            </a:xfrm>
            <a:custGeom>
              <a:avLst/>
              <a:gdLst>
                <a:gd name="T0" fmla="*/ 142 w 261"/>
                <a:gd name="T1" fmla="*/ 0 h 114"/>
                <a:gd name="T2" fmla="*/ 117 w 261"/>
                <a:gd name="T3" fmla="*/ 4 h 114"/>
                <a:gd name="T4" fmla="*/ 114 w 261"/>
                <a:gd name="T5" fmla="*/ 12 h 114"/>
                <a:gd name="T6" fmla="*/ 16 w 261"/>
                <a:gd name="T7" fmla="*/ 81 h 114"/>
                <a:gd name="T8" fmla="*/ 12 w 261"/>
                <a:gd name="T9" fmla="*/ 79 h 114"/>
                <a:gd name="T10" fmla="*/ 8 w 261"/>
                <a:gd name="T11" fmla="*/ 80 h 114"/>
                <a:gd name="T12" fmla="*/ 0 w 261"/>
                <a:gd name="T13" fmla="*/ 92 h 114"/>
                <a:gd name="T14" fmla="*/ 11 w 261"/>
                <a:gd name="T15" fmla="*/ 101 h 114"/>
                <a:gd name="T16" fmla="*/ 26 w 261"/>
                <a:gd name="T17" fmla="*/ 114 h 114"/>
                <a:gd name="T18" fmla="*/ 261 w 261"/>
                <a:gd name="T19" fmla="*/ 51 h 114"/>
                <a:gd name="T20" fmla="*/ 243 w 261"/>
                <a:gd name="T21" fmla="*/ 33 h 114"/>
                <a:gd name="T22" fmla="*/ 189 w 261"/>
                <a:gd name="T23" fmla="*/ 9 h 114"/>
                <a:gd name="T24" fmla="*/ 142 w 261"/>
                <a:gd name="T2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1" h="114">
                  <a:moveTo>
                    <a:pt x="142" y="0"/>
                  </a:moveTo>
                  <a:cubicBezTo>
                    <a:pt x="134" y="0"/>
                    <a:pt x="126" y="1"/>
                    <a:pt x="117" y="4"/>
                  </a:cubicBezTo>
                  <a:cubicBezTo>
                    <a:pt x="113" y="5"/>
                    <a:pt x="113" y="9"/>
                    <a:pt x="114" y="12"/>
                  </a:cubicBezTo>
                  <a:cubicBezTo>
                    <a:pt x="16" y="81"/>
                    <a:pt x="16" y="81"/>
                    <a:pt x="16" y="81"/>
                  </a:cubicBezTo>
                  <a:cubicBezTo>
                    <a:pt x="15" y="80"/>
                    <a:pt x="13" y="79"/>
                    <a:pt x="12" y="79"/>
                  </a:cubicBezTo>
                  <a:cubicBezTo>
                    <a:pt x="10" y="79"/>
                    <a:pt x="9" y="79"/>
                    <a:pt x="8" y="80"/>
                  </a:cubicBezTo>
                  <a:cubicBezTo>
                    <a:pt x="5" y="84"/>
                    <a:pt x="2" y="88"/>
                    <a:pt x="0" y="92"/>
                  </a:cubicBezTo>
                  <a:cubicBezTo>
                    <a:pt x="4" y="95"/>
                    <a:pt x="8" y="98"/>
                    <a:pt x="11" y="101"/>
                  </a:cubicBezTo>
                  <a:cubicBezTo>
                    <a:pt x="16" y="105"/>
                    <a:pt x="21" y="110"/>
                    <a:pt x="26" y="114"/>
                  </a:cubicBezTo>
                  <a:cubicBezTo>
                    <a:pt x="112" y="91"/>
                    <a:pt x="194" y="69"/>
                    <a:pt x="261" y="51"/>
                  </a:cubicBezTo>
                  <a:cubicBezTo>
                    <a:pt x="255" y="44"/>
                    <a:pt x="249" y="38"/>
                    <a:pt x="243" y="33"/>
                  </a:cubicBezTo>
                  <a:cubicBezTo>
                    <a:pt x="227" y="22"/>
                    <a:pt x="207" y="15"/>
                    <a:pt x="189" y="9"/>
                  </a:cubicBezTo>
                  <a:cubicBezTo>
                    <a:pt x="173" y="4"/>
                    <a:pt x="158" y="0"/>
                    <a:pt x="142" y="0"/>
                  </a:cubicBezTo>
                </a:path>
              </a:pathLst>
            </a:custGeom>
            <a:solidFill>
              <a:srgbClr val="EFC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6037263" y="2251076"/>
              <a:ext cx="119062" cy="92075"/>
            </a:xfrm>
            <a:custGeom>
              <a:avLst/>
              <a:gdLst>
                <a:gd name="T0" fmla="*/ 16 w 42"/>
                <a:gd name="T1" fmla="*/ 0 h 33"/>
                <a:gd name="T2" fmla="*/ 0 w 42"/>
                <a:gd name="T3" fmla="*/ 33 h 33"/>
                <a:gd name="T4" fmla="*/ 42 w 42"/>
                <a:gd name="T5" fmla="*/ 22 h 33"/>
                <a:gd name="T6" fmla="*/ 27 w 42"/>
                <a:gd name="T7" fmla="*/ 9 h 33"/>
                <a:gd name="T8" fmla="*/ 16 w 42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3">
                  <a:moveTo>
                    <a:pt x="16" y="0"/>
                  </a:moveTo>
                  <a:cubicBezTo>
                    <a:pt x="8" y="10"/>
                    <a:pt x="2" y="22"/>
                    <a:pt x="0" y="33"/>
                  </a:cubicBezTo>
                  <a:cubicBezTo>
                    <a:pt x="14" y="29"/>
                    <a:pt x="28" y="26"/>
                    <a:pt x="42" y="22"/>
                  </a:cubicBezTo>
                  <a:cubicBezTo>
                    <a:pt x="37" y="18"/>
                    <a:pt x="32" y="13"/>
                    <a:pt x="27" y="9"/>
                  </a:cubicBezTo>
                  <a:cubicBezTo>
                    <a:pt x="24" y="6"/>
                    <a:pt x="20" y="3"/>
                    <a:pt x="16" y="0"/>
                  </a:cubicBezTo>
                </a:path>
              </a:pathLst>
            </a:custGeom>
            <a:solidFill>
              <a:srgbClr val="D388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5"/>
            <p:cNvSpPr/>
            <p:nvPr/>
          </p:nvSpPr>
          <p:spPr bwMode="auto">
            <a:xfrm>
              <a:off x="6029325" y="2135188"/>
              <a:ext cx="933450" cy="631825"/>
            </a:xfrm>
            <a:custGeom>
              <a:avLst/>
              <a:gdLst>
                <a:gd name="T0" fmla="*/ 280 w 333"/>
                <a:gd name="T1" fmla="*/ 0 h 225"/>
                <a:gd name="T2" fmla="*/ 45 w 333"/>
                <a:gd name="T3" fmla="*/ 63 h 225"/>
                <a:gd name="T4" fmla="*/ 3 w 333"/>
                <a:gd name="T5" fmla="*/ 74 h 225"/>
                <a:gd name="T6" fmla="*/ 13 w 333"/>
                <a:gd name="T7" fmla="*/ 115 h 225"/>
                <a:gd name="T8" fmla="*/ 49 w 333"/>
                <a:gd name="T9" fmla="*/ 151 h 225"/>
                <a:gd name="T10" fmla="*/ 87 w 333"/>
                <a:gd name="T11" fmla="*/ 211 h 225"/>
                <a:gd name="T12" fmla="*/ 94 w 333"/>
                <a:gd name="T13" fmla="*/ 225 h 225"/>
                <a:gd name="T14" fmla="*/ 192 w 333"/>
                <a:gd name="T15" fmla="*/ 201 h 225"/>
                <a:gd name="T16" fmla="*/ 174 w 333"/>
                <a:gd name="T17" fmla="*/ 143 h 225"/>
                <a:gd name="T18" fmla="*/ 164 w 333"/>
                <a:gd name="T19" fmla="*/ 119 h 225"/>
                <a:gd name="T20" fmla="*/ 171 w 333"/>
                <a:gd name="T21" fmla="*/ 87 h 225"/>
                <a:gd name="T22" fmla="*/ 173 w 333"/>
                <a:gd name="T23" fmla="*/ 87 h 225"/>
                <a:gd name="T24" fmla="*/ 194 w 333"/>
                <a:gd name="T25" fmla="*/ 99 h 225"/>
                <a:gd name="T26" fmla="*/ 238 w 333"/>
                <a:gd name="T27" fmla="*/ 153 h 225"/>
                <a:gd name="T28" fmla="*/ 256 w 333"/>
                <a:gd name="T29" fmla="*/ 186 h 225"/>
                <a:gd name="T30" fmla="*/ 315 w 333"/>
                <a:gd name="T31" fmla="*/ 172 h 225"/>
                <a:gd name="T32" fmla="*/ 333 w 333"/>
                <a:gd name="T33" fmla="*/ 167 h 225"/>
                <a:gd name="T34" fmla="*/ 321 w 333"/>
                <a:gd name="T35" fmla="*/ 101 h 225"/>
                <a:gd name="T36" fmla="*/ 280 w 333"/>
                <a:gd name="T3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3" h="225">
                  <a:moveTo>
                    <a:pt x="280" y="0"/>
                  </a:moveTo>
                  <a:cubicBezTo>
                    <a:pt x="213" y="18"/>
                    <a:pt x="131" y="40"/>
                    <a:pt x="45" y="63"/>
                  </a:cubicBezTo>
                  <a:cubicBezTo>
                    <a:pt x="31" y="67"/>
                    <a:pt x="17" y="70"/>
                    <a:pt x="3" y="74"/>
                  </a:cubicBezTo>
                  <a:cubicBezTo>
                    <a:pt x="0" y="87"/>
                    <a:pt x="3" y="101"/>
                    <a:pt x="13" y="115"/>
                  </a:cubicBezTo>
                  <a:cubicBezTo>
                    <a:pt x="24" y="128"/>
                    <a:pt x="38" y="138"/>
                    <a:pt x="49" y="151"/>
                  </a:cubicBezTo>
                  <a:cubicBezTo>
                    <a:pt x="64" y="169"/>
                    <a:pt x="75" y="191"/>
                    <a:pt x="87" y="211"/>
                  </a:cubicBezTo>
                  <a:cubicBezTo>
                    <a:pt x="89" y="215"/>
                    <a:pt x="92" y="220"/>
                    <a:pt x="94" y="225"/>
                  </a:cubicBezTo>
                  <a:cubicBezTo>
                    <a:pt x="127" y="217"/>
                    <a:pt x="159" y="209"/>
                    <a:pt x="192" y="201"/>
                  </a:cubicBezTo>
                  <a:cubicBezTo>
                    <a:pt x="188" y="181"/>
                    <a:pt x="182" y="162"/>
                    <a:pt x="174" y="143"/>
                  </a:cubicBezTo>
                  <a:cubicBezTo>
                    <a:pt x="171" y="135"/>
                    <a:pt x="167" y="127"/>
                    <a:pt x="164" y="119"/>
                  </a:cubicBezTo>
                  <a:cubicBezTo>
                    <a:pt x="160" y="109"/>
                    <a:pt x="146" y="90"/>
                    <a:pt x="171" y="87"/>
                  </a:cubicBezTo>
                  <a:cubicBezTo>
                    <a:pt x="172" y="87"/>
                    <a:pt x="172" y="87"/>
                    <a:pt x="173" y="87"/>
                  </a:cubicBezTo>
                  <a:cubicBezTo>
                    <a:pt x="181" y="87"/>
                    <a:pt x="189" y="94"/>
                    <a:pt x="194" y="99"/>
                  </a:cubicBezTo>
                  <a:cubicBezTo>
                    <a:pt x="211" y="114"/>
                    <a:pt x="226" y="133"/>
                    <a:pt x="238" y="153"/>
                  </a:cubicBezTo>
                  <a:cubicBezTo>
                    <a:pt x="245" y="163"/>
                    <a:pt x="250" y="175"/>
                    <a:pt x="256" y="186"/>
                  </a:cubicBezTo>
                  <a:cubicBezTo>
                    <a:pt x="275" y="181"/>
                    <a:pt x="295" y="177"/>
                    <a:pt x="315" y="172"/>
                  </a:cubicBezTo>
                  <a:cubicBezTo>
                    <a:pt x="321" y="170"/>
                    <a:pt x="327" y="169"/>
                    <a:pt x="333" y="167"/>
                  </a:cubicBezTo>
                  <a:cubicBezTo>
                    <a:pt x="331" y="145"/>
                    <a:pt x="327" y="123"/>
                    <a:pt x="321" y="101"/>
                  </a:cubicBezTo>
                  <a:cubicBezTo>
                    <a:pt x="313" y="68"/>
                    <a:pt x="302" y="28"/>
                    <a:pt x="280" y="0"/>
                  </a:cubicBezTo>
                </a:path>
              </a:pathLst>
            </a:custGeom>
            <a:solidFill>
              <a:srgbClr val="EFB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6"/>
            <p:cNvSpPr>
              <a:spLocks noEditPoints="1"/>
            </p:cNvSpPr>
            <p:nvPr/>
          </p:nvSpPr>
          <p:spPr bwMode="auto">
            <a:xfrm>
              <a:off x="6292850" y="2605088"/>
              <a:ext cx="676275" cy="301625"/>
            </a:xfrm>
            <a:custGeom>
              <a:avLst/>
              <a:gdLst>
                <a:gd name="T0" fmla="*/ 98 w 241"/>
                <a:gd name="T1" fmla="*/ 34 h 108"/>
                <a:gd name="T2" fmla="*/ 0 w 241"/>
                <a:gd name="T3" fmla="*/ 58 h 108"/>
                <a:gd name="T4" fmla="*/ 61 w 241"/>
                <a:gd name="T5" fmla="*/ 108 h 108"/>
                <a:gd name="T6" fmla="*/ 64 w 241"/>
                <a:gd name="T7" fmla="*/ 108 h 108"/>
                <a:gd name="T8" fmla="*/ 98 w 241"/>
                <a:gd name="T9" fmla="*/ 36 h 108"/>
                <a:gd name="T10" fmla="*/ 98 w 241"/>
                <a:gd name="T11" fmla="*/ 34 h 108"/>
                <a:gd name="T12" fmla="*/ 239 w 241"/>
                <a:gd name="T13" fmla="*/ 0 h 108"/>
                <a:gd name="T14" fmla="*/ 221 w 241"/>
                <a:gd name="T15" fmla="*/ 5 h 108"/>
                <a:gd name="T16" fmla="*/ 162 w 241"/>
                <a:gd name="T17" fmla="*/ 19 h 108"/>
                <a:gd name="T18" fmla="*/ 175 w 241"/>
                <a:gd name="T19" fmla="*/ 43 h 108"/>
                <a:gd name="T20" fmla="*/ 209 w 241"/>
                <a:gd name="T21" fmla="*/ 62 h 108"/>
                <a:gd name="T22" fmla="*/ 235 w 241"/>
                <a:gd name="T23" fmla="*/ 43 h 108"/>
                <a:gd name="T24" fmla="*/ 240 w 241"/>
                <a:gd name="T25" fmla="*/ 2 h 108"/>
                <a:gd name="T26" fmla="*/ 239 w 241"/>
                <a:gd name="T2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1" h="108">
                  <a:moveTo>
                    <a:pt x="98" y="34"/>
                  </a:moveTo>
                  <a:cubicBezTo>
                    <a:pt x="65" y="42"/>
                    <a:pt x="33" y="50"/>
                    <a:pt x="0" y="58"/>
                  </a:cubicBezTo>
                  <a:cubicBezTo>
                    <a:pt x="14" y="81"/>
                    <a:pt x="33" y="108"/>
                    <a:pt x="61" y="108"/>
                  </a:cubicBezTo>
                  <a:cubicBezTo>
                    <a:pt x="62" y="108"/>
                    <a:pt x="63" y="108"/>
                    <a:pt x="64" y="108"/>
                  </a:cubicBezTo>
                  <a:cubicBezTo>
                    <a:pt x="99" y="106"/>
                    <a:pt x="103" y="64"/>
                    <a:pt x="98" y="36"/>
                  </a:cubicBezTo>
                  <a:cubicBezTo>
                    <a:pt x="98" y="36"/>
                    <a:pt x="98" y="35"/>
                    <a:pt x="98" y="34"/>
                  </a:cubicBezTo>
                  <a:moveTo>
                    <a:pt x="239" y="0"/>
                  </a:moveTo>
                  <a:cubicBezTo>
                    <a:pt x="233" y="2"/>
                    <a:pt x="227" y="3"/>
                    <a:pt x="221" y="5"/>
                  </a:cubicBezTo>
                  <a:cubicBezTo>
                    <a:pt x="201" y="10"/>
                    <a:pt x="181" y="14"/>
                    <a:pt x="162" y="19"/>
                  </a:cubicBezTo>
                  <a:cubicBezTo>
                    <a:pt x="166" y="27"/>
                    <a:pt x="170" y="36"/>
                    <a:pt x="175" y="43"/>
                  </a:cubicBezTo>
                  <a:cubicBezTo>
                    <a:pt x="184" y="55"/>
                    <a:pt x="197" y="62"/>
                    <a:pt x="209" y="62"/>
                  </a:cubicBezTo>
                  <a:cubicBezTo>
                    <a:pt x="219" y="62"/>
                    <a:pt x="229" y="56"/>
                    <a:pt x="235" y="43"/>
                  </a:cubicBezTo>
                  <a:cubicBezTo>
                    <a:pt x="241" y="31"/>
                    <a:pt x="241" y="16"/>
                    <a:pt x="240" y="2"/>
                  </a:cubicBezTo>
                  <a:cubicBezTo>
                    <a:pt x="240" y="2"/>
                    <a:pt x="240" y="1"/>
                    <a:pt x="239" y="0"/>
                  </a:cubicBezTo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7"/>
            <p:cNvSpPr/>
            <p:nvPr/>
          </p:nvSpPr>
          <p:spPr bwMode="auto">
            <a:xfrm>
              <a:off x="5857875" y="1597026"/>
              <a:ext cx="233362" cy="704850"/>
            </a:xfrm>
            <a:custGeom>
              <a:avLst/>
              <a:gdLst>
                <a:gd name="T0" fmla="*/ 76 w 83"/>
                <a:gd name="T1" fmla="*/ 238 h 251"/>
                <a:gd name="T2" fmla="*/ 75 w 83"/>
                <a:gd name="T3" fmla="*/ 238 h 251"/>
                <a:gd name="T4" fmla="*/ 63 w 83"/>
                <a:gd name="T5" fmla="*/ 18 h 251"/>
                <a:gd name="T6" fmla="*/ 64 w 83"/>
                <a:gd name="T7" fmla="*/ 7 h 251"/>
                <a:gd name="T8" fmla="*/ 13 w 83"/>
                <a:gd name="T9" fmla="*/ 31 h 251"/>
                <a:gd name="T10" fmla="*/ 8 w 83"/>
                <a:gd name="T11" fmla="*/ 116 h 251"/>
                <a:gd name="T12" fmla="*/ 22 w 83"/>
                <a:gd name="T13" fmla="*/ 214 h 251"/>
                <a:gd name="T14" fmla="*/ 39 w 83"/>
                <a:gd name="T15" fmla="*/ 241 h 251"/>
                <a:gd name="T16" fmla="*/ 74 w 83"/>
                <a:gd name="T17" fmla="*/ 249 h 251"/>
                <a:gd name="T18" fmla="*/ 76 w 83"/>
                <a:gd name="T19" fmla="*/ 23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" h="251">
                  <a:moveTo>
                    <a:pt x="76" y="238"/>
                  </a:moveTo>
                  <a:cubicBezTo>
                    <a:pt x="76" y="238"/>
                    <a:pt x="75" y="238"/>
                    <a:pt x="75" y="238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9" y="18"/>
                    <a:pt x="70" y="9"/>
                    <a:pt x="64" y="7"/>
                  </a:cubicBezTo>
                  <a:cubicBezTo>
                    <a:pt x="44" y="0"/>
                    <a:pt x="23" y="12"/>
                    <a:pt x="13" y="31"/>
                  </a:cubicBezTo>
                  <a:cubicBezTo>
                    <a:pt x="0" y="56"/>
                    <a:pt x="6" y="89"/>
                    <a:pt x="8" y="116"/>
                  </a:cubicBezTo>
                  <a:cubicBezTo>
                    <a:pt x="10" y="148"/>
                    <a:pt x="12" y="182"/>
                    <a:pt x="22" y="214"/>
                  </a:cubicBezTo>
                  <a:cubicBezTo>
                    <a:pt x="25" y="224"/>
                    <a:pt x="29" y="234"/>
                    <a:pt x="39" y="241"/>
                  </a:cubicBezTo>
                  <a:cubicBezTo>
                    <a:pt x="49" y="248"/>
                    <a:pt x="62" y="246"/>
                    <a:pt x="74" y="249"/>
                  </a:cubicBezTo>
                  <a:cubicBezTo>
                    <a:pt x="80" y="251"/>
                    <a:pt x="83" y="240"/>
                    <a:pt x="76" y="238"/>
                  </a:cubicBezTo>
                  <a:close/>
                </a:path>
              </a:pathLst>
            </a:custGeom>
            <a:solidFill>
              <a:srgbClr val="B7B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8"/>
            <p:cNvSpPr/>
            <p:nvPr/>
          </p:nvSpPr>
          <p:spPr bwMode="auto">
            <a:xfrm>
              <a:off x="6862763" y="1055688"/>
              <a:ext cx="168275" cy="157163"/>
            </a:xfrm>
            <a:custGeom>
              <a:avLst/>
              <a:gdLst>
                <a:gd name="T0" fmla="*/ 36 w 60"/>
                <a:gd name="T1" fmla="*/ 0 h 56"/>
                <a:gd name="T2" fmla="*/ 13 w 60"/>
                <a:gd name="T3" fmla="*/ 17 h 56"/>
                <a:gd name="T4" fmla="*/ 12 w 60"/>
                <a:gd name="T5" fmla="*/ 25 h 56"/>
                <a:gd name="T6" fmla="*/ 12 w 60"/>
                <a:gd name="T7" fmla="*/ 25 h 56"/>
                <a:gd name="T8" fmla="*/ 2 w 60"/>
                <a:gd name="T9" fmla="*/ 25 h 56"/>
                <a:gd name="T10" fmla="*/ 5 w 60"/>
                <a:gd name="T11" fmla="*/ 38 h 56"/>
                <a:gd name="T12" fmla="*/ 17 w 60"/>
                <a:gd name="T13" fmla="*/ 44 h 56"/>
                <a:gd name="T14" fmla="*/ 20 w 60"/>
                <a:gd name="T15" fmla="*/ 46 h 56"/>
                <a:gd name="T16" fmla="*/ 24 w 60"/>
                <a:gd name="T17" fmla="*/ 45 h 56"/>
                <a:gd name="T18" fmla="*/ 46 w 60"/>
                <a:gd name="T19" fmla="*/ 54 h 56"/>
                <a:gd name="T20" fmla="*/ 46 w 60"/>
                <a:gd name="T21" fmla="*/ 55 h 56"/>
                <a:gd name="T22" fmla="*/ 47 w 60"/>
                <a:gd name="T23" fmla="*/ 55 h 56"/>
                <a:gd name="T24" fmla="*/ 36 w 60"/>
                <a:gd name="T2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56">
                  <a:moveTo>
                    <a:pt x="36" y="0"/>
                  </a:moveTo>
                  <a:cubicBezTo>
                    <a:pt x="27" y="0"/>
                    <a:pt x="15" y="8"/>
                    <a:pt x="13" y="17"/>
                  </a:cubicBezTo>
                  <a:cubicBezTo>
                    <a:pt x="13" y="19"/>
                    <a:pt x="12" y="22"/>
                    <a:pt x="12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9" y="23"/>
                    <a:pt x="4" y="20"/>
                    <a:pt x="2" y="25"/>
                  </a:cubicBezTo>
                  <a:cubicBezTo>
                    <a:pt x="0" y="29"/>
                    <a:pt x="2" y="35"/>
                    <a:pt x="5" y="38"/>
                  </a:cubicBezTo>
                  <a:cubicBezTo>
                    <a:pt x="8" y="40"/>
                    <a:pt x="13" y="44"/>
                    <a:pt x="17" y="44"/>
                  </a:cubicBezTo>
                  <a:cubicBezTo>
                    <a:pt x="18" y="45"/>
                    <a:pt x="19" y="46"/>
                    <a:pt x="20" y="46"/>
                  </a:cubicBezTo>
                  <a:cubicBezTo>
                    <a:pt x="21" y="47"/>
                    <a:pt x="24" y="47"/>
                    <a:pt x="24" y="45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6" y="55"/>
                    <a:pt x="47" y="56"/>
                    <a:pt x="47" y="55"/>
                  </a:cubicBezTo>
                  <a:cubicBezTo>
                    <a:pt x="56" y="42"/>
                    <a:pt x="60" y="2"/>
                    <a:pt x="36" y="0"/>
                  </a:cubicBezTo>
                  <a:close/>
                </a:path>
              </a:pathLst>
            </a:custGeom>
            <a:solidFill>
              <a:srgbClr val="FBFC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9"/>
            <p:cNvSpPr/>
            <p:nvPr/>
          </p:nvSpPr>
          <p:spPr bwMode="auto">
            <a:xfrm>
              <a:off x="6618288" y="1173163"/>
              <a:ext cx="377825" cy="690563"/>
            </a:xfrm>
            <a:custGeom>
              <a:avLst/>
              <a:gdLst>
                <a:gd name="T0" fmla="*/ 132 w 135"/>
                <a:gd name="T1" fmla="*/ 21 h 246"/>
                <a:gd name="T2" fmla="*/ 103 w 135"/>
                <a:gd name="T3" fmla="*/ 1 h 246"/>
                <a:gd name="T4" fmla="*/ 85 w 135"/>
                <a:gd name="T5" fmla="*/ 30 h 246"/>
                <a:gd name="T6" fmla="*/ 0 w 135"/>
                <a:gd name="T7" fmla="*/ 167 h 246"/>
                <a:gd name="T8" fmla="*/ 1 w 135"/>
                <a:gd name="T9" fmla="*/ 168 h 246"/>
                <a:gd name="T10" fmla="*/ 26 w 135"/>
                <a:gd name="T11" fmla="*/ 243 h 246"/>
                <a:gd name="T12" fmla="*/ 26 w 135"/>
                <a:gd name="T13" fmla="*/ 243 h 246"/>
                <a:gd name="T14" fmla="*/ 28 w 135"/>
                <a:gd name="T15" fmla="*/ 245 h 246"/>
                <a:gd name="T16" fmla="*/ 105 w 135"/>
                <a:gd name="T17" fmla="*/ 142 h 246"/>
                <a:gd name="T18" fmla="*/ 124 w 135"/>
                <a:gd name="T19" fmla="*/ 77 h 246"/>
                <a:gd name="T20" fmla="*/ 132 w 135"/>
                <a:gd name="T21" fmla="*/ 21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" h="246">
                  <a:moveTo>
                    <a:pt x="132" y="21"/>
                  </a:moveTo>
                  <a:cubicBezTo>
                    <a:pt x="129" y="9"/>
                    <a:pt x="114" y="1"/>
                    <a:pt x="103" y="1"/>
                  </a:cubicBezTo>
                  <a:cubicBezTo>
                    <a:pt x="87" y="0"/>
                    <a:pt x="88" y="18"/>
                    <a:pt x="85" y="30"/>
                  </a:cubicBezTo>
                  <a:cubicBezTo>
                    <a:pt x="68" y="82"/>
                    <a:pt x="38" y="128"/>
                    <a:pt x="0" y="167"/>
                  </a:cubicBezTo>
                  <a:cubicBezTo>
                    <a:pt x="0" y="167"/>
                    <a:pt x="0" y="168"/>
                    <a:pt x="1" y="168"/>
                  </a:cubicBezTo>
                  <a:cubicBezTo>
                    <a:pt x="26" y="243"/>
                    <a:pt x="26" y="243"/>
                    <a:pt x="26" y="243"/>
                  </a:cubicBezTo>
                  <a:cubicBezTo>
                    <a:pt x="26" y="243"/>
                    <a:pt x="26" y="243"/>
                    <a:pt x="26" y="243"/>
                  </a:cubicBezTo>
                  <a:cubicBezTo>
                    <a:pt x="25" y="244"/>
                    <a:pt x="26" y="246"/>
                    <a:pt x="28" y="245"/>
                  </a:cubicBezTo>
                  <a:cubicBezTo>
                    <a:pt x="64" y="223"/>
                    <a:pt x="90" y="181"/>
                    <a:pt x="105" y="142"/>
                  </a:cubicBezTo>
                  <a:cubicBezTo>
                    <a:pt x="113" y="121"/>
                    <a:pt x="120" y="99"/>
                    <a:pt x="124" y="77"/>
                  </a:cubicBezTo>
                  <a:cubicBezTo>
                    <a:pt x="127" y="61"/>
                    <a:pt x="135" y="38"/>
                    <a:pt x="132" y="21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0"/>
            <p:cNvSpPr/>
            <p:nvPr/>
          </p:nvSpPr>
          <p:spPr bwMode="auto">
            <a:xfrm>
              <a:off x="6043613" y="2189163"/>
              <a:ext cx="568325" cy="841375"/>
            </a:xfrm>
            <a:custGeom>
              <a:avLst/>
              <a:gdLst>
                <a:gd name="T0" fmla="*/ 196 w 203"/>
                <a:gd name="T1" fmla="*/ 254 h 300"/>
                <a:gd name="T2" fmla="*/ 177 w 203"/>
                <a:gd name="T3" fmla="*/ 163 h 300"/>
                <a:gd name="T4" fmla="*/ 90 w 203"/>
                <a:gd name="T5" fmla="*/ 8 h 300"/>
                <a:gd name="T6" fmla="*/ 75 w 203"/>
                <a:gd name="T7" fmla="*/ 16 h 300"/>
                <a:gd name="T8" fmla="*/ 15 w 203"/>
                <a:gd name="T9" fmla="*/ 27 h 300"/>
                <a:gd name="T10" fmla="*/ 1 w 203"/>
                <a:gd name="T11" fmla="*/ 29 h 300"/>
                <a:gd name="T12" fmla="*/ 33 w 203"/>
                <a:gd name="T13" fmla="*/ 104 h 300"/>
                <a:gd name="T14" fmla="*/ 96 w 203"/>
                <a:gd name="T15" fmla="*/ 170 h 300"/>
                <a:gd name="T16" fmla="*/ 128 w 203"/>
                <a:gd name="T17" fmla="*/ 262 h 300"/>
                <a:gd name="T18" fmla="*/ 178 w 203"/>
                <a:gd name="T19" fmla="*/ 300 h 300"/>
                <a:gd name="T20" fmla="*/ 196 w 203"/>
                <a:gd name="T21" fmla="*/ 254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3" h="300">
                  <a:moveTo>
                    <a:pt x="196" y="254"/>
                  </a:moveTo>
                  <a:cubicBezTo>
                    <a:pt x="193" y="223"/>
                    <a:pt x="187" y="193"/>
                    <a:pt x="177" y="163"/>
                  </a:cubicBezTo>
                  <a:cubicBezTo>
                    <a:pt x="159" y="106"/>
                    <a:pt x="129" y="53"/>
                    <a:pt x="90" y="8"/>
                  </a:cubicBezTo>
                  <a:cubicBezTo>
                    <a:pt x="83" y="0"/>
                    <a:pt x="74" y="8"/>
                    <a:pt x="75" y="16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3" y="17"/>
                    <a:pt x="0" y="18"/>
                    <a:pt x="1" y="29"/>
                  </a:cubicBezTo>
                  <a:cubicBezTo>
                    <a:pt x="4" y="58"/>
                    <a:pt x="12" y="84"/>
                    <a:pt x="33" y="104"/>
                  </a:cubicBezTo>
                  <a:cubicBezTo>
                    <a:pt x="56" y="126"/>
                    <a:pt x="80" y="140"/>
                    <a:pt x="96" y="170"/>
                  </a:cubicBezTo>
                  <a:cubicBezTo>
                    <a:pt x="111" y="199"/>
                    <a:pt x="114" y="232"/>
                    <a:pt x="128" y="262"/>
                  </a:cubicBezTo>
                  <a:cubicBezTo>
                    <a:pt x="137" y="281"/>
                    <a:pt x="155" y="300"/>
                    <a:pt x="178" y="300"/>
                  </a:cubicBezTo>
                  <a:cubicBezTo>
                    <a:pt x="203" y="300"/>
                    <a:pt x="197" y="271"/>
                    <a:pt x="196" y="254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1"/>
            <p:cNvSpPr/>
            <p:nvPr/>
          </p:nvSpPr>
          <p:spPr bwMode="auto">
            <a:xfrm>
              <a:off x="6343650" y="2314576"/>
              <a:ext cx="66675" cy="53975"/>
            </a:xfrm>
            <a:custGeom>
              <a:avLst/>
              <a:gdLst>
                <a:gd name="T0" fmla="*/ 12 w 24"/>
                <a:gd name="T1" fmla="*/ 18 h 19"/>
                <a:gd name="T2" fmla="*/ 12 w 24"/>
                <a:gd name="T3" fmla="*/ 0 h 19"/>
                <a:gd name="T4" fmla="*/ 12 w 24"/>
                <a:gd name="T5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12" y="18"/>
                  </a:moveTo>
                  <a:cubicBezTo>
                    <a:pt x="24" y="18"/>
                    <a:pt x="24" y="0"/>
                    <a:pt x="12" y="0"/>
                  </a:cubicBezTo>
                  <a:cubicBezTo>
                    <a:pt x="0" y="0"/>
                    <a:pt x="1" y="19"/>
                    <a:pt x="12" y="18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2"/>
            <p:cNvSpPr/>
            <p:nvPr/>
          </p:nvSpPr>
          <p:spPr bwMode="auto">
            <a:xfrm>
              <a:off x="6337300" y="2060576"/>
              <a:ext cx="427037" cy="363538"/>
            </a:xfrm>
            <a:custGeom>
              <a:avLst/>
              <a:gdLst>
                <a:gd name="T0" fmla="*/ 137 w 152"/>
                <a:gd name="T1" fmla="*/ 28 h 130"/>
                <a:gd name="T2" fmla="*/ 76 w 152"/>
                <a:gd name="T3" fmla="*/ 2 h 130"/>
                <a:gd name="T4" fmla="*/ 69 w 152"/>
                <a:gd name="T5" fmla="*/ 19 h 130"/>
                <a:gd name="T6" fmla="*/ 20 w 152"/>
                <a:gd name="T7" fmla="*/ 107 h 130"/>
                <a:gd name="T8" fmla="*/ 11 w 152"/>
                <a:gd name="T9" fmla="*/ 109 h 130"/>
                <a:gd name="T10" fmla="*/ 17 w 152"/>
                <a:gd name="T11" fmla="*/ 127 h 130"/>
                <a:gd name="T12" fmla="*/ 103 w 152"/>
                <a:gd name="T13" fmla="*/ 103 h 130"/>
                <a:gd name="T14" fmla="*/ 144 w 152"/>
                <a:gd name="T15" fmla="*/ 75 h 130"/>
                <a:gd name="T16" fmla="*/ 137 w 152"/>
                <a:gd name="T17" fmla="*/ 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130">
                  <a:moveTo>
                    <a:pt x="137" y="28"/>
                  </a:moveTo>
                  <a:cubicBezTo>
                    <a:pt x="122" y="10"/>
                    <a:pt x="98" y="5"/>
                    <a:pt x="76" y="2"/>
                  </a:cubicBezTo>
                  <a:cubicBezTo>
                    <a:pt x="65" y="0"/>
                    <a:pt x="60" y="15"/>
                    <a:pt x="69" y="19"/>
                  </a:cubicBezTo>
                  <a:cubicBezTo>
                    <a:pt x="20" y="107"/>
                    <a:pt x="20" y="107"/>
                    <a:pt x="20" y="107"/>
                  </a:cubicBezTo>
                  <a:cubicBezTo>
                    <a:pt x="17" y="108"/>
                    <a:pt x="14" y="108"/>
                    <a:pt x="11" y="109"/>
                  </a:cubicBezTo>
                  <a:cubicBezTo>
                    <a:pt x="0" y="112"/>
                    <a:pt x="5" y="130"/>
                    <a:pt x="17" y="127"/>
                  </a:cubicBezTo>
                  <a:cubicBezTo>
                    <a:pt x="45" y="119"/>
                    <a:pt x="75" y="113"/>
                    <a:pt x="103" y="103"/>
                  </a:cubicBezTo>
                  <a:cubicBezTo>
                    <a:pt x="119" y="98"/>
                    <a:pt x="136" y="90"/>
                    <a:pt x="144" y="75"/>
                  </a:cubicBezTo>
                  <a:cubicBezTo>
                    <a:pt x="152" y="59"/>
                    <a:pt x="148" y="41"/>
                    <a:pt x="137" y="28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3"/>
            <p:cNvSpPr/>
            <p:nvPr/>
          </p:nvSpPr>
          <p:spPr bwMode="auto">
            <a:xfrm>
              <a:off x="6573838" y="2076451"/>
              <a:ext cx="450850" cy="836613"/>
            </a:xfrm>
            <a:custGeom>
              <a:avLst/>
              <a:gdLst>
                <a:gd name="T0" fmla="*/ 150 w 161"/>
                <a:gd name="T1" fmla="*/ 182 h 298"/>
                <a:gd name="T2" fmla="*/ 127 w 161"/>
                <a:gd name="T3" fmla="*/ 93 h 298"/>
                <a:gd name="T4" fmla="*/ 26 w 161"/>
                <a:gd name="T5" fmla="*/ 2 h 298"/>
                <a:gd name="T6" fmla="*/ 22 w 161"/>
                <a:gd name="T7" fmla="*/ 20 h 298"/>
                <a:gd name="T8" fmla="*/ 23 w 161"/>
                <a:gd name="T9" fmla="*/ 20 h 298"/>
                <a:gd name="T10" fmla="*/ 15 w 161"/>
                <a:gd name="T11" fmla="*/ 76 h 298"/>
                <a:gd name="T12" fmla="*/ 10 w 161"/>
                <a:gd name="T13" fmla="*/ 93 h 298"/>
                <a:gd name="T14" fmla="*/ 99 w 161"/>
                <a:gd name="T15" fmla="*/ 243 h 298"/>
                <a:gd name="T16" fmla="*/ 131 w 161"/>
                <a:gd name="T17" fmla="*/ 295 h 298"/>
                <a:gd name="T18" fmla="*/ 160 w 161"/>
                <a:gd name="T19" fmla="*/ 267 h 298"/>
                <a:gd name="T20" fmla="*/ 150 w 161"/>
                <a:gd name="T21" fmla="*/ 18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1" h="298">
                  <a:moveTo>
                    <a:pt x="150" y="182"/>
                  </a:moveTo>
                  <a:cubicBezTo>
                    <a:pt x="144" y="152"/>
                    <a:pt x="137" y="122"/>
                    <a:pt x="127" y="93"/>
                  </a:cubicBezTo>
                  <a:cubicBezTo>
                    <a:pt x="111" y="46"/>
                    <a:pt x="76" y="11"/>
                    <a:pt x="26" y="2"/>
                  </a:cubicBezTo>
                  <a:cubicBezTo>
                    <a:pt x="15" y="0"/>
                    <a:pt x="10" y="18"/>
                    <a:pt x="22" y="20"/>
                  </a:cubicBezTo>
                  <a:cubicBezTo>
                    <a:pt x="22" y="20"/>
                    <a:pt x="22" y="20"/>
                    <a:pt x="23" y="20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7" y="75"/>
                    <a:pt x="0" y="88"/>
                    <a:pt x="10" y="93"/>
                  </a:cubicBezTo>
                  <a:cubicBezTo>
                    <a:pt x="63" y="123"/>
                    <a:pt x="88" y="186"/>
                    <a:pt x="99" y="243"/>
                  </a:cubicBezTo>
                  <a:cubicBezTo>
                    <a:pt x="103" y="262"/>
                    <a:pt x="108" y="290"/>
                    <a:pt x="131" y="295"/>
                  </a:cubicBezTo>
                  <a:cubicBezTo>
                    <a:pt x="150" y="298"/>
                    <a:pt x="159" y="283"/>
                    <a:pt x="160" y="267"/>
                  </a:cubicBezTo>
                  <a:cubicBezTo>
                    <a:pt x="161" y="239"/>
                    <a:pt x="155" y="209"/>
                    <a:pt x="150" y="182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4"/>
            <p:cNvSpPr/>
            <p:nvPr/>
          </p:nvSpPr>
          <p:spPr bwMode="auto">
            <a:xfrm>
              <a:off x="5976938" y="1585913"/>
              <a:ext cx="839787" cy="782638"/>
            </a:xfrm>
            <a:custGeom>
              <a:avLst/>
              <a:gdLst>
                <a:gd name="T0" fmla="*/ 287 w 300"/>
                <a:gd name="T1" fmla="*/ 79 h 279"/>
                <a:gd name="T2" fmla="*/ 247 w 300"/>
                <a:gd name="T3" fmla="*/ 9 h 279"/>
                <a:gd name="T4" fmla="*/ 210 w 300"/>
                <a:gd name="T5" fmla="*/ 8 h 279"/>
                <a:gd name="T6" fmla="*/ 149 w 300"/>
                <a:gd name="T7" fmla="*/ 25 h 279"/>
                <a:gd name="T8" fmla="*/ 23 w 300"/>
                <a:gd name="T9" fmla="*/ 27 h 279"/>
                <a:gd name="T10" fmla="*/ 13 w 300"/>
                <a:gd name="T11" fmla="*/ 39 h 279"/>
                <a:gd name="T12" fmla="*/ 13 w 300"/>
                <a:gd name="T13" fmla="*/ 41 h 279"/>
                <a:gd name="T14" fmla="*/ 24 w 300"/>
                <a:gd name="T15" fmla="*/ 248 h 279"/>
                <a:gd name="T16" fmla="*/ 77 w 300"/>
                <a:gd name="T17" fmla="*/ 279 h 279"/>
                <a:gd name="T18" fmla="*/ 182 w 300"/>
                <a:gd name="T19" fmla="*/ 262 h 279"/>
                <a:gd name="T20" fmla="*/ 270 w 300"/>
                <a:gd name="T21" fmla="*/ 231 h 279"/>
                <a:gd name="T22" fmla="*/ 297 w 300"/>
                <a:gd name="T23" fmla="*/ 167 h 279"/>
                <a:gd name="T24" fmla="*/ 287 w 300"/>
                <a:gd name="T25" fmla="*/ 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0" h="279">
                  <a:moveTo>
                    <a:pt x="287" y="79"/>
                  </a:moveTo>
                  <a:cubicBezTo>
                    <a:pt x="279" y="56"/>
                    <a:pt x="267" y="25"/>
                    <a:pt x="247" y="9"/>
                  </a:cubicBezTo>
                  <a:cubicBezTo>
                    <a:pt x="236" y="0"/>
                    <a:pt x="222" y="5"/>
                    <a:pt x="210" y="8"/>
                  </a:cubicBezTo>
                  <a:cubicBezTo>
                    <a:pt x="190" y="14"/>
                    <a:pt x="170" y="20"/>
                    <a:pt x="149" y="25"/>
                  </a:cubicBezTo>
                  <a:cubicBezTo>
                    <a:pt x="108" y="36"/>
                    <a:pt x="65" y="42"/>
                    <a:pt x="23" y="27"/>
                  </a:cubicBezTo>
                  <a:cubicBezTo>
                    <a:pt x="15" y="24"/>
                    <a:pt x="11" y="33"/>
                    <a:pt x="13" y="39"/>
                  </a:cubicBezTo>
                  <a:cubicBezTo>
                    <a:pt x="13" y="40"/>
                    <a:pt x="13" y="40"/>
                    <a:pt x="13" y="41"/>
                  </a:cubicBezTo>
                  <a:cubicBezTo>
                    <a:pt x="0" y="109"/>
                    <a:pt x="8" y="180"/>
                    <a:pt x="24" y="248"/>
                  </a:cubicBezTo>
                  <a:cubicBezTo>
                    <a:pt x="32" y="278"/>
                    <a:pt x="49" y="279"/>
                    <a:pt x="77" y="279"/>
                  </a:cubicBezTo>
                  <a:cubicBezTo>
                    <a:pt x="112" y="278"/>
                    <a:pt x="148" y="271"/>
                    <a:pt x="182" y="262"/>
                  </a:cubicBezTo>
                  <a:cubicBezTo>
                    <a:pt x="210" y="254"/>
                    <a:pt x="245" y="248"/>
                    <a:pt x="270" y="231"/>
                  </a:cubicBezTo>
                  <a:cubicBezTo>
                    <a:pt x="291" y="217"/>
                    <a:pt x="295" y="191"/>
                    <a:pt x="297" y="167"/>
                  </a:cubicBezTo>
                  <a:cubicBezTo>
                    <a:pt x="300" y="138"/>
                    <a:pt x="296" y="107"/>
                    <a:pt x="287" y="79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5"/>
            <p:cNvSpPr/>
            <p:nvPr/>
          </p:nvSpPr>
          <p:spPr bwMode="auto">
            <a:xfrm>
              <a:off x="6088063" y="1658938"/>
              <a:ext cx="196850" cy="606425"/>
            </a:xfrm>
            <a:custGeom>
              <a:avLst/>
              <a:gdLst>
                <a:gd name="T0" fmla="*/ 23 w 70"/>
                <a:gd name="T1" fmla="*/ 16 h 216"/>
                <a:gd name="T2" fmla="*/ 39 w 70"/>
                <a:gd name="T3" fmla="*/ 54 h 216"/>
                <a:gd name="T4" fmla="*/ 44 w 70"/>
                <a:gd name="T5" fmla="*/ 108 h 216"/>
                <a:gd name="T6" fmla="*/ 23 w 70"/>
                <a:gd name="T7" fmla="*/ 163 h 216"/>
                <a:gd name="T8" fmla="*/ 0 w 70"/>
                <a:gd name="T9" fmla="*/ 214 h 216"/>
                <a:gd name="T10" fmla="*/ 2 w 70"/>
                <a:gd name="T11" fmla="*/ 216 h 216"/>
                <a:gd name="T12" fmla="*/ 51 w 70"/>
                <a:gd name="T13" fmla="*/ 165 h 216"/>
                <a:gd name="T14" fmla="*/ 70 w 70"/>
                <a:gd name="T15" fmla="*/ 95 h 216"/>
                <a:gd name="T16" fmla="*/ 53 w 70"/>
                <a:gd name="T17" fmla="*/ 31 h 216"/>
                <a:gd name="T18" fmla="*/ 23 w 70"/>
                <a:gd name="T19" fmla="*/ 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16">
                  <a:moveTo>
                    <a:pt x="23" y="16"/>
                  </a:moveTo>
                  <a:cubicBezTo>
                    <a:pt x="19" y="29"/>
                    <a:pt x="34" y="42"/>
                    <a:pt x="39" y="54"/>
                  </a:cubicBezTo>
                  <a:cubicBezTo>
                    <a:pt x="45" y="71"/>
                    <a:pt x="46" y="90"/>
                    <a:pt x="44" y="108"/>
                  </a:cubicBezTo>
                  <a:cubicBezTo>
                    <a:pt x="40" y="127"/>
                    <a:pt x="33" y="146"/>
                    <a:pt x="23" y="163"/>
                  </a:cubicBezTo>
                  <a:cubicBezTo>
                    <a:pt x="13" y="180"/>
                    <a:pt x="2" y="194"/>
                    <a:pt x="0" y="214"/>
                  </a:cubicBezTo>
                  <a:cubicBezTo>
                    <a:pt x="0" y="215"/>
                    <a:pt x="1" y="216"/>
                    <a:pt x="2" y="216"/>
                  </a:cubicBezTo>
                  <a:cubicBezTo>
                    <a:pt x="27" y="209"/>
                    <a:pt x="40" y="187"/>
                    <a:pt x="51" y="165"/>
                  </a:cubicBezTo>
                  <a:cubicBezTo>
                    <a:pt x="62" y="143"/>
                    <a:pt x="70" y="119"/>
                    <a:pt x="70" y="95"/>
                  </a:cubicBezTo>
                  <a:cubicBezTo>
                    <a:pt x="70" y="73"/>
                    <a:pt x="64" y="50"/>
                    <a:pt x="53" y="31"/>
                  </a:cubicBezTo>
                  <a:cubicBezTo>
                    <a:pt x="50" y="27"/>
                    <a:pt x="27" y="0"/>
                    <a:pt x="23" y="16"/>
                  </a:cubicBezTo>
                  <a:close/>
                </a:path>
              </a:pathLst>
            </a:custGeom>
            <a:solidFill>
              <a:srgbClr val="929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6"/>
            <p:cNvSpPr/>
            <p:nvPr/>
          </p:nvSpPr>
          <p:spPr bwMode="auto">
            <a:xfrm>
              <a:off x="6037263" y="1622426"/>
              <a:ext cx="295275" cy="701675"/>
            </a:xfrm>
            <a:custGeom>
              <a:avLst/>
              <a:gdLst>
                <a:gd name="T0" fmla="*/ 100 w 105"/>
                <a:gd name="T1" fmla="*/ 99 h 250"/>
                <a:gd name="T2" fmla="*/ 73 w 105"/>
                <a:gd name="T3" fmla="*/ 21 h 250"/>
                <a:gd name="T4" fmla="*/ 16 w 105"/>
                <a:gd name="T5" fmla="*/ 13 h 250"/>
                <a:gd name="T6" fmla="*/ 16 w 105"/>
                <a:gd name="T7" fmla="*/ 22 h 250"/>
                <a:gd name="T8" fmla="*/ 7 w 105"/>
                <a:gd name="T9" fmla="*/ 232 h 250"/>
                <a:gd name="T10" fmla="*/ 6 w 105"/>
                <a:gd name="T11" fmla="*/ 238 h 250"/>
                <a:gd name="T12" fmla="*/ 12 w 105"/>
                <a:gd name="T13" fmla="*/ 247 h 250"/>
                <a:gd name="T14" fmla="*/ 76 w 105"/>
                <a:gd name="T15" fmla="*/ 190 h 250"/>
                <a:gd name="T16" fmla="*/ 100 w 105"/>
                <a:gd name="T17" fmla="*/ 99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250">
                  <a:moveTo>
                    <a:pt x="100" y="99"/>
                  </a:moveTo>
                  <a:cubicBezTo>
                    <a:pt x="97" y="73"/>
                    <a:pt x="92" y="41"/>
                    <a:pt x="73" y="21"/>
                  </a:cubicBezTo>
                  <a:cubicBezTo>
                    <a:pt x="59" y="6"/>
                    <a:pt x="34" y="0"/>
                    <a:pt x="16" y="13"/>
                  </a:cubicBezTo>
                  <a:cubicBezTo>
                    <a:pt x="13" y="15"/>
                    <a:pt x="12" y="20"/>
                    <a:pt x="16" y="22"/>
                  </a:cubicBezTo>
                  <a:cubicBezTo>
                    <a:pt x="101" y="65"/>
                    <a:pt x="64" y="182"/>
                    <a:pt x="7" y="232"/>
                  </a:cubicBezTo>
                  <a:cubicBezTo>
                    <a:pt x="4" y="233"/>
                    <a:pt x="4" y="236"/>
                    <a:pt x="6" y="238"/>
                  </a:cubicBezTo>
                  <a:cubicBezTo>
                    <a:pt x="0" y="241"/>
                    <a:pt x="6" y="250"/>
                    <a:pt x="12" y="247"/>
                  </a:cubicBezTo>
                  <a:cubicBezTo>
                    <a:pt x="38" y="234"/>
                    <a:pt x="59" y="214"/>
                    <a:pt x="76" y="190"/>
                  </a:cubicBezTo>
                  <a:cubicBezTo>
                    <a:pt x="97" y="162"/>
                    <a:pt x="105" y="134"/>
                    <a:pt x="100" y="99"/>
                  </a:cubicBezTo>
                  <a:close/>
                </a:path>
              </a:pathLst>
            </a:custGeom>
            <a:solidFill>
              <a:srgbClr val="B7B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7"/>
            <p:cNvSpPr/>
            <p:nvPr/>
          </p:nvSpPr>
          <p:spPr bwMode="auto">
            <a:xfrm>
              <a:off x="5900738" y="1695451"/>
              <a:ext cx="495300" cy="654050"/>
            </a:xfrm>
            <a:custGeom>
              <a:avLst/>
              <a:gdLst>
                <a:gd name="T0" fmla="*/ 152 w 177"/>
                <a:gd name="T1" fmla="*/ 175 h 233"/>
                <a:gd name="T2" fmla="*/ 92 w 177"/>
                <a:gd name="T3" fmla="*/ 118 h 233"/>
                <a:gd name="T4" fmla="*/ 78 w 177"/>
                <a:gd name="T5" fmla="*/ 72 h 233"/>
                <a:gd name="T6" fmla="*/ 85 w 177"/>
                <a:gd name="T7" fmla="*/ 46 h 233"/>
                <a:gd name="T8" fmla="*/ 83 w 177"/>
                <a:gd name="T9" fmla="*/ 42 h 233"/>
                <a:gd name="T10" fmla="*/ 51 w 177"/>
                <a:gd name="T11" fmla="*/ 0 h 233"/>
                <a:gd name="T12" fmla="*/ 50 w 177"/>
                <a:gd name="T13" fmla="*/ 0 h 233"/>
                <a:gd name="T14" fmla="*/ 5 w 177"/>
                <a:gd name="T15" fmla="*/ 100 h 233"/>
                <a:gd name="T16" fmla="*/ 85 w 177"/>
                <a:gd name="T17" fmla="*/ 201 h 233"/>
                <a:gd name="T18" fmla="*/ 117 w 177"/>
                <a:gd name="T19" fmla="*/ 219 h 233"/>
                <a:gd name="T20" fmla="*/ 140 w 177"/>
                <a:gd name="T21" fmla="*/ 231 h 233"/>
                <a:gd name="T22" fmla="*/ 170 w 177"/>
                <a:gd name="T23" fmla="*/ 209 h 233"/>
                <a:gd name="T24" fmla="*/ 152 w 177"/>
                <a:gd name="T25" fmla="*/ 175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7" h="233">
                  <a:moveTo>
                    <a:pt x="152" y="175"/>
                  </a:moveTo>
                  <a:cubicBezTo>
                    <a:pt x="131" y="158"/>
                    <a:pt x="108" y="141"/>
                    <a:pt x="92" y="118"/>
                  </a:cubicBezTo>
                  <a:cubicBezTo>
                    <a:pt x="84" y="104"/>
                    <a:pt x="78" y="88"/>
                    <a:pt x="78" y="72"/>
                  </a:cubicBezTo>
                  <a:cubicBezTo>
                    <a:pt x="78" y="61"/>
                    <a:pt x="81" y="53"/>
                    <a:pt x="85" y="46"/>
                  </a:cubicBezTo>
                  <a:cubicBezTo>
                    <a:pt x="85" y="44"/>
                    <a:pt x="84" y="43"/>
                    <a:pt x="83" y="42"/>
                  </a:cubicBezTo>
                  <a:cubicBezTo>
                    <a:pt x="70" y="30"/>
                    <a:pt x="59" y="16"/>
                    <a:pt x="51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11" y="14"/>
                    <a:pt x="0" y="63"/>
                    <a:pt x="5" y="100"/>
                  </a:cubicBezTo>
                  <a:cubicBezTo>
                    <a:pt x="11" y="148"/>
                    <a:pt x="46" y="178"/>
                    <a:pt x="85" y="201"/>
                  </a:cubicBezTo>
                  <a:cubicBezTo>
                    <a:pt x="96" y="207"/>
                    <a:pt x="107" y="212"/>
                    <a:pt x="117" y="219"/>
                  </a:cubicBezTo>
                  <a:cubicBezTo>
                    <a:pt x="124" y="224"/>
                    <a:pt x="131" y="230"/>
                    <a:pt x="140" y="231"/>
                  </a:cubicBezTo>
                  <a:cubicBezTo>
                    <a:pt x="153" y="233"/>
                    <a:pt x="165" y="220"/>
                    <a:pt x="170" y="209"/>
                  </a:cubicBezTo>
                  <a:cubicBezTo>
                    <a:pt x="177" y="192"/>
                    <a:pt x="163" y="185"/>
                    <a:pt x="152" y="175"/>
                  </a:cubicBezTo>
                  <a:close/>
                </a:path>
              </a:pathLst>
            </a:custGeom>
            <a:solidFill>
              <a:srgbClr val="DBD9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8"/>
            <p:cNvSpPr/>
            <p:nvPr/>
          </p:nvSpPr>
          <p:spPr bwMode="auto">
            <a:xfrm>
              <a:off x="6651625" y="1565276"/>
              <a:ext cx="42862" cy="34925"/>
            </a:xfrm>
            <a:custGeom>
              <a:avLst/>
              <a:gdLst>
                <a:gd name="T0" fmla="*/ 8 w 15"/>
                <a:gd name="T1" fmla="*/ 12 h 12"/>
                <a:gd name="T2" fmla="*/ 7 w 15"/>
                <a:gd name="T3" fmla="*/ 1 h 12"/>
                <a:gd name="T4" fmla="*/ 8 w 15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2">
                  <a:moveTo>
                    <a:pt x="8" y="12"/>
                  </a:moveTo>
                  <a:cubicBezTo>
                    <a:pt x="15" y="11"/>
                    <a:pt x="15" y="0"/>
                    <a:pt x="7" y="1"/>
                  </a:cubicBezTo>
                  <a:cubicBezTo>
                    <a:pt x="0" y="1"/>
                    <a:pt x="1" y="12"/>
                    <a:pt x="8" y="12"/>
                  </a:cubicBezTo>
                  <a:close/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9"/>
            <p:cNvSpPr/>
            <p:nvPr/>
          </p:nvSpPr>
          <p:spPr bwMode="auto">
            <a:xfrm>
              <a:off x="6764338" y="1773238"/>
              <a:ext cx="33337" cy="31750"/>
            </a:xfrm>
            <a:custGeom>
              <a:avLst/>
              <a:gdLst>
                <a:gd name="T0" fmla="*/ 6 w 12"/>
                <a:gd name="T1" fmla="*/ 11 h 11"/>
                <a:gd name="T2" fmla="*/ 7 w 12"/>
                <a:gd name="T3" fmla="*/ 11 h 11"/>
                <a:gd name="T4" fmla="*/ 12 w 12"/>
                <a:gd name="T5" fmla="*/ 5 h 11"/>
                <a:gd name="T6" fmla="*/ 7 w 12"/>
                <a:gd name="T7" fmla="*/ 0 h 11"/>
                <a:gd name="T8" fmla="*/ 6 w 12"/>
                <a:gd name="T9" fmla="*/ 0 h 11"/>
                <a:gd name="T10" fmla="*/ 0 w 12"/>
                <a:gd name="T11" fmla="*/ 6 h 11"/>
                <a:gd name="T12" fmla="*/ 6 w 12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1">
                  <a:moveTo>
                    <a:pt x="6" y="11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10" y="11"/>
                    <a:pt x="12" y="8"/>
                    <a:pt x="12" y="5"/>
                  </a:cubicBezTo>
                  <a:cubicBezTo>
                    <a:pt x="12" y="2"/>
                    <a:pt x="10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1" y="9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0"/>
            <p:cNvSpPr/>
            <p:nvPr/>
          </p:nvSpPr>
          <p:spPr bwMode="auto">
            <a:xfrm>
              <a:off x="5999163" y="1681163"/>
              <a:ext cx="158750" cy="222250"/>
            </a:xfrm>
            <a:custGeom>
              <a:avLst/>
              <a:gdLst>
                <a:gd name="T0" fmla="*/ 49 w 57"/>
                <a:gd name="T1" fmla="*/ 70 h 79"/>
                <a:gd name="T2" fmla="*/ 38 w 57"/>
                <a:gd name="T3" fmla="*/ 36 h 79"/>
                <a:gd name="T4" fmla="*/ 28 w 57"/>
                <a:gd name="T5" fmla="*/ 23 h 79"/>
                <a:gd name="T6" fmla="*/ 12 w 57"/>
                <a:gd name="T7" fmla="*/ 9 h 79"/>
                <a:gd name="T8" fmla="*/ 8 w 57"/>
                <a:gd name="T9" fmla="*/ 13 h 79"/>
                <a:gd name="T10" fmla="*/ 12 w 57"/>
                <a:gd name="T11" fmla="*/ 17 h 79"/>
                <a:gd name="T12" fmla="*/ 18 w 57"/>
                <a:gd name="T13" fmla="*/ 22 h 79"/>
                <a:gd name="T14" fmla="*/ 31 w 57"/>
                <a:gd name="T15" fmla="*/ 35 h 79"/>
                <a:gd name="T16" fmla="*/ 41 w 57"/>
                <a:gd name="T17" fmla="*/ 70 h 79"/>
                <a:gd name="T18" fmla="*/ 52 w 57"/>
                <a:gd name="T19" fmla="*/ 73 h 79"/>
                <a:gd name="T20" fmla="*/ 38 w 57"/>
                <a:gd name="T21" fmla="*/ 27 h 79"/>
                <a:gd name="T22" fmla="*/ 5 w 57"/>
                <a:gd name="T23" fmla="*/ 3 h 79"/>
                <a:gd name="T24" fmla="*/ 2 w 57"/>
                <a:gd name="T25" fmla="*/ 7 h 79"/>
                <a:gd name="T26" fmla="*/ 16 w 57"/>
                <a:gd name="T27" fmla="*/ 27 h 79"/>
                <a:gd name="T28" fmla="*/ 38 w 57"/>
                <a:gd name="T29" fmla="*/ 70 h 79"/>
                <a:gd name="T30" fmla="*/ 49 w 57"/>
                <a:gd name="T31" fmla="*/ 7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" h="79">
                  <a:moveTo>
                    <a:pt x="49" y="70"/>
                  </a:moveTo>
                  <a:cubicBezTo>
                    <a:pt x="47" y="58"/>
                    <a:pt x="44" y="47"/>
                    <a:pt x="38" y="36"/>
                  </a:cubicBezTo>
                  <a:cubicBezTo>
                    <a:pt x="35" y="32"/>
                    <a:pt x="31" y="27"/>
                    <a:pt x="28" y="23"/>
                  </a:cubicBezTo>
                  <a:cubicBezTo>
                    <a:pt x="26" y="22"/>
                    <a:pt x="12" y="10"/>
                    <a:pt x="12" y="9"/>
                  </a:cubicBezTo>
                  <a:cubicBezTo>
                    <a:pt x="11" y="11"/>
                    <a:pt x="10" y="12"/>
                    <a:pt x="8" y="13"/>
                  </a:cubicBezTo>
                  <a:cubicBezTo>
                    <a:pt x="4" y="12"/>
                    <a:pt x="6" y="14"/>
                    <a:pt x="12" y="17"/>
                  </a:cubicBezTo>
                  <a:cubicBezTo>
                    <a:pt x="14" y="19"/>
                    <a:pt x="16" y="20"/>
                    <a:pt x="18" y="22"/>
                  </a:cubicBezTo>
                  <a:cubicBezTo>
                    <a:pt x="23" y="26"/>
                    <a:pt x="27" y="30"/>
                    <a:pt x="31" y="35"/>
                  </a:cubicBezTo>
                  <a:cubicBezTo>
                    <a:pt x="37" y="44"/>
                    <a:pt x="45" y="58"/>
                    <a:pt x="41" y="70"/>
                  </a:cubicBezTo>
                  <a:cubicBezTo>
                    <a:pt x="39" y="77"/>
                    <a:pt x="50" y="79"/>
                    <a:pt x="52" y="73"/>
                  </a:cubicBezTo>
                  <a:cubicBezTo>
                    <a:pt x="57" y="57"/>
                    <a:pt x="47" y="38"/>
                    <a:pt x="38" y="27"/>
                  </a:cubicBezTo>
                  <a:cubicBezTo>
                    <a:pt x="32" y="19"/>
                    <a:pt x="16" y="0"/>
                    <a:pt x="5" y="3"/>
                  </a:cubicBezTo>
                  <a:cubicBezTo>
                    <a:pt x="4" y="3"/>
                    <a:pt x="2" y="5"/>
                    <a:pt x="2" y="7"/>
                  </a:cubicBezTo>
                  <a:cubicBezTo>
                    <a:pt x="0" y="16"/>
                    <a:pt x="10" y="21"/>
                    <a:pt x="16" y="27"/>
                  </a:cubicBezTo>
                  <a:cubicBezTo>
                    <a:pt x="28" y="38"/>
                    <a:pt x="36" y="54"/>
                    <a:pt x="38" y="70"/>
                  </a:cubicBezTo>
                  <a:cubicBezTo>
                    <a:pt x="39" y="77"/>
                    <a:pt x="50" y="77"/>
                    <a:pt x="49" y="70"/>
                  </a:cubicBezTo>
                  <a:close/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1"/>
            <p:cNvSpPr/>
            <p:nvPr/>
          </p:nvSpPr>
          <p:spPr bwMode="auto">
            <a:xfrm>
              <a:off x="6059488" y="2376488"/>
              <a:ext cx="393700" cy="112713"/>
            </a:xfrm>
            <a:custGeom>
              <a:avLst/>
              <a:gdLst>
                <a:gd name="T0" fmla="*/ 7 w 140"/>
                <a:gd name="T1" fmla="*/ 22 h 40"/>
                <a:gd name="T2" fmla="*/ 134 w 140"/>
                <a:gd name="T3" fmla="*/ 14 h 40"/>
                <a:gd name="T4" fmla="*/ 128 w 140"/>
                <a:gd name="T5" fmla="*/ 4 h 40"/>
                <a:gd name="T6" fmla="*/ 10 w 140"/>
                <a:gd name="T7" fmla="*/ 11 h 40"/>
                <a:gd name="T8" fmla="*/ 7 w 140"/>
                <a:gd name="T9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40">
                  <a:moveTo>
                    <a:pt x="7" y="22"/>
                  </a:moveTo>
                  <a:cubicBezTo>
                    <a:pt x="49" y="36"/>
                    <a:pt x="96" y="40"/>
                    <a:pt x="134" y="14"/>
                  </a:cubicBezTo>
                  <a:cubicBezTo>
                    <a:pt x="140" y="10"/>
                    <a:pt x="134" y="0"/>
                    <a:pt x="128" y="4"/>
                  </a:cubicBezTo>
                  <a:cubicBezTo>
                    <a:pt x="92" y="29"/>
                    <a:pt x="49" y="24"/>
                    <a:pt x="10" y="11"/>
                  </a:cubicBezTo>
                  <a:cubicBezTo>
                    <a:pt x="3" y="9"/>
                    <a:pt x="0" y="19"/>
                    <a:pt x="7" y="22"/>
                  </a:cubicBezTo>
                  <a:close/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2"/>
            <p:cNvSpPr/>
            <p:nvPr/>
          </p:nvSpPr>
          <p:spPr bwMode="auto">
            <a:xfrm>
              <a:off x="6057900" y="2365376"/>
              <a:ext cx="395287" cy="106363"/>
            </a:xfrm>
            <a:custGeom>
              <a:avLst/>
              <a:gdLst>
                <a:gd name="T0" fmla="*/ 12 w 141"/>
                <a:gd name="T1" fmla="*/ 16 h 38"/>
                <a:gd name="T2" fmla="*/ 12 w 141"/>
                <a:gd name="T3" fmla="*/ 12 h 38"/>
                <a:gd name="T4" fmla="*/ 5 w 141"/>
                <a:gd name="T5" fmla="*/ 17 h 38"/>
                <a:gd name="T6" fmla="*/ 135 w 141"/>
                <a:gd name="T7" fmla="*/ 13 h 38"/>
                <a:gd name="T8" fmla="*/ 130 w 141"/>
                <a:gd name="T9" fmla="*/ 4 h 38"/>
                <a:gd name="T10" fmla="*/ 8 w 141"/>
                <a:gd name="T11" fmla="*/ 7 h 38"/>
                <a:gd name="T12" fmla="*/ 1 w 141"/>
                <a:gd name="T13" fmla="*/ 12 h 38"/>
                <a:gd name="T14" fmla="*/ 1 w 141"/>
                <a:gd name="T15" fmla="*/ 16 h 38"/>
                <a:gd name="T16" fmla="*/ 12 w 141"/>
                <a:gd name="T17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" h="38">
                  <a:moveTo>
                    <a:pt x="12" y="16"/>
                  </a:moveTo>
                  <a:cubicBezTo>
                    <a:pt x="12" y="15"/>
                    <a:pt x="12" y="13"/>
                    <a:pt x="12" y="12"/>
                  </a:cubicBezTo>
                  <a:cubicBezTo>
                    <a:pt x="10" y="14"/>
                    <a:pt x="7" y="15"/>
                    <a:pt x="5" y="17"/>
                  </a:cubicBezTo>
                  <a:cubicBezTo>
                    <a:pt x="48" y="30"/>
                    <a:pt x="95" y="38"/>
                    <a:pt x="135" y="13"/>
                  </a:cubicBezTo>
                  <a:cubicBezTo>
                    <a:pt x="141" y="10"/>
                    <a:pt x="136" y="0"/>
                    <a:pt x="130" y="4"/>
                  </a:cubicBezTo>
                  <a:cubicBezTo>
                    <a:pt x="92" y="27"/>
                    <a:pt x="48" y="18"/>
                    <a:pt x="8" y="7"/>
                  </a:cubicBezTo>
                  <a:cubicBezTo>
                    <a:pt x="4" y="6"/>
                    <a:pt x="1" y="9"/>
                    <a:pt x="1" y="12"/>
                  </a:cubicBezTo>
                  <a:cubicBezTo>
                    <a:pt x="1" y="13"/>
                    <a:pt x="1" y="15"/>
                    <a:pt x="1" y="16"/>
                  </a:cubicBezTo>
                  <a:cubicBezTo>
                    <a:pt x="0" y="23"/>
                    <a:pt x="11" y="23"/>
                    <a:pt x="12" y="16"/>
                  </a:cubicBezTo>
                  <a:close/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3"/>
            <p:cNvSpPr/>
            <p:nvPr/>
          </p:nvSpPr>
          <p:spPr bwMode="auto">
            <a:xfrm>
              <a:off x="6604000" y="2130426"/>
              <a:ext cx="207962" cy="244475"/>
            </a:xfrm>
            <a:custGeom>
              <a:avLst/>
              <a:gdLst>
                <a:gd name="T0" fmla="*/ 11 w 74"/>
                <a:gd name="T1" fmla="*/ 83 h 87"/>
                <a:gd name="T2" fmla="*/ 71 w 74"/>
                <a:gd name="T3" fmla="*/ 12 h 87"/>
                <a:gd name="T4" fmla="*/ 62 w 74"/>
                <a:gd name="T5" fmla="*/ 7 h 87"/>
                <a:gd name="T6" fmla="*/ 5 w 74"/>
                <a:gd name="T7" fmla="*/ 74 h 87"/>
                <a:gd name="T8" fmla="*/ 11 w 74"/>
                <a:gd name="T9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87">
                  <a:moveTo>
                    <a:pt x="11" y="83"/>
                  </a:moveTo>
                  <a:cubicBezTo>
                    <a:pt x="37" y="65"/>
                    <a:pt x="58" y="41"/>
                    <a:pt x="71" y="12"/>
                  </a:cubicBezTo>
                  <a:cubicBezTo>
                    <a:pt x="74" y="6"/>
                    <a:pt x="64" y="0"/>
                    <a:pt x="62" y="7"/>
                  </a:cubicBezTo>
                  <a:cubicBezTo>
                    <a:pt x="49" y="34"/>
                    <a:pt x="30" y="57"/>
                    <a:pt x="5" y="74"/>
                  </a:cubicBezTo>
                  <a:cubicBezTo>
                    <a:pt x="0" y="78"/>
                    <a:pt x="5" y="87"/>
                    <a:pt x="11" y="83"/>
                  </a:cubicBezTo>
                  <a:close/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4"/>
            <p:cNvSpPr/>
            <p:nvPr/>
          </p:nvSpPr>
          <p:spPr bwMode="auto">
            <a:xfrm>
              <a:off x="6556375" y="1717676"/>
              <a:ext cx="73025" cy="92075"/>
            </a:xfrm>
            <a:custGeom>
              <a:avLst/>
              <a:gdLst>
                <a:gd name="T0" fmla="*/ 22 w 26"/>
                <a:gd name="T1" fmla="*/ 3 h 33"/>
                <a:gd name="T2" fmla="*/ 25 w 26"/>
                <a:gd name="T3" fmla="*/ 15 h 33"/>
                <a:gd name="T4" fmla="*/ 12 w 26"/>
                <a:gd name="T5" fmla="*/ 32 h 33"/>
                <a:gd name="T6" fmla="*/ 0 w 26"/>
                <a:gd name="T7" fmla="*/ 32 h 33"/>
                <a:gd name="T8" fmla="*/ 4 w 26"/>
                <a:gd name="T9" fmla="*/ 24 h 33"/>
                <a:gd name="T10" fmla="*/ 7 w 26"/>
                <a:gd name="T11" fmla="*/ 20 h 33"/>
                <a:gd name="T12" fmla="*/ 9 w 26"/>
                <a:gd name="T13" fmla="*/ 21 h 33"/>
                <a:gd name="T14" fmla="*/ 10 w 26"/>
                <a:gd name="T15" fmla="*/ 21 h 33"/>
                <a:gd name="T16" fmla="*/ 9 w 26"/>
                <a:gd name="T17" fmla="*/ 20 h 33"/>
                <a:gd name="T18" fmla="*/ 7 w 26"/>
                <a:gd name="T19" fmla="*/ 20 h 33"/>
                <a:gd name="T20" fmla="*/ 9 w 26"/>
                <a:gd name="T21" fmla="*/ 16 h 33"/>
                <a:gd name="T22" fmla="*/ 10 w 26"/>
                <a:gd name="T23" fmla="*/ 16 h 33"/>
                <a:gd name="T24" fmla="*/ 10 w 26"/>
                <a:gd name="T25" fmla="*/ 16 h 33"/>
                <a:gd name="T26" fmla="*/ 12 w 26"/>
                <a:gd name="T27" fmla="*/ 15 h 33"/>
                <a:gd name="T28" fmla="*/ 14 w 26"/>
                <a:gd name="T29" fmla="*/ 12 h 33"/>
                <a:gd name="T30" fmla="*/ 13 w 26"/>
                <a:gd name="T31" fmla="*/ 11 h 33"/>
                <a:gd name="T32" fmla="*/ 13 w 26"/>
                <a:gd name="T33" fmla="*/ 10 h 33"/>
                <a:gd name="T34" fmla="*/ 16 w 26"/>
                <a:gd name="T35" fmla="*/ 13 h 33"/>
                <a:gd name="T36" fmla="*/ 16 w 26"/>
                <a:gd name="T37" fmla="*/ 13 h 33"/>
                <a:gd name="T38" fmla="*/ 16 w 26"/>
                <a:gd name="T39" fmla="*/ 13 h 33"/>
                <a:gd name="T40" fmla="*/ 19 w 26"/>
                <a:gd name="T41" fmla="*/ 19 h 33"/>
                <a:gd name="T42" fmla="*/ 17 w 26"/>
                <a:gd name="T43" fmla="*/ 21 h 33"/>
                <a:gd name="T44" fmla="*/ 17 w 26"/>
                <a:gd name="T45" fmla="*/ 21 h 33"/>
                <a:gd name="T46" fmla="*/ 19 w 26"/>
                <a:gd name="T47" fmla="*/ 18 h 33"/>
                <a:gd name="T48" fmla="*/ 17 w 26"/>
                <a:gd name="T49" fmla="*/ 14 h 33"/>
                <a:gd name="T50" fmla="*/ 17 w 26"/>
                <a:gd name="T51" fmla="*/ 13 h 33"/>
                <a:gd name="T52" fmla="*/ 18 w 26"/>
                <a:gd name="T53" fmla="*/ 12 h 33"/>
                <a:gd name="T54" fmla="*/ 17 w 26"/>
                <a:gd name="T55" fmla="*/ 11 h 33"/>
                <a:gd name="T56" fmla="*/ 19 w 26"/>
                <a:gd name="T57" fmla="*/ 10 h 33"/>
                <a:gd name="T58" fmla="*/ 20 w 26"/>
                <a:gd name="T59" fmla="*/ 11 h 33"/>
                <a:gd name="T60" fmla="*/ 19 w 26"/>
                <a:gd name="T61" fmla="*/ 12 h 33"/>
                <a:gd name="T62" fmla="*/ 23 w 26"/>
                <a:gd name="T63" fmla="*/ 10 h 33"/>
                <a:gd name="T64" fmla="*/ 18 w 26"/>
                <a:gd name="T65" fmla="*/ 5 h 33"/>
                <a:gd name="T66" fmla="*/ 16 w 26"/>
                <a:gd name="T67" fmla="*/ 5 h 33"/>
                <a:gd name="T68" fmla="*/ 16 w 26"/>
                <a:gd name="T69" fmla="*/ 5 h 33"/>
                <a:gd name="T70" fmla="*/ 19 w 26"/>
                <a:gd name="T7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" h="33">
                  <a:moveTo>
                    <a:pt x="19" y="0"/>
                  </a:moveTo>
                  <a:cubicBezTo>
                    <a:pt x="20" y="1"/>
                    <a:pt x="21" y="2"/>
                    <a:pt x="22" y="3"/>
                  </a:cubicBezTo>
                  <a:cubicBezTo>
                    <a:pt x="23" y="4"/>
                    <a:pt x="24" y="6"/>
                    <a:pt x="24" y="7"/>
                  </a:cubicBezTo>
                  <a:cubicBezTo>
                    <a:pt x="25" y="10"/>
                    <a:pt x="26" y="13"/>
                    <a:pt x="25" y="15"/>
                  </a:cubicBezTo>
                  <a:cubicBezTo>
                    <a:pt x="25" y="21"/>
                    <a:pt x="22" y="26"/>
                    <a:pt x="18" y="29"/>
                  </a:cubicBezTo>
                  <a:cubicBezTo>
                    <a:pt x="16" y="31"/>
                    <a:pt x="14" y="32"/>
                    <a:pt x="12" y="32"/>
                  </a:cubicBezTo>
                  <a:cubicBezTo>
                    <a:pt x="8" y="33"/>
                    <a:pt x="5" y="33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" y="29"/>
                    <a:pt x="3" y="27"/>
                    <a:pt x="4" y="24"/>
                  </a:cubicBezTo>
                  <a:cubicBezTo>
                    <a:pt x="5" y="23"/>
                    <a:pt x="6" y="22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1"/>
                    <a:pt x="9" y="21"/>
                    <a:pt x="9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8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18"/>
                    <a:pt x="9" y="17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6"/>
                    <a:pt x="12" y="15"/>
                    <a:pt x="12" y="15"/>
                  </a:cubicBezTo>
                  <a:cubicBezTo>
                    <a:pt x="13" y="15"/>
                    <a:pt x="14" y="14"/>
                    <a:pt x="14" y="13"/>
                  </a:cubicBezTo>
                  <a:cubicBezTo>
                    <a:pt x="14" y="13"/>
                    <a:pt x="14" y="12"/>
                    <a:pt x="14" y="12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5" y="12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7" y="14"/>
                    <a:pt x="18" y="15"/>
                    <a:pt x="19" y="17"/>
                  </a:cubicBezTo>
                  <a:cubicBezTo>
                    <a:pt x="19" y="17"/>
                    <a:pt x="19" y="18"/>
                    <a:pt x="19" y="19"/>
                  </a:cubicBezTo>
                  <a:cubicBezTo>
                    <a:pt x="19" y="19"/>
                    <a:pt x="19" y="20"/>
                    <a:pt x="18" y="20"/>
                  </a:cubicBezTo>
                  <a:cubicBezTo>
                    <a:pt x="18" y="21"/>
                    <a:pt x="17" y="21"/>
                    <a:pt x="17" y="21"/>
                  </a:cubicBezTo>
                  <a:cubicBezTo>
                    <a:pt x="16" y="21"/>
                    <a:pt x="15" y="21"/>
                    <a:pt x="15" y="21"/>
                  </a:cubicBezTo>
                  <a:cubicBezTo>
                    <a:pt x="15" y="21"/>
                    <a:pt x="16" y="21"/>
                    <a:pt x="17" y="21"/>
                  </a:cubicBezTo>
                  <a:cubicBezTo>
                    <a:pt x="18" y="21"/>
                    <a:pt x="18" y="21"/>
                    <a:pt x="18" y="20"/>
                  </a:cubicBezTo>
                  <a:cubicBezTo>
                    <a:pt x="19" y="20"/>
                    <a:pt x="19" y="19"/>
                    <a:pt x="19" y="18"/>
                  </a:cubicBezTo>
                  <a:cubicBezTo>
                    <a:pt x="19" y="17"/>
                    <a:pt x="19" y="17"/>
                    <a:pt x="19" y="16"/>
                  </a:cubicBezTo>
                  <a:cubicBezTo>
                    <a:pt x="18" y="15"/>
                    <a:pt x="18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11"/>
                    <a:pt x="18" y="10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1"/>
                    <a:pt x="21" y="11"/>
                    <a:pt x="21" y="11"/>
                  </a:cubicBezTo>
                  <a:cubicBezTo>
                    <a:pt x="22" y="10"/>
                    <a:pt x="22" y="10"/>
                    <a:pt x="23" y="10"/>
                  </a:cubicBezTo>
                  <a:cubicBezTo>
                    <a:pt x="22" y="10"/>
                    <a:pt x="22" y="9"/>
                    <a:pt x="21" y="9"/>
                  </a:cubicBezTo>
                  <a:cubicBezTo>
                    <a:pt x="20" y="7"/>
                    <a:pt x="19" y="6"/>
                    <a:pt x="18" y="5"/>
                  </a:cubicBezTo>
                  <a:cubicBezTo>
                    <a:pt x="17" y="5"/>
                    <a:pt x="18" y="5"/>
                    <a:pt x="17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3"/>
                    <a:pt x="18" y="2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lose/>
                </a:path>
              </a:pathLst>
            </a:custGeom>
            <a:solidFill>
              <a:srgbClr val="1A5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5"/>
            <p:cNvSpPr/>
            <p:nvPr/>
          </p:nvSpPr>
          <p:spPr bwMode="auto">
            <a:xfrm>
              <a:off x="6516688" y="1700213"/>
              <a:ext cx="87312" cy="87313"/>
            </a:xfrm>
            <a:custGeom>
              <a:avLst/>
              <a:gdLst>
                <a:gd name="T0" fmla="*/ 5 w 31"/>
                <a:gd name="T1" fmla="*/ 31 h 31"/>
                <a:gd name="T2" fmla="*/ 3 w 31"/>
                <a:gd name="T3" fmla="*/ 29 h 31"/>
                <a:gd name="T4" fmla="*/ 1 w 31"/>
                <a:gd name="T5" fmla="*/ 22 h 31"/>
                <a:gd name="T6" fmla="*/ 6 w 31"/>
                <a:gd name="T7" fmla="*/ 6 h 31"/>
                <a:gd name="T8" fmla="*/ 11 w 31"/>
                <a:gd name="T9" fmla="*/ 3 h 31"/>
                <a:gd name="T10" fmla="*/ 28 w 31"/>
                <a:gd name="T11" fmla="*/ 2 h 31"/>
                <a:gd name="T12" fmla="*/ 31 w 31"/>
                <a:gd name="T13" fmla="*/ 4 h 31"/>
                <a:gd name="T14" fmla="*/ 31 w 31"/>
                <a:gd name="T15" fmla="*/ 4 h 31"/>
                <a:gd name="T16" fmla="*/ 29 w 31"/>
                <a:gd name="T17" fmla="*/ 6 h 31"/>
                <a:gd name="T18" fmla="*/ 23 w 31"/>
                <a:gd name="T19" fmla="*/ 13 h 31"/>
                <a:gd name="T20" fmla="*/ 23 w 31"/>
                <a:gd name="T21" fmla="*/ 13 h 31"/>
                <a:gd name="T22" fmla="*/ 23 w 31"/>
                <a:gd name="T23" fmla="*/ 14 h 31"/>
                <a:gd name="T24" fmla="*/ 22 w 31"/>
                <a:gd name="T25" fmla="*/ 13 h 31"/>
                <a:gd name="T26" fmla="*/ 20 w 31"/>
                <a:gd name="T27" fmla="*/ 13 h 31"/>
                <a:gd name="T28" fmla="*/ 19 w 31"/>
                <a:gd name="T29" fmla="*/ 12 h 31"/>
                <a:gd name="T30" fmla="*/ 12 w 31"/>
                <a:gd name="T31" fmla="*/ 11 h 31"/>
                <a:gd name="T32" fmla="*/ 9 w 31"/>
                <a:gd name="T33" fmla="*/ 11 h 31"/>
                <a:gd name="T34" fmla="*/ 7 w 31"/>
                <a:gd name="T35" fmla="*/ 12 h 31"/>
                <a:gd name="T36" fmla="*/ 7 w 31"/>
                <a:gd name="T37" fmla="*/ 14 h 31"/>
                <a:gd name="T38" fmla="*/ 8 w 31"/>
                <a:gd name="T39" fmla="*/ 15 h 31"/>
                <a:gd name="T40" fmla="*/ 10 w 31"/>
                <a:gd name="T41" fmla="*/ 19 h 31"/>
                <a:gd name="T42" fmla="*/ 13 w 31"/>
                <a:gd name="T43" fmla="*/ 22 h 31"/>
                <a:gd name="T44" fmla="*/ 14 w 31"/>
                <a:gd name="T45" fmla="*/ 22 h 31"/>
                <a:gd name="T46" fmla="*/ 13 w 31"/>
                <a:gd name="T47" fmla="*/ 22 h 31"/>
                <a:gd name="T48" fmla="*/ 12 w 31"/>
                <a:gd name="T49" fmla="*/ 24 h 31"/>
                <a:gd name="T50" fmla="*/ 12 w 31"/>
                <a:gd name="T51" fmla="*/ 24 h 31"/>
                <a:gd name="T52" fmla="*/ 11 w 31"/>
                <a:gd name="T53" fmla="*/ 24 h 31"/>
                <a:gd name="T54" fmla="*/ 10 w 31"/>
                <a:gd name="T55" fmla="*/ 21 h 31"/>
                <a:gd name="T56" fmla="*/ 10 w 31"/>
                <a:gd name="T57" fmla="*/ 21 h 31"/>
                <a:gd name="T58" fmla="*/ 10 w 31"/>
                <a:gd name="T59" fmla="*/ 20 h 31"/>
                <a:gd name="T60" fmla="*/ 10 w 31"/>
                <a:gd name="T61" fmla="*/ 20 h 31"/>
                <a:gd name="T62" fmla="*/ 10 w 31"/>
                <a:gd name="T63" fmla="*/ 20 h 31"/>
                <a:gd name="T64" fmla="*/ 9 w 31"/>
                <a:gd name="T65" fmla="*/ 21 h 31"/>
                <a:gd name="T66" fmla="*/ 9 w 31"/>
                <a:gd name="T67" fmla="*/ 21 h 31"/>
                <a:gd name="T68" fmla="*/ 9 w 31"/>
                <a:gd name="T69" fmla="*/ 21 h 31"/>
                <a:gd name="T70" fmla="*/ 10 w 31"/>
                <a:gd name="T71" fmla="*/ 22 h 31"/>
                <a:gd name="T72" fmla="*/ 11 w 31"/>
                <a:gd name="T73" fmla="*/ 24 h 31"/>
                <a:gd name="T74" fmla="*/ 11 w 31"/>
                <a:gd name="T75" fmla="*/ 25 h 31"/>
                <a:gd name="T76" fmla="*/ 11 w 31"/>
                <a:gd name="T77" fmla="*/ 25 h 31"/>
                <a:gd name="T78" fmla="*/ 11 w 31"/>
                <a:gd name="T79" fmla="*/ 25 h 31"/>
                <a:gd name="T80" fmla="*/ 7 w 31"/>
                <a:gd name="T81" fmla="*/ 22 h 31"/>
                <a:gd name="T82" fmla="*/ 6 w 31"/>
                <a:gd name="T83" fmla="*/ 22 h 31"/>
                <a:gd name="T84" fmla="*/ 4 w 31"/>
                <a:gd name="T85" fmla="*/ 23 h 31"/>
                <a:gd name="T86" fmla="*/ 4 w 31"/>
                <a:gd name="T87" fmla="*/ 23 h 31"/>
                <a:gd name="T88" fmla="*/ 5 w 31"/>
                <a:gd name="T89" fmla="*/ 23 h 31"/>
                <a:gd name="T90" fmla="*/ 5 w 31"/>
                <a:gd name="T91" fmla="*/ 24 h 31"/>
                <a:gd name="T92" fmla="*/ 7 w 31"/>
                <a:gd name="T93" fmla="*/ 28 h 31"/>
                <a:gd name="T94" fmla="*/ 7 w 31"/>
                <a:gd name="T95" fmla="*/ 29 h 31"/>
                <a:gd name="T96" fmla="*/ 7 w 31"/>
                <a:gd name="T97" fmla="*/ 29 h 31"/>
                <a:gd name="T98" fmla="*/ 5 w 31"/>
                <a:gd name="T9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1">
                  <a:moveTo>
                    <a:pt x="5" y="31"/>
                  </a:moveTo>
                  <a:cubicBezTo>
                    <a:pt x="4" y="31"/>
                    <a:pt x="4" y="30"/>
                    <a:pt x="3" y="29"/>
                  </a:cubicBezTo>
                  <a:cubicBezTo>
                    <a:pt x="2" y="27"/>
                    <a:pt x="1" y="25"/>
                    <a:pt x="1" y="22"/>
                  </a:cubicBezTo>
                  <a:cubicBezTo>
                    <a:pt x="0" y="16"/>
                    <a:pt x="2" y="11"/>
                    <a:pt x="6" y="6"/>
                  </a:cubicBezTo>
                  <a:cubicBezTo>
                    <a:pt x="8" y="5"/>
                    <a:pt x="9" y="4"/>
                    <a:pt x="11" y="3"/>
                  </a:cubicBezTo>
                  <a:cubicBezTo>
                    <a:pt x="17" y="0"/>
                    <a:pt x="22" y="0"/>
                    <a:pt x="28" y="2"/>
                  </a:cubicBezTo>
                  <a:cubicBezTo>
                    <a:pt x="29" y="3"/>
                    <a:pt x="30" y="3"/>
                    <a:pt x="31" y="4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0" y="5"/>
                    <a:pt x="30" y="5"/>
                    <a:pt x="29" y="6"/>
                  </a:cubicBezTo>
                  <a:cubicBezTo>
                    <a:pt x="27" y="8"/>
                    <a:pt x="25" y="11"/>
                    <a:pt x="23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3"/>
                    <a:pt x="21" y="13"/>
                    <a:pt x="20" y="13"/>
                  </a:cubicBezTo>
                  <a:cubicBezTo>
                    <a:pt x="20" y="12"/>
                    <a:pt x="19" y="12"/>
                    <a:pt x="19" y="12"/>
                  </a:cubicBezTo>
                  <a:cubicBezTo>
                    <a:pt x="16" y="11"/>
                    <a:pt x="14" y="11"/>
                    <a:pt x="12" y="11"/>
                  </a:cubicBezTo>
                  <a:cubicBezTo>
                    <a:pt x="11" y="11"/>
                    <a:pt x="10" y="11"/>
                    <a:pt x="9" y="11"/>
                  </a:cubicBezTo>
                  <a:cubicBezTo>
                    <a:pt x="8" y="11"/>
                    <a:pt x="8" y="12"/>
                    <a:pt x="7" y="12"/>
                  </a:cubicBezTo>
                  <a:cubicBezTo>
                    <a:pt x="7" y="13"/>
                    <a:pt x="7" y="13"/>
                    <a:pt x="7" y="14"/>
                  </a:cubicBezTo>
                  <a:cubicBezTo>
                    <a:pt x="7" y="14"/>
                    <a:pt x="7" y="15"/>
                    <a:pt x="8" y="15"/>
                  </a:cubicBezTo>
                  <a:cubicBezTo>
                    <a:pt x="8" y="17"/>
                    <a:pt x="9" y="18"/>
                    <a:pt x="10" y="19"/>
                  </a:cubicBezTo>
                  <a:cubicBezTo>
                    <a:pt x="11" y="20"/>
                    <a:pt x="12" y="21"/>
                    <a:pt x="13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3"/>
                    <a:pt x="12" y="23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3"/>
                    <a:pt x="11" y="22"/>
                    <a:pt x="10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1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10" y="22"/>
                    <a:pt x="10" y="22"/>
                  </a:cubicBezTo>
                  <a:cubicBezTo>
                    <a:pt x="10" y="23"/>
                    <a:pt x="10" y="24"/>
                    <a:pt x="11" y="24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9" y="24"/>
                    <a:pt x="8" y="23"/>
                    <a:pt x="7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5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6" y="25"/>
                    <a:pt x="6" y="27"/>
                    <a:pt x="7" y="28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6" y="30"/>
                    <a:pt x="5" y="31"/>
                    <a:pt x="5" y="31"/>
                  </a:cubicBezTo>
                  <a:close/>
                </a:path>
              </a:pathLst>
            </a:custGeom>
            <a:solidFill>
              <a:srgbClr val="1A5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6"/>
            <p:cNvSpPr/>
            <p:nvPr/>
          </p:nvSpPr>
          <p:spPr bwMode="auto">
            <a:xfrm>
              <a:off x="6530975" y="1765301"/>
              <a:ext cx="42862" cy="42863"/>
            </a:xfrm>
            <a:custGeom>
              <a:avLst/>
              <a:gdLst>
                <a:gd name="T0" fmla="*/ 9 w 15"/>
                <a:gd name="T1" fmla="*/ 15 h 15"/>
                <a:gd name="T2" fmla="*/ 5 w 15"/>
                <a:gd name="T3" fmla="*/ 13 h 15"/>
                <a:gd name="T4" fmla="*/ 0 w 15"/>
                <a:gd name="T5" fmla="*/ 9 h 15"/>
                <a:gd name="T6" fmla="*/ 0 w 15"/>
                <a:gd name="T7" fmla="*/ 9 h 15"/>
                <a:gd name="T8" fmla="*/ 2 w 15"/>
                <a:gd name="T9" fmla="*/ 6 h 15"/>
                <a:gd name="T10" fmla="*/ 4 w 15"/>
                <a:gd name="T11" fmla="*/ 6 h 15"/>
                <a:gd name="T12" fmla="*/ 4 w 15"/>
                <a:gd name="T13" fmla="*/ 6 h 15"/>
                <a:gd name="T14" fmla="*/ 3 w 15"/>
                <a:gd name="T15" fmla="*/ 5 h 15"/>
                <a:gd name="T16" fmla="*/ 4 w 15"/>
                <a:gd name="T17" fmla="*/ 5 h 15"/>
                <a:gd name="T18" fmla="*/ 5 w 15"/>
                <a:gd name="T19" fmla="*/ 4 h 15"/>
                <a:gd name="T20" fmla="*/ 5 w 15"/>
                <a:gd name="T21" fmla="*/ 4 h 15"/>
                <a:gd name="T22" fmla="*/ 5 w 15"/>
                <a:gd name="T23" fmla="*/ 4 h 15"/>
                <a:gd name="T24" fmla="*/ 6 w 15"/>
                <a:gd name="T25" fmla="*/ 5 h 15"/>
                <a:gd name="T26" fmla="*/ 9 w 15"/>
                <a:gd name="T27" fmla="*/ 4 h 15"/>
                <a:gd name="T28" fmla="*/ 7 w 15"/>
                <a:gd name="T29" fmla="*/ 2 h 15"/>
                <a:gd name="T30" fmla="*/ 7 w 15"/>
                <a:gd name="T31" fmla="*/ 2 h 15"/>
                <a:gd name="T32" fmla="*/ 10 w 15"/>
                <a:gd name="T33" fmla="*/ 0 h 15"/>
                <a:gd name="T34" fmla="*/ 10 w 15"/>
                <a:gd name="T35" fmla="*/ 0 h 15"/>
                <a:gd name="T36" fmla="*/ 10 w 15"/>
                <a:gd name="T37" fmla="*/ 0 h 15"/>
                <a:gd name="T38" fmla="*/ 10 w 15"/>
                <a:gd name="T39" fmla="*/ 2 h 15"/>
                <a:gd name="T40" fmla="*/ 10 w 15"/>
                <a:gd name="T41" fmla="*/ 3 h 15"/>
                <a:gd name="T42" fmla="*/ 10 w 15"/>
                <a:gd name="T43" fmla="*/ 3 h 15"/>
                <a:gd name="T44" fmla="*/ 12 w 15"/>
                <a:gd name="T45" fmla="*/ 2 h 15"/>
                <a:gd name="T46" fmla="*/ 11 w 15"/>
                <a:gd name="T47" fmla="*/ 1 h 15"/>
                <a:gd name="T48" fmla="*/ 11 w 15"/>
                <a:gd name="T49" fmla="*/ 1 h 15"/>
                <a:gd name="T50" fmla="*/ 11 w 15"/>
                <a:gd name="T51" fmla="*/ 1 h 15"/>
                <a:gd name="T52" fmla="*/ 14 w 15"/>
                <a:gd name="T53" fmla="*/ 3 h 15"/>
                <a:gd name="T54" fmla="*/ 15 w 15"/>
                <a:gd name="T55" fmla="*/ 3 h 15"/>
                <a:gd name="T56" fmla="*/ 15 w 15"/>
                <a:gd name="T57" fmla="*/ 3 h 15"/>
                <a:gd name="T58" fmla="*/ 12 w 15"/>
                <a:gd name="T59" fmla="*/ 8 h 15"/>
                <a:gd name="T60" fmla="*/ 10 w 15"/>
                <a:gd name="T61" fmla="*/ 12 h 15"/>
                <a:gd name="T62" fmla="*/ 9 w 15"/>
                <a:gd name="T6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" h="15">
                  <a:moveTo>
                    <a:pt x="9" y="15"/>
                  </a:moveTo>
                  <a:cubicBezTo>
                    <a:pt x="8" y="15"/>
                    <a:pt x="6" y="14"/>
                    <a:pt x="5" y="13"/>
                  </a:cubicBezTo>
                  <a:cubicBezTo>
                    <a:pt x="3" y="12"/>
                    <a:pt x="1" y="11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8"/>
                    <a:pt x="2" y="7"/>
                    <a:pt x="2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4"/>
                    <a:pt x="8" y="4"/>
                    <a:pt x="9" y="4"/>
                  </a:cubicBezTo>
                  <a:cubicBezTo>
                    <a:pt x="8" y="3"/>
                    <a:pt x="7" y="3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1"/>
                    <a:pt x="9" y="1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1"/>
                    <a:pt x="10" y="1"/>
                    <a:pt x="10" y="2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2"/>
                    <a:pt x="12" y="2"/>
                  </a:cubicBezTo>
                  <a:cubicBezTo>
                    <a:pt x="11" y="2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1"/>
                    <a:pt x="13" y="2"/>
                    <a:pt x="14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4" y="5"/>
                    <a:pt x="13" y="7"/>
                    <a:pt x="12" y="8"/>
                  </a:cubicBezTo>
                  <a:cubicBezTo>
                    <a:pt x="11" y="9"/>
                    <a:pt x="11" y="10"/>
                    <a:pt x="10" y="12"/>
                  </a:cubicBezTo>
                  <a:cubicBezTo>
                    <a:pt x="10" y="13"/>
                    <a:pt x="9" y="14"/>
                    <a:pt x="9" y="15"/>
                  </a:cubicBezTo>
                  <a:close/>
                </a:path>
              </a:pathLst>
            </a:custGeom>
            <a:solidFill>
              <a:srgbClr val="1A5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7"/>
            <p:cNvSpPr/>
            <p:nvPr/>
          </p:nvSpPr>
          <p:spPr bwMode="auto">
            <a:xfrm>
              <a:off x="6581775" y="1684338"/>
              <a:ext cx="36512" cy="61913"/>
            </a:xfrm>
            <a:custGeom>
              <a:avLst/>
              <a:gdLst>
                <a:gd name="T0" fmla="*/ 0 w 13"/>
                <a:gd name="T1" fmla="*/ 20 h 22"/>
                <a:gd name="T2" fmla="*/ 2 w 13"/>
                <a:gd name="T3" fmla="*/ 17 h 22"/>
                <a:gd name="T4" fmla="*/ 7 w 13"/>
                <a:gd name="T5" fmla="*/ 11 h 22"/>
                <a:gd name="T6" fmla="*/ 8 w 13"/>
                <a:gd name="T7" fmla="*/ 10 h 22"/>
                <a:gd name="T8" fmla="*/ 10 w 13"/>
                <a:gd name="T9" fmla="*/ 7 h 22"/>
                <a:gd name="T10" fmla="*/ 12 w 13"/>
                <a:gd name="T11" fmla="*/ 2 h 22"/>
                <a:gd name="T12" fmla="*/ 13 w 13"/>
                <a:gd name="T13" fmla="*/ 0 h 22"/>
                <a:gd name="T14" fmla="*/ 13 w 13"/>
                <a:gd name="T15" fmla="*/ 0 h 22"/>
                <a:gd name="T16" fmla="*/ 13 w 13"/>
                <a:gd name="T17" fmla="*/ 0 h 22"/>
                <a:gd name="T18" fmla="*/ 12 w 13"/>
                <a:gd name="T19" fmla="*/ 6 h 22"/>
                <a:gd name="T20" fmla="*/ 10 w 13"/>
                <a:gd name="T21" fmla="*/ 11 h 22"/>
                <a:gd name="T22" fmla="*/ 10 w 13"/>
                <a:gd name="T23" fmla="*/ 12 h 22"/>
                <a:gd name="T24" fmla="*/ 8 w 13"/>
                <a:gd name="T25" fmla="*/ 15 h 22"/>
                <a:gd name="T26" fmla="*/ 7 w 13"/>
                <a:gd name="T27" fmla="*/ 17 h 22"/>
                <a:gd name="T28" fmla="*/ 7 w 13"/>
                <a:gd name="T29" fmla="*/ 18 h 22"/>
                <a:gd name="T30" fmla="*/ 6 w 13"/>
                <a:gd name="T31" fmla="*/ 19 h 22"/>
                <a:gd name="T32" fmla="*/ 4 w 13"/>
                <a:gd name="T33" fmla="*/ 22 h 22"/>
                <a:gd name="T34" fmla="*/ 4 w 13"/>
                <a:gd name="T35" fmla="*/ 22 h 22"/>
                <a:gd name="T36" fmla="*/ 3 w 13"/>
                <a:gd name="T37" fmla="*/ 22 h 22"/>
                <a:gd name="T38" fmla="*/ 4 w 13"/>
                <a:gd name="T39" fmla="*/ 22 h 22"/>
                <a:gd name="T40" fmla="*/ 6 w 13"/>
                <a:gd name="T41" fmla="*/ 18 h 22"/>
                <a:gd name="T42" fmla="*/ 6 w 13"/>
                <a:gd name="T43" fmla="*/ 18 h 22"/>
                <a:gd name="T44" fmla="*/ 8 w 13"/>
                <a:gd name="T45" fmla="*/ 14 h 22"/>
                <a:gd name="T46" fmla="*/ 8 w 13"/>
                <a:gd name="T47" fmla="*/ 13 h 22"/>
                <a:gd name="T48" fmla="*/ 8 w 13"/>
                <a:gd name="T49" fmla="*/ 13 h 22"/>
                <a:gd name="T50" fmla="*/ 8 w 13"/>
                <a:gd name="T51" fmla="*/ 13 h 22"/>
                <a:gd name="T52" fmla="*/ 7 w 13"/>
                <a:gd name="T53" fmla="*/ 14 h 22"/>
                <a:gd name="T54" fmla="*/ 5 w 13"/>
                <a:gd name="T55" fmla="*/ 17 h 22"/>
                <a:gd name="T56" fmla="*/ 3 w 13"/>
                <a:gd name="T57" fmla="*/ 20 h 22"/>
                <a:gd name="T58" fmla="*/ 3 w 13"/>
                <a:gd name="T59" fmla="*/ 20 h 22"/>
                <a:gd name="T60" fmla="*/ 2 w 13"/>
                <a:gd name="T61" fmla="*/ 19 h 22"/>
                <a:gd name="T62" fmla="*/ 2 w 13"/>
                <a:gd name="T63" fmla="*/ 19 h 22"/>
                <a:gd name="T64" fmla="*/ 2 w 13"/>
                <a:gd name="T65" fmla="*/ 20 h 22"/>
                <a:gd name="T66" fmla="*/ 0 w 13"/>
                <a:gd name="T67" fmla="*/ 20 h 22"/>
                <a:gd name="T68" fmla="*/ 0 w 13"/>
                <a:gd name="T69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" h="22">
                  <a:moveTo>
                    <a:pt x="0" y="20"/>
                  </a:moveTo>
                  <a:cubicBezTo>
                    <a:pt x="0" y="19"/>
                    <a:pt x="1" y="18"/>
                    <a:pt x="2" y="17"/>
                  </a:cubicBezTo>
                  <a:cubicBezTo>
                    <a:pt x="4" y="15"/>
                    <a:pt x="5" y="13"/>
                    <a:pt x="7" y="11"/>
                  </a:cubicBezTo>
                  <a:cubicBezTo>
                    <a:pt x="7" y="11"/>
                    <a:pt x="7" y="10"/>
                    <a:pt x="8" y="10"/>
                  </a:cubicBezTo>
                  <a:cubicBezTo>
                    <a:pt x="8" y="9"/>
                    <a:pt x="9" y="8"/>
                    <a:pt x="10" y="7"/>
                  </a:cubicBezTo>
                  <a:cubicBezTo>
                    <a:pt x="11" y="5"/>
                    <a:pt x="11" y="4"/>
                    <a:pt x="12" y="2"/>
                  </a:cubicBezTo>
                  <a:cubicBezTo>
                    <a:pt x="12" y="1"/>
                    <a:pt x="12" y="1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3"/>
                    <a:pt x="12" y="4"/>
                    <a:pt x="12" y="6"/>
                  </a:cubicBezTo>
                  <a:cubicBezTo>
                    <a:pt x="11" y="8"/>
                    <a:pt x="11" y="10"/>
                    <a:pt x="10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3"/>
                    <a:pt x="9" y="14"/>
                    <a:pt x="8" y="15"/>
                  </a:cubicBezTo>
                  <a:cubicBezTo>
                    <a:pt x="8" y="16"/>
                    <a:pt x="7" y="17"/>
                    <a:pt x="7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6" y="18"/>
                    <a:pt x="6" y="19"/>
                  </a:cubicBezTo>
                  <a:cubicBezTo>
                    <a:pt x="6" y="20"/>
                    <a:pt x="5" y="21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0"/>
                    <a:pt x="5" y="19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7"/>
                    <a:pt x="7" y="15"/>
                    <a:pt x="8" y="1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4"/>
                    <a:pt x="7" y="14"/>
                  </a:cubicBezTo>
                  <a:cubicBezTo>
                    <a:pt x="7" y="15"/>
                    <a:pt x="6" y="16"/>
                    <a:pt x="5" y="17"/>
                  </a:cubicBezTo>
                  <a:cubicBezTo>
                    <a:pt x="5" y="18"/>
                    <a:pt x="4" y="19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" y="20"/>
                    <a:pt x="1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lose/>
                </a:path>
              </a:pathLst>
            </a:custGeom>
            <a:solidFill>
              <a:srgbClr val="ED2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8"/>
            <p:cNvSpPr/>
            <p:nvPr/>
          </p:nvSpPr>
          <p:spPr bwMode="auto">
            <a:xfrm>
              <a:off x="6551613" y="1746251"/>
              <a:ext cx="41275" cy="73025"/>
            </a:xfrm>
            <a:custGeom>
              <a:avLst/>
              <a:gdLst>
                <a:gd name="T0" fmla="*/ 2 w 15"/>
                <a:gd name="T1" fmla="*/ 22 h 26"/>
                <a:gd name="T2" fmla="*/ 2 w 15"/>
                <a:gd name="T3" fmla="*/ 21 h 26"/>
                <a:gd name="T4" fmla="*/ 6 w 15"/>
                <a:gd name="T5" fmla="*/ 13 h 26"/>
                <a:gd name="T6" fmla="*/ 8 w 15"/>
                <a:gd name="T7" fmla="*/ 10 h 26"/>
                <a:gd name="T8" fmla="*/ 8 w 15"/>
                <a:gd name="T9" fmla="*/ 10 h 26"/>
                <a:gd name="T10" fmla="*/ 8 w 15"/>
                <a:gd name="T11" fmla="*/ 9 h 26"/>
                <a:gd name="T12" fmla="*/ 10 w 15"/>
                <a:gd name="T13" fmla="*/ 7 h 26"/>
                <a:gd name="T14" fmla="*/ 10 w 15"/>
                <a:gd name="T15" fmla="*/ 7 h 26"/>
                <a:gd name="T16" fmla="*/ 11 w 15"/>
                <a:gd name="T17" fmla="*/ 5 h 26"/>
                <a:gd name="T18" fmla="*/ 11 w 15"/>
                <a:gd name="T19" fmla="*/ 5 h 26"/>
                <a:gd name="T20" fmla="*/ 12 w 15"/>
                <a:gd name="T21" fmla="*/ 3 h 26"/>
                <a:gd name="T22" fmla="*/ 14 w 15"/>
                <a:gd name="T23" fmla="*/ 1 h 26"/>
                <a:gd name="T24" fmla="*/ 14 w 15"/>
                <a:gd name="T25" fmla="*/ 0 h 26"/>
                <a:gd name="T26" fmla="*/ 15 w 15"/>
                <a:gd name="T27" fmla="*/ 0 h 26"/>
                <a:gd name="T28" fmla="*/ 15 w 15"/>
                <a:gd name="T29" fmla="*/ 1 h 26"/>
                <a:gd name="T30" fmla="*/ 14 w 15"/>
                <a:gd name="T31" fmla="*/ 1 h 26"/>
                <a:gd name="T32" fmla="*/ 13 w 15"/>
                <a:gd name="T33" fmla="*/ 3 h 26"/>
                <a:gd name="T34" fmla="*/ 12 w 15"/>
                <a:gd name="T35" fmla="*/ 5 h 26"/>
                <a:gd name="T36" fmla="*/ 12 w 15"/>
                <a:gd name="T37" fmla="*/ 6 h 26"/>
                <a:gd name="T38" fmla="*/ 11 w 15"/>
                <a:gd name="T39" fmla="*/ 6 h 26"/>
                <a:gd name="T40" fmla="*/ 10 w 15"/>
                <a:gd name="T41" fmla="*/ 8 h 26"/>
                <a:gd name="T42" fmla="*/ 9 w 15"/>
                <a:gd name="T43" fmla="*/ 10 h 26"/>
                <a:gd name="T44" fmla="*/ 9 w 15"/>
                <a:gd name="T45" fmla="*/ 10 h 26"/>
                <a:gd name="T46" fmla="*/ 7 w 15"/>
                <a:gd name="T47" fmla="*/ 13 h 26"/>
                <a:gd name="T48" fmla="*/ 3 w 15"/>
                <a:gd name="T49" fmla="*/ 21 h 26"/>
                <a:gd name="T50" fmla="*/ 2 w 15"/>
                <a:gd name="T51" fmla="*/ 22 h 26"/>
                <a:gd name="T52" fmla="*/ 1 w 15"/>
                <a:gd name="T53" fmla="*/ 26 h 26"/>
                <a:gd name="T54" fmla="*/ 0 w 15"/>
                <a:gd name="T55" fmla="*/ 25 h 26"/>
                <a:gd name="T56" fmla="*/ 2 w 15"/>
                <a:gd name="T57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26">
                  <a:moveTo>
                    <a:pt x="2" y="22"/>
                  </a:moveTo>
                  <a:cubicBezTo>
                    <a:pt x="2" y="22"/>
                    <a:pt x="2" y="21"/>
                    <a:pt x="2" y="21"/>
                  </a:cubicBezTo>
                  <a:cubicBezTo>
                    <a:pt x="3" y="18"/>
                    <a:pt x="5" y="15"/>
                    <a:pt x="6" y="13"/>
                  </a:cubicBezTo>
                  <a:cubicBezTo>
                    <a:pt x="7" y="12"/>
                    <a:pt x="7" y="11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9"/>
                    <a:pt x="9" y="8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6"/>
                    <a:pt x="11" y="6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4"/>
                    <a:pt x="12" y="3"/>
                    <a:pt x="12" y="3"/>
                  </a:cubicBezTo>
                  <a:cubicBezTo>
                    <a:pt x="13" y="2"/>
                    <a:pt x="13" y="1"/>
                    <a:pt x="14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2"/>
                    <a:pt x="14" y="2"/>
                    <a:pt x="13" y="3"/>
                  </a:cubicBezTo>
                  <a:cubicBezTo>
                    <a:pt x="13" y="4"/>
                    <a:pt x="13" y="4"/>
                    <a:pt x="12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7"/>
                    <a:pt x="10" y="8"/>
                    <a:pt x="10" y="8"/>
                  </a:cubicBezTo>
                  <a:cubicBezTo>
                    <a:pt x="10" y="9"/>
                    <a:pt x="9" y="9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1"/>
                    <a:pt x="8" y="12"/>
                    <a:pt x="7" y="13"/>
                  </a:cubicBezTo>
                  <a:cubicBezTo>
                    <a:pt x="6" y="15"/>
                    <a:pt x="4" y="18"/>
                    <a:pt x="3" y="21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4"/>
                    <a:pt x="1" y="25"/>
                    <a:pt x="1" y="2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" y="24"/>
                    <a:pt x="1" y="23"/>
                    <a:pt x="2" y="22"/>
                  </a:cubicBezTo>
                  <a:close/>
                </a:path>
              </a:pathLst>
            </a:custGeom>
            <a:solidFill>
              <a:srgbClr val="ED2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9"/>
            <p:cNvSpPr/>
            <p:nvPr/>
          </p:nvSpPr>
          <p:spPr bwMode="auto">
            <a:xfrm>
              <a:off x="6526213" y="1782763"/>
              <a:ext cx="11112" cy="12700"/>
            </a:xfrm>
            <a:custGeom>
              <a:avLst/>
              <a:gdLst>
                <a:gd name="T0" fmla="*/ 4 w 4"/>
                <a:gd name="T1" fmla="*/ 0 h 5"/>
                <a:gd name="T2" fmla="*/ 2 w 4"/>
                <a:gd name="T3" fmla="*/ 3 h 5"/>
                <a:gd name="T4" fmla="*/ 2 w 4"/>
                <a:gd name="T5" fmla="*/ 3 h 5"/>
                <a:gd name="T6" fmla="*/ 1 w 4"/>
                <a:gd name="T7" fmla="*/ 5 h 5"/>
                <a:gd name="T8" fmla="*/ 0 w 4"/>
                <a:gd name="T9" fmla="*/ 5 h 5"/>
                <a:gd name="T10" fmla="*/ 2 w 4"/>
                <a:gd name="T11" fmla="*/ 2 h 5"/>
                <a:gd name="T12" fmla="*/ 3 w 4"/>
                <a:gd name="T13" fmla="*/ 1 h 5"/>
                <a:gd name="T14" fmla="*/ 4 w 4"/>
                <a:gd name="T15" fmla="*/ 0 h 5"/>
                <a:gd name="T16" fmla="*/ 4 w 4"/>
                <a:gd name="T17" fmla="*/ 0 h 5"/>
                <a:gd name="T18" fmla="*/ 4 w 4"/>
                <a:gd name="T19" fmla="*/ 1 h 5"/>
                <a:gd name="T20" fmla="*/ 4 w 4"/>
                <a:gd name="T2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4" y="1"/>
                    <a:pt x="3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4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1"/>
                    <a:pt x="4" y="1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ED2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0"/>
            <p:cNvSpPr/>
            <p:nvPr/>
          </p:nvSpPr>
          <p:spPr bwMode="auto">
            <a:xfrm>
              <a:off x="6537325" y="1728788"/>
              <a:ext cx="84137" cy="47625"/>
            </a:xfrm>
            <a:custGeom>
              <a:avLst/>
              <a:gdLst>
                <a:gd name="T0" fmla="*/ 19 w 30"/>
                <a:gd name="T1" fmla="*/ 6 h 17"/>
                <a:gd name="T2" fmla="*/ 18 w 30"/>
                <a:gd name="T3" fmla="*/ 5 h 17"/>
                <a:gd name="T4" fmla="*/ 16 w 30"/>
                <a:gd name="T5" fmla="*/ 6 h 17"/>
                <a:gd name="T6" fmla="*/ 17 w 30"/>
                <a:gd name="T7" fmla="*/ 6 h 17"/>
                <a:gd name="T8" fmla="*/ 19 w 30"/>
                <a:gd name="T9" fmla="*/ 6 h 17"/>
                <a:gd name="T10" fmla="*/ 18 w 30"/>
                <a:gd name="T11" fmla="*/ 8 h 17"/>
                <a:gd name="T12" fmla="*/ 17 w 30"/>
                <a:gd name="T13" fmla="*/ 9 h 17"/>
                <a:gd name="T14" fmla="*/ 14 w 30"/>
                <a:gd name="T15" fmla="*/ 8 h 17"/>
                <a:gd name="T16" fmla="*/ 15 w 30"/>
                <a:gd name="T17" fmla="*/ 5 h 17"/>
                <a:gd name="T18" fmla="*/ 16 w 30"/>
                <a:gd name="T19" fmla="*/ 4 h 17"/>
                <a:gd name="T20" fmla="*/ 12 w 30"/>
                <a:gd name="T21" fmla="*/ 2 h 17"/>
                <a:gd name="T22" fmla="*/ 3 w 30"/>
                <a:gd name="T23" fmla="*/ 1 h 17"/>
                <a:gd name="T24" fmla="*/ 1 w 30"/>
                <a:gd name="T25" fmla="*/ 4 h 17"/>
                <a:gd name="T26" fmla="*/ 5 w 30"/>
                <a:gd name="T27" fmla="*/ 10 h 17"/>
                <a:gd name="T28" fmla="*/ 7 w 30"/>
                <a:gd name="T29" fmla="*/ 12 h 17"/>
                <a:gd name="T30" fmla="*/ 4 w 30"/>
                <a:gd name="T31" fmla="*/ 10 h 17"/>
                <a:gd name="T32" fmla="*/ 0 w 30"/>
                <a:gd name="T33" fmla="*/ 4 h 17"/>
                <a:gd name="T34" fmla="*/ 4 w 30"/>
                <a:gd name="T35" fmla="*/ 1 h 17"/>
                <a:gd name="T36" fmla="*/ 15 w 30"/>
                <a:gd name="T37" fmla="*/ 3 h 17"/>
                <a:gd name="T38" fmla="*/ 17 w 30"/>
                <a:gd name="T39" fmla="*/ 4 h 17"/>
                <a:gd name="T40" fmla="*/ 18 w 30"/>
                <a:gd name="T41" fmla="*/ 4 h 17"/>
                <a:gd name="T42" fmla="*/ 18 w 30"/>
                <a:gd name="T43" fmla="*/ 3 h 17"/>
                <a:gd name="T44" fmla="*/ 19 w 30"/>
                <a:gd name="T45" fmla="*/ 4 h 17"/>
                <a:gd name="T46" fmla="*/ 19 w 30"/>
                <a:gd name="T47" fmla="*/ 5 h 17"/>
                <a:gd name="T48" fmla="*/ 19 w 30"/>
                <a:gd name="T49" fmla="*/ 6 h 17"/>
                <a:gd name="T50" fmla="*/ 20 w 30"/>
                <a:gd name="T51" fmla="*/ 6 h 17"/>
                <a:gd name="T52" fmla="*/ 23 w 30"/>
                <a:gd name="T53" fmla="*/ 8 h 17"/>
                <a:gd name="T54" fmla="*/ 23 w 30"/>
                <a:gd name="T55" fmla="*/ 8 h 17"/>
                <a:gd name="T56" fmla="*/ 22 w 30"/>
                <a:gd name="T57" fmla="*/ 3 h 17"/>
                <a:gd name="T58" fmla="*/ 24 w 30"/>
                <a:gd name="T59" fmla="*/ 1 h 17"/>
                <a:gd name="T60" fmla="*/ 29 w 30"/>
                <a:gd name="T61" fmla="*/ 5 h 17"/>
                <a:gd name="T62" fmla="*/ 30 w 30"/>
                <a:gd name="T63" fmla="*/ 6 h 17"/>
                <a:gd name="T64" fmla="*/ 27 w 30"/>
                <a:gd name="T65" fmla="*/ 7 h 17"/>
                <a:gd name="T66" fmla="*/ 26 w 30"/>
                <a:gd name="T67" fmla="*/ 6 h 17"/>
                <a:gd name="T68" fmla="*/ 24 w 30"/>
                <a:gd name="T69" fmla="*/ 7 h 17"/>
                <a:gd name="T70" fmla="*/ 25 w 30"/>
                <a:gd name="T71" fmla="*/ 8 h 17"/>
                <a:gd name="T72" fmla="*/ 24 w 30"/>
                <a:gd name="T73" fmla="*/ 10 h 17"/>
                <a:gd name="T74" fmla="*/ 26 w 30"/>
                <a:gd name="T75" fmla="*/ 15 h 17"/>
                <a:gd name="T76" fmla="*/ 22 w 30"/>
                <a:gd name="T77" fmla="*/ 17 h 17"/>
                <a:gd name="T78" fmla="*/ 21 w 30"/>
                <a:gd name="T79" fmla="*/ 17 h 17"/>
                <a:gd name="T80" fmla="*/ 25 w 30"/>
                <a:gd name="T81" fmla="*/ 17 h 17"/>
                <a:gd name="T82" fmla="*/ 25 w 30"/>
                <a:gd name="T83" fmla="*/ 11 h 17"/>
                <a:gd name="T84" fmla="*/ 23 w 30"/>
                <a:gd name="T85" fmla="*/ 9 h 17"/>
                <a:gd name="T86" fmla="*/ 23 w 30"/>
                <a:gd name="T87" fmla="*/ 9 h 17"/>
                <a:gd name="T88" fmla="*/ 20 w 30"/>
                <a:gd name="T8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" h="17">
                  <a:moveTo>
                    <a:pt x="20" y="6"/>
                  </a:move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8" y="5"/>
                    <a:pt x="18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8" y="8"/>
                    <a:pt x="18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6" y="9"/>
                  </a:cubicBezTo>
                  <a:cubicBezTo>
                    <a:pt x="15" y="9"/>
                    <a:pt x="15" y="9"/>
                    <a:pt x="14" y="8"/>
                  </a:cubicBezTo>
                  <a:cubicBezTo>
                    <a:pt x="14" y="7"/>
                    <a:pt x="14" y="7"/>
                    <a:pt x="14" y="6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6" y="5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3"/>
                    <a:pt x="13" y="3"/>
                    <a:pt x="12" y="2"/>
                  </a:cubicBezTo>
                  <a:cubicBezTo>
                    <a:pt x="10" y="2"/>
                    <a:pt x="8" y="1"/>
                    <a:pt x="6" y="1"/>
                  </a:cubicBezTo>
                  <a:cubicBezTo>
                    <a:pt x="5" y="1"/>
                    <a:pt x="4" y="1"/>
                    <a:pt x="3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2" y="8"/>
                    <a:pt x="3" y="9"/>
                    <a:pt x="5" y="10"/>
                  </a:cubicBezTo>
                  <a:cubicBezTo>
                    <a:pt x="5" y="11"/>
                    <a:pt x="6" y="11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1"/>
                    <a:pt x="5" y="11"/>
                    <a:pt x="4" y="10"/>
                  </a:cubicBezTo>
                  <a:cubicBezTo>
                    <a:pt x="3" y="9"/>
                    <a:pt x="2" y="8"/>
                    <a:pt x="1" y="6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6" y="0"/>
                    <a:pt x="8" y="1"/>
                    <a:pt x="10" y="1"/>
                  </a:cubicBezTo>
                  <a:cubicBezTo>
                    <a:pt x="12" y="2"/>
                    <a:pt x="14" y="3"/>
                    <a:pt x="15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9" y="5"/>
                    <a:pt x="19" y="5"/>
                    <a:pt x="19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7"/>
                    <a:pt x="22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6"/>
                    <a:pt x="22" y="5"/>
                    <a:pt x="22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2" y="2"/>
                    <a:pt x="23" y="2"/>
                    <a:pt x="23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6" y="2"/>
                    <a:pt x="27" y="4"/>
                    <a:pt x="29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9" y="7"/>
                    <a:pt x="28" y="7"/>
                    <a:pt x="26" y="8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7"/>
                    <a:pt x="24" y="7"/>
                    <a:pt x="24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8"/>
                    <a:pt x="24" y="8"/>
                    <a:pt x="25" y="8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10"/>
                    <a:pt x="24" y="10"/>
                  </a:cubicBezTo>
                  <a:cubicBezTo>
                    <a:pt x="25" y="11"/>
                    <a:pt x="26" y="12"/>
                    <a:pt x="26" y="13"/>
                  </a:cubicBezTo>
                  <a:cubicBezTo>
                    <a:pt x="26" y="13"/>
                    <a:pt x="27" y="14"/>
                    <a:pt x="26" y="15"/>
                  </a:cubicBezTo>
                  <a:cubicBezTo>
                    <a:pt x="26" y="15"/>
                    <a:pt x="26" y="16"/>
                    <a:pt x="25" y="16"/>
                  </a:cubicBezTo>
                  <a:cubicBezTo>
                    <a:pt x="24" y="17"/>
                    <a:pt x="23" y="17"/>
                    <a:pt x="22" y="17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2" y="17"/>
                    <a:pt x="22" y="17"/>
                    <a:pt x="23" y="17"/>
                  </a:cubicBezTo>
                  <a:cubicBezTo>
                    <a:pt x="23" y="17"/>
                    <a:pt x="24" y="17"/>
                    <a:pt x="25" y="17"/>
                  </a:cubicBezTo>
                  <a:cubicBezTo>
                    <a:pt x="26" y="16"/>
                    <a:pt x="26" y="15"/>
                    <a:pt x="26" y="14"/>
                  </a:cubicBezTo>
                  <a:cubicBezTo>
                    <a:pt x="26" y="12"/>
                    <a:pt x="25" y="12"/>
                    <a:pt x="25" y="11"/>
                  </a:cubicBezTo>
                  <a:cubicBezTo>
                    <a:pt x="24" y="10"/>
                    <a:pt x="24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2" y="8"/>
                    <a:pt x="21" y="7"/>
                    <a:pt x="20" y="6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1"/>
            <p:cNvSpPr/>
            <p:nvPr/>
          </p:nvSpPr>
          <p:spPr bwMode="auto">
            <a:xfrm>
              <a:off x="6581775" y="1747838"/>
              <a:ext cx="17462" cy="17463"/>
            </a:xfrm>
            <a:custGeom>
              <a:avLst/>
              <a:gdLst>
                <a:gd name="T0" fmla="*/ 2 w 6"/>
                <a:gd name="T1" fmla="*/ 2 h 6"/>
                <a:gd name="T2" fmla="*/ 4 w 6"/>
                <a:gd name="T3" fmla="*/ 0 h 6"/>
                <a:gd name="T4" fmla="*/ 5 w 6"/>
                <a:gd name="T5" fmla="*/ 0 h 6"/>
                <a:gd name="T6" fmla="*/ 5 w 6"/>
                <a:gd name="T7" fmla="*/ 2 h 6"/>
                <a:gd name="T8" fmla="*/ 4 w 6"/>
                <a:gd name="T9" fmla="*/ 4 h 6"/>
                <a:gd name="T10" fmla="*/ 1 w 6"/>
                <a:gd name="T11" fmla="*/ 5 h 6"/>
                <a:gd name="T12" fmla="*/ 1 w 6"/>
                <a:gd name="T13" fmla="*/ 5 h 6"/>
                <a:gd name="T14" fmla="*/ 1 w 6"/>
                <a:gd name="T15" fmla="*/ 6 h 6"/>
                <a:gd name="T16" fmla="*/ 0 w 6"/>
                <a:gd name="T17" fmla="*/ 5 h 6"/>
                <a:gd name="T18" fmla="*/ 1 w 6"/>
                <a:gd name="T19" fmla="*/ 4 h 6"/>
                <a:gd name="T20" fmla="*/ 2 w 6"/>
                <a:gd name="T21" fmla="*/ 4 h 6"/>
                <a:gd name="T22" fmla="*/ 3 w 6"/>
                <a:gd name="T23" fmla="*/ 3 h 6"/>
                <a:gd name="T24" fmla="*/ 3 w 6"/>
                <a:gd name="T25" fmla="*/ 3 h 6"/>
                <a:gd name="T26" fmla="*/ 3 w 6"/>
                <a:gd name="T27" fmla="*/ 2 h 6"/>
                <a:gd name="T28" fmla="*/ 3 w 6"/>
                <a:gd name="T29" fmla="*/ 2 h 6"/>
                <a:gd name="T30" fmla="*/ 2 w 6"/>
                <a:gd name="T3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" h="6">
                  <a:moveTo>
                    <a:pt x="2" y="2"/>
                  </a:moveTo>
                  <a:cubicBezTo>
                    <a:pt x="3" y="1"/>
                    <a:pt x="3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6" y="1"/>
                    <a:pt x="5" y="2"/>
                  </a:cubicBezTo>
                  <a:cubicBezTo>
                    <a:pt x="5" y="3"/>
                    <a:pt x="5" y="3"/>
                    <a:pt x="4" y="4"/>
                  </a:cubicBezTo>
                  <a:cubicBezTo>
                    <a:pt x="3" y="4"/>
                    <a:pt x="2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lnTo>
                    <a:pt x="2" y="2"/>
                  </a:ln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2"/>
            <p:cNvSpPr/>
            <p:nvPr/>
          </p:nvSpPr>
          <p:spPr bwMode="auto">
            <a:xfrm>
              <a:off x="6615113" y="1754188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3"/>
            <p:cNvSpPr/>
            <p:nvPr/>
          </p:nvSpPr>
          <p:spPr bwMode="auto">
            <a:xfrm>
              <a:off x="6618288" y="1765301"/>
              <a:ext cx="3175" cy="317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2 h 2"/>
                <a:gd name="T8" fmla="*/ 0 w 2"/>
                <a:gd name="T9" fmla="*/ 2 h 2"/>
                <a:gd name="T10" fmla="*/ 0 w 2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4"/>
            <p:cNvSpPr/>
            <p:nvPr/>
          </p:nvSpPr>
          <p:spPr bwMode="auto">
            <a:xfrm>
              <a:off x="6604000" y="1758951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  <a:gd name="T4" fmla="*/ 2 w 2"/>
                <a:gd name="T5" fmla="*/ 2 h 2"/>
                <a:gd name="T6" fmla="*/ 0 w 2"/>
                <a:gd name="T7" fmla="*/ 2 h 2"/>
                <a:gd name="T8" fmla="*/ 2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6611938" y="1757363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6621463" y="1757363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7"/>
            <p:cNvSpPr/>
            <p:nvPr/>
          </p:nvSpPr>
          <p:spPr bwMode="auto">
            <a:xfrm flipH="1">
              <a:off x="6607175" y="1762126"/>
              <a:ext cx="0" cy="3175"/>
            </a:xfrm>
            <a:custGeom>
              <a:avLst/>
              <a:gdLst>
                <a:gd name="T0" fmla="*/ 2 h 2"/>
                <a:gd name="T1" fmla="*/ 2 h 2"/>
                <a:gd name="T2" fmla="*/ 0 h 2"/>
                <a:gd name="T3" fmla="*/ 2 h 2"/>
                <a:gd name="T4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6618288" y="1758951"/>
              <a:ext cx="3175" cy="0"/>
            </a:xfrm>
            <a:custGeom>
              <a:avLst/>
              <a:gdLst>
                <a:gd name="T0" fmla="*/ 0 w 2"/>
                <a:gd name="T1" fmla="*/ 2 w 2"/>
                <a:gd name="T2" fmla="*/ 0 w 2"/>
                <a:gd name="T3" fmla="*/ 0 w 2"/>
                <a:gd name="T4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6611938" y="1779588"/>
              <a:ext cx="1587" cy="3175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6621463" y="1765301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6610350" y="1754188"/>
              <a:ext cx="1587" cy="3175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6604000" y="1765301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6607175" y="1771651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6615113" y="1765301"/>
              <a:ext cx="3175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5"/>
            <p:cNvSpPr/>
            <p:nvPr/>
          </p:nvSpPr>
          <p:spPr bwMode="auto">
            <a:xfrm>
              <a:off x="6527800" y="1757363"/>
              <a:ext cx="28575" cy="26988"/>
            </a:xfrm>
            <a:custGeom>
              <a:avLst/>
              <a:gdLst>
                <a:gd name="T0" fmla="*/ 3 w 10"/>
                <a:gd name="T1" fmla="*/ 9 h 10"/>
                <a:gd name="T2" fmla="*/ 3 w 10"/>
                <a:gd name="T3" fmla="*/ 10 h 10"/>
                <a:gd name="T4" fmla="*/ 3 w 10"/>
                <a:gd name="T5" fmla="*/ 9 h 10"/>
                <a:gd name="T6" fmla="*/ 3 w 10"/>
                <a:gd name="T7" fmla="*/ 8 h 10"/>
                <a:gd name="T8" fmla="*/ 1 w 10"/>
                <a:gd name="T9" fmla="*/ 4 h 10"/>
                <a:gd name="T10" fmla="*/ 1 w 10"/>
                <a:gd name="T11" fmla="*/ 3 h 10"/>
                <a:gd name="T12" fmla="*/ 0 w 10"/>
                <a:gd name="T13" fmla="*/ 3 h 10"/>
                <a:gd name="T14" fmla="*/ 0 w 10"/>
                <a:gd name="T15" fmla="*/ 3 h 10"/>
                <a:gd name="T16" fmla="*/ 3 w 10"/>
                <a:gd name="T17" fmla="*/ 2 h 10"/>
                <a:gd name="T18" fmla="*/ 3 w 10"/>
                <a:gd name="T19" fmla="*/ 2 h 10"/>
                <a:gd name="T20" fmla="*/ 7 w 10"/>
                <a:gd name="T21" fmla="*/ 5 h 10"/>
                <a:gd name="T22" fmla="*/ 7 w 10"/>
                <a:gd name="T23" fmla="*/ 5 h 10"/>
                <a:gd name="T24" fmla="*/ 7 w 10"/>
                <a:gd name="T25" fmla="*/ 5 h 10"/>
                <a:gd name="T26" fmla="*/ 7 w 10"/>
                <a:gd name="T27" fmla="*/ 5 h 10"/>
                <a:gd name="T28" fmla="*/ 6 w 10"/>
                <a:gd name="T29" fmla="*/ 2 h 10"/>
                <a:gd name="T30" fmla="*/ 5 w 10"/>
                <a:gd name="T31" fmla="*/ 1 h 10"/>
                <a:gd name="T32" fmla="*/ 5 w 10"/>
                <a:gd name="T33" fmla="*/ 1 h 10"/>
                <a:gd name="T34" fmla="*/ 7 w 10"/>
                <a:gd name="T35" fmla="*/ 0 h 10"/>
                <a:gd name="T36" fmla="*/ 6 w 10"/>
                <a:gd name="T37" fmla="*/ 1 h 10"/>
                <a:gd name="T38" fmla="*/ 6 w 10"/>
                <a:gd name="T39" fmla="*/ 1 h 10"/>
                <a:gd name="T40" fmla="*/ 8 w 10"/>
                <a:gd name="T41" fmla="*/ 4 h 10"/>
                <a:gd name="T42" fmla="*/ 8 w 10"/>
                <a:gd name="T43" fmla="*/ 4 h 10"/>
                <a:gd name="T44" fmla="*/ 8 w 10"/>
                <a:gd name="T45" fmla="*/ 5 h 10"/>
                <a:gd name="T46" fmla="*/ 9 w 10"/>
                <a:gd name="T47" fmla="*/ 6 h 10"/>
                <a:gd name="T48" fmla="*/ 9 w 10"/>
                <a:gd name="T49" fmla="*/ 6 h 10"/>
                <a:gd name="T50" fmla="*/ 10 w 10"/>
                <a:gd name="T51" fmla="*/ 7 h 10"/>
                <a:gd name="T52" fmla="*/ 9 w 10"/>
                <a:gd name="T53" fmla="*/ 7 h 10"/>
                <a:gd name="T54" fmla="*/ 7 w 10"/>
                <a:gd name="T55" fmla="*/ 8 h 10"/>
                <a:gd name="T56" fmla="*/ 7 w 10"/>
                <a:gd name="T57" fmla="*/ 8 h 10"/>
                <a:gd name="T58" fmla="*/ 6 w 10"/>
                <a:gd name="T59" fmla="*/ 7 h 10"/>
                <a:gd name="T60" fmla="*/ 6 w 10"/>
                <a:gd name="T61" fmla="*/ 7 h 10"/>
                <a:gd name="T62" fmla="*/ 5 w 10"/>
                <a:gd name="T63" fmla="*/ 7 h 10"/>
                <a:gd name="T64" fmla="*/ 3 w 10"/>
                <a:gd name="T65" fmla="*/ 5 h 10"/>
                <a:gd name="T66" fmla="*/ 4 w 10"/>
                <a:gd name="T67" fmla="*/ 8 h 10"/>
                <a:gd name="T68" fmla="*/ 4 w 10"/>
                <a:gd name="T69" fmla="*/ 8 h 10"/>
                <a:gd name="T70" fmla="*/ 4 w 10"/>
                <a:gd name="T71" fmla="*/ 8 h 10"/>
                <a:gd name="T72" fmla="*/ 5 w 10"/>
                <a:gd name="T73" fmla="*/ 9 h 10"/>
                <a:gd name="T74" fmla="*/ 3 w 10"/>
                <a:gd name="T75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" h="10">
                  <a:moveTo>
                    <a:pt x="3" y="9"/>
                  </a:moveTo>
                  <a:cubicBezTo>
                    <a:pt x="3" y="10"/>
                    <a:pt x="3" y="10"/>
                    <a:pt x="3" y="10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7"/>
                    <a:pt x="2" y="5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3"/>
                    <a:pt x="5" y="4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4"/>
                    <a:pt x="6" y="3"/>
                    <a:pt x="6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0"/>
                    <a:pt x="7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2"/>
                    <a:pt x="7" y="3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5"/>
                    <a:pt x="8" y="5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8" y="7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3" y="5"/>
                    <a:pt x="3" y="5"/>
                  </a:cubicBezTo>
                  <a:cubicBezTo>
                    <a:pt x="3" y="6"/>
                    <a:pt x="3" y="7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9"/>
                    <a:pt x="4" y="9"/>
                    <a:pt x="3" y="9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6551613" y="1758951"/>
              <a:ext cx="7937" cy="12700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3 h 4"/>
                <a:gd name="T4" fmla="*/ 2 w 3"/>
                <a:gd name="T5" fmla="*/ 1 h 4"/>
                <a:gd name="T6" fmla="*/ 2 w 3"/>
                <a:gd name="T7" fmla="*/ 1 h 4"/>
                <a:gd name="T8" fmla="*/ 2 w 3"/>
                <a:gd name="T9" fmla="*/ 1 h 4"/>
                <a:gd name="T10" fmla="*/ 2 w 3"/>
                <a:gd name="T11" fmla="*/ 0 h 4"/>
                <a:gd name="T12" fmla="*/ 3 w 3"/>
                <a:gd name="T13" fmla="*/ 0 h 4"/>
                <a:gd name="T14" fmla="*/ 3 w 3"/>
                <a:gd name="T15" fmla="*/ 0 h 4"/>
                <a:gd name="T16" fmla="*/ 3 w 3"/>
                <a:gd name="T17" fmla="*/ 2 h 4"/>
                <a:gd name="T18" fmla="*/ 3 w 3"/>
                <a:gd name="T19" fmla="*/ 2 h 4"/>
                <a:gd name="T20" fmla="*/ 0 w 3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cubicBezTo>
                    <a:pt x="0" y="4"/>
                    <a:pt x="0" y="3"/>
                    <a:pt x="0" y="3"/>
                  </a:cubicBezTo>
                  <a:cubicBezTo>
                    <a:pt x="0" y="2"/>
                    <a:pt x="1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lose/>
                </a:path>
              </a:pathLst>
            </a:custGeom>
            <a:solidFill>
              <a:srgbClr val="ED2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6548438" y="1771651"/>
              <a:ext cx="1587" cy="1588"/>
            </a:xfrm>
            <a:prstGeom prst="rect">
              <a:avLst/>
            </a:prstGeom>
            <a:solidFill>
              <a:srgbClr val="EA35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8"/>
            <p:cNvSpPr/>
            <p:nvPr/>
          </p:nvSpPr>
          <p:spPr bwMode="auto">
            <a:xfrm>
              <a:off x="6556375" y="1747838"/>
              <a:ext cx="22225" cy="25400"/>
            </a:xfrm>
            <a:custGeom>
              <a:avLst/>
              <a:gdLst>
                <a:gd name="T0" fmla="*/ 1 w 8"/>
                <a:gd name="T1" fmla="*/ 6 h 9"/>
                <a:gd name="T2" fmla="*/ 1 w 8"/>
                <a:gd name="T3" fmla="*/ 4 h 9"/>
                <a:gd name="T4" fmla="*/ 1 w 8"/>
                <a:gd name="T5" fmla="*/ 4 h 9"/>
                <a:gd name="T6" fmla="*/ 1 w 8"/>
                <a:gd name="T7" fmla="*/ 4 h 9"/>
                <a:gd name="T8" fmla="*/ 0 w 8"/>
                <a:gd name="T9" fmla="*/ 3 h 9"/>
                <a:gd name="T10" fmla="*/ 0 w 8"/>
                <a:gd name="T11" fmla="*/ 2 h 9"/>
                <a:gd name="T12" fmla="*/ 0 w 8"/>
                <a:gd name="T13" fmla="*/ 2 h 9"/>
                <a:gd name="T14" fmla="*/ 0 w 8"/>
                <a:gd name="T15" fmla="*/ 2 h 9"/>
                <a:gd name="T16" fmla="*/ 0 w 8"/>
                <a:gd name="T17" fmla="*/ 2 h 9"/>
                <a:gd name="T18" fmla="*/ 2 w 8"/>
                <a:gd name="T19" fmla="*/ 0 h 9"/>
                <a:gd name="T20" fmla="*/ 3 w 8"/>
                <a:gd name="T21" fmla="*/ 0 h 9"/>
                <a:gd name="T22" fmla="*/ 4 w 8"/>
                <a:gd name="T23" fmla="*/ 1 h 9"/>
                <a:gd name="T24" fmla="*/ 5 w 8"/>
                <a:gd name="T25" fmla="*/ 3 h 9"/>
                <a:gd name="T26" fmla="*/ 8 w 8"/>
                <a:gd name="T27" fmla="*/ 5 h 9"/>
                <a:gd name="T28" fmla="*/ 8 w 8"/>
                <a:gd name="T29" fmla="*/ 6 h 9"/>
                <a:gd name="T30" fmla="*/ 8 w 8"/>
                <a:gd name="T31" fmla="*/ 6 h 9"/>
                <a:gd name="T32" fmla="*/ 8 w 8"/>
                <a:gd name="T33" fmla="*/ 6 h 9"/>
                <a:gd name="T34" fmla="*/ 5 w 8"/>
                <a:gd name="T35" fmla="*/ 7 h 9"/>
                <a:gd name="T36" fmla="*/ 5 w 8"/>
                <a:gd name="T37" fmla="*/ 7 h 9"/>
                <a:gd name="T38" fmla="*/ 5 w 8"/>
                <a:gd name="T39" fmla="*/ 7 h 9"/>
                <a:gd name="T40" fmla="*/ 5 w 8"/>
                <a:gd name="T41" fmla="*/ 7 h 9"/>
                <a:gd name="T42" fmla="*/ 5 w 8"/>
                <a:gd name="T43" fmla="*/ 6 h 9"/>
                <a:gd name="T44" fmla="*/ 4 w 8"/>
                <a:gd name="T45" fmla="*/ 6 h 9"/>
                <a:gd name="T46" fmla="*/ 4 w 8"/>
                <a:gd name="T47" fmla="*/ 6 h 9"/>
                <a:gd name="T48" fmla="*/ 3 w 8"/>
                <a:gd name="T49" fmla="*/ 6 h 9"/>
                <a:gd name="T50" fmla="*/ 3 w 8"/>
                <a:gd name="T51" fmla="*/ 7 h 9"/>
                <a:gd name="T52" fmla="*/ 6 w 8"/>
                <a:gd name="T53" fmla="*/ 8 h 9"/>
                <a:gd name="T54" fmla="*/ 6 w 8"/>
                <a:gd name="T55" fmla="*/ 8 h 9"/>
                <a:gd name="T56" fmla="*/ 6 w 8"/>
                <a:gd name="T57" fmla="*/ 9 h 9"/>
                <a:gd name="T58" fmla="*/ 3 w 8"/>
                <a:gd name="T59" fmla="*/ 7 h 9"/>
                <a:gd name="T60" fmla="*/ 2 w 8"/>
                <a:gd name="T61" fmla="*/ 7 h 9"/>
                <a:gd name="T62" fmla="*/ 3 w 8"/>
                <a:gd name="T63" fmla="*/ 8 h 9"/>
                <a:gd name="T64" fmla="*/ 1 w 8"/>
                <a:gd name="T65" fmla="*/ 9 h 9"/>
                <a:gd name="T66" fmla="*/ 1 w 8"/>
                <a:gd name="T67" fmla="*/ 9 h 9"/>
                <a:gd name="T68" fmla="*/ 1 w 8"/>
                <a:gd name="T69" fmla="*/ 8 h 9"/>
                <a:gd name="T70" fmla="*/ 1 w 8"/>
                <a:gd name="T71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" h="9">
                  <a:moveTo>
                    <a:pt x="1" y="6"/>
                  </a:moveTo>
                  <a:cubicBezTo>
                    <a:pt x="1" y="5"/>
                    <a:pt x="1" y="5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2" y="1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5" y="2"/>
                    <a:pt x="5" y="3"/>
                  </a:cubicBezTo>
                  <a:cubicBezTo>
                    <a:pt x="6" y="4"/>
                    <a:pt x="7" y="4"/>
                    <a:pt x="8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6"/>
                    <a:pt x="6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8"/>
                    <a:pt x="4" y="8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8"/>
                    <a:pt x="3" y="8"/>
                  </a:cubicBezTo>
                  <a:cubicBezTo>
                    <a:pt x="2" y="8"/>
                    <a:pt x="2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6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69"/>
            <p:cNvSpPr/>
            <p:nvPr/>
          </p:nvSpPr>
          <p:spPr bwMode="auto">
            <a:xfrm>
              <a:off x="6540500" y="1776413"/>
              <a:ext cx="4762" cy="3175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1 w 2"/>
                <a:gd name="T9" fmla="*/ 0 h 1"/>
                <a:gd name="T10" fmla="*/ 2 w 2"/>
                <a:gd name="T11" fmla="*/ 0 h 1"/>
                <a:gd name="T12" fmla="*/ 0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ED2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0"/>
            <p:cNvSpPr/>
            <p:nvPr/>
          </p:nvSpPr>
          <p:spPr bwMode="auto">
            <a:xfrm>
              <a:off x="6577013" y="1773238"/>
              <a:ext cx="7937" cy="3175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2 w 3"/>
                <a:gd name="T5" fmla="*/ 0 h 1"/>
                <a:gd name="T6" fmla="*/ 3 w 3"/>
                <a:gd name="T7" fmla="*/ 0 h 1"/>
                <a:gd name="T8" fmla="*/ 3 w 3"/>
                <a:gd name="T9" fmla="*/ 1 h 1"/>
                <a:gd name="T10" fmla="*/ 3 w 3"/>
                <a:gd name="T11" fmla="*/ 1 h 1"/>
                <a:gd name="T12" fmla="*/ 2 w 3"/>
                <a:gd name="T13" fmla="*/ 1 h 1"/>
                <a:gd name="T14" fmla="*/ 0 w 3"/>
                <a:gd name="T1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71"/>
            <p:cNvSpPr/>
            <p:nvPr/>
          </p:nvSpPr>
          <p:spPr bwMode="auto">
            <a:xfrm>
              <a:off x="6570663" y="17986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  <a:gd name="T8" fmla="*/ 0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72"/>
            <p:cNvSpPr/>
            <p:nvPr/>
          </p:nvSpPr>
          <p:spPr bwMode="auto">
            <a:xfrm>
              <a:off x="6570663" y="1787526"/>
              <a:ext cx="3175" cy="317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2 h 2"/>
                <a:gd name="T6" fmla="*/ 0 w 2"/>
                <a:gd name="T7" fmla="*/ 2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6573838" y="1793876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6584950" y="1787526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6592888" y="1779588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6567488" y="1795463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77"/>
            <p:cNvSpPr/>
            <p:nvPr/>
          </p:nvSpPr>
          <p:spPr bwMode="auto">
            <a:xfrm flipH="1">
              <a:off x="6553200" y="1790701"/>
              <a:ext cx="0" cy="3175"/>
            </a:xfrm>
            <a:custGeom>
              <a:avLst/>
              <a:gdLst>
                <a:gd name="T0" fmla="*/ 2 h 2"/>
                <a:gd name="T1" fmla="*/ 2 h 2"/>
                <a:gd name="T2" fmla="*/ 2 h 2"/>
                <a:gd name="T3" fmla="*/ 0 h 2"/>
                <a:gd name="T4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6556375" y="1795463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79"/>
            <p:cNvSpPr/>
            <p:nvPr/>
          </p:nvSpPr>
          <p:spPr bwMode="auto">
            <a:xfrm flipH="1">
              <a:off x="6564313" y="1782763"/>
              <a:ext cx="0" cy="1588"/>
            </a:xfrm>
            <a:custGeom>
              <a:avLst/>
              <a:gdLst>
                <a:gd name="T0" fmla="*/ 1 h 1"/>
                <a:gd name="T1" fmla="*/ 1 h 1"/>
                <a:gd name="T2" fmla="*/ 0 h 1"/>
                <a:gd name="T3" fmla="*/ 1 h 1"/>
                <a:gd name="T4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6559550" y="1773238"/>
              <a:ext cx="3175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6562725" y="1790701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6553200" y="1795463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6548438" y="1795463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84"/>
            <p:cNvSpPr/>
            <p:nvPr/>
          </p:nvSpPr>
          <p:spPr bwMode="auto">
            <a:xfrm>
              <a:off x="6588125" y="1720851"/>
              <a:ext cx="15875" cy="25400"/>
            </a:xfrm>
            <a:custGeom>
              <a:avLst/>
              <a:gdLst>
                <a:gd name="T0" fmla="*/ 2 w 6"/>
                <a:gd name="T1" fmla="*/ 9 h 9"/>
                <a:gd name="T2" fmla="*/ 0 w 6"/>
                <a:gd name="T3" fmla="*/ 8 h 9"/>
                <a:gd name="T4" fmla="*/ 1 w 6"/>
                <a:gd name="T5" fmla="*/ 8 h 9"/>
                <a:gd name="T6" fmla="*/ 1 w 6"/>
                <a:gd name="T7" fmla="*/ 7 h 9"/>
                <a:gd name="T8" fmla="*/ 6 w 6"/>
                <a:gd name="T9" fmla="*/ 0 h 9"/>
                <a:gd name="T10" fmla="*/ 6 w 6"/>
                <a:gd name="T11" fmla="*/ 0 h 9"/>
                <a:gd name="T12" fmla="*/ 4 w 6"/>
                <a:gd name="T13" fmla="*/ 5 h 9"/>
                <a:gd name="T14" fmla="*/ 4 w 6"/>
                <a:gd name="T15" fmla="*/ 5 h 9"/>
                <a:gd name="T16" fmla="*/ 3 w 6"/>
                <a:gd name="T17" fmla="*/ 5 h 9"/>
                <a:gd name="T18" fmla="*/ 4 w 6"/>
                <a:gd name="T19" fmla="*/ 5 h 9"/>
                <a:gd name="T20" fmla="*/ 2 w 6"/>
                <a:gd name="T21" fmla="*/ 8 h 9"/>
                <a:gd name="T22" fmla="*/ 2 w 6"/>
                <a:gd name="T2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9">
                  <a:moveTo>
                    <a:pt x="2" y="9"/>
                  </a:moveTo>
                  <a:cubicBezTo>
                    <a:pt x="1" y="8"/>
                    <a:pt x="1" y="8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8"/>
                    <a:pt x="1" y="7"/>
                    <a:pt x="1" y="7"/>
                  </a:cubicBezTo>
                  <a:cubicBezTo>
                    <a:pt x="3" y="5"/>
                    <a:pt x="5" y="2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5" y="3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6"/>
                    <a:pt x="3" y="7"/>
                    <a:pt x="2" y="8"/>
                  </a:cubicBezTo>
                  <a:lnTo>
                    <a:pt x="2" y="9"/>
                  </a:lnTo>
                  <a:close/>
                </a:path>
              </a:pathLst>
            </a:custGeom>
            <a:solidFill>
              <a:srgbClr val="1A5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85"/>
            <p:cNvSpPr/>
            <p:nvPr/>
          </p:nvSpPr>
          <p:spPr bwMode="auto">
            <a:xfrm>
              <a:off x="6592888" y="1736726"/>
              <a:ext cx="7937" cy="14288"/>
            </a:xfrm>
            <a:custGeom>
              <a:avLst/>
              <a:gdLst>
                <a:gd name="T0" fmla="*/ 2 w 3"/>
                <a:gd name="T1" fmla="*/ 0 h 5"/>
                <a:gd name="T2" fmla="*/ 3 w 3"/>
                <a:gd name="T3" fmla="*/ 3 h 5"/>
                <a:gd name="T4" fmla="*/ 3 w 3"/>
                <a:gd name="T5" fmla="*/ 5 h 5"/>
                <a:gd name="T6" fmla="*/ 3 w 3"/>
                <a:gd name="T7" fmla="*/ 5 h 5"/>
                <a:gd name="T8" fmla="*/ 0 w 3"/>
                <a:gd name="T9" fmla="*/ 3 h 5"/>
                <a:gd name="T10" fmla="*/ 2 w 3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2" y="1"/>
                    <a:pt x="3" y="2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1" y="4"/>
                    <a:pt x="0" y="3"/>
                  </a:cubicBezTo>
                  <a:cubicBezTo>
                    <a:pt x="1" y="2"/>
                    <a:pt x="1" y="1"/>
                    <a:pt x="2" y="0"/>
                  </a:cubicBezTo>
                  <a:close/>
                </a:path>
              </a:pathLst>
            </a:custGeom>
            <a:solidFill>
              <a:srgbClr val="1A5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86"/>
            <p:cNvSpPr/>
            <p:nvPr/>
          </p:nvSpPr>
          <p:spPr bwMode="auto">
            <a:xfrm>
              <a:off x="6596063" y="1735138"/>
              <a:ext cx="3175" cy="0"/>
            </a:xfrm>
            <a:custGeom>
              <a:avLst/>
              <a:gdLst>
                <a:gd name="T0" fmla="*/ 2 w 2"/>
                <a:gd name="T1" fmla="*/ 0 w 2"/>
                <a:gd name="T2" fmla="*/ 2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7EA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6604000" y="1720851"/>
              <a:ext cx="1587" cy="1588"/>
            </a:xfrm>
            <a:prstGeom prst="rect">
              <a:avLst/>
            </a:prstGeom>
            <a:solidFill>
              <a:srgbClr val="6F48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88"/>
            <p:cNvSpPr/>
            <p:nvPr/>
          </p:nvSpPr>
          <p:spPr bwMode="auto">
            <a:xfrm>
              <a:off x="6570663" y="1751013"/>
              <a:ext cx="14287" cy="14288"/>
            </a:xfrm>
            <a:custGeom>
              <a:avLst/>
              <a:gdLst>
                <a:gd name="T0" fmla="*/ 3 w 5"/>
                <a:gd name="T1" fmla="*/ 5 h 5"/>
                <a:gd name="T2" fmla="*/ 2 w 5"/>
                <a:gd name="T3" fmla="*/ 4 h 5"/>
                <a:gd name="T4" fmla="*/ 0 w 5"/>
                <a:gd name="T5" fmla="*/ 2 h 5"/>
                <a:gd name="T6" fmla="*/ 0 w 5"/>
                <a:gd name="T7" fmla="*/ 2 h 5"/>
                <a:gd name="T8" fmla="*/ 2 w 5"/>
                <a:gd name="T9" fmla="*/ 0 h 5"/>
                <a:gd name="T10" fmla="*/ 2 w 5"/>
                <a:gd name="T11" fmla="*/ 0 h 5"/>
                <a:gd name="T12" fmla="*/ 4 w 5"/>
                <a:gd name="T13" fmla="*/ 1 h 5"/>
                <a:gd name="T14" fmla="*/ 5 w 5"/>
                <a:gd name="T15" fmla="*/ 1 h 5"/>
                <a:gd name="T16" fmla="*/ 4 w 5"/>
                <a:gd name="T17" fmla="*/ 3 h 5"/>
                <a:gd name="T18" fmla="*/ 4 w 5"/>
                <a:gd name="T19" fmla="*/ 3 h 5"/>
                <a:gd name="T20" fmla="*/ 4 w 5"/>
                <a:gd name="T21" fmla="*/ 3 h 5"/>
                <a:gd name="T22" fmla="*/ 3 w 5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5">
                  <a:moveTo>
                    <a:pt x="3" y="5"/>
                  </a:moveTo>
                  <a:cubicBezTo>
                    <a:pt x="3" y="4"/>
                    <a:pt x="2" y="4"/>
                    <a:pt x="2" y="4"/>
                  </a:cubicBezTo>
                  <a:cubicBezTo>
                    <a:pt x="1" y="3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4"/>
                    <a:pt x="3" y="4"/>
                    <a:pt x="3" y="5"/>
                  </a:cubicBezTo>
                  <a:close/>
                </a:path>
              </a:pathLst>
            </a:custGeom>
            <a:solidFill>
              <a:srgbClr val="1A5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89"/>
            <p:cNvSpPr/>
            <p:nvPr/>
          </p:nvSpPr>
          <p:spPr bwMode="auto">
            <a:xfrm>
              <a:off x="6564313" y="1765301"/>
              <a:ext cx="14287" cy="6350"/>
            </a:xfrm>
            <a:custGeom>
              <a:avLst/>
              <a:gdLst>
                <a:gd name="T0" fmla="*/ 3 w 5"/>
                <a:gd name="T1" fmla="*/ 2 h 2"/>
                <a:gd name="T2" fmla="*/ 0 w 5"/>
                <a:gd name="T3" fmla="*/ 0 h 2"/>
                <a:gd name="T4" fmla="*/ 0 w 5"/>
                <a:gd name="T5" fmla="*/ 0 h 2"/>
                <a:gd name="T6" fmla="*/ 1 w 5"/>
                <a:gd name="T7" fmla="*/ 0 h 2"/>
                <a:gd name="T8" fmla="*/ 1 w 5"/>
                <a:gd name="T9" fmla="*/ 0 h 2"/>
                <a:gd name="T10" fmla="*/ 2 w 5"/>
                <a:gd name="T11" fmla="*/ 0 h 2"/>
                <a:gd name="T12" fmla="*/ 2 w 5"/>
                <a:gd name="T13" fmla="*/ 1 h 2"/>
                <a:gd name="T14" fmla="*/ 2 w 5"/>
                <a:gd name="T15" fmla="*/ 1 h 2"/>
                <a:gd name="T16" fmla="*/ 5 w 5"/>
                <a:gd name="T17" fmla="*/ 0 h 2"/>
                <a:gd name="T18" fmla="*/ 3 w 5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2">
                  <a:moveTo>
                    <a:pt x="3" y="2"/>
                  </a:moveTo>
                  <a:cubicBezTo>
                    <a:pt x="2" y="2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4" y="1"/>
                    <a:pt x="4" y="2"/>
                    <a:pt x="3" y="2"/>
                  </a:cubicBezTo>
                  <a:close/>
                </a:path>
              </a:pathLst>
            </a:custGeom>
            <a:solidFill>
              <a:srgbClr val="1A5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90"/>
            <p:cNvSpPr/>
            <p:nvPr/>
          </p:nvSpPr>
          <p:spPr bwMode="auto">
            <a:xfrm>
              <a:off x="6581775" y="1743076"/>
              <a:ext cx="7937" cy="4763"/>
            </a:xfrm>
            <a:custGeom>
              <a:avLst/>
              <a:gdLst>
                <a:gd name="T0" fmla="*/ 2 w 3"/>
                <a:gd name="T1" fmla="*/ 0 h 2"/>
                <a:gd name="T2" fmla="*/ 3 w 3"/>
                <a:gd name="T3" fmla="*/ 1 h 2"/>
                <a:gd name="T4" fmla="*/ 3 w 3"/>
                <a:gd name="T5" fmla="*/ 2 h 2"/>
                <a:gd name="T6" fmla="*/ 1 w 3"/>
                <a:gd name="T7" fmla="*/ 2 h 2"/>
                <a:gd name="T8" fmla="*/ 1 w 3"/>
                <a:gd name="T9" fmla="*/ 2 h 2"/>
                <a:gd name="T10" fmla="*/ 0 w 3"/>
                <a:gd name="T11" fmla="*/ 1 h 2"/>
                <a:gd name="T12" fmla="*/ 0 w 3"/>
                <a:gd name="T13" fmla="*/ 1 h 2"/>
                <a:gd name="T14" fmla="*/ 1 w 3"/>
                <a:gd name="T15" fmla="*/ 0 h 2"/>
                <a:gd name="T16" fmla="*/ 2 w 3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2" y="0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1A5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91"/>
            <p:cNvSpPr/>
            <p:nvPr/>
          </p:nvSpPr>
          <p:spPr bwMode="auto">
            <a:xfrm>
              <a:off x="6584950" y="1754188"/>
              <a:ext cx="4762" cy="4763"/>
            </a:xfrm>
            <a:custGeom>
              <a:avLst/>
              <a:gdLst>
                <a:gd name="T0" fmla="*/ 1 w 2"/>
                <a:gd name="T1" fmla="*/ 0 h 2"/>
                <a:gd name="T2" fmla="*/ 2 w 2"/>
                <a:gd name="T3" fmla="*/ 0 h 2"/>
                <a:gd name="T4" fmla="*/ 2 w 2"/>
                <a:gd name="T5" fmla="*/ 1 h 2"/>
                <a:gd name="T6" fmla="*/ 0 w 2"/>
                <a:gd name="T7" fmla="*/ 2 h 2"/>
                <a:gd name="T8" fmla="*/ 0 w 2"/>
                <a:gd name="T9" fmla="*/ 2 h 2"/>
                <a:gd name="T10" fmla="*/ 1 w 2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1A5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6581775" y="1758951"/>
              <a:ext cx="1587" cy="1588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93"/>
            <p:cNvSpPr/>
            <p:nvPr/>
          </p:nvSpPr>
          <p:spPr bwMode="auto">
            <a:xfrm>
              <a:off x="6537325" y="1731963"/>
              <a:ext cx="41275" cy="30163"/>
            </a:xfrm>
            <a:custGeom>
              <a:avLst/>
              <a:gdLst>
                <a:gd name="T0" fmla="*/ 11 w 15"/>
                <a:gd name="T1" fmla="*/ 7 h 11"/>
                <a:gd name="T2" fmla="*/ 10 w 15"/>
                <a:gd name="T3" fmla="*/ 6 h 11"/>
                <a:gd name="T4" fmla="*/ 10 w 15"/>
                <a:gd name="T5" fmla="*/ 6 h 11"/>
                <a:gd name="T6" fmla="*/ 7 w 15"/>
                <a:gd name="T7" fmla="*/ 8 h 11"/>
                <a:gd name="T8" fmla="*/ 6 w 15"/>
                <a:gd name="T9" fmla="*/ 8 h 11"/>
                <a:gd name="T10" fmla="*/ 7 w 15"/>
                <a:gd name="T11" fmla="*/ 8 h 11"/>
                <a:gd name="T12" fmla="*/ 7 w 15"/>
                <a:gd name="T13" fmla="*/ 9 h 11"/>
                <a:gd name="T14" fmla="*/ 8 w 15"/>
                <a:gd name="T15" fmla="*/ 10 h 11"/>
                <a:gd name="T16" fmla="*/ 7 w 15"/>
                <a:gd name="T17" fmla="*/ 11 h 11"/>
                <a:gd name="T18" fmla="*/ 2 w 15"/>
                <a:gd name="T19" fmla="*/ 6 h 11"/>
                <a:gd name="T20" fmla="*/ 1 w 15"/>
                <a:gd name="T21" fmla="*/ 4 h 11"/>
                <a:gd name="T22" fmla="*/ 1 w 15"/>
                <a:gd name="T23" fmla="*/ 1 h 11"/>
                <a:gd name="T24" fmla="*/ 3 w 15"/>
                <a:gd name="T25" fmla="*/ 0 h 11"/>
                <a:gd name="T26" fmla="*/ 6 w 15"/>
                <a:gd name="T27" fmla="*/ 0 h 11"/>
                <a:gd name="T28" fmla="*/ 11 w 15"/>
                <a:gd name="T29" fmla="*/ 1 h 11"/>
                <a:gd name="T30" fmla="*/ 15 w 15"/>
                <a:gd name="T31" fmla="*/ 3 h 11"/>
                <a:gd name="T32" fmla="*/ 15 w 15"/>
                <a:gd name="T33" fmla="*/ 3 h 11"/>
                <a:gd name="T34" fmla="*/ 13 w 15"/>
                <a:gd name="T35" fmla="*/ 5 h 11"/>
                <a:gd name="T36" fmla="*/ 11 w 15"/>
                <a:gd name="T3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" h="11">
                  <a:moveTo>
                    <a:pt x="11" y="7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9" y="7"/>
                    <a:pt x="8" y="7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8" y="10"/>
                    <a:pt x="8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5" y="10"/>
                    <a:pt x="3" y="8"/>
                    <a:pt x="2" y="6"/>
                  </a:cubicBezTo>
                  <a:cubicBezTo>
                    <a:pt x="1" y="6"/>
                    <a:pt x="1" y="5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8" y="0"/>
                    <a:pt x="9" y="0"/>
                    <a:pt x="11" y="1"/>
                  </a:cubicBezTo>
                  <a:cubicBezTo>
                    <a:pt x="12" y="1"/>
                    <a:pt x="14" y="2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4" y="4"/>
                    <a:pt x="14" y="5"/>
                    <a:pt x="13" y="5"/>
                  </a:cubicBezTo>
                  <a:cubicBezTo>
                    <a:pt x="12" y="6"/>
                    <a:pt x="12" y="6"/>
                    <a:pt x="11" y="7"/>
                  </a:cubicBezTo>
                  <a:close/>
                </a:path>
              </a:pathLst>
            </a:custGeom>
            <a:solidFill>
              <a:srgbClr val="1A5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94"/>
            <p:cNvSpPr/>
            <p:nvPr/>
          </p:nvSpPr>
          <p:spPr bwMode="auto">
            <a:xfrm>
              <a:off x="6567488" y="1739901"/>
              <a:ext cx="14287" cy="17463"/>
            </a:xfrm>
            <a:custGeom>
              <a:avLst/>
              <a:gdLst>
                <a:gd name="T0" fmla="*/ 0 w 5"/>
                <a:gd name="T1" fmla="*/ 4 h 6"/>
                <a:gd name="T2" fmla="*/ 4 w 5"/>
                <a:gd name="T3" fmla="*/ 0 h 6"/>
                <a:gd name="T4" fmla="*/ 4 w 5"/>
                <a:gd name="T5" fmla="*/ 0 h 6"/>
                <a:gd name="T6" fmla="*/ 5 w 5"/>
                <a:gd name="T7" fmla="*/ 0 h 6"/>
                <a:gd name="T8" fmla="*/ 4 w 5"/>
                <a:gd name="T9" fmla="*/ 1 h 6"/>
                <a:gd name="T10" fmla="*/ 3 w 5"/>
                <a:gd name="T11" fmla="*/ 3 h 6"/>
                <a:gd name="T12" fmla="*/ 3 w 5"/>
                <a:gd name="T13" fmla="*/ 4 h 6"/>
                <a:gd name="T14" fmla="*/ 1 w 5"/>
                <a:gd name="T15" fmla="*/ 6 h 6"/>
                <a:gd name="T16" fmla="*/ 0 w 5"/>
                <a:gd name="T1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3"/>
                    <a:pt x="3" y="1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3" y="2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5"/>
                    <a:pt x="1" y="6"/>
                  </a:cubicBezTo>
                  <a:cubicBezTo>
                    <a:pt x="1" y="5"/>
                    <a:pt x="0" y="5"/>
                    <a:pt x="0" y="4"/>
                  </a:cubicBezTo>
                  <a:close/>
                </a:path>
              </a:pathLst>
            </a:custGeom>
            <a:solidFill>
              <a:srgbClr val="ED2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95"/>
            <p:cNvSpPr/>
            <p:nvPr/>
          </p:nvSpPr>
          <p:spPr bwMode="auto">
            <a:xfrm>
              <a:off x="6600825" y="1736726"/>
              <a:ext cx="6350" cy="9525"/>
            </a:xfrm>
            <a:custGeom>
              <a:avLst/>
              <a:gdLst>
                <a:gd name="T0" fmla="*/ 1 w 2"/>
                <a:gd name="T1" fmla="*/ 3 h 3"/>
                <a:gd name="T2" fmla="*/ 0 w 2"/>
                <a:gd name="T3" fmla="*/ 0 h 3"/>
                <a:gd name="T4" fmla="*/ 1 w 2"/>
                <a:gd name="T5" fmla="*/ 1 h 3"/>
                <a:gd name="T6" fmla="*/ 2 w 2"/>
                <a:gd name="T7" fmla="*/ 2 h 3"/>
                <a:gd name="T8" fmla="*/ 2 w 2"/>
                <a:gd name="T9" fmla="*/ 2 h 3"/>
                <a:gd name="T10" fmla="*/ 1 w 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2"/>
                    <a:pt x="0" y="1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1A5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96"/>
            <p:cNvSpPr/>
            <p:nvPr/>
          </p:nvSpPr>
          <p:spPr bwMode="auto">
            <a:xfrm>
              <a:off x="6581775" y="1743076"/>
              <a:ext cx="6350" cy="3175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2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ED2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97"/>
            <p:cNvSpPr/>
            <p:nvPr/>
          </p:nvSpPr>
          <p:spPr bwMode="auto">
            <a:xfrm>
              <a:off x="6534150" y="1771651"/>
              <a:ext cx="7937" cy="7938"/>
            </a:xfrm>
            <a:custGeom>
              <a:avLst/>
              <a:gdLst>
                <a:gd name="T0" fmla="*/ 3 w 3"/>
                <a:gd name="T1" fmla="*/ 2 h 3"/>
                <a:gd name="T2" fmla="*/ 2 w 3"/>
                <a:gd name="T3" fmla="*/ 3 h 3"/>
                <a:gd name="T4" fmla="*/ 0 w 3"/>
                <a:gd name="T5" fmla="*/ 0 h 3"/>
                <a:gd name="T6" fmla="*/ 1 w 3"/>
                <a:gd name="T7" fmla="*/ 0 h 3"/>
                <a:gd name="T8" fmla="*/ 3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3" y="2"/>
                    <a:pt x="2" y="2"/>
                    <a:pt x="2" y="3"/>
                  </a:cubicBezTo>
                  <a:cubicBezTo>
                    <a:pt x="1" y="2"/>
                    <a:pt x="1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1"/>
                    <a:pt x="3" y="2"/>
                  </a:cubicBezTo>
                  <a:close/>
                </a:path>
              </a:pathLst>
            </a:custGeom>
            <a:solidFill>
              <a:srgbClr val="1A5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98"/>
            <p:cNvSpPr/>
            <p:nvPr/>
          </p:nvSpPr>
          <p:spPr bwMode="auto">
            <a:xfrm>
              <a:off x="6562725" y="1757363"/>
              <a:ext cx="1587" cy="4763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1 h 2"/>
                <a:gd name="T4" fmla="*/ 1 w 1"/>
                <a:gd name="T5" fmla="*/ 2 h 2"/>
                <a:gd name="T6" fmla="*/ 0 w 1"/>
                <a:gd name="T7" fmla="*/ 2 h 2"/>
                <a:gd name="T8" fmla="*/ 0 w 1"/>
                <a:gd name="T9" fmla="*/ 2 h 2"/>
                <a:gd name="T10" fmla="*/ 0 w 1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ED2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99"/>
            <p:cNvSpPr/>
            <p:nvPr/>
          </p:nvSpPr>
          <p:spPr bwMode="auto">
            <a:xfrm>
              <a:off x="6562725" y="1758951"/>
              <a:ext cx="1587" cy="6350"/>
            </a:xfrm>
            <a:custGeom>
              <a:avLst/>
              <a:gdLst>
                <a:gd name="T0" fmla="*/ 0 w 1"/>
                <a:gd name="T1" fmla="*/ 1 h 2"/>
                <a:gd name="T2" fmla="*/ 1 w 1"/>
                <a:gd name="T3" fmla="*/ 0 h 2"/>
                <a:gd name="T4" fmla="*/ 1 w 1"/>
                <a:gd name="T5" fmla="*/ 1 h 2"/>
                <a:gd name="T6" fmla="*/ 1 w 1"/>
                <a:gd name="T7" fmla="*/ 1 h 2"/>
                <a:gd name="T8" fmla="*/ 0 w 1"/>
                <a:gd name="T9" fmla="*/ 2 h 2"/>
                <a:gd name="T10" fmla="*/ 0 w 1"/>
                <a:gd name="T11" fmla="*/ 2 h 2"/>
                <a:gd name="T12" fmla="*/ 0 w 1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1B5D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6562725" y="1757363"/>
              <a:ext cx="1587" cy="1588"/>
            </a:xfrm>
            <a:prstGeom prst="rect">
              <a:avLst/>
            </a:prstGeom>
            <a:solidFill>
              <a:srgbClr val="4C76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01"/>
            <p:cNvSpPr/>
            <p:nvPr/>
          </p:nvSpPr>
          <p:spPr bwMode="auto">
            <a:xfrm>
              <a:off x="6564313" y="1711326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0 h 1"/>
                <a:gd name="T4" fmla="*/ 0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Rectangle 102"/>
            <p:cNvSpPr>
              <a:spLocks noChangeArrowheads="1"/>
            </p:cNvSpPr>
            <p:nvPr/>
          </p:nvSpPr>
          <p:spPr bwMode="auto">
            <a:xfrm>
              <a:off x="6570663" y="1722438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Rectangle 103"/>
            <p:cNvSpPr>
              <a:spLocks noChangeArrowheads="1"/>
            </p:cNvSpPr>
            <p:nvPr/>
          </p:nvSpPr>
          <p:spPr bwMode="auto">
            <a:xfrm>
              <a:off x="6553200" y="1717676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6559550" y="1714501"/>
              <a:ext cx="1587" cy="3175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05"/>
            <p:cNvSpPr/>
            <p:nvPr/>
          </p:nvSpPr>
          <p:spPr bwMode="auto">
            <a:xfrm>
              <a:off x="6548438" y="1725613"/>
              <a:ext cx="3175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  <a:gd name="T4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6551613" y="1728788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07"/>
            <p:cNvSpPr/>
            <p:nvPr/>
          </p:nvSpPr>
          <p:spPr bwMode="auto">
            <a:xfrm flipH="1">
              <a:off x="6562725" y="1720851"/>
              <a:ext cx="0" cy="1588"/>
            </a:xfrm>
            <a:custGeom>
              <a:avLst/>
              <a:gdLst>
                <a:gd name="T0" fmla="*/ 1 h 1"/>
                <a:gd name="T1" fmla="*/ 1 h 1"/>
                <a:gd name="T2" fmla="*/ 1 h 1"/>
                <a:gd name="T3" fmla="*/ 0 h 1"/>
                <a:gd name="T4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Rectangle 108"/>
            <p:cNvSpPr>
              <a:spLocks noChangeArrowheads="1"/>
            </p:cNvSpPr>
            <p:nvPr/>
          </p:nvSpPr>
          <p:spPr bwMode="auto">
            <a:xfrm>
              <a:off x="6553200" y="1711326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Rectangle 109"/>
            <p:cNvSpPr>
              <a:spLocks noChangeArrowheads="1"/>
            </p:cNvSpPr>
            <p:nvPr/>
          </p:nvSpPr>
          <p:spPr bwMode="auto">
            <a:xfrm>
              <a:off x="6548438" y="1725613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Rectangle 110"/>
            <p:cNvSpPr>
              <a:spLocks noChangeArrowheads="1"/>
            </p:cNvSpPr>
            <p:nvPr/>
          </p:nvSpPr>
          <p:spPr bwMode="auto">
            <a:xfrm>
              <a:off x="6556375" y="1720851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Rectangle 111"/>
            <p:cNvSpPr>
              <a:spLocks noChangeArrowheads="1"/>
            </p:cNvSpPr>
            <p:nvPr/>
          </p:nvSpPr>
          <p:spPr bwMode="auto">
            <a:xfrm>
              <a:off x="6551613" y="1725613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12"/>
            <p:cNvSpPr/>
            <p:nvPr/>
          </p:nvSpPr>
          <p:spPr bwMode="auto">
            <a:xfrm flipH="1">
              <a:off x="6564313" y="1709738"/>
              <a:ext cx="0" cy="1588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Rectangle 113"/>
            <p:cNvSpPr>
              <a:spLocks noChangeArrowheads="1"/>
            </p:cNvSpPr>
            <p:nvPr/>
          </p:nvSpPr>
          <p:spPr bwMode="auto">
            <a:xfrm>
              <a:off x="6564313" y="1711326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14"/>
            <p:cNvSpPr/>
            <p:nvPr/>
          </p:nvSpPr>
          <p:spPr bwMode="auto">
            <a:xfrm>
              <a:off x="6548438" y="1736726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0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Rectangle 115"/>
            <p:cNvSpPr>
              <a:spLocks noChangeArrowheads="1"/>
            </p:cNvSpPr>
            <p:nvPr/>
          </p:nvSpPr>
          <p:spPr bwMode="auto">
            <a:xfrm>
              <a:off x="6545263" y="1739901"/>
              <a:ext cx="3175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16"/>
            <p:cNvSpPr/>
            <p:nvPr/>
          </p:nvSpPr>
          <p:spPr bwMode="auto">
            <a:xfrm>
              <a:off x="6542088" y="1736726"/>
              <a:ext cx="3175" cy="317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2 w 2"/>
                <a:gd name="T5" fmla="*/ 2 h 2"/>
                <a:gd name="T6" fmla="*/ 0 w 2"/>
                <a:gd name="T7" fmla="*/ 2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Rectangle 117"/>
            <p:cNvSpPr>
              <a:spLocks noChangeArrowheads="1"/>
            </p:cNvSpPr>
            <p:nvPr/>
          </p:nvSpPr>
          <p:spPr bwMode="auto">
            <a:xfrm>
              <a:off x="6551613" y="1736726"/>
              <a:ext cx="1587" cy="1588"/>
            </a:xfrm>
            <a:prstGeom prst="rect">
              <a:avLst/>
            </a:pr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118"/>
            <p:cNvSpPr/>
            <p:nvPr/>
          </p:nvSpPr>
          <p:spPr bwMode="auto">
            <a:xfrm>
              <a:off x="6567488" y="1622426"/>
              <a:ext cx="252412" cy="300038"/>
            </a:xfrm>
            <a:custGeom>
              <a:avLst/>
              <a:gdLst>
                <a:gd name="T0" fmla="*/ 1 w 90"/>
                <a:gd name="T1" fmla="*/ 4 h 107"/>
                <a:gd name="T2" fmla="*/ 82 w 90"/>
                <a:gd name="T3" fmla="*/ 104 h 107"/>
                <a:gd name="T4" fmla="*/ 86 w 90"/>
                <a:gd name="T5" fmla="*/ 98 h 107"/>
                <a:gd name="T6" fmla="*/ 6 w 90"/>
                <a:gd name="T7" fmla="*/ 3 h 107"/>
                <a:gd name="T8" fmla="*/ 1 w 90"/>
                <a:gd name="T9" fmla="*/ 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7">
                  <a:moveTo>
                    <a:pt x="1" y="4"/>
                  </a:moveTo>
                  <a:cubicBezTo>
                    <a:pt x="0" y="48"/>
                    <a:pt x="49" y="85"/>
                    <a:pt x="82" y="104"/>
                  </a:cubicBezTo>
                  <a:cubicBezTo>
                    <a:pt x="86" y="107"/>
                    <a:pt x="90" y="101"/>
                    <a:pt x="86" y="98"/>
                  </a:cubicBezTo>
                  <a:cubicBezTo>
                    <a:pt x="51" y="77"/>
                    <a:pt x="15" y="45"/>
                    <a:pt x="6" y="3"/>
                  </a:cubicBezTo>
                  <a:cubicBezTo>
                    <a:pt x="6" y="0"/>
                    <a:pt x="2" y="1"/>
                    <a:pt x="1" y="4"/>
                  </a:cubicBezTo>
                  <a:close/>
                </a:path>
              </a:pathLst>
            </a:custGeom>
            <a:solidFill>
              <a:srgbClr val="929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119"/>
            <p:cNvSpPr/>
            <p:nvPr/>
          </p:nvSpPr>
          <p:spPr bwMode="auto">
            <a:xfrm>
              <a:off x="6526213" y="1625601"/>
              <a:ext cx="300037" cy="319088"/>
            </a:xfrm>
            <a:custGeom>
              <a:avLst/>
              <a:gdLst>
                <a:gd name="T0" fmla="*/ 102 w 107"/>
                <a:gd name="T1" fmla="*/ 99 h 114"/>
                <a:gd name="T2" fmla="*/ 52 w 107"/>
                <a:gd name="T3" fmla="*/ 61 h 114"/>
                <a:gd name="T4" fmla="*/ 18 w 107"/>
                <a:gd name="T5" fmla="*/ 6 h 114"/>
                <a:gd name="T6" fmla="*/ 7 w 107"/>
                <a:gd name="T7" fmla="*/ 7 h 114"/>
                <a:gd name="T8" fmla="*/ 1 w 107"/>
                <a:gd name="T9" fmla="*/ 14 h 114"/>
                <a:gd name="T10" fmla="*/ 98 w 107"/>
                <a:gd name="T11" fmla="*/ 113 h 114"/>
                <a:gd name="T12" fmla="*/ 105 w 107"/>
                <a:gd name="T13" fmla="*/ 108 h 114"/>
                <a:gd name="T14" fmla="*/ 102 w 107"/>
                <a:gd name="T15" fmla="*/ 9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114">
                  <a:moveTo>
                    <a:pt x="102" y="99"/>
                  </a:moveTo>
                  <a:cubicBezTo>
                    <a:pt x="81" y="93"/>
                    <a:pt x="66" y="78"/>
                    <a:pt x="52" y="61"/>
                  </a:cubicBezTo>
                  <a:cubicBezTo>
                    <a:pt x="38" y="45"/>
                    <a:pt x="24" y="27"/>
                    <a:pt x="18" y="6"/>
                  </a:cubicBezTo>
                  <a:cubicBezTo>
                    <a:pt x="16" y="0"/>
                    <a:pt x="8" y="2"/>
                    <a:pt x="7" y="7"/>
                  </a:cubicBezTo>
                  <a:cubicBezTo>
                    <a:pt x="4" y="7"/>
                    <a:pt x="0" y="10"/>
                    <a:pt x="1" y="14"/>
                  </a:cubicBezTo>
                  <a:cubicBezTo>
                    <a:pt x="9" y="58"/>
                    <a:pt x="54" y="105"/>
                    <a:pt x="98" y="113"/>
                  </a:cubicBezTo>
                  <a:cubicBezTo>
                    <a:pt x="102" y="114"/>
                    <a:pt x="104" y="111"/>
                    <a:pt x="105" y="108"/>
                  </a:cubicBezTo>
                  <a:cubicBezTo>
                    <a:pt x="107" y="105"/>
                    <a:pt x="107" y="100"/>
                    <a:pt x="102" y="99"/>
                  </a:cubicBezTo>
                  <a:close/>
                </a:path>
              </a:pathLst>
            </a:custGeom>
            <a:solidFill>
              <a:srgbClr val="B7B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120"/>
            <p:cNvSpPr/>
            <p:nvPr/>
          </p:nvSpPr>
          <p:spPr bwMode="auto">
            <a:xfrm>
              <a:off x="6607175" y="2135188"/>
              <a:ext cx="212725" cy="244475"/>
            </a:xfrm>
            <a:custGeom>
              <a:avLst/>
              <a:gdLst>
                <a:gd name="T0" fmla="*/ 12 w 76"/>
                <a:gd name="T1" fmla="*/ 84 h 87"/>
                <a:gd name="T2" fmla="*/ 74 w 76"/>
                <a:gd name="T3" fmla="*/ 9 h 87"/>
                <a:gd name="T4" fmla="*/ 63 w 76"/>
                <a:gd name="T5" fmla="*/ 7 h 87"/>
                <a:gd name="T6" fmla="*/ 7 w 76"/>
                <a:gd name="T7" fmla="*/ 74 h 87"/>
                <a:gd name="T8" fmla="*/ 12 w 76"/>
                <a:gd name="T9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87">
                  <a:moveTo>
                    <a:pt x="12" y="84"/>
                  </a:moveTo>
                  <a:cubicBezTo>
                    <a:pt x="42" y="68"/>
                    <a:pt x="64" y="42"/>
                    <a:pt x="74" y="9"/>
                  </a:cubicBezTo>
                  <a:cubicBezTo>
                    <a:pt x="76" y="3"/>
                    <a:pt x="65" y="0"/>
                    <a:pt x="63" y="7"/>
                  </a:cubicBezTo>
                  <a:cubicBezTo>
                    <a:pt x="54" y="36"/>
                    <a:pt x="34" y="60"/>
                    <a:pt x="7" y="74"/>
                  </a:cubicBezTo>
                  <a:cubicBezTo>
                    <a:pt x="0" y="77"/>
                    <a:pt x="6" y="87"/>
                    <a:pt x="12" y="84"/>
                  </a:cubicBezTo>
                  <a:close/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121"/>
            <p:cNvSpPr/>
            <p:nvPr/>
          </p:nvSpPr>
          <p:spPr bwMode="auto">
            <a:xfrm>
              <a:off x="6408738" y="1687513"/>
              <a:ext cx="128587" cy="723900"/>
            </a:xfrm>
            <a:custGeom>
              <a:avLst/>
              <a:gdLst>
                <a:gd name="T0" fmla="*/ 42 w 46"/>
                <a:gd name="T1" fmla="*/ 251 h 258"/>
                <a:gd name="T2" fmla="*/ 13 w 46"/>
                <a:gd name="T3" fmla="*/ 6 h 258"/>
                <a:gd name="T4" fmla="*/ 2 w 46"/>
                <a:gd name="T5" fmla="*/ 10 h 258"/>
                <a:gd name="T6" fmla="*/ 31 w 46"/>
                <a:gd name="T7" fmla="*/ 251 h 258"/>
                <a:gd name="T8" fmla="*/ 42 w 46"/>
                <a:gd name="T9" fmla="*/ 25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258">
                  <a:moveTo>
                    <a:pt x="42" y="251"/>
                  </a:moveTo>
                  <a:cubicBezTo>
                    <a:pt x="46" y="168"/>
                    <a:pt x="36" y="86"/>
                    <a:pt x="13" y="6"/>
                  </a:cubicBezTo>
                  <a:cubicBezTo>
                    <a:pt x="11" y="0"/>
                    <a:pt x="0" y="3"/>
                    <a:pt x="2" y="10"/>
                  </a:cubicBezTo>
                  <a:cubicBezTo>
                    <a:pt x="26" y="88"/>
                    <a:pt x="35" y="169"/>
                    <a:pt x="31" y="251"/>
                  </a:cubicBezTo>
                  <a:cubicBezTo>
                    <a:pt x="31" y="258"/>
                    <a:pt x="42" y="258"/>
                    <a:pt x="42" y="251"/>
                  </a:cubicBezTo>
                  <a:close/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122"/>
            <p:cNvSpPr/>
            <p:nvPr/>
          </p:nvSpPr>
          <p:spPr bwMode="auto">
            <a:xfrm>
              <a:off x="5842000" y="1041401"/>
              <a:ext cx="890587" cy="639763"/>
            </a:xfrm>
            <a:custGeom>
              <a:avLst/>
              <a:gdLst>
                <a:gd name="T0" fmla="*/ 304 w 318"/>
                <a:gd name="T1" fmla="*/ 56 h 228"/>
                <a:gd name="T2" fmla="*/ 229 w 318"/>
                <a:gd name="T3" fmla="*/ 7 h 228"/>
                <a:gd name="T4" fmla="*/ 132 w 318"/>
                <a:gd name="T5" fmla="*/ 10 h 228"/>
                <a:gd name="T6" fmla="*/ 86 w 318"/>
                <a:gd name="T7" fmla="*/ 25 h 228"/>
                <a:gd name="T8" fmla="*/ 28 w 318"/>
                <a:gd name="T9" fmla="*/ 165 h 228"/>
                <a:gd name="T10" fmla="*/ 53 w 318"/>
                <a:gd name="T11" fmla="*/ 197 h 228"/>
                <a:gd name="T12" fmla="*/ 80 w 318"/>
                <a:gd name="T13" fmla="*/ 214 h 228"/>
                <a:gd name="T14" fmla="*/ 168 w 318"/>
                <a:gd name="T15" fmla="*/ 222 h 228"/>
                <a:gd name="T16" fmla="*/ 307 w 318"/>
                <a:gd name="T17" fmla="*/ 146 h 228"/>
                <a:gd name="T18" fmla="*/ 304 w 318"/>
                <a:gd name="T19" fmla="*/ 5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228">
                  <a:moveTo>
                    <a:pt x="304" y="56"/>
                  </a:moveTo>
                  <a:cubicBezTo>
                    <a:pt x="291" y="26"/>
                    <a:pt x="272" y="13"/>
                    <a:pt x="229" y="7"/>
                  </a:cubicBezTo>
                  <a:cubicBezTo>
                    <a:pt x="197" y="3"/>
                    <a:pt x="163" y="0"/>
                    <a:pt x="132" y="10"/>
                  </a:cubicBezTo>
                  <a:cubicBezTo>
                    <a:pt x="116" y="13"/>
                    <a:pt x="101" y="20"/>
                    <a:pt x="86" y="25"/>
                  </a:cubicBezTo>
                  <a:cubicBezTo>
                    <a:pt x="25" y="49"/>
                    <a:pt x="0" y="109"/>
                    <a:pt x="28" y="165"/>
                  </a:cubicBezTo>
                  <a:cubicBezTo>
                    <a:pt x="34" y="178"/>
                    <a:pt x="43" y="188"/>
                    <a:pt x="53" y="197"/>
                  </a:cubicBezTo>
                  <a:cubicBezTo>
                    <a:pt x="61" y="205"/>
                    <a:pt x="70" y="211"/>
                    <a:pt x="80" y="214"/>
                  </a:cubicBezTo>
                  <a:cubicBezTo>
                    <a:pt x="109" y="228"/>
                    <a:pt x="141" y="224"/>
                    <a:pt x="168" y="222"/>
                  </a:cubicBezTo>
                  <a:cubicBezTo>
                    <a:pt x="219" y="219"/>
                    <a:pt x="286" y="208"/>
                    <a:pt x="307" y="146"/>
                  </a:cubicBezTo>
                  <a:cubicBezTo>
                    <a:pt x="317" y="116"/>
                    <a:pt x="318" y="87"/>
                    <a:pt x="304" y="56"/>
                  </a:cubicBezTo>
                  <a:close/>
                </a:path>
              </a:pathLst>
            </a:custGeom>
            <a:solidFill>
              <a:srgbClr val="EED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123"/>
            <p:cNvSpPr/>
            <p:nvPr/>
          </p:nvSpPr>
          <p:spPr bwMode="auto">
            <a:xfrm>
              <a:off x="6084888" y="1409701"/>
              <a:ext cx="127000" cy="80963"/>
            </a:xfrm>
            <a:custGeom>
              <a:avLst/>
              <a:gdLst>
                <a:gd name="T0" fmla="*/ 35 w 45"/>
                <a:gd name="T1" fmla="*/ 3 h 29"/>
                <a:gd name="T2" fmla="*/ 3 w 45"/>
                <a:gd name="T3" fmla="*/ 10 h 29"/>
                <a:gd name="T4" fmla="*/ 4 w 45"/>
                <a:gd name="T5" fmla="*/ 21 h 29"/>
                <a:gd name="T6" fmla="*/ 35 w 45"/>
                <a:gd name="T7" fmla="*/ 23 h 29"/>
                <a:gd name="T8" fmla="*/ 45 w 45"/>
                <a:gd name="T9" fmla="*/ 13 h 29"/>
                <a:gd name="T10" fmla="*/ 35 w 45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28">
                  <a:moveTo>
                    <a:pt x="35" y="3"/>
                  </a:moveTo>
                  <a:cubicBezTo>
                    <a:pt x="27" y="0"/>
                    <a:pt x="10" y="3"/>
                    <a:pt x="3" y="10"/>
                  </a:cubicBezTo>
                  <a:cubicBezTo>
                    <a:pt x="1" y="13"/>
                    <a:pt x="0" y="18"/>
                    <a:pt x="4" y="21"/>
                  </a:cubicBezTo>
                  <a:cubicBezTo>
                    <a:pt x="5" y="23"/>
                    <a:pt x="12" y="29"/>
                    <a:pt x="35" y="23"/>
                  </a:cubicBezTo>
                  <a:cubicBezTo>
                    <a:pt x="40" y="21"/>
                    <a:pt x="45" y="18"/>
                    <a:pt x="45" y="13"/>
                  </a:cubicBezTo>
                  <a:cubicBezTo>
                    <a:pt x="44" y="8"/>
                    <a:pt x="39" y="5"/>
                    <a:pt x="35" y="3"/>
                  </a:cubicBezTo>
                  <a:close/>
                </a:path>
              </a:pathLst>
            </a:custGeom>
            <a:solidFill>
              <a:srgbClr val="FD8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124"/>
            <p:cNvSpPr/>
            <p:nvPr/>
          </p:nvSpPr>
          <p:spPr bwMode="auto">
            <a:xfrm>
              <a:off x="6573838" y="1333501"/>
              <a:ext cx="125412" cy="87313"/>
            </a:xfrm>
            <a:custGeom>
              <a:avLst/>
              <a:gdLst>
                <a:gd name="T0" fmla="*/ 35 w 45"/>
                <a:gd name="T1" fmla="*/ 3 h 31"/>
                <a:gd name="T2" fmla="*/ 3 w 45"/>
                <a:gd name="T3" fmla="*/ 10 h 31"/>
                <a:gd name="T4" fmla="*/ 4 w 45"/>
                <a:gd name="T5" fmla="*/ 22 h 31"/>
                <a:gd name="T6" fmla="*/ 35 w 45"/>
                <a:gd name="T7" fmla="*/ 22 h 31"/>
                <a:gd name="T8" fmla="*/ 44 w 45"/>
                <a:gd name="T9" fmla="*/ 12 h 31"/>
                <a:gd name="T10" fmla="*/ 35 w 45"/>
                <a:gd name="T11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31">
                  <a:moveTo>
                    <a:pt x="35" y="3"/>
                  </a:moveTo>
                  <a:cubicBezTo>
                    <a:pt x="26" y="0"/>
                    <a:pt x="9" y="3"/>
                    <a:pt x="3" y="10"/>
                  </a:cubicBezTo>
                  <a:cubicBezTo>
                    <a:pt x="1" y="14"/>
                    <a:pt x="0" y="19"/>
                    <a:pt x="4" y="22"/>
                  </a:cubicBezTo>
                  <a:cubicBezTo>
                    <a:pt x="5" y="23"/>
                    <a:pt x="12" y="31"/>
                    <a:pt x="35" y="22"/>
                  </a:cubicBezTo>
                  <a:cubicBezTo>
                    <a:pt x="39" y="21"/>
                    <a:pt x="45" y="18"/>
                    <a:pt x="44" y="12"/>
                  </a:cubicBezTo>
                  <a:cubicBezTo>
                    <a:pt x="44" y="8"/>
                    <a:pt x="39" y="4"/>
                    <a:pt x="35" y="3"/>
                  </a:cubicBezTo>
                  <a:close/>
                </a:path>
              </a:pathLst>
            </a:custGeom>
            <a:solidFill>
              <a:srgbClr val="FD8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125"/>
            <p:cNvSpPr/>
            <p:nvPr/>
          </p:nvSpPr>
          <p:spPr bwMode="auto">
            <a:xfrm>
              <a:off x="6394450" y="1374776"/>
              <a:ext cx="44450" cy="90488"/>
            </a:xfrm>
            <a:custGeom>
              <a:avLst/>
              <a:gdLst>
                <a:gd name="T0" fmla="*/ 7 w 16"/>
                <a:gd name="T1" fmla="*/ 2 h 32"/>
                <a:gd name="T2" fmla="*/ 6 w 16"/>
                <a:gd name="T3" fmla="*/ 2 h 32"/>
                <a:gd name="T4" fmla="*/ 6 w 16"/>
                <a:gd name="T5" fmla="*/ 2 h 32"/>
                <a:gd name="T6" fmla="*/ 4 w 16"/>
                <a:gd name="T7" fmla="*/ 1 h 32"/>
                <a:gd name="T8" fmla="*/ 1 w 16"/>
                <a:gd name="T9" fmla="*/ 19 h 32"/>
                <a:gd name="T10" fmla="*/ 9 w 16"/>
                <a:gd name="T11" fmla="*/ 31 h 32"/>
                <a:gd name="T12" fmla="*/ 15 w 16"/>
                <a:gd name="T13" fmla="*/ 20 h 32"/>
                <a:gd name="T14" fmla="*/ 12 w 16"/>
                <a:gd name="T15" fmla="*/ 9 h 32"/>
                <a:gd name="T16" fmla="*/ 7 w 16"/>
                <a:gd name="T17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32">
                  <a:moveTo>
                    <a:pt x="7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0"/>
                    <a:pt x="4" y="0"/>
                    <a:pt x="4" y="1"/>
                  </a:cubicBezTo>
                  <a:cubicBezTo>
                    <a:pt x="0" y="7"/>
                    <a:pt x="0" y="13"/>
                    <a:pt x="1" y="19"/>
                  </a:cubicBezTo>
                  <a:cubicBezTo>
                    <a:pt x="1" y="24"/>
                    <a:pt x="2" y="32"/>
                    <a:pt x="9" y="31"/>
                  </a:cubicBezTo>
                  <a:cubicBezTo>
                    <a:pt x="15" y="30"/>
                    <a:pt x="16" y="24"/>
                    <a:pt x="15" y="20"/>
                  </a:cubicBezTo>
                  <a:cubicBezTo>
                    <a:pt x="14" y="16"/>
                    <a:pt x="13" y="13"/>
                    <a:pt x="12" y="9"/>
                  </a:cubicBezTo>
                  <a:cubicBezTo>
                    <a:pt x="10" y="6"/>
                    <a:pt x="10" y="4"/>
                    <a:pt x="7" y="2"/>
                  </a:cubicBezTo>
                  <a:close/>
                </a:path>
              </a:pathLst>
            </a:custGeom>
            <a:solidFill>
              <a:srgbClr val="DFB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126"/>
            <p:cNvSpPr/>
            <p:nvPr/>
          </p:nvSpPr>
          <p:spPr bwMode="auto">
            <a:xfrm>
              <a:off x="6410325" y="1501776"/>
              <a:ext cx="47625" cy="30163"/>
            </a:xfrm>
            <a:custGeom>
              <a:avLst/>
              <a:gdLst>
                <a:gd name="T0" fmla="*/ 16 w 17"/>
                <a:gd name="T1" fmla="*/ 0 h 11"/>
                <a:gd name="T2" fmla="*/ 15 w 17"/>
                <a:gd name="T3" fmla="*/ 1 h 11"/>
                <a:gd name="T4" fmla="*/ 14 w 17"/>
                <a:gd name="T5" fmla="*/ 2 h 11"/>
                <a:gd name="T6" fmla="*/ 10 w 17"/>
                <a:gd name="T7" fmla="*/ 8 h 11"/>
                <a:gd name="T8" fmla="*/ 5 w 17"/>
                <a:gd name="T9" fmla="*/ 9 h 11"/>
                <a:gd name="T10" fmla="*/ 2 w 17"/>
                <a:gd name="T11" fmla="*/ 5 h 11"/>
                <a:gd name="T12" fmla="*/ 1 w 17"/>
                <a:gd name="T13" fmla="*/ 5 h 11"/>
                <a:gd name="T14" fmla="*/ 0 w 17"/>
                <a:gd name="T15" fmla="*/ 5 h 11"/>
                <a:gd name="T16" fmla="*/ 2 w 17"/>
                <a:gd name="T17" fmla="*/ 9 h 11"/>
                <a:gd name="T18" fmla="*/ 7 w 17"/>
                <a:gd name="T19" fmla="*/ 11 h 11"/>
                <a:gd name="T20" fmla="*/ 8 w 17"/>
                <a:gd name="T21" fmla="*/ 11 h 11"/>
                <a:gd name="T22" fmla="*/ 17 w 17"/>
                <a:gd name="T23" fmla="*/ 1 h 11"/>
                <a:gd name="T24" fmla="*/ 16 w 17"/>
                <a:gd name="T2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1">
                  <a:moveTo>
                    <a:pt x="16" y="0"/>
                  </a:moveTo>
                  <a:cubicBezTo>
                    <a:pt x="16" y="0"/>
                    <a:pt x="15" y="1"/>
                    <a:pt x="15" y="1"/>
                  </a:cubicBezTo>
                  <a:cubicBezTo>
                    <a:pt x="15" y="1"/>
                    <a:pt x="15" y="2"/>
                    <a:pt x="14" y="2"/>
                  </a:cubicBezTo>
                  <a:cubicBezTo>
                    <a:pt x="13" y="5"/>
                    <a:pt x="12" y="7"/>
                    <a:pt x="10" y="8"/>
                  </a:cubicBezTo>
                  <a:cubicBezTo>
                    <a:pt x="9" y="9"/>
                    <a:pt x="7" y="9"/>
                    <a:pt x="5" y="9"/>
                  </a:cubicBezTo>
                  <a:cubicBezTo>
                    <a:pt x="4" y="8"/>
                    <a:pt x="3" y="7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0" y="5"/>
                    <a:pt x="0" y="5"/>
                  </a:cubicBezTo>
                  <a:cubicBezTo>
                    <a:pt x="0" y="7"/>
                    <a:pt x="1" y="8"/>
                    <a:pt x="2" y="9"/>
                  </a:cubicBezTo>
                  <a:cubicBezTo>
                    <a:pt x="3" y="10"/>
                    <a:pt x="5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13" y="11"/>
                    <a:pt x="16" y="6"/>
                    <a:pt x="17" y="1"/>
                  </a:cubicBezTo>
                  <a:cubicBezTo>
                    <a:pt x="17" y="1"/>
                    <a:pt x="16" y="1"/>
                    <a:pt x="16" y="0"/>
                  </a:cubicBezTo>
                  <a:close/>
                </a:path>
              </a:pathLst>
            </a:custGeom>
            <a:solidFill>
              <a:srgbClr val="FD8B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127"/>
            <p:cNvSpPr/>
            <p:nvPr/>
          </p:nvSpPr>
          <p:spPr bwMode="auto">
            <a:xfrm>
              <a:off x="5772150" y="623888"/>
              <a:ext cx="1079500" cy="1096963"/>
            </a:xfrm>
            <a:custGeom>
              <a:avLst/>
              <a:gdLst>
                <a:gd name="T0" fmla="*/ 108 w 385"/>
                <a:gd name="T1" fmla="*/ 372 h 391"/>
                <a:gd name="T2" fmla="*/ 9 w 385"/>
                <a:gd name="T3" fmla="*/ 179 h 391"/>
                <a:gd name="T4" fmla="*/ 36 w 385"/>
                <a:gd name="T5" fmla="*/ 63 h 391"/>
                <a:gd name="T6" fmla="*/ 127 w 385"/>
                <a:gd name="T7" fmla="*/ 14 h 391"/>
                <a:gd name="T8" fmla="*/ 339 w 385"/>
                <a:gd name="T9" fmla="*/ 85 h 391"/>
                <a:gd name="T10" fmla="*/ 334 w 385"/>
                <a:gd name="T11" fmla="*/ 304 h 391"/>
                <a:gd name="T12" fmla="*/ 236 w 385"/>
                <a:gd name="T13" fmla="*/ 372 h 391"/>
                <a:gd name="T14" fmla="*/ 171 w 385"/>
                <a:gd name="T15" fmla="*/ 379 h 391"/>
                <a:gd name="T16" fmla="*/ 103 w 385"/>
                <a:gd name="T17" fmla="*/ 369 h 391"/>
                <a:gd name="T18" fmla="*/ 101 w 385"/>
                <a:gd name="T19" fmla="*/ 371 h 391"/>
                <a:gd name="T20" fmla="*/ 219 w 385"/>
                <a:gd name="T21" fmla="*/ 378 h 391"/>
                <a:gd name="T22" fmla="*/ 317 w 385"/>
                <a:gd name="T23" fmla="*/ 333 h 391"/>
                <a:gd name="T24" fmla="*/ 355 w 385"/>
                <a:gd name="T25" fmla="*/ 111 h 391"/>
                <a:gd name="T26" fmla="*/ 284 w 385"/>
                <a:gd name="T27" fmla="*/ 30 h 391"/>
                <a:gd name="T28" fmla="*/ 159 w 385"/>
                <a:gd name="T29" fmla="*/ 9 h 391"/>
                <a:gd name="T30" fmla="*/ 8 w 385"/>
                <a:gd name="T31" fmla="*/ 134 h 391"/>
                <a:gd name="T32" fmla="*/ 108 w 385"/>
                <a:gd name="T33" fmla="*/ 372 h 391"/>
                <a:gd name="T34" fmla="*/ 108 w 385"/>
                <a:gd name="T35" fmla="*/ 37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5" h="391">
                  <a:moveTo>
                    <a:pt x="108" y="372"/>
                  </a:moveTo>
                  <a:cubicBezTo>
                    <a:pt x="37" y="334"/>
                    <a:pt x="12" y="255"/>
                    <a:pt x="9" y="179"/>
                  </a:cubicBezTo>
                  <a:cubicBezTo>
                    <a:pt x="7" y="139"/>
                    <a:pt x="9" y="96"/>
                    <a:pt x="36" y="63"/>
                  </a:cubicBezTo>
                  <a:cubicBezTo>
                    <a:pt x="59" y="36"/>
                    <a:pt x="93" y="20"/>
                    <a:pt x="127" y="14"/>
                  </a:cubicBezTo>
                  <a:cubicBezTo>
                    <a:pt x="204" y="0"/>
                    <a:pt x="295" y="16"/>
                    <a:pt x="339" y="85"/>
                  </a:cubicBezTo>
                  <a:cubicBezTo>
                    <a:pt x="383" y="152"/>
                    <a:pt x="372" y="237"/>
                    <a:pt x="334" y="304"/>
                  </a:cubicBezTo>
                  <a:cubicBezTo>
                    <a:pt x="312" y="341"/>
                    <a:pt x="279" y="364"/>
                    <a:pt x="236" y="372"/>
                  </a:cubicBezTo>
                  <a:cubicBezTo>
                    <a:pt x="215" y="376"/>
                    <a:pt x="193" y="378"/>
                    <a:pt x="171" y="379"/>
                  </a:cubicBezTo>
                  <a:cubicBezTo>
                    <a:pt x="147" y="381"/>
                    <a:pt x="124" y="381"/>
                    <a:pt x="103" y="369"/>
                  </a:cubicBezTo>
                  <a:cubicBezTo>
                    <a:pt x="101" y="368"/>
                    <a:pt x="100" y="371"/>
                    <a:pt x="101" y="371"/>
                  </a:cubicBezTo>
                  <a:cubicBezTo>
                    <a:pt x="136" y="391"/>
                    <a:pt x="182" y="383"/>
                    <a:pt x="219" y="378"/>
                  </a:cubicBezTo>
                  <a:cubicBezTo>
                    <a:pt x="256" y="373"/>
                    <a:pt x="291" y="361"/>
                    <a:pt x="317" y="333"/>
                  </a:cubicBezTo>
                  <a:cubicBezTo>
                    <a:pt x="367" y="276"/>
                    <a:pt x="385" y="181"/>
                    <a:pt x="355" y="111"/>
                  </a:cubicBezTo>
                  <a:cubicBezTo>
                    <a:pt x="341" y="78"/>
                    <a:pt x="316" y="48"/>
                    <a:pt x="284" y="30"/>
                  </a:cubicBezTo>
                  <a:cubicBezTo>
                    <a:pt x="247" y="10"/>
                    <a:pt x="199" y="7"/>
                    <a:pt x="159" y="9"/>
                  </a:cubicBezTo>
                  <a:cubicBezTo>
                    <a:pt x="83" y="12"/>
                    <a:pt x="15" y="53"/>
                    <a:pt x="8" y="134"/>
                  </a:cubicBezTo>
                  <a:cubicBezTo>
                    <a:pt x="0" y="221"/>
                    <a:pt x="22" y="331"/>
                    <a:pt x="108" y="372"/>
                  </a:cubicBezTo>
                  <a:cubicBezTo>
                    <a:pt x="108" y="373"/>
                    <a:pt x="108" y="372"/>
                    <a:pt x="108" y="3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128"/>
            <p:cNvSpPr/>
            <p:nvPr/>
          </p:nvSpPr>
          <p:spPr bwMode="auto">
            <a:xfrm>
              <a:off x="5995988" y="1549401"/>
              <a:ext cx="700087" cy="196850"/>
            </a:xfrm>
            <a:custGeom>
              <a:avLst/>
              <a:gdLst>
                <a:gd name="T0" fmla="*/ 18 w 250"/>
                <a:gd name="T1" fmla="*/ 62 h 70"/>
                <a:gd name="T2" fmla="*/ 233 w 250"/>
                <a:gd name="T3" fmla="*/ 33 h 70"/>
                <a:gd name="T4" fmla="*/ 226 w 250"/>
                <a:gd name="T5" fmla="*/ 7 h 70"/>
                <a:gd name="T6" fmla="*/ 18 w 250"/>
                <a:gd name="T7" fmla="*/ 35 h 70"/>
                <a:gd name="T8" fmla="*/ 18 w 250"/>
                <a:gd name="T9" fmla="*/ 6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70">
                  <a:moveTo>
                    <a:pt x="18" y="62"/>
                  </a:moveTo>
                  <a:cubicBezTo>
                    <a:pt x="91" y="70"/>
                    <a:pt x="165" y="60"/>
                    <a:pt x="233" y="33"/>
                  </a:cubicBezTo>
                  <a:cubicBezTo>
                    <a:pt x="250" y="27"/>
                    <a:pt x="242" y="0"/>
                    <a:pt x="226" y="7"/>
                  </a:cubicBezTo>
                  <a:cubicBezTo>
                    <a:pt x="159" y="33"/>
                    <a:pt x="89" y="42"/>
                    <a:pt x="18" y="35"/>
                  </a:cubicBezTo>
                  <a:cubicBezTo>
                    <a:pt x="0" y="33"/>
                    <a:pt x="1" y="60"/>
                    <a:pt x="18" y="62"/>
                  </a:cubicBezTo>
                  <a:close/>
                </a:path>
              </a:pathLst>
            </a:custGeom>
            <a:solidFill>
              <a:srgbClr val="B3C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129"/>
            <p:cNvSpPr/>
            <p:nvPr/>
          </p:nvSpPr>
          <p:spPr bwMode="auto">
            <a:xfrm>
              <a:off x="6167438" y="1319213"/>
              <a:ext cx="47625" cy="36513"/>
            </a:xfrm>
            <a:custGeom>
              <a:avLst/>
              <a:gdLst>
                <a:gd name="T0" fmla="*/ 6 w 17"/>
                <a:gd name="T1" fmla="*/ 2 h 13"/>
                <a:gd name="T2" fmla="*/ 2 w 17"/>
                <a:gd name="T3" fmla="*/ 5 h 13"/>
                <a:gd name="T4" fmla="*/ 1 w 17"/>
                <a:gd name="T5" fmla="*/ 13 h 13"/>
                <a:gd name="T6" fmla="*/ 2 w 17"/>
                <a:gd name="T7" fmla="*/ 13 h 13"/>
                <a:gd name="T8" fmla="*/ 2 w 17"/>
                <a:gd name="T9" fmla="*/ 13 h 13"/>
                <a:gd name="T10" fmla="*/ 2 w 17"/>
                <a:gd name="T11" fmla="*/ 13 h 13"/>
                <a:gd name="T12" fmla="*/ 3 w 17"/>
                <a:gd name="T13" fmla="*/ 11 h 13"/>
                <a:gd name="T14" fmla="*/ 7 w 17"/>
                <a:gd name="T15" fmla="*/ 4 h 13"/>
                <a:gd name="T16" fmla="*/ 16 w 17"/>
                <a:gd name="T17" fmla="*/ 11 h 13"/>
                <a:gd name="T18" fmla="*/ 17 w 17"/>
                <a:gd name="T19" fmla="*/ 11 h 13"/>
                <a:gd name="T20" fmla="*/ 17 w 17"/>
                <a:gd name="T21" fmla="*/ 10 h 13"/>
                <a:gd name="T22" fmla="*/ 6 w 17"/>
                <a:gd name="T2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13">
                  <a:moveTo>
                    <a:pt x="6" y="2"/>
                  </a:moveTo>
                  <a:cubicBezTo>
                    <a:pt x="4" y="2"/>
                    <a:pt x="3" y="3"/>
                    <a:pt x="2" y="5"/>
                  </a:cubicBezTo>
                  <a:cubicBezTo>
                    <a:pt x="1" y="7"/>
                    <a:pt x="0" y="10"/>
                    <a:pt x="1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3" y="12"/>
                    <a:pt x="3" y="12"/>
                    <a:pt x="3" y="11"/>
                  </a:cubicBezTo>
                  <a:cubicBezTo>
                    <a:pt x="3" y="8"/>
                    <a:pt x="3" y="4"/>
                    <a:pt x="7" y="4"/>
                  </a:cubicBezTo>
                  <a:cubicBezTo>
                    <a:pt x="11" y="3"/>
                    <a:pt x="14" y="6"/>
                    <a:pt x="16" y="11"/>
                  </a:cubicBezTo>
                  <a:cubicBezTo>
                    <a:pt x="16" y="11"/>
                    <a:pt x="16" y="11"/>
                    <a:pt x="17" y="11"/>
                  </a:cubicBezTo>
                  <a:cubicBezTo>
                    <a:pt x="17" y="11"/>
                    <a:pt x="17" y="10"/>
                    <a:pt x="17" y="10"/>
                  </a:cubicBezTo>
                  <a:cubicBezTo>
                    <a:pt x="15" y="3"/>
                    <a:pt x="11" y="0"/>
                    <a:pt x="6" y="2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130"/>
            <p:cNvSpPr/>
            <p:nvPr/>
          </p:nvSpPr>
          <p:spPr bwMode="auto">
            <a:xfrm>
              <a:off x="6537325" y="1260476"/>
              <a:ext cx="47625" cy="36513"/>
            </a:xfrm>
            <a:custGeom>
              <a:avLst/>
              <a:gdLst>
                <a:gd name="T0" fmla="*/ 6 w 17"/>
                <a:gd name="T1" fmla="*/ 1 h 13"/>
                <a:gd name="T2" fmla="*/ 1 w 17"/>
                <a:gd name="T3" fmla="*/ 5 h 13"/>
                <a:gd name="T4" fmla="*/ 1 w 17"/>
                <a:gd name="T5" fmla="*/ 13 h 13"/>
                <a:gd name="T6" fmla="*/ 1 w 17"/>
                <a:gd name="T7" fmla="*/ 13 h 13"/>
                <a:gd name="T8" fmla="*/ 1 w 17"/>
                <a:gd name="T9" fmla="*/ 13 h 13"/>
                <a:gd name="T10" fmla="*/ 2 w 17"/>
                <a:gd name="T11" fmla="*/ 13 h 13"/>
                <a:gd name="T12" fmla="*/ 2 w 17"/>
                <a:gd name="T13" fmla="*/ 13 h 13"/>
                <a:gd name="T14" fmla="*/ 2 w 17"/>
                <a:gd name="T15" fmla="*/ 11 h 13"/>
                <a:gd name="T16" fmla="*/ 7 w 17"/>
                <a:gd name="T17" fmla="*/ 4 h 13"/>
                <a:gd name="T18" fmla="*/ 15 w 17"/>
                <a:gd name="T19" fmla="*/ 10 h 13"/>
                <a:gd name="T20" fmla="*/ 16 w 17"/>
                <a:gd name="T21" fmla="*/ 11 h 13"/>
                <a:gd name="T22" fmla="*/ 17 w 17"/>
                <a:gd name="T23" fmla="*/ 10 h 13"/>
                <a:gd name="T24" fmla="*/ 6 w 17"/>
                <a:gd name="T25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3">
                  <a:moveTo>
                    <a:pt x="6" y="1"/>
                  </a:moveTo>
                  <a:cubicBezTo>
                    <a:pt x="4" y="2"/>
                    <a:pt x="2" y="3"/>
                    <a:pt x="1" y="5"/>
                  </a:cubicBezTo>
                  <a:cubicBezTo>
                    <a:pt x="0" y="7"/>
                    <a:pt x="0" y="10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2"/>
                    <a:pt x="2" y="12"/>
                    <a:pt x="2" y="11"/>
                  </a:cubicBezTo>
                  <a:cubicBezTo>
                    <a:pt x="3" y="7"/>
                    <a:pt x="3" y="4"/>
                    <a:pt x="7" y="4"/>
                  </a:cubicBezTo>
                  <a:cubicBezTo>
                    <a:pt x="11" y="3"/>
                    <a:pt x="13" y="6"/>
                    <a:pt x="15" y="10"/>
                  </a:cubicBezTo>
                  <a:cubicBezTo>
                    <a:pt x="15" y="11"/>
                    <a:pt x="16" y="11"/>
                    <a:pt x="16" y="11"/>
                  </a:cubicBezTo>
                  <a:cubicBezTo>
                    <a:pt x="17" y="11"/>
                    <a:pt x="17" y="10"/>
                    <a:pt x="17" y="10"/>
                  </a:cubicBezTo>
                  <a:cubicBezTo>
                    <a:pt x="15" y="3"/>
                    <a:pt x="11" y="0"/>
                    <a:pt x="6" y="1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Line 131"/>
            <p:cNvSpPr>
              <a:spLocks noChangeShapeType="1"/>
            </p:cNvSpPr>
            <p:nvPr/>
          </p:nvSpPr>
          <p:spPr bwMode="auto">
            <a:xfrm flipH="1">
              <a:off x="6632575" y="111918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Line 132"/>
            <p:cNvSpPr>
              <a:spLocks noChangeShapeType="1"/>
            </p:cNvSpPr>
            <p:nvPr/>
          </p:nvSpPr>
          <p:spPr bwMode="auto">
            <a:xfrm flipH="1">
              <a:off x="6632575" y="111918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Rectangle 133"/>
            <p:cNvSpPr>
              <a:spLocks noChangeArrowheads="1"/>
            </p:cNvSpPr>
            <p:nvPr/>
          </p:nvSpPr>
          <p:spPr bwMode="auto">
            <a:xfrm>
              <a:off x="6632575" y="1119188"/>
              <a:ext cx="1587" cy="1588"/>
            </a:xfrm>
            <a:prstGeom prst="rect">
              <a:avLst/>
            </a:pr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134"/>
            <p:cNvSpPr/>
            <p:nvPr/>
          </p:nvSpPr>
          <p:spPr bwMode="auto">
            <a:xfrm>
              <a:off x="6629400" y="1119188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135"/>
            <p:cNvSpPr/>
            <p:nvPr/>
          </p:nvSpPr>
          <p:spPr bwMode="auto">
            <a:xfrm>
              <a:off x="6596063" y="1089026"/>
              <a:ext cx="134937" cy="252413"/>
            </a:xfrm>
            <a:custGeom>
              <a:avLst/>
              <a:gdLst>
                <a:gd name="T0" fmla="*/ 10 w 48"/>
                <a:gd name="T1" fmla="*/ 3 h 90"/>
                <a:gd name="T2" fmla="*/ 6 w 48"/>
                <a:gd name="T3" fmla="*/ 13 h 90"/>
                <a:gd name="T4" fmla="*/ 6 w 48"/>
                <a:gd name="T5" fmla="*/ 13 h 90"/>
                <a:gd name="T6" fmla="*/ 13 w 48"/>
                <a:gd name="T7" fmla="*/ 24 h 90"/>
                <a:gd name="T8" fmla="*/ 21 w 48"/>
                <a:gd name="T9" fmla="*/ 42 h 90"/>
                <a:gd name="T10" fmla="*/ 29 w 48"/>
                <a:gd name="T11" fmla="*/ 60 h 90"/>
                <a:gd name="T12" fmla="*/ 43 w 48"/>
                <a:gd name="T13" fmla="*/ 86 h 90"/>
                <a:gd name="T14" fmla="*/ 48 w 48"/>
                <a:gd name="T15" fmla="*/ 87 h 90"/>
                <a:gd name="T16" fmla="*/ 48 w 48"/>
                <a:gd name="T17" fmla="*/ 87 h 90"/>
                <a:gd name="T18" fmla="*/ 48 w 48"/>
                <a:gd name="T19" fmla="*/ 86 h 90"/>
                <a:gd name="T20" fmla="*/ 48 w 48"/>
                <a:gd name="T21" fmla="*/ 86 h 90"/>
                <a:gd name="T22" fmla="*/ 48 w 48"/>
                <a:gd name="T23" fmla="*/ 85 h 90"/>
                <a:gd name="T24" fmla="*/ 48 w 48"/>
                <a:gd name="T25" fmla="*/ 82 h 90"/>
                <a:gd name="T26" fmla="*/ 10 w 48"/>
                <a:gd name="T27" fmla="*/ 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90">
                  <a:moveTo>
                    <a:pt x="10" y="3"/>
                  </a:moveTo>
                  <a:cubicBezTo>
                    <a:pt x="3" y="0"/>
                    <a:pt x="0" y="9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9" y="16"/>
                    <a:pt x="12" y="20"/>
                    <a:pt x="13" y="24"/>
                  </a:cubicBezTo>
                  <a:cubicBezTo>
                    <a:pt x="15" y="30"/>
                    <a:pt x="18" y="36"/>
                    <a:pt x="21" y="42"/>
                  </a:cubicBezTo>
                  <a:cubicBezTo>
                    <a:pt x="23" y="48"/>
                    <a:pt x="26" y="54"/>
                    <a:pt x="29" y="60"/>
                  </a:cubicBezTo>
                  <a:cubicBezTo>
                    <a:pt x="34" y="68"/>
                    <a:pt x="40" y="73"/>
                    <a:pt x="43" y="86"/>
                  </a:cubicBezTo>
                  <a:cubicBezTo>
                    <a:pt x="44" y="90"/>
                    <a:pt x="47" y="90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3"/>
                    <a:pt x="48" y="82"/>
                  </a:cubicBezTo>
                  <a:cubicBezTo>
                    <a:pt x="48" y="57"/>
                    <a:pt x="46" y="17"/>
                    <a:pt x="10" y="3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136"/>
            <p:cNvSpPr/>
            <p:nvPr/>
          </p:nvSpPr>
          <p:spPr bwMode="auto">
            <a:xfrm>
              <a:off x="5857875" y="898526"/>
              <a:ext cx="766762" cy="606425"/>
            </a:xfrm>
            <a:custGeom>
              <a:avLst/>
              <a:gdLst>
                <a:gd name="T0" fmla="*/ 224 w 273"/>
                <a:gd name="T1" fmla="*/ 10 h 216"/>
                <a:gd name="T2" fmla="*/ 121 w 273"/>
                <a:gd name="T3" fmla="*/ 12 h 216"/>
                <a:gd name="T4" fmla="*/ 37 w 273"/>
                <a:gd name="T5" fmla="*/ 66 h 216"/>
                <a:gd name="T6" fmla="*/ 24 w 273"/>
                <a:gd name="T7" fmla="*/ 86 h 216"/>
                <a:gd name="T8" fmla="*/ 15 w 273"/>
                <a:gd name="T9" fmla="*/ 102 h 216"/>
                <a:gd name="T10" fmla="*/ 19 w 273"/>
                <a:gd name="T11" fmla="*/ 212 h 216"/>
                <a:gd name="T12" fmla="*/ 21 w 273"/>
                <a:gd name="T13" fmla="*/ 214 h 216"/>
                <a:gd name="T14" fmla="*/ 25 w 273"/>
                <a:gd name="T15" fmla="*/ 216 h 216"/>
                <a:gd name="T16" fmla="*/ 82 w 273"/>
                <a:gd name="T17" fmla="*/ 134 h 216"/>
                <a:gd name="T18" fmla="*/ 108 w 273"/>
                <a:gd name="T19" fmla="*/ 128 h 216"/>
                <a:gd name="T20" fmla="*/ 160 w 273"/>
                <a:gd name="T21" fmla="*/ 127 h 216"/>
                <a:gd name="T22" fmla="*/ 237 w 273"/>
                <a:gd name="T23" fmla="*/ 107 h 216"/>
                <a:gd name="T24" fmla="*/ 272 w 273"/>
                <a:gd name="T25" fmla="*/ 63 h 216"/>
                <a:gd name="T26" fmla="*/ 272 w 273"/>
                <a:gd name="T27" fmla="*/ 62 h 216"/>
                <a:gd name="T28" fmla="*/ 224 w 273"/>
                <a:gd name="T29" fmla="*/ 1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3" h="216">
                  <a:moveTo>
                    <a:pt x="224" y="10"/>
                  </a:moveTo>
                  <a:cubicBezTo>
                    <a:pt x="189" y="0"/>
                    <a:pt x="155" y="1"/>
                    <a:pt x="121" y="12"/>
                  </a:cubicBezTo>
                  <a:cubicBezTo>
                    <a:pt x="90" y="21"/>
                    <a:pt x="56" y="39"/>
                    <a:pt x="37" y="66"/>
                  </a:cubicBezTo>
                  <a:cubicBezTo>
                    <a:pt x="33" y="72"/>
                    <a:pt x="28" y="79"/>
                    <a:pt x="24" y="86"/>
                  </a:cubicBezTo>
                  <a:cubicBezTo>
                    <a:pt x="21" y="91"/>
                    <a:pt x="18" y="96"/>
                    <a:pt x="15" y="102"/>
                  </a:cubicBezTo>
                  <a:cubicBezTo>
                    <a:pt x="2" y="133"/>
                    <a:pt x="0" y="193"/>
                    <a:pt x="19" y="212"/>
                  </a:cubicBezTo>
                  <a:cubicBezTo>
                    <a:pt x="19" y="212"/>
                    <a:pt x="20" y="213"/>
                    <a:pt x="21" y="214"/>
                  </a:cubicBezTo>
                  <a:cubicBezTo>
                    <a:pt x="23" y="215"/>
                    <a:pt x="24" y="216"/>
                    <a:pt x="25" y="216"/>
                  </a:cubicBezTo>
                  <a:cubicBezTo>
                    <a:pt x="24" y="170"/>
                    <a:pt x="45" y="143"/>
                    <a:pt x="82" y="134"/>
                  </a:cubicBezTo>
                  <a:cubicBezTo>
                    <a:pt x="89" y="132"/>
                    <a:pt x="99" y="131"/>
                    <a:pt x="108" y="128"/>
                  </a:cubicBezTo>
                  <a:cubicBezTo>
                    <a:pt x="126" y="127"/>
                    <a:pt x="144" y="128"/>
                    <a:pt x="160" y="127"/>
                  </a:cubicBezTo>
                  <a:cubicBezTo>
                    <a:pt x="186" y="125"/>
                    <a:pt x="214" y="117"/>
                    <a:pt x="237" y="107"/>
                  </a:cubicBezTo>
                  <a:cubicBezTo>
                    <a:pt x="253" y="99"/>
                    <a:pt x="272" y="84"/>
                    <a:pt x="272" y="63"/>
                  </a:cubicBezTo>
                  <a:cubicBezTo>
                    <a:pt x="272" y="62"/>
                    <a:pt x="272" y="62"/>
                    <a:pt x="272" y="62"/>
                  </a:cubicBezTo>
                  <a:cubicBezTo>
                    <a:pt x="273" y="62"/>
                    <a:pt x="273" y="24"/>
                    <a:pt x="224" y="10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137"/>
            <p:cNvSpPr/>
            <p:nvPr/>
          </p:nvSpPr>
          <p:spPr bwMode="auto">
            <a:xfrm>
              <a:off x="5842000" y="793751"/>
              <a:ext cx="98425" cy="127000"/>
            </a:xfrm>
            <a:custGeom>
              <a:avLst/>
              <a:gdLst>
                <a:gd name="T0" fmla="*/ 0 w 35"/>
                <a:gd name="T1" fmla="*/ 43 h 45"/>
                <a:gd name="T2" fmla="*/ 14 w 35"/>
                <a:gd name="T3" fmla="*/ 12 h 45"/>
                <a:gd name="T4" fmla="*/ 30 w 35"/>
                <a:gd name="T5" fmla="*/ 0 h 45"/>
                <a:gd name="T6" fmla="*/ 35 w 35"/>
                <a:gd name="T7" fmla="*/ 2 h 45"/>
                <a:gd name="T8" fmla="*/ 34 w 35"/>
                <a:gd name="T9" fmla="*/ 4 h 45"/>
                <a:gd name="T10" fmla="*/ 27 w 35"/>
                <a:gd name="T11" fmla="*/ 13 h 45"/>
                <a:gd name="T12" fmla="*/ 16 w 35"/>
                <a:gd name="T13" fmla="*/ 25 h 45"/>
                <a:gd name="T14" fmla="*/ 8 w 35"/>
                <a:gd name="T15" fmla="*/ 42 h 45"/>
                <a:gd name="T16" fmla="*/ 2 w 35"/>
                <a:gd name="T17" fmla="*/ 44 h 45"/>
                <a:gd name="T18" fmla="*/ 1 w 35"/>
                <a:gd name="T19" fmla="*/ 40 h 45"/>
                <a:gd name="T20" fmla="*/ 3 w 35"/>
                <a:gd name="T21" fmla="*/ 3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45">
                  <a:moveTo>
                    <a:pt x="0" y="43"/>
                  </a:moveTo>
                  <a:cubicBezTo>
                    <a:pt x="2" y="32"/>
                    <a:pt x="7" y="21"/>
                    <a:pt x="14" y="12"/>
                  </a:cubicBezTo>
                  <a:cubicBezTo>
                    <a:pt x="18" y="6"/>
                    <a:pt x="23" y="1"/>
                    <a:pt x="30" y="0"/>
                  </a:cubicBezTo>
                  <a:cubicBezTo>
                    <a:pt x="32" y="0"/>
                    <a:pt x="34" y="0"/>
                    <a:pt x="35" y="2"/>
                  </a:cubicBezTo>
                  <a:cubicBezTo>
                    <a:pt x="35" y="3"/>
                    <a:pt x="34" y="4"/>
                    <a:pt x="34" y="4"/>
                  </a:cubicBezTo>
                  <a:cubicBezTo>
                    <a:pt x="32" y="7"/>
                    <a:pt x="29" y="10"/>
                    <a:pt x="27" y="13"/>
                  </a:cubicBezTo>
                  <a:cubicBezTo>
                    <a:pt x="23" y="17"/>
                    <a:pt x="18" y="21"/>
                    <a:pt x="16" y="25"/>
                  </a:cubicBezTo>
                  <a:cubicBezTo>
                    <a:pt x="13" y="31"/>
                    <a:pt x="12" y="37"/>
                    <a:pt x="8" y="42"/>
                  </a:cubicBezTo>
                  <a:cubicBezTo>
                    <a:pt x="7" y="43"/>
                    <a:pt x="4" y="45"/>
                    <a:pt x="2" y="44"/>
                  </a:cubicBezTo>
                  <a:cubicBezTo>
                    <a:pt x="1" y="43"/>
                    <a:pt x="1" y="41"/>
                    <a:pt x="1" y="40"/>
                  </a:cubicBezTo>
                  <a:cubicBezTo>
                    <a:pt x="2" y="38"/>
                    <a:pt x="3" y="37"/>
                    <a:pt x="3" y="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138"/>
            <p:cNvSpPr/>
            <p:nvPr/>
          </p:nvSpPr>
          <p:spPr bwMode="auto">
            <a:xfrm>
              <a:off x="5830888" y="781051"/>
              <a:ext cx="117475" cy="153988"/>
            </a:xfrm>
            <a:custGeom>
              <a:avLst/>
              <a:gdLst>
                <a:gd name="T0" fmla="*/ 6 w 42"/>
                <a:gd name="T1" fmla="*/ 49 h 55"/>
                <a:gd name="T2" fmla="*/ 17 w 42"/>
                <a:gd name="T3" fmla="*/ 25 h 55"/>
                <a:gd name="T4" fmla="*/ 24 w 42"/>
                <a:gd name="T5" fmla="*/ 14 h 55"/>
                <a:gd name="T6" fmla="*/ 32 w 42"/>
                <a:gd name="T7" fmla="*/ 12 h 55"/>
                <a:gd name="T8" fmla="*/ 18 w 42"/>
                <a:gd name="T9" fmla="*/ 27 h 55"/>
                <a:gd name="T10" fmla="*/ 14 w 42"/>
                <a:gd name="T11" fmla="*/ 35 h 55"/>
                <a:gd name="T12" fmla="*/ 12 w 42"/>
                <a:gd name="T13" fmla="*/ 41 h 55"/>
                <a:gd name="T14" fmla="*/ 10 w 42"/>
                <a:gd name="T15" fmla="*/ 43 h 55"/>
                <a:gd name="T16" fmla="*/ 9 w 42"/>
                <a:gd name="T17" fmla="*/ 41 h 55"/>
                <a:gd name="T18" fmla="*/ 7 w 42"/>
                <a:gd name="T19" fmla="*/ 40 h 55"/>
                <a:gd name="T20" fmla="*/ 12 w 42"/>
                <a:gd name="T21" fmla="*/ 50 h 55"/>
                <a:gd name="T22" fmla="*/ 24 w 42"/>
                <a:gd name="T23" fmla="*/ 30 h 55"/>
                <a:gd name="T24" fmla="*/ 41 w 42"/>
                <a:gd name="T25" fmla="*/ 11 h 55"/>
                <a:gd name="T26" fmla="*/ 39 w 42"/>
                <a:gd name="T27" fmla="*/ 3 h 55"/>
                <a:gd name="T28" fmla="*/ 24 w 42"/>
                <a:gd name="T29" fmla="*/ 6 h 55"/>
                <a:gd name="T30" fmla="*/ 2 w 42"/>
                <a:gd name="T31" fmla="*/ 48 h 55"/>
                <a:gd name="T32" fmla="*/ 6 w 42"/>
                <a:gd name="T33" fmla="*/ 4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5">
                  <a:moveTo>
                    <a:pt x="6" y="49"/>
                  </a:moveTo>
                  <a:cubicBezTo>
                    <a:pt x="8" y="40"/>
                    <a:pt x="12" y="32"/>
                    <a:pt x="17" y="25"/>
                  </a:cubicBezTo>
                  <a:cubicBezTo>
                    <a:pt x="19" y="21"/>
                    <a:pt x="21" y="17"/>
                    <a:pt x="24" y="14"/>
                  </a:cubicBezTo>
                  <a:cubicBezTo>
                    <a:pt x="27" y="12"/>
                    <a:pt x="39" y="3"/>
                    <a:pt x="32" y="12"/>
                  </a:cubicBezTo>
                  <a:cubicBezTo>
                    <a:pt x="28" y="17"/>
                    <a:pt x="22" y="21"/>
                    <a:pt x="18" y="27"/>
                  </a:cubicBezTo>
                  <a:cubicBezTo>
                    <a:pt x="17" y="29"/>
                    <a:pt x="15" y="32"/>
                    <a:pt x="14" y="35"/>
                  </a:cubicBezTo>
                  <a:cubicBezTo>
                    <a:pt x="14" y="37"/>
                    <a:pt x="13" y="40"/>
                    <a:pt x="12" y="41"/>
                  </a:cubicBezTo>
                  <a:cubicBezTo>
                    <a:pt x="12" y="43"/>
                    <a:pt x="11" y="44"/>
                    <a:pt x="10" y="43"/>
                  </a:cubicBezTo>
                  <a:cubicBezTo>
                    <a:pt x="8" y="44"/>
                    <a:pt x="7" y="43"/>
                    <a:pt x="9" y="41"/>
                  </a:cubicBezTo>
                  <a:cubicBezTo>
                    <a:pt x="9" y="40"/>
                    <a:pt x="8" y="39"/>
                    <a:pt x="7" y="40"/>
                  </a:cubicBezTo>
                  <a:cubicBezTo>
                    <a:pt x="0" y="45"/>
                    <a:pt x="4" y="55"/>
                    <a:pt x="12" y="50"/>
                  </a:cubicBezTo>
                  <a:cubicBezTo>
                    <a:pt x="19" y="46"/>
                    <a:pt x="20" y="36"/>
                    <a:pt x="24" y="30"/>
                  </a:cubicBezTo>
                  <a:cubicBezTo>
                    <a:pt x="29" y="23"/>
                    <a:pt x="37" y="18"/>
                    <a:pt x="41" y="11"/>
                  </a:cubicBezTo>
                  <a:cubicBezTo>
                    <a:pt x="42" y="8"/>
                    <a:pt x="42" y="5"/>
                    <a:pt x="39" y="3"/>
                  </a:cubicBezTo>
                  <a:cubicBezTo>
                    <a:pt x="35" y="0"/>
                    <a:pt x="28" y="3"/>
                    <a:pt x="24" y="6"/>
                  </a:cubicBezTo>
                  <a:cubicBezTo>
                    <a:pt x="11" y="15"/>
                    <a:pt x="5" y="33"/>
                    <a:pt x="2" y="48"/>
                  </a:cubicBezTo>
                  <a:cubicBezTo>
                    <a:pt x="1" y="50"/>
                    <a:pt x="5" y="51"/>
                    <a:pt x="6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Line 139"/>
            <p:cNvSpPr>
              <a:spLocks noChangeShapeType="1"/>
            </p:cNvSpPr>
            <p:nvPr/>
          </p:nvSpPr>
          <p:spPr bwMode="auto">
            <a:xfrm flipH="1">
              <a:off x="5962650" y="78263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Line 140"/>
            <p:cNvSpPr>
              <a:spLocks noChangeShapeType="1"/>
            </p:cNvSpPr>
            <p:nvPr/>
          </p:nvSpPr>
          <p:spPr bwMode="auto">
            <a:xfrm flipH="1">
              <a:off x="5962650" y="78263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141"/>
            <p:cNvSpPr/>
            <p:nvPr/>
          </p:nvSpPr>
          <p:spPr bwMode="auto">
            <a:xfrm>
              <a:off x="5959475" y="777876"/>
              <a:ext cx="7937" cy="7938"/>
            </a:xfrm>
            <a:custGeom>
              <a:avLst/>
              <a:gdLst>
                <a:gd name="T0" fmla="*/ 1 w 3"/>
                <a:gd name="T1" fmla="*/ 3 h 3"/>
                <a:gd name="T2" fmla="*/ 1 w 3"/>
                <a:gd name="T3" fmla="*/ 0 h 3"/>
                <a:gd name="T4" fmla="*/ 1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3" y="3"/>
                    <a:pt x="3" y="0"/>
                    <a:pt x="1" y="0"/>
                  </a:cubicBezTo>
                  <a:cubicBezTo>
                    <a:pt x="0" y="0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142"/>
            <p:cNvSpPr/>
            <p:nvPr/>
          </p:nvSpPr>
          <p:spPr bwMode="auto">
            <a:xfrm flipH="1">
              <a:off x="5849938" y="939801"/>
              <a:ext cx="0" cy="6350"/>
            </a:xfrm>
            <a:custGeom>
              <a:avLst/>
              <a:gdLst>
                <a:gd name="T0" fmla="*/ 0 h 2"/>
                <a:gd name="T1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143"/>
            <p:cNvSpPr/>
            <p:nvPr/>
          </p:nvSpPr>
          <p:spPr bwMode="auto">
            <a:xfrm>
              <a:off x="5843588" y="931863"/>
              <a:ext cx="12700" cy="19050"/>
            </a:xfrm>
            <a:custGeom>
              <a:avLst/>
              <a:gdLst>
                <a:gd name="T0" fmla="*/ 0 w 4"/>
                <a:gd name="T1" fmla="*/ 2 h 7"/>
                <a:gd name="T2" fmla="*/ 0 w 4"/>
                <a:gd name="T3" fmla="*/ 4 h 7"/>
                <a:gd name="T4" fmla="*/ 4 w 4"/>
                <a:gd name="T5" fmla="*/ 4 h 7"/>
                <a:gd name="T6" fmla="*/ 4 w 4"/>
                <a:gd name="T7" fmla="*/ 2 h 7"/>
                <a:gd name="T8" fmla="*/ 0 w 4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0" y="2"/>
                  </a:moveTo>
                  <a:cubicBezTo>
                    <a:pt x="0" y="3"/>
                    <a:pt x="0" y="3"/>
                    <a:pt x="0" y="4"/>
                  </a:cubicBezTo>
                  <a:cubicBezTo>
                    <a:pt x="0" y="7"/>
                    <a:pt x="4" y="7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0"/>
                    <a:pt x="0" y="0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144"/>
            <p:cNvSpPr/>
            <p:nvPr/>
          </p:nvSpPr>
          <p:spPr bwMode="auto">
            <a:xfrm>
              <a:off x="6635750" y="819151"/>
              <a:ext cx="111125" cy="200025"/>
            </a:xfrm>
            <a:custGeom>
              <a:avLst/>
              <a:gdLst>
                <a:gd name="T0" fmla="*/ 0 w 40"/>
                <a:gd name="T1" fmla="*/ 0 h 71"/>
                <a:gd name="T2" fmla="*/ 40 w 40"/>
                <a:gd name="T3" fmla="*/ 71 h 71"/>
                <a:gd name="T4" fmla="*/ 40 w 40"/>
                <a:gd name="T5" fmla="*/ 71 h 71"/>
                <a:gd name="T6" fmla="*/ 0 w 40"/>
                <a:gd name="T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71">
                  <a:moveTo>
                    <a:pt x="0" y="0"/>
                  </a:moveTo>
                  <a:cubicBezTo>
                    <a:pt x="19" y="20"/>
                    <a:pt x="32" y="44"/>
                    <a:pt x="40" y="71"/>
                  </a:cubicBezTo>
                  <a:cubicBezTo>
                    <a:pt x="40" y="71"/>
                    <a:pt x="40" y="71"/>
                    <a:pt x="40" y="71"/>
                  </a:cubicBezTo>
                  <a:cubicBezTo>
                    <a:pt x="32" y="44"/>
                    <a:pt x="19" y="2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145"/>
            <p:cNvSpPr/>
            <p:nvPr/>
          </p:nvSpPr>
          <p:spPr bwMode="auto">
            <a:xfrm>
              <a:off x="5810250" y="996951"/>
              <a:ext cx="20637" cy="184150"/>
            </a:xfrm>
            <a:custGeom>
              <a:avLst/>
              <a:gdLst>
                <a:gd name="T0" fmla="*/ 6 w 7"/>
                <a:gd name="T1" fmla="*/ 1 h 66"/>
                <a:gd name="T2" fmla="*/ 3 w 7"/>
                <a:gd name="T3" fmla="*/ 66 h 66"/>
                <a:gd name="T4" fmla="*/ 3 w 7"/>
                <a:gd name="T5" fmla="*/ 66 h 66"/>
                <a:gd name="T6" fmla="*/ 7 w 7"/>
                <a:gd name="T7" fmla="*/ 1 h 66"/>
                <a:gd name="T8" fmla="*/ 6 w 7"/>
                <a:gd name="T9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6">
                  <a:moveTo>
                    <a:pt x="6" y="1"/>
                  </a:moveTo>
                  <a:cubicBezTo>
                    <a:pt x="1" y="22"/>
                    <a:pt x="0" y="44"/>
                    <a:pt x="3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44"/>
                    <a:pt x="2" y="23"/>
                    <a:pt x="7" y="1"/>
                  </a:cubicBezTo>
                  <a:cubicBezTo>
                    <a:pt x="7" y="1"/>
                    <a:pt x="6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146"/>
            <p:cNvSpPr/>
            <p:nvPr/>
          </p:nvSpPr>
          <p:spPr bwMode="auto">
            <a:xfrm>
              <a:off x="6632575" y="1560513"/>
              <a:ext cx="168275" cy="252413"/>
            </a:xfrm>
            <a:custGeom>
              <a:avLst/>
              <a:gdLst>
                <a:gd name="T0" fmla="*/ 7 w 60"/>
                <a:gd name="T1" fmla="*/ 7 h 90"/>
                <a:gd name="T2" fmla="*/ 10 w 60"/>
                <a:gd name="T3" fmla="*/ 52 h 90"/>
                <a:gd name="T4" fmla="*/ 50 w 60"/>
                <a:gd name="T5" fmla="*/ 88 h 90"/>
                <a:gd name="T6" fmla="*/ 53 w 60"/>
                <a:gd name="T7" fmla="*/ 77 h 90"/>
                <a:gd name="T8" fmla="*/ 24 w 60"/>
                <a:gd name="T9" fmla="*/ 52 h 90"/>
                <a:gd name="T10" fmla="*/ 16 w 60"/>
                <a:gd name="T11" fmla="*/ 12 h 90"/>
                <a:gd name="T12" fmla="*/ 7 w 60"/>
                <a:gd name="T13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90">
                  <a:moveTo>
                    <a:pt x="7" y="7"/>
                  </a:moveTo>
                  <a:cubicBezTo>
                    <a:pt x="0" y="22"/>
                    <a:pt x="2" y="38"/>
                    <a:pt x="10" y="52"/>
                  </a:cubicBezTo>
                  <a:cubicBezTo>
                    <a:pt x="19" y="66"/>
                    <a:pt x="34" y="84"/>
                    <a:pt x="50" y="88"/>
                  </a:cubicBezTo>
                  <a:cubicBezTo>
                    <a:pt x="57" y="90"/>
                    <a:pt x="60" y="79"/>
                    <a:pt x="53" y="77"/>
                  </a:cubicBezTo>
                  <a:cubicBezTo>
                    <a:pt x="42" y="74"/>
                    <a:pt x="30" y="61"/>
                    <a:pt x="24" y="52"/>
                  </a:cubicBezTo>
                  <a:cubicBezTo>
                    <a:pt x="15" y="40"/>
                    <a:pt x="10" y="26"/>
                    <a:pt x="16" y="12"/>
                  </a:cubicBezTo>
                  <a:cubicBezTo>
                    <a:pt x="19" y="6"/>
                    <a:pt x="10" y="0"/>
                    <a:pt x="7" y="7"/>
                  </a:cubicBezTo>
                  <a:close/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147"/>
            <p:cNvSpPr/>
            <p:nvPr/>
          </p:nvSpPr>
          <p:spPr bwMode="auto">
            <a:xfrm>
              <a:off x="6654800" y="1563688"/>
              <a:ext cx="150812" cy="249238"/>
            </a:xfrm>
            <a:custGeom>
              <a:avLst/>
              <a:gdLst>
                <a:gd name="T0" fmla="*/ 2 w 54"/>
                <a:gd name="T1" fmla="*/ 7 h 89"/>
                <a:gd name="T2" fmla="*/ 42 w 54"/>
                <a:gd name="T3" fmla="*/ 85 h 89"/>
                <a:gd name="T4" fmla="*/ 48 w 54"/>
                <a:gd name="T5" fmla="*/ 75 h 89"/>
                <a:gd name="T6" fmla="*/ 22 w 54"/>
                <a:gd name="T7" fmla="*/ 49 h 89"/>
                <a:gd name="T8" fmla="*/ 13 w 54"/>
                <a:gd name="T9" fmla="*/ 7 h 89"/>
                <a:gd name="T10" fmla="*/ 2 w 54"/>
                <a:gd name="T11" fmla="*/ 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89">
                  <a:moveTo>
                    <a:pt x="2" y="7"/>
                  </a:moveTo>
                  <a:cubicBezTo>
                    <a:pt x="0" y="40"/>
                    <a:pt x="15" y="67"/>
                    <a:pt x="42" y="85"/>
                  </a:cubicBezTo>
                  <a:cubicBezTo>
                    <a:pt x="48" y="89"/>
                    <a:pt x="54" y="79"/>
                    <a:pt x="48" y="75"/>
                  </a:cubicBezTo>
                  <a:cubicBezTo>
                    <a:pt x="37" y="69"/>
                    <a:pt x="28" y="60"/>
                    <a:pt x="22" y="49"/>
                  </a:cubicBezTo>
                  <a:cubicBezTo>
                    <a:pt x="14" y="35"/>
                    <a:pt x="12" y="23"/>
                    <a:pt x="13" y="7"/>
                  </a:cubicBezTo>
                  <a:cubicBezTo>
                    <a:pt x="14" y="0"/>
                    <a:pt x="3" y="0"/>
                    <a:pt x="2" y="7"/>
                  </a:cubicBezTo>
                  <a:close/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148"/>
            <p:cNvSpPr/>
            <p:nvPr/>
          </p:nvSpPr>
          <p:spPr bwMode="auto">
            <a:xfrm>
              <a:off x="6862763" y="1158876"/>
              <a:ext cx="139700" cy="73025"/>
            </a:xfrm>
            <a:custGeom>
              <a:avLst/>
              <a:gdLst>
                <a:gd name="T0" fmla="*/ 46 w 50"/>
                <a:gd name="T1" fmla="*/ 15 h 26"/>
                <a:gd name="T2" fmla="*/ 35 w 50"/>
                <a:gd name="T3" fmla="*/ 9 h 26"/>
                <a:gd name="T4" fmla="*/ 32 w 50"/>
                <a:gd name="T5" fmla="*/ 8 h 26"/>
                <a:gd name="T6" fmla="*/ 7 w 50"/>
                <a:gd name="T7" fmla="*/ 1 h 26"/>
                <a:gd name="T8" fmla="*/ 7 w 50"/>
                <a:gd name="T9" fmla="*/ 12 h 26"/>
                <a:gd name="T10" fmla="*/ 29 w 50"/>
                <a:gd name="T11" fmla="*/ 19 h 26"/>
                <a:gd name="T12" fmla="*/ 30 w 50"/>
                <a:gd name="T13" fmla="*/ 19 h 26"/>
                <a:gd name="T14" fmla="*/ 43 w 50"/>
                <a:gd name="T15" fmla="*/ 25 h 26"/>
                <a:gd name="T16" fmla="*/ 49 w 50"/>
                <a:gd name="T17" fmla="*/ 21 h 26"/>
                <a:gd name="T18" fmla="*/ 46 w 50"/>
                <a:gd name="T19" fmla="*/ 1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26">
                  <a:moveTo>
                    <a:pt x="46" y="15"/>
                  </a:moveTo>
                  <a:cubicBezTo>
                    <a:pt x="42" y="13"/>
                    <a:pt x="38" y="11"/>
                    <a:pt x="35" y="9"/>
                  </a:cubicBezTo>
                  <a:cubicBezTo>
                    <a:pt x="34" y="8"/>
                    <a:pt x="33" y="8"/>
                    <a:pt x="32" y="8"/>
                  </a:cubicBezTo>
                  <a:cubicBezTo>
                    <a:pt x="24" y="5"/>
                    <a:pt x="16" y="2"/>
                    <a:pt x="7" y="1"/>
                  </a:cubicBezTo>
                  <a:cubicBezTo>
                    <a:pt x="0" y="0"/>
                    <a:pt x="0" y="11"/>
                    <a:pt x="7" y="12"/>
                  </a:cubicBezTo>
                  <a:cubicBezTo>
                    <a:pt x="14" y="13"/>
                    <a:pt x="22" y="15"/>
                    <a:pt x="29" y="19"/>
                  </a:cubicBezTo>
                  <a:cubicBezTo>
                    <a:pt x="29" y="19"/>
                    <a:pt x="30" y="19"/>
                    <a:pt x="30" y="19"/>
                  </a:cubicBezTo>
                  <a:cubicBezTo>
                    <a:pt x="34" y="22"/>
                    <a:pt x="38" y="24"/>
                    <a:pt x="43" y="25"/>
                  </a:cubicBezTo>
                  <a:cubicBezTo>
                    <a:pt x="46" y="26"/>
                    <a:pt x="49" y="24"/>
                    <a:pt x="49" y="21"/>
                  </a:cubicBezTo>
                  <a:cubicBezTo>
                    <a:pt x="50" y="18"/>
                    <a:pt x="48" y="16"/>
                    <a:pt x="46" y="15"/>
                  </a:cubicBezTo>
                  <a:close/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149"/>
            <p:cNvSpPr/>
            <p:nvPr/>
          </p:nvSpPr>
          <p:spPr bwMode="auto">
            <a:xfrm>
              <a:off x="6292850" y="2241551"/>
              <a:ext cx="165100" cy="185738"/>
            </a:xfrm>
            <a:custGeom>
              <a:avLst/>
              <a:gdLst>
                <a:gd name="T0" fmla="*/ 55 w 59"/>
                <a:gd name="T1" fmla="*/ 45 h 66"/>
                <a:gd name="T2" fmla="*/ 49 w 59"/>
                <a:gd name="T3" fmla="*/ 17 h 66"/>
                <a:gd name="T4" fmla="*/ 42 w 59"/>
                <a:gd name="T5" fmla="*/ 13 h 66"/>
                <a:gd name="T6" fmla="*/ 42 w 59"/>
                <a:gd name="T7" fmla="*/ 13 h 66"/>
                <a:gd name="T8" fmla="*/ 46 w 59"/>
                <a:gd name="T9" fmla="*/ 3 h 66"/>
                <a:gd name="T10" fmla="*/ 33 w 59"/>
                <a:gd name="T11" fmla="*/ 2 h 66"/>
                <a:gd name="T12" fmla="*/ 23 w 59"/>
                <a:gd name="T13" fmla="*/ 11 h 66"/>
                <a:gd name="T14" fmla="*/ 19 w 59"/>
                <a:gd name="T15" fmla="*/ 12 h 66"/>
                <a:gd name="T16" fmla="*/ 18 w 59"/>
                <a:gd name="T17" fmla="*/ 16 h 66"/>
                <a:gd name="T18" fmla="*/ 2 w 59"/>
                <a:gd name="T19" fmla="*/ 32 h 66"/>
                <a:gd name="T20" fmla="*/ 1 w 59"/>
                <a:gd name="T21" fmla="*/ 32 h 66"/>
                <a:gd name="T22" fmla="*/ 0 w 59"/>
                <a:gd name="T23" fmla="*/ 33 h 66"/>
                <a:gd name="T24" fmla="*/ 55 w 59"/>
                <a:gd name="T25" fmla="*/ 4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6">
                  <a:moveTo>
                    <a:pt x="55" y="45"/>
                  </a:moveTo>
                  <a:cubicBezTo>
                    <a:pt x="59" y="36"/>
                    <a:pt x="56" y="23"/>
                    <a:pt x="49" y="17"/>
                  </a:cubicBezTo>
                  <a:cubicBezTo>
                    <a:pt x="47" y="16"/>
                    <a:pt x="44" y="14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5" y="11"/>
                    <a:pt x="49" y="7"/>
                    <a:pt x="46" y="3"/>
                  </a:cubicBezTo>
                  <a:cubicBezTo>
                    <a:pt x="43" y="0"/>
                    <a:pt x="37" y="0"/>
                    <a:pt x="33" y="2"/>
                  </a:cubicBezTo>
                  <a:cubicBezTo>
                    <a:pt x="29" y="3"/>
                    <a:pt x="24" y="6"/>
                    <a:pt x="23" y="11"/>
                  </a:cubicBezTo>
                  <a:cubicBezTo>
                    <a:pt x="21" y="11"/>
                    <a:pt x="20" y="11"/>
                    <a:pt x="19" y="12"/>
                  </a:cubicBezTo>
                  <a:cubicBezTo>
                    <a:pt x="18" y="13"/>
                    <a:pt x="17" y="15"/>
                    <a:pt x="18" y="16"/>
                  </a:cubicBezTo>
                  <a:cubicBezTo>
                    <a:pt x="2" y="32"/>
                    <a:pt x="2" y="32"/>
                    <a:pt x="2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0" y="33"/>
                    <a:pt x="0" y="33"/>
                  </a:cubicBezTo>
                  <a:cubicBezTo>
                    <a:pt x="9" y="47"/>
                    <a:pt x="44" y="66"/>
                    <a:pt x="55" y="45"/>
                  </a:cubicBezTo>
                  <a:close/>
                </a:path>
              </a:pathLst>
            </a:custGeom>
            <a:solidFill>
              <a:srgbClr val="FBFC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150"/>
            <p:cNvSpPr/>
            <p:nvPr/>
          </p:nvSpPr>
          <p:spPr bwMode="auto">
            <a:xfrm>
              <a:off x="6264275" y="2214563"/>
              <a:ext cx="131762" cy="146050"/>
            </a:xfrm>
            <a:custGeom>
              <a:avLst/>
              <a:gdLst>
                <a:gd name="T0" fmla="*/ 11 w 47"/>
                <a:gd name="T1" fmla="*/ 48 h 52"/>
                <a:gd name="T2" fmla="*/ 45 w 47"/>
                <a:gd name="T3" fmla="*/ 9 h 52"/>
                <a:gd name="T4" fmla="*/ 34 w 47"/>
                <a:gd name="T5" fmla="*/ 7 h 52"/>
                <a:gd name="T6" fmla="*/ 6 w 47"/>
                <a:gd name="T7" fmla="*/ 38 h 52"/>
                <a:gd name="T8" fmla="*/ 11 w 47"/>
                <a:gd name="T9" fmla="*/ 4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2">
                  <a:moveTo>
                    <a:pt x="11" y="48"/>
                  </a:moveTo>
                  <a:cubicBezTo>
                    <a:pt x="26" y="38"/>
                    <a:pt x="38" y="27"/>
                    <a:pt x="45" y="9"/>
                  </a:cubicBezTo>
                  <a:cubicBezTo>
                    <a:pt x="47" y="3"/>
                    <a:pt x="36" y="0"/>
                    <a:pt x="34" y="7"/>
                  </a:cubicBezTo>
                  <a:cubicBezTo>
                    <a:pt x="29" y="21"/>
                    <a:pt x="18" y="30"/>
                    <a:pt x="6" y="38"/>
                  </a:cubicBezTo>
                  <a:cubicBezTo>
                    <a:pt x="0" y="42"/>
                    <a:pt x="5" y="52"/>
                    <a:pt x="11" y="48"/>
                  </a:cubicBezTo>
                  <a:close/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151"/>
            <p:cNvSpPr/>
            <p:nvPr/>
          </p:nvSpPr>
          <p:spPr bwMode="auto">
            <a:xfrm>
              <a:off x="6399213" y="2616201"/>
              <a:ext cx="127000" cy="147638"/>
            </a:xfrm>
            <a:custGeom>
              <a:avLst/>
              <a:gdLst>
                <a:gd name="T0" fmla="*/ 43 w 45"/>
                <a:gd name="T1" fmla="*/ 31 h 53"/>
                <a:gd name="T2" fmla="*/ 38 w 45"/>
                <a:gd name="T3" fmla="*/ 13 h 53"/>
                <a:gd name="T4" fmla="*/ 31 w 45"/>
                <a:gd name="T5" fmla="*/ 1 h 53"/>
                <a:gd name="T6" fmla="*/ 17 w 45"/>
                <a:gd name="T7" fmla="*/ 4 h 53"/>
                <a:gd name="T8" fmla="*/ 0 w 45"/>
                <a:gd name="T9" fmla="*/ 18 h 53"/>
                <a:gd name="T10" fmla="*/ 3 w 45"/>
                <a:gd name="T11" fmla="*/ 30 h 53"/>
                <a:gd name="T12" fmla="*/ 7 w 45"/>
                <a:gd name="T13" fmla="*/ 45 h 53"/>
                <a:gd name="T14" fmla="*/ 10 w 45"/>
                <a:gd name="T15" fmla="*/ 50 h 53"/>
                <a:gd name="T16" fmla="*/ 18 w 45"/>
                <a:gd name="T17" fmla="*/ 53 h 53"/>
                <a:gd name="T18" fmla="*/ 31 w 45"/>
                <a:gd name="T19" fmla="*/ 50 h 53"/>
                <a:gd name="T20" fmla="*/ 43 w 45"/>
                <a:gd name="T21" fmla="*/ 44 h 53"/>
                <a:gd name="T22" fmla="*/ 43 w 45"/>
                <a:gd name="T23" fmla="*/ 3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52">
                  <a:moveTo>
                    <a:pt x="43" y="31"/>
                  </a:moveTo>
                  <a:cubicBezTo>
                    <a:pt x="41" y="25"/>
                    <a:pt x="40" y="19"/>
                    <a:pt x="38" y="13"/>
                  </a:cubicBezTo>
                  <a:cubicBezTo>
                    <a:pt x="37" y="8"/>
                    <a:pt x="35" y="3"/>
                    <a:pt x="31" y="1"/>
                  </a:cubicBezTo>
                  <a:cubicBezTo>
                    <a:pt x="26" y="0"/>
                    <a:pt x="21" y="3"/>
                    <a:pt x="17" y="4"/>
                  </a:cubicBezTo>
                  <a:cubicBezTo>
                    <a:pt x="8" y="5"/>
                    <a:pt x="0" y="8"/>
                    <a:pt x="0" y="18"/>
                  </a:cubicBezTo>
                  <a:cubicBezTo>
                    <a:pt x="0" y="22"/>
                    <a:pt x="1" y="26"/>
                    <a:pt x="3" y="30"/>
                  </a:cubicBezTo>
                  <a:cubicBezTo>
                    <a:pt x="3" y="36"/>
                    <a:pt x="4" y="41"/>
                    <a:pt x="7" y="45"/>
                  </a:cubicBezTo>
                  <a:cubicBezTo>
                    <a:pt x="7" y="47"/>
                    <a:pt x="8" y="49"/>
                    <a:pt x="10" y="50"/>
                  </a:cubicBezTo>
                  <a:cubicBezTo>
                    <a:pt x="11" y="52"/>
                    <a:pt x="14" y="53"/>
                    <a:pt x="18" y="53"/>
                  </a:cubicBezTo>
                  <a:cubicBezTo>
                    <a:pt x="22" y="53"/>
                    <a:pt x="27" y="52"/>
                    <a:pt x="31" y="50"/>
                  </a:cubicBezTo>
                  <a:cubicBezTo>
                    <a:pt x="35" y="49"/>
                    <a:pt x="40" y="48"/>
                    <a:pt x="43" y="44"/>
                  </a:cubicBezTo>
                  <a:cubicBezTo>
                    <a:pt x="45" y="40"/>
                    <a:pt x="44" y="36"/>
                    <a:pt x="43" y="31"/>
                  </a:cubicBezTo>
                  <a:close/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152"/>
            <p:cNvSpPr/>
            <p:nvPr/>
          </p:nvSpPr>
          <p:spPr bwMode="auto">
            <a:xfrm>
              <a:off x="6831013" y="2489201"/>
              <a:ext cx="130175" cy="149225"/>
            </a:xfrm>
            <a:custGeom>
              <a:avLst/>
              <a:gdLst>
                <a:gd name="T0" fmla="*/ 43 w 46"/>
                <a:gd name="T1" fmla="*/ 31 h 53"/>
                <a:gd name="T2" fmla="*/ 38 w 46"/>
                <a:gd name="T3" fmla="*/ 13 h 53"/>
                <a:gd name="T4" fmla="*/ 31 w 46"/>
                <a:gd name="T5" fmla="*/ 1 h 53"/>
                <a:gd name="T6" fmla="*/ 17 w 46"/>
                <a:gd name="T7" fmla="*/ 4 h 53"/>
                <a:gd name="T8" fmla="*/ 0 w 46"/>
                <a:gd name="T9" fmla="*/ 18 h 53"/>
                <a:gd name="T10" fmla="*/ 3 w 46"/>
                <a:gd name="T11" fmla="*/ 30 h 53"/>
                <a:gd name="T12" fmla="*/ 7 w 46"/>
                <a:gd name="T13" fmla="*/ 45 h 53"/>
                <a:gd name="T14" fmla="*/ 10 w 46"/>
                <a:gd name="T15" fmla="*/ 50 h 53"/>
                <a:gd name="T16" fmla="*/ 18 w 46"/>
                <a:gd name="T17" fmla="*/ 53 h 53"/>
                <a:gd name="T18" fmla="*/ 32 w 46"/>
                <a:gd name="T19" fmla="*/ 50 h 53"/>
                <a:gd name="T20" fmla="*/ 43 w 46"/>
                <a:gd name="T21" fmla="*/ 44 h 53"/>
                <a:gd name="T22" fmla="*/ 43 w 46"/>
                <a:gd name="T23" fmla="*/ 3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52">
                  <a:moveTo>
                    <a:pt x="43" y="31"/>
                  </a:moveTo>
                  <a:cubicBezTo>
                    <a:pt x="42" y="25"/>
                    <a:pt x="40" y="19"/>
                    <a:pt x="38" y="13"/>
                  </a:cubicBezTo>
                  <a:cubicBezTo>
                    <a:pt x="37" y="8"/>
                    <a:pt x="36" y="3"/>
                    <a:pt x="31" y="1"/>
                  </a:cubicBezTo>
                  <a:cubicBezTo>
                    <a:pt x="27" y="0"/>
                    <a:pt x="22" y="3"/>
                    <a:pt x="17" y="4"/>
                  </a:cubicBezTo>
                  <a:cubicBezTo>
                    <a:pt x="9" y="5"/>
                    <a:pt x="0" y="8"/>
                    <a:pt x="0" y="18"/>
                  </a:cubicBezTo>
                  <a:cubicBezTo>
                    <a:pt x="0" y="22"/>
                    <a:pt x="2" y="26"/>
                    <a:pt x="3" y="30"/>
                  </a:cubicBezTo>
                  <a:cubicBezTo>
                    <a:pt x="4" y="35"/>
                    <a:pt x="5" y="41"/>
                    <a:pt x="7" y="45"/>
                  </a:cubicBezTo>
                  <a:cubicBezTo>
                    <a:pt x="8" y="47"/>
                    <a:pt x="9" y="49"/>
                    <a:pt x="10" y="50"/>
                  </a:cubicBezTo>
                  <a:cubicBezTo>
                    <a:pt x="12" y="52"/>
                    <a:pt x="15" y="53"/>
                    <a:pt x="18" y="53"/>
                  </a:cubicBezTo>
                  <a:cubicBezTo>
                    <a:pt x="23" y="53"/>
                    <a:pt x="27" y="52"/>
                    <a:pt x="32" y="50"/>
                  </a:cubicBezTo>
                  <a:cubicBezTo>
                    <a:pt x="36" y="49"/>
                    <a:pt x="41" y="48"/>
                    <a:pt x="43" y="44"/>
                  </a:cubicBezTo>
                  <a:cubicBezTo>
                    <a:pt x="46" y="40"/>
                    <a:pt x="44" y="36"/>
                    <a:pt x="43" y="31"/>
                  </a:cubicBezTo>
                  <a:close/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153"/>
            <p:cNvSpPr/>
            <p:nvPr/>
          </p:nvSpPr>
          <p:spPr bwMode="auto">
            <a:xfrm>
              <a:off x="5883275" y="1757363"/>
              <a:ext cx="68262" cy="22225"/>
            </a:xfrm>
            <a:custGeom>
              <a:avLst/>
              <a:gdLst>
                <a:gd name="T0" fmla="*/ 1 w 24"/>
                <a:gd name="T1" fmla="*/ 5 h 8"/>
                <a:gd name="T2" fmla="*/ 23 w 24"/>
                <a:gd name="T3" fmla="*/ 2 h 8"/>
                <a:gd name="T4" fmla="*/ 22 w 24"/>
                <a:gd name="T5" fmla="*/ 0 h 8"/>
                <a:gd name="T6" fmla="*/ 13 w 24"/>
                <a:gd name="T7" fmla="*/ 3 h 8"/>
                <a:gd name="T8" fmla="*/ 2 w 24"/>
                <a:gd name="T9" fmla="*/ 3 h 8"/>
                <a:gd name="T10" fmla="*/ 1 w 24"/>
                <a:gd name="T1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8">
                  <a:moveTo>
                    <a:pt x="1" y="5"/>
                  </a:moveTo>
                  <a:cubicBezTo>
                    <a:pt x="8" y="7"/>
                    <a:pt x="17" y="8"/>
                    <a:pt x="23" y="2"/>
                  </a:cubicBezTo>
                  <a:cubicBezTo>
                    <a:pt x="24" y="1"/>
                    <a:pt x="23" y="0"/>
                    <a:pt x="22" y="0"/>
                  </a:cubicBezTo>
                  <a:cubicBezTo>
                    <a:pt x="19" y="1"/>
                    <a:pt x="16" y="2"/>
                    <a:pt x="13" y="3"/>
                  </a:cubicBezTo>
                  <a:cubicBezTo>
                    <a:pt x="9" y="4"/>
                    <a:pt x="5" y="4"/>
                    <a:pt x="2" y="3"/>
                  </a:cubicBezTo>
                  <a:cubicBezTo>
                    <a:pt x="0" y="3"/>
                    <a:pt x="0" y="5"/>
                    <a:pt x="1" y="5"/>
                  </a:cubicBezTo>
                  <a:close/>
                </a:path>
              </a:pathLst>
            </a:custGeom>
            <a:solidFill>
              <a:srgbClr val="929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154"/>
            <p:cNvSpPr/>
            <p:nvPr/>
          </p:nvSpPr>
          <p:spPr bwMode="auto">
            <a:xfrm>
              <a:off x="5951538" y="2230438"/>
              <a:ext cx="25400" cy="31750"/>
            </a:xfrm>
            <a:custGeom>
              <a:avLst/>
              <a:gdLst>
                <a:gd name="T0" fmla="*/ 0 w 9"/>
                <a:gd name="T1" fmla="*/ 1 h 11"/>
                <a:gd name="T2" fmla="*/ 6 w 9"/>
                <a:gd name="T3" fmla="*/ 10 h 11"/>
                <a:gd name="T4" fmla="*/ 8 w 9"/>
                <a:gd name="T5" fmla="*/ 9 h 11"/>
                <a:gd name="T6" fmla="*/ 5 w 9"/>
                <a:gd name="T7" fmla="*/ 4 h 11"/>
                <a:gd name="T8" fmla="*/ 1 w 9"/>
                <a:gd name="T9" fmla="*/ 0 h 11"/>
                <a:gd name="T10" fmla="*/ 0 w 9"/>
                <a:gd name="T1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1">
                  <a:moveTo>
                    <a:pt x="0" y="1"/>
                  </a:moveTo>
                  <a:cubicBezTo>
                    <a:pt x="1" y="4"/>
                    <a:pt x="3" y="8"/>
                    <a:pt x="6" y="10"/>
                  </a:cubicBezTo>
                  <a:cubicBezTo>
                    <a:pt x="8" y="11"/>
                    <a:pt x="9" y="10"/>
                    <a:pt x="8" y="9"/>
                  </a:cubicBezTo>
                  <a:cubicBezTo>
                    <a:pt x="7" y="7"/>
                    <a:pt x="6" y="6"/>
                    <a:pt x="5" y="4"/>
                  </a:cubicBezTo>
                  <a:cubicBezTo>
                    <a:pt x="4" y="3"/>
                    <a:pt x="2" y="2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29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155"/>
            <p:cNvSpPr/>
            <p:nvPr/>
          </p:nvSpPr>
          <p:spPr bwMode="auto">
            <a:xfrm>
              <a:off x="5964238" y="2155826"/>
              <a:ext cx="3175" cy="7938"/>
            </a:xfrm>
            <a:custGeom>
              <a:avLst/>
              <a:gdLst>
                <a:gd name="T0" fmla="*/ 0 w 1"/>
                <a:gd name="T1" fmla="*/ 0 h 3"/>
                <a:gd name="T2" fmla="*/ 1 w 1"/>
                <a:gd name="T3" fmla="*/ 3 h 3"/>
                <a:gd name="T4" fmla="*/ 1 w 1"/>
                <a:gd name="T5" fmla="*/ 2 h 3"/>
                <a:gd name="T6" fmla="*/ 1 w 1"/>
                <a:gd name="T7" fmla="*/ 0 h 3"/>
                <a:gd name="T8" fmla="*/ 0 w 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1"/>
                    <a:pt x="1" y="2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29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156"/>
            <p:cNvSpPr/>
            <p:nvPr/>
          </p:nvSpPr>
          <p:spPr bwMode="auto">
            <a:xfrm>
              <a:off x="5900738" y="1768476"/>
              <a:ext cx="14287" cy="11113"/>
            </a:xfrm>
            <a:custGeom>
              <a:avLst/>
              <a:gdLst>
                <a:gd name="T0" fmla="*/ 3 w 5"/>
                <a:gd name="T1" fmla="*/ 4 h 4"/>
                <a:gd name="T2" fmla="*/ 3 w 5"/>
                <a:gd name="T3" fmla="*/ 0 h 4"/>
                <a:gd name="T4" fmla="*/ 3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3" y="4"/>
                  </a:moveTo>
                  <a:cubicBezTo>
                    <a:pt x="5" y="4"/>
                    <a:pt x="5" y="0"/>
                    <a:pt x="3" y="0"/>
                  </a:cubicBezTo>
                  <a:cubicBezTo>
                    <a:pt x="0" y="0"/>
                    <a:pt x="1" y="4"/>
                    <a:pt x="3" y="4"/>
                  </a:cubicBezTo>
                  <a:close/>
                </a:path>
              </a:pathLst>
            </a:custGeom>
            <a:solidFill>
              <a:srgbClr val="929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157"/>
            <p:cNvSpPr/>
            <p:nvPr/>
          </p:nvSpPr>
          <p:spPr bwMode="auto">
            <a:xfrm>
              <a:off x="5937250" y="1652588"/>
              <a:ext cx="30162" cy="28575"/>
            </a:xfrm>
            <a:custGeom>
              <a:avLst/>
              <a:gdLst>
                <a:gd name="T0" fmla="*/ 10 w 11"/>
                <a:gd name="T1" fmla="*/ 1 h 10"/>
                <a:gd name="T2" fmla="*/ 4 w 11"/>
                <a:gd name="T3" fmla="*/ 1 h 10"/>
                <a:gd name="T4" fmla="*/ 1 w 11"/>
                <a:gd name="T5" fmla="*/ 6 h 10"/>
                <a:gd name="T6" fmla="*/ 5 w 11"/>
                <a:gd name="T7" fmla="*/ 7 h 10"/>
                <a:gd name="T8" fmla="*/ 10 w 11"/>
                <a:gd name="T9" fmla="*/ 3 h 10"/>
                <a:gd name="T10" fmla="*/ 10 w 11"/>
                <a:gd name="T11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0">
                  <a:moveTo>
                    <a:pt x="10" y="1"/>
                  </a:moveTo>
                  <a:cubicBezTo>
                    <a:pt x="8" y="0"/>
                    <a:pt x="6" y="0"/>
                    <a:pt x="4" y="1"/>
                  </a:cubicBezTo>
                  <a:cubicBezTo>
                    <a:pt x="2" y="2"/>
                    <a:pt x="1" y="4"/>
                    <a:pt x="1" y="6"/>
                  </a:cubicBezTo>
                  <a:cubicBezTo>
                    <a:pt x="0" y="9"/>
                    <a:pt x="5" y="10"/>
                    <a:pt x="5" y="7"/>
                  </a:cubicBezTo>
                  <a:cubicBezTo>
                    <a:pt x="5" y="5"/>
                    <a:pt x="8" y="4"/>
                    <a:pt x="10" y="3"/>
                  </a:cubicBezTo>
                  <a:cubicBezTo>
                    <a:pt x="11" y="3"/>
                    <a:pt x="11" y="1"/>
                    <a:pt x="10" y="1"/>
                  </a:cubicBezTo>
                  <a:close/>
                </a:path>
              </a:pathLst>
            </a:custGeom>
            <a:solidFill>
              <a:srgbClr val="929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158"/>
            <p:cNvSpPr/>
            <p:nvPr/>
          </p:nvSpPr>
          <p:spPr bwMode="auto">
            <a:xfrm>
              <a:off x="5926138" y="1647826"/>
              <a:ext cx="41275" cy="39688"/>
            </a:xfrm>
            <a:custGeom>
              <a:avLst/>
              <a:gdLst>
                <a:gd name="T0" fmla="*/ 9 w 15"/>
                <a:gd name="T1" fmla="*/ 6 h 14"/>
                <a:gd name="T2" fmla="*/ 6 w 15"/>
                <a:gd name="T3" fmla="*/ 10 h 14"/>
                <a:gd name="T4" fmla="*/ 7 w 15"/>
                <a:gd name="T5" fmla="*/ 11 h 14"/>
                <a:gd name="T6" fmla="*/ 13 w 15"/>
                <a:gd name="T7" fmla="*/ 2 h 14"/>
                <a:gd name="T8" fmla="*/ 10 w 15"/>
                <a:gd name="T9" fmla="*/ 1 h 14"/>
                <a:gd name="T10" fmla="*/ 1 w 15"/>
                <a:gd name="T11" fmla="*/ 7 h 14"/>
                <a:gd name="T12" fmla="*/ 2 w 15"/>
                <a:gd name="T13" fmla="*/ 13 h 14"/>
                <a:gd name="T14" fmla="*/ 9 w 15"/>
                <a:gd name="T15" fmla="*/ 11 h 14"/>
                <a:gd name="T16" fmla="*/ 14 w 15"/>
                <a:gd name="T17" fmla="*/ 4 h 14"/>
                <a:gd name="T18" fmla="*/ 10 w 15"/>
                <a:gd name="T19" fmla="*/ 2 h 14"/>
                <a:gd name="T20" fmla="*/ 7 w 15"/>
                <a:gd name="T21" fmla="*/ 6 h 14"/>
                <a:gd name="T22" fmla="*/ 5 w 15"/>
                <a:gd name="T23" fmla="*/ 8 h 14"/>
                <a:gd name="T24" fmla="*/ 4 w 15"/>
                <a:gd name="T25" fmla="*/ 9 h 14"/>
                <a:gd name="T26" fmla="*/ 5 w 15"/>
                <a:gd name="T27" fmla="*/ 10 h 14"/>
                <a:gd name="T28" fmla="*/ 6 w 15"/>
                <a:gd name="T29" fmla="*/ 9 h 14"/>
                <a:gd name="T30" fmla="*/ 8 w 15"/>
                <a:gd name="T31" fmla="*/ 7 h 14"/>
                <a:gd name="T32" fmla="*/ 12 w 15"/>
                <a:gd name="T33" fmla="*/ 4 h 14"/>
                <a:gd name="T34" fmla="*/ 9 w 15"/>
                <a:gd name="T35" fmla="*/ 3 h 14"/>
                <a:gd name="T36" fmla="*/ 7 w 15"/>
                <a:gd name="T37" fmla="*/ 9 h 14"/>
                <a:gd name="T38" fmla="*/ 8 w 15"/>
                <a:gd name="T39" fmla="*/ 9 h 14"/>
                <a:gd name="T40" fmla="*/ 9 w 15"/>
                <a:gd name="T41" fmla="*/ 7 h 14"/>
                <a:gd name="T42" fmla="*/ 9 w 15"/>
                <a:gd name="T4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" h="14">
                  <a:moveTo>
                    <a:pt x="9" y="6"/>
                  </a:moveTo>
                  <a:cubicBezTo>
                    <a:pt x="7" y="6"/>
                    <a:pt x="5" y="8"/>
                    <a:pt x="6" y="10"/>
                  </a:cubicBezTo>
                  <a:cubicBezTo>
                    <a:pt x="6" y="11"/>
                    <a:pt x="6" y="11"/>
                    <a:pt x="7" y="11"/>
                  </a:cubicBezTo>
                  <a:cubicBezTo>
                    <a:pt x="11" y="11"/>
                    <a:pt x="14" y="6"/>
                    <a:pt x="13" y="2"/>
                  </a:cubicBezTo>
                  <a:cubicBezTo>
                    <a:pt x="12" y="1"/>
                    <a:pt x="11" y="0"/>
                    <a:pt x="10" y="1"/>
                  </a:cubicBezTo>
                  <a:cubicBezTo>
                    <a:pt x="7" y="3"/>
                    <a:pt x="4" y="5"/>
                    <a:pt x="1" y="7"/>
                  </a:cubicBezTo>
                  <a:cubicBezTo>
                    <a:pt x="0" y="9"/>
                    <a:pt x="0" y="12"/>
                    <a:pt x="2" y="13"/>
                  </a:cubicBezTo>
                  <a:cubicBezTo>
                    <a:pt x="4" y="14"/>
                    <a:pt x="7" y="13"/>
                    <a:pt x="9" y="11"/>
                  </a:cubicBezTo>
                  <a:cubicBezTo>
                    <a:pt x="11" y="9"/>
                    <a:pt x="13" y="7"/>
                    <a:pt x="14" y="4"/>
                  </a:cubicBezTo>
                  <a:cubicBezTo>
                    <a:pt x="15" y="2"/>
                    <a:pt x="11" y="0"/>
                    <a:pt x="10" y="2"/>
                  </a:cubicBezTo>
                  <a:cubicBezTo>
                    <a:pt x="9" y="4"/>
                    <a:pt x="8" y="5"/>
                    <a:pt x="7" y="6"/>
                  </a:cubicBezTo>
                  <a:cubicBezTo>
                    <a:pt x="6" y="7"/>
                    <a:pt x="6" y="8"/>
                    <a:pt x="5" y="8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9"/>
                    <a:pt x="4" y="9"/>
                    <a:pt x="5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7" y="8"/>
                    <a:pt x="8" y="7"/>
                  </a:cubicBezTo>
                  <a:cubicBezTo>
                    <a:pt x="9" y="6"/>
                    <a:pt x="11" y="5"/>
                    <a:pt x="12" y="4"/>
                  </a:cubicBezTo>
                  <a:cubicBezTo>
                    <a:pt x="11" y="3"/>
                    <a:pt x="10" y="3"/>
                    <a:pt x="9" y="3"/>
                  </a:cubicBezTo>
                  <a:cubicBezTo>
                    <a:pt x="10" y="5"/>
                    <a:pt x="9" y="8"/>
                    <a:pt x="7" y="9"/>
                  </a:cubicBezTo>
                  <a:cubicBezTo>
                    <a:pt x="7" y="9"/>
                    <a:pt x="7" y="9"/>
                    <a:pt x="8" y="9"/>
                  </a:cubicBezTo>
                  <a:cubicBezTo>
                    <a:pt x="8" y="8"/>
                    <a:pt x="8" y="8"/>
                    <a:pt x="9" y="7"/>
                  </a:cubicBezTo>
                  <a:cubicBezTo>
                    <a:pt x="9" y="7"/>
                    <a:pt x="9" y="7"/>
                    <a:pt x="9" y="6"/>
                  </a:cubicBezTo>
                  <a:close/>
                </a:path>
              </a:pathLst>
            </a:custGeom>
            <a:solidFill>
              <a:srgbClr val="929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159"/>
            <p:cNvSpPr/>
            <p:nvPr/>
          </p:nvSpPr>
          <p:spPr bwMode="auto">
            <a:xfrm>
              <a:off x="6432550" y="2954338"/>
              <a:ext cx="241300" cy="203200"/>
            </a:xfrm>
            <a:custGeom>
              <a:avLst/>
              <a:gdLst>
                <a:gd name="T0" fmla="*/ 0 w 86"/>
                <a:gd name="T1" fmla="*/ 3 h 72"/>
                <a:gd name="T2" fmla="*/ 4 w 86"/>
                <a:gd name="T3" fmla="*/ 33 h 72"/>
                <a:gd name="T4" fmla="*/ 13 w 86"/>
                <a:gd name="T5" fmla="*/ 54 h 72"/>
                <a:gd name="T6" fmla="*/ 32 w 86"/>
                <a:gd name="T7" fmla="*/ 66 h 72"/>
                <a:gd name="T8" fmla="*/ 59 w 86"/>
                <a:gd name="T9" fmla="*/ 71 h 72"/>
                <a:gd name="T10" fmla="*/ 76 w 86"/>
                <a:gd name="T11" fmla="*/ 69 h 72"/>
                <a:gd name="T12" fmla="*/ 84 w 86"/>
                <a:gd name="T13" fmla="*/ 55 h 72"/>
                <a:gd name="T14" fmla="*/ 70 w 86"/>
                <a:gd name="T15" fmla="*/ 41 h 72"/>
                <a:gd name="T16" fmla="*/ 59 w 86"/>
                <a:gd name="T17" fmla="*/ 8 h 72"/>
                <a:gd name="T18" fmla="*/ 56 w 86"/>
                <a:gd name="T19" fmla="*/ 3 h 72"/>
                <a:gd name="T20" fmla="*/ 44 w 86"/>
                <a:gd name="T21" fmla="*/ 1 h 72"/>
                <a:gd name="T22" fmla="*/ 5 w 86"/>
                <a:gd name="T23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72">
                  <a:moveTo>
                    <a:pt x="0" y="3"/>
                  </a:moveTo>
                  <a:cubicBezTo>
                    <a:pt x="1" y="13"/>
                    <a:pt x="2" y="23"/>
                    <a:pt x="4" y="33"/>
                  </a:cubicBezTo>
                  <a:cubicBezTo>
                    <a:pt x="6" y="41"/>
                    <a:pt x="8" y="49"/>
                    <a:pt x="13" y="54"/>
                  </a:cubicBezTo>
                  <a:cubicBezTo>
                    <a:pt x="17" y="60"/>
                    <a:pt x="25" y="63"/>
                    <a:pt x="32" y="66"/>
                  </a:cubicBezTo>
                  <a:cubicBezTo>
                    <a:pt x="41" y="68"/>
                    <a:pt x="50" y="70"/>
                    <a:pt x="59" y="71"/>
                  </a:cubicBezTo>
                  <a:cubicBezTo>
                    <a:pt x="65" y="72"/>
                    <a:pt x="71" y="72"/>
                    <a:pt x="76" y="69"/>
                  </a:cubicBezTo>
                  <a:cubicBezTo>
                    <a:pt x="82" y="67"/>
                    <a:pt x="86" y="61"/>
                    <a:pt x="84" y="55"/>
                  </a:cubicBezTo>
                  <a:cubicBezTo>
                    <a:pt x="82" y="48"/>
                    <a:pt x="75" y="46"/>
                    <a:pt x="70" y="41"/>
                  </a:cubicBezTo>
                  <a:cubicBezTo>
                    <a:pt x="62" y="33"/>
                    <a:pt x="62" y="19"/>
                    <a:pt x="59" y="8"/>
                  </a:cubicBezTo>
                  <a:cubicBezTo>
                    <a:pt x="58" y="6"/>
                    <a:pt x="58" y="4"/>
                    <a:pt x="56" y="3"/>
                  </a:cubicBezTo>
                  <a:cubicBezTo>
                    <a:pt x="53" y="0"/>
                    <a:pt x="48" y="1"/>
                    <a:pt x="44" y="1"/>
                  </a:cubicBezTo>
                  <a:cubicBezTo>
                    <a:pt x="31" y="4"/>
                    <a:pt x="18" y="4"/>
                    <a:pt x="5" y="3"/>
                  </a:cubicBezTo>
                </a:path>
              </a:pathLst>
            </a:custGeom>
            <a:solidFill>
              <a:srgbClr val="FBFC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160"/>
            <p:cNvSpPr/>
            <p:nvPr/>
          </p:nvSpPr>
          <p:spPr bwMode="auto">
            <a:xfrm>
              <a:off x="6873875" y="2828926"/>
              <a:ext cx="227012" cy="201613"/>
            </a:xfrm>
            <a:custGeom>
              <a:avLst/>
              <a:gdLst>
                <a:gd name="T0" fmla="*/ 0 w 81"/>
                <a:gd name="T1" fmla="*/ 3 h 72"/>
                <a:gd name="T2" fmla="*/ 4 w 81"/>
                <a:gd name="T3" fmla="*/ 33 h 72"/>
                <a:gd name="T4" fmla="*/ 12 w 81"/>
                <a:gd name="T5" fmla="*/ 54 h 72"/>
                <a:gd name="T6" fmla="*/ 30 w 81"/>
                <a:gd name="T7" fmla="*/ 65 h 72"/>
                <a:gd name="T8" fmla="*/ 56 w 81"/>
                <a:gd name="T9" fmla="*/ 71 h 72"/>
                <a:gd name="T10" fmla="*/ 72 w 81"/>
                <a:gd name="T11" fmla="*/ 69 h 72"/>
                <a:gd name="T12" fmla="*/ 79 w 81"/>
                <a:gd name="T13" fmla="*/ 54 h 72"/>
                <a:gd name="T14" fmla="*/ 66 w 81"/>
                <a:gd name="T15" fmla="*/ 40 h 72"/>
                <a:gd name="T16" fmla="*/ 55 w 81"/>
                <a:gd name="T17" fmla="*/ 8 h 72"/>
                <a:gd name="T18" fmla="*/ 53 w 81"/>
                <a:gd name="T19" fmla="*/ 3 h 72"/>
                <a:gd name="T20" fmla="*/ 42 w 81"/>
                <a:gd name="T21" fmla="*/ 1 h 72"/>
                <a:gd name="T22" fmla="*/ 5 w 81"/>
                <a:gd name="T23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" h="72">
                  <a:moveTo>
                    <a:pt x="0" y="3"/>
                  </a:moveTo>
                  <a:cubicBezTo>
                    <a:pt x="1" y="13"/>
                    <a:pt x="2" y="23"/>
                    <a:pt x="4" y="33"/>
                  </a:cubicBezTo>
                  <a:cubicBezTo>
                    <a:pt x="6" y="40"/>
                    <a:pt x="7" y="48"/>
                    <a:pt x="12" y="54"/>
                  </a:cubicBezTo>
                  <a:cubicBezTo>
                    <a:pt x="17" y="60"/>
                    <a:pt x="24" y="63"/>
                    <a:pt x="30" y="65"/>
                  </a:cubicBezTo>
                  <a:cubicBezTo>
                    <a:pt x="39" y="68"/>
                    <a:pt x="47" y="70"/>
                    <a:pt x="56" y="71"/>
                  </a:cubicBezTo>
                  <a:cubicBezTo>
                    <a:pt x="61" y="71"/>
                    <a:pt x="67" y="72"/>
                    <a:pt x="72" y="69"/>
                  </a:cubicBezTo>
                  <a:cubicBezTo>
                    <a:pt x="77" y="66"/>
                    <a:pt x="81" y="60"/>
                    <a:pt x="79" y="54"/>
                  </a:cubicBezTo>
                  <a:cubicBezTo>
                    <a:pt x="78" y="48"/>
                    <a:pt x="71" y="45"/>
                    <a:pt x="66" y="40"/>
                  </a:cubicBezTo>
                  <a:cubicBezTo>
                    <a:pt x="58" y="32"/>
                    <a:pt x="58" y="19"/>
                    <a:pt x="55" y="8"/>
                  </a:cubicBezTo>
                  <a:cubicBezTo>
                    <a:pt x="55" y="6"/>
                    <a:pt x="54" y="4"/>
                    <a:pt x="53" y="3"/>
                  </a:cubicBezTo>
                  <a:cubicBezTo>
                    <a:pt x="50" y="0"/>
                    <a:pt x="46" y="0"/>
                    <a:pt x="42" y="1"/>
                  </a:cubicBezTo>
                  <a:cubicBezTo>
                    <a:pt x="30" y="3"/>
                    <a:pt x="17" y="4"/>
                    <a:pt x="5" y="3"/>
                  </a:cubicBezTo>
                </a:path>
              </a:pathLst>
            </a:custGeom>
            <a:solidFill>
              <a:srgbClr val="FBFC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161"/>
            <p:cNvSpPr/>
            <p:nvPr/>
          </p:nvSpPr>
          <p:spPr bwMode="auto">
            <a:xfrm>
              <a:off x="6413500" y="2935288"/>
              <a:ext cx="182562" cy="47625"/>
            </a:xfrm>
            <a:custGeom>
              <a:avLst/>
              <a:gdLst>
                <a:gd name="T0" fmla="*/ 3 w 65"/>
                <a:gd name="T1" fmla="*/ 11 h 17"/>
                <a:gd name="T2" fmla="*/ 55 w 65"/>
                <a:gd name="T3" fmla="*/ 10 h 17"/>
                <a:gd name="T4" fmla="*/ 64 w 65"/>
                <a:gd name="T5" fmla="*/ 0 h 17"/>
                <a:gd name="T6" fmla="*/ 9 w 65"/>
                <a:gd name="T7" fmla="*/ 6 h 17"/>
                <a:gd name="T8" fmla="*/ 3 w 65"/>
                <a:gd name="T9" fmla="*/ 5 h 17"/>
                <a:gd name="T10" fmla="*/ 2 w 65"/>
                <a:gd name="T11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17">
                  <a:moveTo>
                    <a:pt x="3" y="11"/>
                  </a:moveTo>
                  <a:cubicBezTo>
                    <a:pt x="19" y="17"/>
                    <a:pt x="39" y="17"/>
                    <a:pt x="55" y="10"/>
                  </a:cubicBezTo>
                  <a:cubicBezTo>
                    <a:pt x="60" y="8"/>
                    <a:pt x="65" y="5"/>
                    <a:pt x="64" y="0"/>
                  </a:cubicBezTo>
                  <a:cubicBezTo>
                    <a:pt x="48" y="10"/>
                    <a:pt x="27" y="12"/>
                    <a:pt x="9" y="6"/>
                  </a:cubicBezTo>
                  <a:cubicBezTo>
                    <a:pt x="7" y="5"/>
                    <a:pt x="5" y="5"/>
                    <a:pt x="3" y="5"/>
                  </a:cubicBezTo>
                  <a:cubicBezTo>
                    <a:pt x="2" y="6"/>
                    <a:pt x="0" y="9"/>
                    <a:pt x="2" y="10"/>
                  </a:cubicBezTo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162"/>
            <p:cNvSpPr/>
            <p:nvPr/>
          </p:nvSpPr>
          <p:spPr bwMode="auto">
            <a:xfrm>
              <a:off x="6394450" y="2916238"/>
              <a:ext cx="217487" cy="98425"/>
            </a:xfrm>
            <a:custGeom>
              <a:avLst/>
              <a:gdLst>
                <a:gd name="T0" fmla="*/ 8 w 78"/>
                <a:gd name="T1" fmla="*/ 24 h 35"/>
                <a:gd name="T2" fmla="*/ 77 w 78"/>
                <a:gd name="T3" fmla="*/ 7 h 35"/>
                <a:gd name="T4" fmla="*/ 68 w 78"/>
                <a:gd name="T5" fmla="*/ 2 h 35"/>
                <a:gd name="T6" fmla="*/ 40 w 78"/>
                <a:gd name="T7" fmla="*/ 10 h 35"/>
                <a:gd name="T8" fmla="*/ 14 w 78"/>
                <a:gd name="T9" fmla="*/ 6 h 35"/>
                <a:gd name="T10" fmla="*/ 4 w 78"/>
                <a:gd name="T11" fmla="*/ 20 h 35"/>
                <a:gd name="T12" fmla="*/ 14 w 78"/>
                <a:gd name="T13" fmla="*/ 14 h 35"/>
                <a:gd name="T14" fmla="*/ 18 w 78"/>
                <a:gd name="T15" fmla="*/ 20 h 35"/>
                <a:gd name="T16" fmla="*/ 27 w 78"/>
                <a:gd name="T17" fmla="*/ 22 h 35"/>
                <a:gd name="T18" fmla="*/ 44 w 78"/>
                <a:gd name="T19" fmla="*/ 22 h 35"/>
                <a:gd name="T20" fmla="*/ 74 w 78"/>
                <a:gd name="T21" fmla="*/ 13 h 35"/>
                <a:gd name="T22" fmla="*/ 65 w 78"/>
                <a:gd name="T23" fmla="*/ 7 h 35"/>
                <a:gd name="T24" fmla="*/ 38 w 78"/>
                <a:gd name="T25" fmla="*/ 16 h 35"/>
                <a:gd name="T26" fmla="*/ 11 w 78"/>
                <a:gd name="T27" fmla="*/ 12 h 35"/>
                <a:gd name="T28" fmla="*/ 8 w 78"/>
                <a:gd name="T29" fmla="*/ 2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8" h="35">
                  <a:moveTo>
                    <a:pt x="8" y="24"/>
                  </a:moveTo>
                  <a:cubicBezTo>
                    <a:pt x="26" y="30"/>
                    <a:pt x="74" y="35"/>
                    <a:pt x="77" y="7"/>
                  </a:cubicBezTo>
                  <a:cubicBezTo>
                    <a:pt x="78" y="3"/>
                    <a:pt x="72" y="0"/>
                    <a:pt x="68" y="2"/>
                  </a:cubicBezTo>
                  <a:cubicBezTo>
                    <a:pt x="59" y="7"/>
                    <a:pt x="50" y="10"/>
                    <a:pt x="40" y="10"/>
                  </a:cubicBezTo>
                  <a:cubicBezTo>
                    <a:pt x="31" y="11"/>
                    <a:pt x="23" y="7"/>
                    <a:pt x="14" y="6"/>
                  </a:cubicBezTo>
                  <a:cubicBezTo>
                    <a:pt x="6" y="5"/>
                    <a:pt x="0" y="12"/>
                    <a:pt x="4" y="20"/>
                  </a:cubicBezTo>
                  <a:cubicBezTo>
                    <a:pt x="7" y="27"/>
                    <a:pt x="18" y="21"/>
                    <a:pt x="14" y="14"/>
                  </a:cubicBezTo>
                  <a:cubicBezTo>
                    <a:pt x="16" y="18"/>
                    <a:pt x="13" y="18"/>
                    <a:pt x="18" y="20"/>
                  </a:cubicBezTo>
                  <a:cubicBezTo>
                    <a:pt x="21" y="21"/>
                    <a:pt x="25" y="21"/>
                    <a:pt x="27" y="22"/>
                  </a:cubicBezTo>
                  <a:cubicBezTo>
                    <a:pt x="33" y="23"/>
                    <a:pt x="39" y="23"/>
                    <a:pt x="44" y="22"/>
                  </a:cubicBezTo>
                  <a:cubicBezTo>
                    <a:pt x="55" y="21"/>
                    <a:pt x="65" y="18"/>
                    <a:pt x="74" y="13"/>
                  </a:cubicBezTo>
                  <a:cubicBezTo>
                    <a:pt x="71" y="11"/>
                    <a:pt x="68" y="9"/>
                    <a:pt x="65" y="7"/>
                  </a:cubicBezTo>
                  <a:cubicBezTo>
                    <a:pt x="64" y="15"/>
                    <a:pt x="43" y="16"/>
                    <a:pt x="38" y="16"/>
                  </a:cubicBezTo>
                  <a:cubicBezTo>
                    <a:pt x="29" y="17"/>
                    <a:pt x="20" y="15"/>
                    <a:pt x="11" y="12"/>
                  </a:cubicBezTo>
                  <a:cubicBezTo>
                    <a:pt x="4" y="9"/>
                    <a:pt x="1" y="21"/>
                    <a:pt x="8" y="24"/>
                  </a:cubicBezTo>
                  <a:close/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163"/>
            <p:cNvSpPr/>
            <p:nvPr/>
          </p:nvSpPr>
          <p:spPr bwMode="auto">
            <a:xfrm>
              <a:off x="6862763" y="2809876"/>
              <a:ext cx="168275" cy="44450"/>
            </a:xfrm>
            <a:custGeom>
              <a:avLst/>
              <a:gdLst>
                <a:gd name="T0" fmla="*/ 4 w 60"/>
                <a:gd name="T1" fmla="*/ 12 h 16"/>
                <a:gd name="T2" fmla="*/ 53 w 60"/>
                <a:gd name="T3" fmla="*/ 9 h 16"/>
                <a:gd name="T4" fmla="*/ 58 w 60"/>
                <a:gd name="T5" fmla="*/ 0 h 16"/>
                <a:gd name="T6" fmla="*/ 7 w 60"/>
                <a:gd name="T7" fmla="*/ 7 h 16"/>
                <a:gd name="T8" fmla="*/ 2 w 60"/>
                <a:gd name="T9" fmla="*/ 7 h 16"/>
                <a:gd name="T10" fmla="*/ 1 w 60"/>
                <a:gd name="T11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16">
                  <a:moveTo>
                    <a:pt x="4" y="12"/>
                  </a:moveTo>
                  <a:cubicBezTo>
                    <a:pt x="20" y="14"/>
                    <a:pt x="38" y="16"/>
                    <a:pt x="53" y="9"/>
                  </a:cubicBezTo>
                  <a:cubicBezTo>
                    <a:pt x="56" y="7"/>
                    <a:pt x="60" y="4"/>
                    <a:pt x="58" y="0"/>
                  </a:cubicBezTo>
                  <a:cubicBezTo>
                    <a:pt x="42" y="7"/>
                    <a:pt x="24" y="9"/>
                    <a:pt x="7" y="7"/>
                  </a:cubicBezTo>
                  <a:cubicBezTo>
                    <a:pt x="5" y="6"/>
                    <a:pt x="3" y="6"/>
                    <a:pt x="2" y="7"/>
                  </a:cubicBezTo>
                  <a:cubicBezTo>
                    <a:pt x="0" y="8"/>
                    <a:pt x="0" y="10"/>
                    <a:pt x="1" y="11"/>
                  </a:cubicBezTo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164"/>
            <p:cNvSpPr/>
            <p:nvPr/>
          </p:nvSpPr>
          <p:spPr bwMode="auto">
            <a:xfrm>
              <a:off x="6840538" y="2789238"/>
              <a:ext cx="212725" cy="90488"/>
            </a:xfrm>
            <a:custGeom>
              <a:avLst/>
              <a:gdLst>
                <a:gd name="T0" fmla="*/ 12 w 76"/>
                <a:gd name="T1" fmla="*/ 25 h 32"/>
                <a:gd name="T2" fmla="*/ 72 w 76"/>
                <a:gd name="T3" fmla="*/ 6 h 32"/>
                <a:gd name="T4" fmla="*/ 64 w 76"/>
                <a:gd name="T5" fmla="*/ 1 h 32"/>
                <a:gd name="T6" fmla="*/ 17 w 76"/>
                <a:gd name="T7" fmla="*/ 8 h 32"/>
                <a:gd name="T8" fmla="*/ 3 w 76"/>
                <a:gd name="T9" fmla="*/ 20 h 32"/>
                <a:gd name="T10" fmla="*/ 15 w 76"/>
                <a:gd name="T11" fmla="*/ 17 h 32"/>
                <a:gd name="T12" fmla="*/ 19 w 76"/>
                <a:gd name="T13" fmla="*/ 20 h 32"/>
                <a:gd name="T14" fmla="*/ 27 w 76"/>
                <a:gd name="T15" fmla="*/ 20 h 32"/>
                <a:gd name="T16" fmla="*/ 41 w 76"/>
                <a:gd name="T17" fmla="*/ 20 h 32"/>
                <a:gd name="T18" fmla="*/ 68 w 76"/>
                <a:gd name="T19" fmla="*/ 13 h 32"/>
                <a:gd name="T20" fmla="*/ 60 w 76"/>
                <a:gd name="T21" fmla="*/ 9 h 32"/>
                <a:gd name="T22" fmla="*/ 35 w 76"/>
                <a:gd name="T23" fmla="*/ 15 h 32"/>
                <a:gd name="T24" fmla="*/ 12 w 76"/>
                <a:gd name="T25" fmla="*/ 13 h 32"/>
                <a:gd name="T26" fmla="*/ 12 w 76"/>
                <a:gd name="T27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32">
                  <a:moveTo>
                    <a:pt x="12" y="25"/>
                  </a:moveTo>
                  <a:cubicBezTo>
                    <a:pt x="26" y="26"/>
                    <a:pt x="76" y="32"/>
                    <a:pt x="72" y="6"/>
                  </a:cubicBezTo>
                  <a:cubicBezTo>
                    <a:pt x="71" y="3"/>
                    <a:pt x="67" y="0"/>
                    <a:pt x="64" y="1"/>
                  </a:cubicBezTo>
                  <a:cubicBezTo>
                    <a:pt x="49" y="7"/>
                    <a:pt x="33" y="9"/>
                    <a:pt x="17" y="8"/>
                  </a:cubicBezTo>
                  <a:cubicBezTo>
                    <a:pt x="9" y="7"/>
                    <a:pt x="0" y="10"/>
                    <a:pt x="3" y="20"/>
                  </a:cubicBezTo>
                  <a:cubicBezTo>
                    <a:pt x="6" y="27"/>
                    <a:pt x="17" y="24"/>
                    <a:pt x="15" y="17"/>
                  </a:cubicBezTo>
                  <a:cubicBezTo>
                    <a:pt x="14" y="20"/>
                    <a:pt x="15" y="21"/>
                    <a:pt x="19" y="20"/>
                  </a:cubicBezTo>
                  <a:cubicBezTo>
                    <a:pt x="22" y="20"/>
                    <a:pt x="24" y="20"/>
                    <a:pt x="27" y="20"/>
                  </a:cubicBezTo>
                  <a:cubicBezTo>
                    <a:pt x="32" y="21"/>
                    <a:pt x="36" y="20"/>
                    <a:pt x="41" y="20"/>
                  </a:cubicBezTo>
                  <a:cubicBezTo>
                    <a:pt x="50" y="19"/>
                    <a:pt x="59" y="16"/>
                    <a:pt x="68" y="13"/>
                  </a:cubicBezTo>
                  <a:cubicBezTo>
                    <a:pt x="65" y="12"/>
                    <a:pt x="63" y="10"/>
                    <a:pt x="60" y="9"/>
                  </a:cubicBezTo>
                  <a:cubicBezTo>
                    <a:pt x="61" y="13"/>
                    <a:pt x="38" y="15"/>
                    <a:pt x="35" y="15"/>
                  </a:cubicBezTo>
                  <a:cubicBezTo>
                    <a:pt x="27" y="15"/>
                    <a:pt x="20" y="14"/>
                    <a:pt x="12" y="13"/>
                  </a:cubicBezTo>
                  <a:cubicBezTo>
                    <a:pt x="4" y="12"/>
                    <a:pt x="4" y="24"/>
                    <a:pt x="12" y="25"/>
                  </a:cubicBezTo>
                  <a:close/>
                </a:path>
              </a:pathLst>
            </a:custGeom>
            <a:solidFill>
              <a:srgbClr val="CE4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165"/>
            <p:cNvSpPr/>
            <p:nvPr/>
          </p:nvSpPr>
          <p:spPr bwMode="auto">
            <a:xfrm>
              <a:off x="6845300" y="954088"/>
              <a:ext cx="187325" cy="190500"/>
            </a:xfrm>
            <a:custGeom>
              <a:avLst/>
              <a:gdLst>
                <a:gd name="T0" fmla="*/ 63 w 67"/>
                <a:gd name="T1" fmla="*/ 36 h 68"/>
                <a:gd name="T2" fmla="*/ 51 w 67"/>
                <a:gd name="T3" fmla="*/ 44 h 68"/>
                <a:gd name="T4" fmla="*/ 48 w 67"/>
                <a:gd name="T5" fmla="*/ 48 h 68"/>
                <a:gd name="T6" fmla="*/ 48 w 67"/>
                <a:gd name="T7" fmla="*/ 63 h 68"/>
                <a:gd name="T8" fmla="*/ 40 w 67"/>
                <a:gd name="T9" fmla="*/ 66 h 68"/>
                <a:gd name="T10" fmla="*/ 29 w 67"/>
                <a:gd name="T11" fmla="*/ 56 h 68"/>
                <a:gd name="T12" fmla="*/ 25 w 67"/>
                <a:gd name="T13" fmla="*/ 55 h 68"/>
                <a:gd name="T14" fmla="*/ 10 w 67"/>
                <a:gd name="T15" fmla="*/ 59 h 68"/>
                <a:gd name="T16" fmla="*/ 5 w 67"/>
                <a:gd name="T17" fmla="*/ 53 h 68"/>
                <a:gd name="T18" fmla="*/ 11 w 67"/>
                <a:gd name="T19" fmla="*/ 39 h 68"/>
                <a:gd name="T20" fmla="*/ 10 w 67"/>
                <a:gd name="T21" fmla="*/ 35 h 68"/>
                <a:gd name="T22" fmla="*/ 2 w 67"/>
                <a:gd name="T23" fmla="*/ 22 h 68"/>
                <a:gd name="T24" fmla="*/ 7 w 67"/>
                <a:gd name="T25" fmla="*/ 15 h 68"/>
                <a:gd name="T26" fmla="*/ 21 w 67"/>
                <a:gd name="T27" fmla="*/ 16 h 68"/>
                <a:gd name="T28" fmla="*/ 25 w 67"/>
                <a:gd name="T29" fmla="*/ 15 h 68"/>
                <a:gd name="T30" fmla="*/ 35 w 67"/>
                <a:gd name="T31" fmla="*/ 3 h 68"/>
                <a:gd name="T32" fmla="*/ 43 w 67"/>
                <a:gd name="T33" fmla="*/ 5 h 68"/>
                <a:gd name="T34" fmla="*/ 46 w 67"/>
                <a:gd name="T35" fmla="*/ 20 h 68"/>
                <a:gd name="T36" fmla="*/ 49 w 67"/>
                <a:gd name="T37" fmla="*/ 23 h 68"/>
                <a:gd name="T38" fmla="*/ 63 w 67"/>
                <a:gd name="T39" fmla="*/ 28 h 68"/>
                <a:gd name="T40" fmla="*/ 63 w 67"/>
                <a:gd name="T41" fmla="*/ 3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7" h="68">
                  <a:moveTo>
                    <a:pt x="63" y="36"/>
                  </a:moveTo>
                  <a:cubicBezTo>
                    <a:pt x="51" y="44"/>
                    <a:pt x="51" y="44"/>
                    <a:pt x="51" y="44"/>
                  </a:cubicBezTo>
                  <a:cubicBezTo>
                    <a:pt x="49" y="45"/>
                    <a:pt x="49" y="46"/>
                    <a:pt x="48" y="48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7" y="66"/>
                    <a:pt x="43" y="68"/>
                    <a:pt x="40" y="6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8" y="55"/>
                    <a:pt x="26" y="55"/>
                    <a:pt x="25" y="55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7" y="60"/>
                    <a:pt x="3" y="56"/>
                    <a:pt x="5" y="53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8"/>
                    <a:pt x="11" y="36"/>
                    <a:pt x="10" y="35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0" y="19"/>
                    <a:pt x="3" y="15"/>
                    <a:pt x="7" y="15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3" y="16"/>
                    <a:pt x="24" y="16"/>
                    <a:pt x="25" y="15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7" y="0"/>
                    <a:pt x="42" y="1"/>
                    <a:pt x="43" y="5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1"/>
                    <a:pt x="47" y="22"/>
                    <a:pt x="49" y="23"/>
                  </a:cubicBezTo>
                  <a:cubicBezTo>
                    <a:pt x="63" y="28"/>
                    <a:pt x="63" y="28"/>
                    <a:pt x="63" y="28"/>
                  </a:cubicBezTo>
                  <a:cubicBezTo>
                    <a:pt x="66" y="30"/>
                    <a:pt x="67" y="34"/>
                    <a:pt x="63" y="36"/>
                  </a:cubicBezTo>
                  <a:close/>
                </a:path>
              </a:pathLst>
            </a:custGeom>
            <a:solidFill>
              <a:srgbClr val="F6C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166"/>
            <p:cNvSpPr/>
            <p:nvPr/>
          </p:nvSpPr>
          <p:spPr bwMode="auto">
            <a:xfrm>
              <a:off x="5894388" y="1063626"/>
              <a:ext cx="698500" cy="412750"/>
            </a:xfrm>
            <a:custGeom>
              <a:avLst/>
              <a:gdLst>
                <a:gd name="T0" fmla="*/ 5 w 249"/>
                <a:gd name="T1" fmla="*/ 147 h 147"/>
                <a:gd name="T2" fmla="*/ 248 w 249"/>
                <a:gd name="T3" fmla="*/ 2 h 147"/>
                <a:gd name="T4" fmla="*/ 247 w 249"/>
                <a:gd name="T5" fmla="*/ 1 h 147"/>
                <a:gd name="T6" fmla="*/ 82 w 249"/>
                <a:gd name="T7" fmla="*/ 64 h 147"/>
                <a:gd name="T8" fmla="*/ 5 w 249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147">
                  <a:moveTo>
                    <a:pt x="5" y="147"/>
                  </a:moveTo>
                  <a:cubicBezTo>
                    <a:pt x="7" y="13"/>
                    <a:pt x="201" y="102"/>
                    <a:pt x="248" y="2"/>
                  </a:cubicBezTo>
                  <a:cubicBezTo>
                    <a:pt x="249" y="1"/>
                    <a:pt x="248" y="0"/>
                    <a:pt x="247" y="1"/>
                  </a:cubicBezTo>
                  <a:cubicBezTo>
                    <a:pt x="217" y="64"/>
                    <a:pt x="139" y="53"/>
                    <a:pt x="82" y="64"/>
                  </a:cubicBezTo>
                  <a:cubicBezTo>
                    <a:pt x="40" y="71"/>
                    <a:pt x="0" y="99"/>
                    <a:pt x="5" y="147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167"/>
            <p:cNvSpPr/>
            <p:nvPr/>
          </p:nvSpPr>
          <p:spPr bwMode="auto">
            <a:xfrm>
              <a:off x="5886450" y="917576"/>
              <a:ext cx="676275" cy="503238"/>
            </a:xfrm>
            <a:custGeom>
              <a:avLst/>
              <a:gdLst>
                <a:gd name="T0" fmla="*/ 1 w 241"/>
                <a:gd name="T1" fmla="*/ 178 h 179"/>
                <a:gd name="T2" fmla="*/ 18 w 241"/>
                <a:gd name="T3" fmla="*/ 88 h 179"/>
                <a:gd name="T4" fmla="*/ 67 w 241"/>
                <a:gd name="T5" fmla="*/ 35 h 179"/>
                <a:gd name="T6" fmla="*/ 152 w 241"/>
                <a:gd name="T7" fmla="*/ 7 h 179"/>
                <a:gd name="T8" fmla="*/ 240 w 241"/>
                <a:gd name="T9" fmla="*/ 28 h 179"/>
                <a:gd name="T10" fmla="*/ 241 w 241"/>
                <a:gd name="T11" fmla="*/ 27 h 179"/>
                <a:gd name="T12" fmla="*/ 173 w 241"/>
                <a:gd name="T13" fmla="*/ 3 h 179"/>
                <a:gd name="T14" fmla="*/ 80 w 241"/>
                <a:gd name="T15" fmla="*/ 24 h 179"/>
                <a:gd name="T16" fmla="*/ 19 w 241"/>
                <a:gd name="T17" fmla="*/ 82 h 179"/>
                <a:gd name="T18" fmla="*/ 0 w 241"/>
                <a:gd name="T19" fmla="*/ 178 h 179"/>
                <a:gd name="T20" fmla="*/ 1 w 241"/>
                <a:gd name="T21" fmla="*/ 17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1" h="179">
                  <a:moveTo>
                    <a:pt x="1" y="178"/>
                  </a:moveTo>
                  <a:cubicBezTo>
                    <a:pt x="2" y="149"/>
                    <a:pt x="3" y="115"/>
                    <a:pt x="18" y="88"/>
                  </a:cubicBezTo>
                  <a:cubicBezTo>
                    <a:pt x="29" y="69"/>
                    <a:pt x="49" y="48"/>
                    <a:pt x="67" y="35"/>
                  </a:cubicBezTo>
                  <a:cubicBezTo>
                    <a:pt x="91" y="17"/>
                    <a:pt x="123" y="11"/>
                    <a:pt x="152" y="7"/>
                  </a:cubicBezTo>
                  <a:cubicBezTo>
                    <a:pt x="181" y="4"/>
                    <a:pt x="221" y="0"/>
                    <a:pt x="240" y="28"/>
                  </a:cubicBezTo>
                  <a:cubicBezTo>
                    <a:pt x="240" y="29"/>
                    <a:pt x="241" y="28"/>
                    <a:pt x="241" y="27"/>
                  </a:cubicBezTo>
                  <a:cubicBezTo>
                    <a:pt x="226" y="3"/>
                    <a:pt x="198" y="3"/>
                    <a:pt x="173" y="3"/>
                  </a:cubicBezTo>
                  <a:cubicBezTo>
                    <a:pt x="142" y="5"/>
                    <a:pt x="108" y="10"/>
                    <a:pt x="80" y="24"/>
                  </a:cubicBezTo>
                  <a:cubicBezTo>
                    <a:pt x="56" y="36"/>
                    <a:pt x="34" y="60"/>
                    <a:pt x="19" y="82"/>
                  </a:cubicBezTo>
                  <a:cubicBezTo>
                    <a:pt x="1" y="109"/>
                    <a:pt x="0" y="147"/>
                    <a:pt x="0" y="178"/>
                  </a:cubicBezTo>
                  <a:cubicBezTo>
                    <a:pt x="0" y="179"/>
                    <a:pt x="1" y="179"/>
                    <a:pt x="1" y="178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168"/>
            <p:cNvSpPr/>
            <p:nvPr/>
          </p:nvSpPr>
          <p:spPr bwMode="auto">
            <a:xfrm>
              <a:off x="5894388" y="1063626"/>
              <a:ext cx="631825" cy="384175"/>
            </a:xfrm>
            <a:custGeom>
              <a:avLst/>
              <a:gdLst>
                <a:gd name="T0" fmla="*/ 1 w 225"/>
                <a:gd name="T1" fmla="*/ 136 h 137"/>
                <a:gd name="T2" fmla="*/ 47 w 225"/>
                <a:gd name="T3" fmla="*/ 57 h 137"/>
                <a:gd name="T4" fmla="*/ 134 w 225"/>
                <a:gd name="T5" fmla="*/ 45 h 137"/>
                <a:gd name="T6" fmla="*/ 224 w 225"/>
                <a:gd name="T7" fmla="*/ 1 h 137"/>
                <a:gd name="T8" fmla="*/ 223 w 225"/>
                <a:gd name="T9" fmla="*/ 1 h 137"/>
                <a:gd name="T10" fmla="*/ 69 w 225"/>
                <a:gd name="T11" fmla="*/ 45 h 137"/>
                <a:gd name="T12" fmla="*/ 0 w 225"/>
                <a:gd name="T13" fmla="*/ 136 h 137"/>
                <a:gd name="T14" fmla="*/ 1 w 225"/>
                <a:gd name="T15" fmla="*/ 13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5" h="137">
                  <a:moveTo>
                    <a:pt x="1" y="136"/>
                  </a:moveTo>
                  <a:cubicBezTo>
                    <a:pt x="5" y="104"/>
                    <a:pt x="19" y="75"/>
                    <a:pt x="47" y="57"/>
                  </a:cubicBezTo>
                  <a:cubicBezTo>
                    <a:pt x="74" y="41"/>
                    <a:pt x="103" y="43"/>
                    <a:pt x="134" y="45"/>
                  </a:cubicBezTo>
                  <a:cubicBezTo>
                    <a:pt x="171" y="48"/>
                    <a:pt x="210" y="40"/>
                    <a:pt x="224" y="1"/>
                  </a:cubicBezTo>
                  <a:cubicBezTo>
                    <a:pt x="225" y="0"/>
                    <a:pt x="223" y="0"/>
                    <a:pt x="223" y="1"/>
                  </a:cubicBezTo>
                  <a:cubicBezTo>
                    <a:pt x="193" y="68"/>
                    <a:pt x="122" y="29"/>
                    <a:pt x="69" y="45"/>
                  </a:cubicBezTo>
                  <a:cubicBezTo>
                    <a:pt x="29" y="57"/>
                    <a:pt x="0" y="94"/>
                    <a:pt x="0" y="136"/>
                  </a:cubicBezTo>
                  <a:cubicBezTo>
                    <a:pt x="0" y="137"/>
                    <a:pt x="1" y="137"/>
                    <a:pt x="1" y="136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169"/>
            <p:cNvSpPr/>
            <p:nvPr/>
          </p:nvSpPr>
          <p:spPr bwMode="auto">
            <a:xfrm>
              <a:off x="5889625" y="1055688"/>
              <a:ext cx="566737" cy="354013"/>
            </a:xfrm>
            <a:custGeom>
              <a:avLst/>
              <a:gdLst>
                <a:gd name="T0" fmla="*/ 1 w 202"/>
                <a:gd name="T1" fmla="*/ 126 h 126"/>
                <a:gd name="T2" fmla="*/ 80 w 202"/>
                <a:gd name="T3" fmla="*/ 23 h 126"/>
                <a:gd name="T4" fmla="*/ 201 w 202"/>
                <a:gd name="T5" fmla="*/ 2 h 126"/>
                <a:gd name="T6" fmla="*/ 201 w 202"/>
                <a:gd name="T7" fmla="*/ 0 h 126"/>
                <a:gd name="T8" fmla="*/ 58 w 202"/>
                <a:gd name="T9" fmla="*/ 29 h 126"/>
                <a:gd name="T10" fmla="*/ 0 w 202"/>
                <a:gd name="T11" fmla="*/ 126 h 126"/>
                <a:gd name="T12" fmla="*/ 1 w 202"/>
                <a:gd name="T1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125">
                  <a:moveTo>
                    <a:pt x="1" y="126"/>
                  </a:moveTo>
                  <a:cubicBezTo>
                    <a:pt x="2" y="75"/>
                    <a:pt x="33" y="37"/>
                    <a:pt x="80" y="23"/>
                  </a:cubicBezTo>
                  <a:cubicBezTo>
                    <a:pt x="120" y="11"/>
                    <a:pt x="162" y="14"/>
                    <a:pt x="201" y="2"/>
                  </a:cubicBezTo>
                  <a:cubicBezTo>
                    <a:pt x="202" y="1"/>
                    <a:pt x="201" y="0"/>
                    <a:pt x="201" y="0"/>
                  </a:cubicBezTo>
                  <a:cubicBezTo>
                    <a:pt x="154" y="13"/>
                    <a:pt x="102" y="8"/>
                    <a:pt x="58" y="29"/>
                  </a:cubicBezTo>
                  <a:cubicBezTo>
                    <a:pt x="21" y="47"/>
                    <a:pt x="0" y="85"/>
                    <a:pt x="0" y="126"/>
                  </a:cubicBezTo>
                  <a:cubicBezTo>
                    <a:pt x="0" y="126"/>
                    <a:pt x="1" y="126"/>
                    <a:pt x="1" y="126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170"/>
            <p:cNvSpPr/>
            <p:nvPr/>
          </p:nvSpPr>
          <p:spPr bwMode="auto">
            <a:xfrm>
              <a:off x="5911850" y="965201"/>
              <a:ext cx="593725" cy="298450"/>
            </a:xfrm>
            <a:custGeom>
              <a:avLst/>
              <a:gdLst>
                <a:gd name="T0" fmla="*/ 1 w 212"/>
                <a:gd name="T1" fmla="*/ 106 h 106"/>
                <a:gd name="T2" fmla="*/ 88 w 212"/>
                <a:gd name="T3" fmla="*/ 23 h 106"/>
                <a:gd name="T4" fmla="*/ 211 w 212"/>
                <a:gd name="T5" fmla="*/ 23 h 106"/>
                <a:gd name="T6" fmla="*/ 212 w 212"/>
                <a:gd name="T7" fmla="*/ 22 h 106"/>
                <a:gd name="T8" fmla="*/ 81 w 212"/>
                <a:gd name="T9" fmla="*/ 24 h 106"/>
                <a:gd name="T10" fmla="*/ 0 w 212"/>
                <a:gd name="T11" fmla="*/ 106 h 106"/>
                <a:gd name="T12" fmla="*/ 1 w 212"/>
                <a:gd name="T13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" h="105">
                  <a:moveTo>
                    <a:pt x="1" y="106"/>
                  </a:moveTo>
                  <a:cubicBezTo>
                    <a:pt x="14" y="70"/>
                    <a:pt x="53" y="36"/>
                    <a:pt x="88" y="23"/>
                  </a:cubicBezTo>
                  <a:cubicBezTo>
                    <a:pt x="129" y="9"/>
                    <a:pt x="171" y="5"/>
                    <a:pt x="211" y="23"/>
                  </a:cubicBezTo>
                  <a:cubicBezTo>
                    <a:pt x="212" y="23"/>
                    <a:pt x="212" y="22"/>
                    <a:pt x="212" y="22"/>
                  </a:cubicBezTo>
                  <a:cubicBezTo>
                    <a:pt x="171" y="0"/>
                    <a:pt x="122" y="8"/>
                    <a:pt x="81" y="24"/>
                  </a:cubicBezTo>
                  <a:cubicBezTo>
                    <a:pt x="48" y="37"/>
                    <a:pt x="12" y="72"/>
                    <a:pt x="0" y="106"/>
                  </a:cubicBezTo>
                  <a:lnTo>
                    <a:pt x="1" y="106"/>
                  </a:ln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171"/>
            <p:cNvSpPr/>
            <p:nvPr/>
          </p:nvSpPr>
          <p:spPr bwMode="auto">
            <a:xfrm>
              <a:off x="6624638" y="1117601"/>
              <a:ext cx="66675" cy="134938"/>
            </a:xfrm>
            <a:custGeom>
              <a:avLst/>
              <a:gdLst>
                <a:gd name="T0" fmla="*/ 0 w 24"/>
                <a:gd name="T1" fmla="*/ 0 h 48"/>
                <a:gd name="T2" fmla="*/ 23 w 24"/>
                <a:gd name="T3" fmla="*/ 47 h 48"/>
                <a:gd name="T4" fmla="*/ 23 w 24"/>
                <a:gd name="T5" fmla="*/ 47 h 48"/>
                <a:gd name="T6" fmla="*/ 11 w 24"/>
                <a:gd name="T7" fmla="*/ 16 h 48"/>
                <a:gd name="T8" fmla="*/ 0 w 24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8">
                  <a:moveTo>
                    <a:pt x="0" y="0"/>
                  </a:moveTo>
                  <a:cubicBezTo>
                    <a:pt x="13" y="14"/>
                    <a:pt x="10" y="34"/>
                    <a:pt x="23" y="47"/>
                  </a:cubicBezTo>
                  <a:cubicBezTo>
                    <a:pt x="23" y="48"/>
                    <a:pt x="24" y="47"/>
                    <a:pt x="23" y="47"/>
                  </a:cubicBezTo>
                  <a:cubicBezTo>
                    <a:pt x="17" y="37"/>
                    <a:pt x="15" y="27"/>
                    <a:pt x="11" y="16"/>
                  </a:cubicBezTo>
                  <a:cubicBezTo>
                    <a:pt x="9" y="10"/>
                    <a:pt x="6" y="4"/>
                    <a:pt x="0" y="0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172"/>
            <p:cNvSpPr/>
            <p:nvPr/>
          </p:nvSpPr>
          <p:spPr bwMode="auto">
            <a:xfrm>
              <a:off x="6632575" y="1117601"/>
              <a:ext cx="73025" cy="173038"/>
            </a:xfrm>
            <a:custGeom>
              <a:avLst/>
              <a:gdLst>
                <a:gd name="T0" fmla="*/ 1 w 26"/>
                <a:gd name="T1" fmla="*/ 1 h 62"/>
                <a:gd name="T2" fmla="*/ 21 w 26"/>
                <a:gd name="T3" fmla="*/ 34 h 62"/>
                <a:gd name="T4" fmla="*/ 25 w 26"/>
                <a:gd name="T5" fmla="*/ 61 h 62"/>
                <a:gd name="T6" fmla="*/ 26 w 26"/>
                <a:gd name="T7" fmla="*/ 61 h 62"/>
                <a:gd name="T8" fmla="*/ 24 w 26"/>
                <a:gd name="T9" fmla="*/ 40 h 62"/>
                <a:gd name="T10" fmla="*/ 18 w 26"/>
                <a:gd name="T11" fmla="*/ 20 h 62"/>
                <a:gd name="T12" fmla="*/ 1 w 26"/>
                <a:gd name="T13" fmla="*/ 0 h 62"/>
                <a:gd name="T14" fmla="*/ 1 w 26"/>
                <a:gd name="T15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62">
                  <a:moveTo>
                    <a:pt x="1" y="1"/>
                  </a:moveTo>
                  <a:cubicBezTo>
                    <a:pt x="13" y="7"/>
                    <a:pt x="18" y="22"/>
                    <a:pt x="21" y="34"/>
                  </a:cubicBezTo>
                  <a:cubicBezTo>
                    <a:pt x="23" y="43"/>
                    <a:pt x="21" y="53"/>
                    <a:pt x="25" y="61"/>
                  </a:cubicBezTo>
                  <a:cubicBezTo>
                    <a:pt x="26" y="62"/>
                    <a:pt x="26" y="61"/>
                    <a:pt x="26" y="61"/>
                  </a:cubicBezTo>
                  <a:cubicBezTo>
                    <a:pt x="24" y="54"/>
                    <a:pt x="25" y="47"/>
                    <a:pt x="24" y="40"/>
                  </a:cubicBezTo>
                  <a:cubicBezTo>
                    <a:pt x="23" y="33"/>
                    <a:pt x="20" y="27"/>
                    <a:pt x="18" y="20"/>
                  </a:cubicBezTo>
                  <a:cubicBezTo>
                    <a:pt x="14" y="12"/>
                    <a:pt x="10" y="4"/>
                    <a:pt x="1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173"/>
            <p:cNvSpPr/>
            <p:nvPr/>
          </p:nvSpPr>
          <p:spPr bwMode="auto">
            <a:xfrm>
              <a:off x="6672263" y="1136651"/>
              <a:ext cx="49212" cy="174625"/>
            </a:xfrm>
            <a:custGeom>
              <a:avLst/>
              <a:gdLst>
                <a:gd name="T0" fmla="*/ 0 w 18"/>
                <a:gd name="T1" fmla="*/ 1 h 62"/>
                <a:gd name="T2" fmla="*/ 13 w 18"/>
                <a:gd name="T3" fmla="*/ 30 h 62"/>
                <a:gd name="T4" fmla="*/ 16 w 18"/>
                <a:gd name="T5" fmla="*/ 61 h 62"/>
                <a:gd name="T6" fmla="*/ 17 w 18"/>
                <a:gd name="T7" fmla="*/ 61 h 62"/>
                <a:gd name="T8" fmla="*/ 1 w 18"/>
                <a:gd name="T9" fmla="*/ 0 h 62"/>
                <a:gd name="T10" fmla="*/ 0 w 18"/>
                <a:gd name="T11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62">
                  <a:moveTo>
                    <a:pt x="0" y="1"/>
                  </a:moveTo>
                  <a:cubicBezTo>
                    <a:pt x="6" y="10"/>
                    <a:pt x="11" y="20"/>
                    <a:pt x="13" y="30"/>
                  </a:cubicBezTo>
                  <a:cubicBezTo>
                    <a:pt x="15" y="41"/>
                    <a:pt x="15" y="51"/>
                    <a:pt x="16" y="61"/>
                  </a:cubicBezTo>
                  <a:cubicBezTo>
                    <a:pt x="16" y="62"/>
                    <a:pt x="17" y="61"/>
                    <a:pt x="17" y="61"/>
                  </a:cubicBezTo>
                  <a:cubicBezTo>
                    <a:pt x="18" y="40"/>
                    <a:pt x="15" y="17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任意多边形: 形状 178"/>
            <p:cNvSpPr/>
            <p:nvPr/>
          </p:nvSpPr>
          <p:spPr bwMode="auto">
            <a:xfrm>
              <a:off x="7854334" y="2092451"/>
              <a:ext cx="231508" cy="177284"/>
            </a:xfrm>
            <a:custGeom>
              <a:avLst/>
              <a:gdLst>
                <a:gd name="connsiteX0" fmla="*/ 21180 w 231508"/>
                <a:gd name="connsiteY0" fmla="*/ 0 h 177284"/>
                <a:gd name="connsiteX1" fmla="*/ 31329 w 231508"/>
                <a:gd name="connsiteY1" fmla="*/ 1414 h 177284"/>
                <a:gd name="connsiteX2" fmla="*/ 221731 w 231508"/>
                <a:gd name="connsiteY2" fmla="*/ 39027 h 177284"/>
                <a:gd name="connsiteX3" fmla="*/ 227344 w 231508"/>
                <a:gd name="connsiteY3" fmla="*/ 64278 h 177284"/>
                <a:gd name="connsiteX4" fmla="*/ 110250 w 231508"/>
                <a:gd name="connsiteY4" fmla="*/ 177284 h 177284"/>
                <a:gd name="connsiteX5" fmla="*/ 49838 w 231508"/>
                <a:gd name="connsiteY5" fmla="*/ 157237 h 177284"/>
                <a:gd name="connsiteX6" fmla="*/ 8092 w 231508"/>
                <a:gd name="connsiteY6" fmla="*/ 114479 h 177284"/>
                <a:gd name="connsiteX7" fmla="*/ 10454 w 231508"/>
                <a:gd name="connsiteY7" fmla="*/ 19363 h 17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507" h="177284">
                  <a:moveTo>
                    <a:pt x="21180" y="0"/>
                  </a:moveTo>
                  <a:lnTo>
                    <a:pt x="31329" y="1414"/>
                  </a:lnTo>
                  <a:cubicBezTo>
                    <a:pt x="97018" y="12023"/>
                    <a:pt x="161392" y="24298"/>
                    <a:pt x="221731" y="39027"/>
                  </a:cubicBezTo>
                  <a:cubicBezTo>
                    <a:pt x="230150" y="41833"/>
                    <a:pt x="235763" y="55861"/>
                    <a:pt x="227344" y="64278"/>
                  </a:cubicBezTo>
                  <a:lnTo>
                    <a:pt x="110250" y="177284"/>
                  </a:lnTo>
                  <a:lnTo>
                    <a:pt x="49838" y="157237"/>
                  </a:lnTo>
                  <a:cubicBezTo>
                    <a:pt x="31897" y="146889"/>
                    <a:pt x="17194" y="132798"/>
                    <a:pt x="8092" y="114479"/>
                  </a:cubicBezTo>
                  <a:cubicBezTo>
                    <a:pt x="-4511" y="89114"/>
                    <a:pt x="-1361" y="49483"/>
                    <a:pt x="10454" y="19363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87" name="Freeform 177"/>
          <p:cNvSpPr/>
          <p:nvPr/>
        </p:nvSpPr>
        <p:spPr bwMode="auto">
          <a:xfrm>
            <a:off x="562769" y="2141538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8" name="Freeform 178"/>
          <p:cNvSpPr/>
          <p:nvPr/>
        </p:nvSpPr>
        <p:spPr bwMode="auto">
          <a:xfrm>
            <a:off x="10940574" y="4687888"/>
            <a:ext cx="193675" cy="185738"/>
          </a:xfrm>
          <a:custGeom>
            <a:avLst/>
            <a:gdLst>
              <a:gd name="T0" fmla="*/ 39 w 69"/>
              <a:gd name="T1" fmla="*/ 4 h 66"/>
              <a:gd name="T2" fmla="*/ 45 w 69"/>
              <a:gd name="T3" fmla="*/ 17 h 66"/>
              <a:gd name="T4" fmla="*/ 49 w 69"/>
              <a:gd name="T5" fmla="*/ 20 h 66"/>
              <a:gd name="T6" fmla="*/ 64 w 69"/>
              <a:gd name="T7" fmla="*/ 22 h 66"/>
              <a:gd name="T8" fmla="*/ 66 w 69"/>
              <a:gd name="T9" fmla="*/ 30 h 66"/>
              <a:gd name="T10" fmla="*/ 56 w 69"/>
              <a:gd name="T11" fmla="*/ 40 h 66"/>
              <a:gd name="T12" fmla="*/ 54 w 69"/>
              <a:gd name="T13" fmla="*/ 45 h 66"/>
              <a:gd name="T14" fmla="*/ 57 w 69"/>
              <a:gd name="T15" fmla="*/ 59 h 66"/>
              <a:gd name="T16" fmla="*/ 50 w 69"/>
              <a:gd name="T17" fmla="*/ 64 h 66"/>
              <a:gd name="T18" fmla="*/ 37 w 69"/>
              <a:gd name="T19" fmla="*/ 57 h 66"/>
              <a:gd name="T20" fmla="*/ 32 w 69"/>
              <a:gd name="T21" fmla="*/ 57 h 66"/>
              <a:gd name="T22" fmla="*/ 19 w 69"/>
              <a:gd name="T23" fmla="*/ 64 h 66"/>
              <a:gd name="T24" fmla="*/ 12 w 69"/>
              <a:gd name="T25" fmla="*/ 59 h 66"/>
              <a:gd name="T26" fmla="*/ 15 w 69"/>
              <a:gd name="T27" fmla="*/ 45 h 66"/>
              <a:gd name="T28" fmla="*/ 14 w 69"/>
              <a:gd name="T29" fmla="*/ 40 h 66"/>
              <a:gd name="T30" fmla="*/ 3 w 69"/>
              <a:gd name="T31" fmla="*/ 30 h 66"/>
              <a:gd name="T32" fmla="*/ 6 w 69"/>
              <a:gd name="T33" fmla="*/ 22 h 66"/>
              <a:gd name="T34" fmla="*/ 20 w 69"/>
              <a:gd name="T35" fmla="*/ 20 h 66"/>
              <a:gd name="T36" fmla="*/ 24 w 69"/>
              <a:gd name="T37" fmla="*/ 17 h 66"/>
              <a:gd name="T38" fmla="*/ 30 w 69"/>
              <a:gd name="T39" fmla="*/ 4 h 66"/>
              <a:gd name="T40" fmla="*/ 39 w 69"/>
              <a:gd name="T41" fmla="*/ 4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" h="66">
                <a:moveTo>
                  <a:pt x="39" y="4"/>
                </a:moveTo>
                <a:cubicBezTo>
                  <a:pt x="45" y="17"/>
                  <a:pt x="45" y="17"/>
                  <a:pt x="45" y="17"/>
                </a:cubicBezTo>
                <a:cubicBezTo>
                  <a:pt x="46" y="19"/>
                  <a:pt x="47" y="20"/>
                  <a:pt x="49" y="20"/>
                </a:cubicBezTo>
                <a:cubicBezTo>
                  <a:pt x="64" y="22"/>
                  <a:pt x="64" y="22"/>
                  <a:pt x="64" y="22"/>
                </a:cubicBezTo>
                <a:cubicBezTo>
                  <a:pt x="67" y="23"/>
                  <a:pt x="69" y="27"/>
                  <a:pt x="66" y="30"/>
                </a:cubicBezTo>
                <a:cubicBezTo>
                  <a:pt x="56" y="40"/>
                  <a:pt x="56" y="40"/>
                  <a:pt x="56" y="40"/>
                </a:cubicBezTo>
                <a:cubicBezTo>
                  <a:pt x="54" y="41"/>
                  <a:pt x="54" y="43"/>
                  <a:pt x="54" y="45"/>
                </a:cubicBezTo>
                <a:cubicBezTo>
                  <a:pt x="57" y="59"/>
                  <a:pt x="57" y="59"/>
                  <a:pt x="57" y="59"/>
                </a:cubicBezTo>
                <a:cubicBezTo>
                  <a:pt x="57" y="63"/>
                  <a:pt x="53" y="66"/>
                  <a:pt x="50" y="64"/>
                </a:cubicBezTo>
                <a:cubicBezTo>
                  <a:pt x="37" y="57"/>
                  <a:pt x="37" y="57"/>
                  <a:pt x="37" y="57"/>
                </a:cubicBezTo>
                <a:cubicBezTo>
                  <a:pt x="35" y="56"/>
                  <a:pt x="34" y="56"/>
                  <a:pt x="32" y="57"/>
                </a:cubicBezTo>
                <a:cubicBezTo>
                  <a:pt x="19" y="64"/>
                  <a:pt x="19" y="64"/>
                  <a:pt x="19" y="64"/>
                </a:cubicBezTo>
                <a:cubicBezTo>
                  <a:pt x="16" y="66"/>
                  <a:pt x="12" y="63"/>
                  <a:pt x="12" y="59"/>
                </a:cubicBezTo>
                <a:cubicBezTo>
                  <a:pt x="15" y="45"/>
                  <a:pt x="15" y="45"/>
                  <a:pt x="15" y="45"/>
                </a:cubicBezTo>
                <a:cubicBezTo>
                  <a:pt x="15" y="43"/>
                  <a:pt x="15" y="41"/>
                  <a:pt x="14" y="40"/>
                </a:cubicBezTo>
                <a:cubicBezTo>
                  <a:pt x="3" y="30"/>
                  <a:pt x="3" y="30"/>
                  <a:pt x="3" y="30"/>
                </a:cubicBezTo>
                <a:cubicBezTo>
                  <a:pt x="0" y="27"/>
                  <a:pt x="2" y="23"/>
                  <a:pt x="6" y="22"/>
                </a:cubicBezTo>
                <a:cubicBezTo>
                  <a:pt x="20" y="20"/>
                  <a:pt x="20" y="20"/>
                  <a:pt x="20" y="20"/>
                </a:cubicBezTo>
                <a:cubicBezTo>
                  <a:pt x="22" y="20"/>
                  <a:pt x="23" y="19"/>
                  <a:pt x="24" y="17"/>
                </a:cubicBezTo>
                <a:cubicBezTo>
                  <a:pt x="30" y="4"/>
                  <a:pt x="30" y="4"/>
                  <a:pt x="30" y="4"/>
                </a:cubicBezTo>
                <a:cubicBezTo>
                  <a:pt x="32" y="0"/>
                  <a:pt x="37" y="0"/>
                  <a:pt x="39" y="4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9" name="Line 179"/>
          <p:cNvSpPr>
            <a:spLocks noChangeShapeType="1"/>
          </p:cNvSpPr>
          <p:nvPr/>
        </p:nvSpPr>
        <p:spPr bwMode="auto">
          <a:xfrm flipH="1">
            <a:off x="9808848" y="57388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0" name="Line 180"/>
          <p:cNvSpPr>
            <a:spLocks noChangeShapeType="1"/>
          </p:cNvSpPr>
          <p:nvPr/>
        </p:nvSpPr>
        <p:spPr bwMode="auto">
          <a:xfrm flipH="1">
            <a:off x="9808848" y="57388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1" name="Freeform 181"/>
          <p:cNvSpPr/>
          <p:nvPr/>
        </p:nvSpPr>
        <p:spPr bwMode="auto">
          <a:xfrm>
            <a:off x="9786623" y="556419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2" name="Line 182"/>
          <p:cNvSpPr>
            <a:spLocks noChangeShapeType="1"/>
          </p:cNvSpPr>
          <p:nvPr/>
        </p:nvSpPr>
        <p:spPr bwMode="auto">
          <a:xfrm flipH="1">
            <a:off x="11450956" y="132556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3" name="Line 183"/>
          <p:cNvSpPr>
            <a:spLocks noChangeShapeType="1"/>
          </p:cNvSpPr>
          <p:nvPr/>
        </p:nvSpPr>
        <p:spPr bwMode="auto">
          <a:xfrm flipH="1">
            <a:off x="11450956" y="132556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4" name="Freeform 184"/>
          <p:cNvSpPr/>
          <p:nvPr/>
        </p:nvSpPr>
        <p:spPr bwMode="auto">
          <a:xfrm>
            <a:off x="11428731" y="1308100"/>
            <a:ext cx="46038" cy="34925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5" name="Line 185"/>
          <p:cNvSpPr>
            <a:spLocks noChangeShapeType="1"/>
          </p:cNvSpPr>
          <p:nvPr/>
        </p:nvSpPr>
        <p:spPr bwMode="auto">
          <a:xfrm flipH="1">
            <a:off x="11585894" y="12192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6" name="Line 186"/>
          <p:cNvSpPr>
            <a:spLocks noChangeShapeType="1"/>
          </p:cNvSpPr>
          <p:nvPr/>
        </p:nvSpPr>
        <p:spPr bwMode="auto">
          <a:xfrm flipH="1">
            <a:off x="11585894" y="12192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7" name="Freeform 187"/>
          <p:cNvSpPr/>
          <p:nvPr/>
        </p:nvSpPr>
        <p:spPr bwMode="auto">
          <a:xfrm>
            <a:off x="11581131" y="1212850"/>
            <a:ext cx="11113" cy="9525"/>
          </a:xfrm>
          <a:custGeom>
            <a:avLst/>
            <a:gdLst>
              <a:gd name="T0" fmla="*/ 2 w 4"/>
              <a:gd name="T1" fmla="*/ 3 h 3"/>
              <a:gd name="T2" fmla="*/ 2 w 4"/>
              <a:gd name="T3" fmla="*/ 0 h 3"/>
              <a:gd name="T4" fmla="*/ 2 w 4"/>
              <a:gd name="T5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4" y="3"/>
                  <a:pt x="4" y="0"/>
                  <a:pt x="2" y="0"/>
                </a:cubicBezTo>
                <a:cubicBezTo>
                  <a:pt x="0" y="0"/>
                  <a:pt x="0" y="3"/>
                  <a:pt x="2" y="3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8" name="Line 188"/>
          <p:cNvSpPr>
            <a:spLocks noChangeShapeType="1"/>
          </p:cNvSpPr>
          <p:nvPr/>
        </p:nvSpPr>
        <p:spPr bwMode="auto">
          <a:xfrm flipH="1">
            <a:off x="11614469" y="14605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9" name="Line 189"/>
          <p:cNvSpPr>
            <a:spLocks noChangeShapeType="1"/>
          </p:cNvSpPr>
          <p:nvPr/>
        </p:nvSpPr>
        <p:spPr bwMode="auto">
          <a:xfrm flipH="1">
            <a:off x="11614469" y="14605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0" name="Freeform 190"/>
          <p:cNvSpPr/>
          <p:nvPr/>
        </p:nvSpPr>
        <p:spPr bwMode="auto">
          <a:xfrm>
            <a:off x="11603356" y="1450975"/>
            <a:ext cx="22225" cy="17463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1" name="Line 191"/>
          <p:cNvSpPr>
            <a:spLocks noChangeShapeType="1"/>
          </p:cNvSpPr>
          <p:nvPr/>
        </p:nvSpPr>
        <p:spPr bwMode="auto">
          <a:xfrm flipH="1">
            <a:off x="5959475" y="632142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2" name="Line 192"/>
          <p:cNvSpPr>
            <a:spLocks noChangeShapeType="1"/>
          </p:cNvSpPr>
          <p:nvPr/>
        </p:nvSpPr>
        <p:spPr bwMode="auto">
          <a:xfrm flipH="1">
            <a:off x="5959475" y="632142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3" name="Freeform 193"/>
          <p:cNvSpPr/>
          <p:nvPr/>
        </p:nvSpPr>
        <p:spPr bwMode="auto">
          <a:xfrm>
            <a:off x="6708373" y="6263958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4" name="Line 194"/>
          <p:cNvSpPr>
            <a:spLocks noChangeShapeType="1"/>
          </p:cNvSpPr>
          <p:nvPr/>
        </p:nvSpPr>
        <p:spPr bwMode="auto">
          <a:xfrm flipH="1">
            <a:off x="2873056" y="6381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5" name="Line 195"/>
          <p:cNvSpPr>
            <a:spLocks noChangeShapeType="1"/>
          </p:cNvSpPr>
          <p:nvPr/>
        </p:nvSpPr>
        <p:spPr bwMode="auto">
          <a:xfrm flipH="1">
            <a:off x="2873056" y="6381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6" name="Freeform 196"/>
          <p:cNvSpPr/>
          <p:nvPr/>
        </p:nvSpPr>
        <p:spPr bwMode="auto">
          <a:xfrm>
            <a:off x="2045969" y="713265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7" name="Line 197"/>
          <p:cNvSpPr>
            <a:spLocks noChangeShapeType="1"/>
          </p:cNvSpPr>
          <p:nvPr/>
        </p:nvSpPr>
        <p:spPr bwMode="auto">
          <a:xfrm flipH="1">
            <a:off x="8437721" y="10556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8" name="Line 198"/>
          <p:cNvSpPr>
            <a:spLocks noChangeShapeType="1"/>
          </p:cNvSpPr>
          <p:nvPr/>
        </p:nvSpPr>
        <p:spPr bwMode="auto">
          <a:xfrm flipH="1">
            <a:off x="8437721" y="10556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9" name="Freeform 199"/>
          <p:cNvSpPr/>
          <p:nvPr/>
        </p:nvSpPr>
        <p:spPr bwMode="auto">
          <a:xfrm>
            <a:off x="8415496" y="1039812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0" name="Line 200"/>
          <p:cNvSpPr>
            <a:spLocks noChangeShapeType="1"/>
          </p:cNvSpPr>
          <p:nvPr/>
        </p:nvSpPr>
        <p:spPr bwMode="auto">
          <a:xfrm flipH="1">
            <a:off x="838201" y="507841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1" name="Line 201"/>
          <p:cNvSpPr>
            <a:spLocks noChangeShapeType="1"/>
          </p:cNvSpPr>
          <p:nvPr/>
        </p:nvSpPr>
        <p:spPr bwMode="auto">
          <a:xfrm flipH="1">
            <a:off x="838201" y="507841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2" name="Freeform 202"/>
          <p:cNvSpPr/>
          <p:nvPr/>
        </p:nvSpPr>
        <p:spPr bwMode="auto">
          <a:xfrm>
            <a:off x="815976" y="5062537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3" name="Line 203"/>
          <p:cNvSpPr>
            <a:spLocks noChangeShapeType="1"/>
          </p:cNvSpPr>
          <p:nvPr/>
        </p:nvSpPr>
        <p:spPr bwMode="auto">
          <a:xfrm flipH="1">
            <a:off x="754064" y="58975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4" name="Line 204"/>
          <p:cNvSpPr>
            <a:spLocks noChangeShapeType="1"/>
          </p:cNvSpPr>
          <p:nvPr/>
        </p:nvSpPr>
        <p:spPr bwMode="auto">
          <a:xfrm flipH="1">
            <a:off x="754064" y="58975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5" name="Freeform 205"/>
          <p:cNvSpPr/>
          <p:nvPr/>
        </p:nvSpPr>
        <p:spPr bwMode="auto">
          <a:xfrm>
            <a:off x="731839" y="572293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6" name="Line 206"/>
          <p:cNvSpPr>
            <a:spLocks noChangeShapeType="1"/>
          </p:cNvSpPr>
          <p:nvPr/>
        </p:nvSpPr>
        <p:spPr bwMode="auto">
          <a:xfrm flipH="1">
            <a:off x="10486549" y="613886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7" name="Line 207"/>
          <p:cNvSpPr>
            <a:spLocks noChangeShapeType="1"/>
          </p:cNvSpPr>
          <p:nvPr/>
        </p:nvSpPr>
        <p:spPr bwMode="auto">
          <a:xfrm flipH="1">
            <a:off x="10486549" y="613886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8" name="Freeform 208"/>
          <p:cNvSpPr/>
          <p:nvPr/>
        </p:nvSpPr>
        <p:spPr bwMode="auto">
          <a:xfrm>
            <a:off x="10443687" y="6105525"/>
            <a:ext cx="87313" cy="66675"/>
          </a:xfrm>
          <a:custGeom>
            <a:avLst/>
            <a:gdLst>
              <a:gd name="T0" fmla="*/ 15 w 31"/>
              <a:gd name="T1" fmla="*/ 24 h 24"/>
              <a:gd name="T2" fmla="*/ 15 w 31"/>
              <a:gd name="T3" fmla="*/ 0 h 24"/>
              <a:gd name="T4" fmla="*/ 15 w 31"/>
              <a:gd name="T5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24">
                <a:moveTo>
                  <a:pt x="15" y="24"/>
                </a:moveTo>
                <a:cubicBezTo>
                  <a:pt x="31" y="24"/>
                  <a:pt x="31" y="0"/>
                  <a:pt x="15" y="0"/>
                </a:cubicBezTo>
                <a:cubicBezTo>
                  <a:pt x="0" y="0"/>
                  <a:pt x="0" y="24"/>
                  <a:pt x="15" y="24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9" name="Line 209"/>
          <p:cNvSpPr>
            <a:spLocks noChangeShapeType="1"/>
          </p:cNvSpPr>
          <p:nvPr/>
        </p:nvSpPr>
        <p:spPr bwMode="auto">
          <a:xfrm flipH="1">
            <a:off x="819151" y="62357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0" name="Line 210"/>
          <p:cNvSpPr>
            <a:spLocks noChangeShapeType="1"/>
          </p:cNvSpPr>
          <p:nvPr/>
        </p:nvSpPr>
        <p:spPr bwMode="auto">
          <a:xfrm flipH="1">
            <a:off x="819151" y="62357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1" name="Freeform 211"/>
          <p:cNvSpPr/>
          <p:nvPr/>
        </p:nvSpPr>
        <p:spPr bwMode="auto">
          <a:xfrm>
            <a:off x="776289" y="6200775"/>
            <a:ext cx="87313" cy="68263"/>
          </a:xfrm>
          <a:custGeom>
            <a:avLst/>
            <a:gdLst>
              <a:gd name="T0" fmla="*/ 15 w 31"/>
              <a:gd name="T1" fmla="*/ 24 h 24"/>
              <a:gd name="T2" fmla="*/ 15 w 31"/>
              <a:gd name="T3" fmla="*/ 0 h 24"/>
              <a:gd name="T4" fmla="*/ 15 w 31"/>
              <a:gd name="T5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24">
                <a:moveTo>
                  <a:pt x="15" y="24"/>
                </a:moveTo>
                <a:cubicBezTo>
                  <a:pt x="31" y="24"/>
                  <a:pt x="31" y="0"/>
                  <a:pt x="15" y="0"/>
                </a:cubicBezTo>
                <a:cubicBezTo>
                  <a:pt x="0" y="0"/>
                  <a:pt x="0" y="24"/>
                  <a:pt x="15" y="24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2" name="Line 212"/>
          <p:cNvSpPr>
            <a:spLocks noChangeShapeType="1"/>
          </p:cNvSpPr>
          <p:nvPr/>
        </p:nvSpPr>
        <p:spPr bwMode="auto">
          <a:xfrm flipH="1">
            <a:off x="11145362" y="54102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3" name="Line 213"/>
          <p:cNvSpPr>
            <a:spLocks noChangeShapeType="1"/>
          </p:cNvSpPr>
          <p:nvPr/>
        </p:nvSpPr>
        <p:spPr bwMode="auto">
          <a:xfrm flipH="1">
            <a:off x="11145362" y="54102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4" name="Freeform 214"/>
          <p:cNvSpPr/>
          <p:nvPr/>
        </p:nvSpPr>
        <p:spPr bwMode="auto">
          <a:xfrm>
            <a:off x="11127899" y="5397500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5" name="Line 215"/>
          <p:cNvSpPr>
            <a:spLocks noChangeShapeType="1"/>
          </p:cNvSpPr>
          <p:nvPr/>
        </p:nvSpPr>
        <p:spPr bwMode="auto">
          <a:xfrm flipH="1">
            <a:off x="9736457" y="40147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6" name="Line 216"/>
          <p:cNvSpPr>
            <a:spLocks noChangeShapeType="1"/>
          </p:cNvSpPr>
          <p:nvPr/>
        </p:nvSpPr>
        <p:spPr bwMode="auto">
          <a:xfrm flipH="1">
            <a:off x="9736457" y="40147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7" name="Freeform 217"/>
          <p:cNvSpPr/>
          <p:nvPr/>
        </p:nvSpPr>
        <p:spPr bwMode="auto">
          <a:xfrm>
            <a:off x="9722169" y="4002088"/>
            <a:ext cx="31750" cy="23813"/>
          </a:xfrm>
          <a:custGeom>
            <a:avLst/>
            <a:gdLst>
              <a:gd name="T0" fmla="*/ 5 w 11"/>
              <a:gd name="T1" fmla="*/ 9 h 9"/>
              <a:gd name="T2" fmla="*/ 5 w 11"/>
              <a:gd name="T3" fmla="*/ 0 h 9"/>
              <a:gd name="T4" fmla="*/ 5 w 11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9">
                <a:moveTo>
                  <a:pt x="5" y="9"/>
                </a:moveTo>
                <a:cubicBezTo>
                  <a:pt x="11" y="9"/>
                  <a:pt x="11" y="0"/>
                  <a:pt x="5" y="0"/>
                </a:cubicBezTo>
                <a:cubicBezTo>
                  <a:pt x="0" y="0"/>
                  <a:pt x="0" y="9"/>
                  <a:pt x="5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8" name="Line 218"/>
          <p:cNvSpPr>
            <a:spLocks noChangeShapeType="1"/>
          </p:cNvSpPr>
          <p:nvPr/>
        </p:nvSpPr>
        <p:spPr bwMode="auto">
          <a:xfrm flipH="1">
            <a:off x="8347076" y="5286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9" name="Line 219"/>
          <p:cNvSpPr>
            <a:spLocks noChangeShapeType="1"/>
          </p:cNvSpPr>
          <p:nvPr/>
        </p:nvSpPr>
        <p:spPr bwMode="auto">
          <a:xfrm flipH="1">
            <a:off x="8347076" y="5286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0" name="Freeform 220"/>
          <p:cNvSpPr/>
          <p:nvPr/>
        </p:nvSpPr>
        <p:spPr bwMode="auto">
          <a:xfrm>
            <a:off x="8329613" y="517526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1" name="Line 221"/>
          <p:cNvSpPr>
            <a:spLocks noChangeShapeType="1"/>
          </p:cNvSpPr>
          <p:nvPr/>
        </p:nvSpPr>
        <p:spPr bwMode="auto">
          <a:xfrm flipH="1">
            <a:off x="5757862" y="587216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2" name="Line 222"/>
          <p:cNvSpPr>
            <a:spLocks noChangeShapeType="1"/>
          </p:cNvSpPr>
          <p:nvPr/>
        </p:nvSpPr>
        <p:spPr bwMode="auto">
          <a:xfrm flipH="1">
            <a:off x="5757862" y="587216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3" name="Freeform 223"/>
          <p:cNvSpPr/>
          <p:nvPr/>
        </p:nvSpPr>
        <p:spPr bwMode="auto">
          <a:xfrm>
            <a:off x="3943013" y="5810621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4" name="Line 224"/>
          <p:cNvSpPr>
            <a:spLocks noChangeShapeType="1"/>
          </p:cNvSpPr>
          <p:nvPr/>
        </p:nvSpPr>
        <p:spPr bwMode="auto">
          <a:xfrm flipH="1">
            <a:off x="2528569" y="15605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5" name="Line 225"/>
          <p:cNvSpPr>
            <a:spLocks noChangeShapeType="1"/>
          </p:cNvSpPr>
          <p:nvPr/>
        </p:nvSpPr>
        <p:spPr bwMode="auto">
          <a:xfrm flipH="1">
            <a:off x="2528569" y="15605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6" name="Freeform 226"/>
          <p:cNvSpPr/>
          <p:nvPr/>
        </p:nvSpPr>
        <p:spPr bwMode="auto">
          <a:xfrm>
            <a:off x="2514281" y="1549401"/>
            <a:ext cx="30163" cy="25400"/>
          </a:xfrm>
          <a:custGeom>
            <a:avLst/>
            <a:gdLst>
              <a:gd name="T0" fmla="*/ 5 w 11"/>
              <a:gd name="T1" fmla="*/ 9 h 9"/>
              <a:gd name="T2" fmla="*/ 5 w 11"/>
              <a:gd name="T3" fmla="*/ 0 h 9"/>
              <a:gd name="T4" fmla="*/ 5 w 11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9">
                <a:moveTo>
                  <a:pt x="5" y="9"/>
                </a:moveTo>
                <a:cubicBezTo>
                  <a:pt x="11" y="9"/>
                  <a:pt x="11" y="0"/>
                  <a:pt x="5" y="0"/>
                </a:cubicBezTo>
                <a:cubicBezTo>
                  <a:pt x="0" y="0"/>
                  <a:pt x="0" y="9"/>
                  <a:pt x="5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7" name="Line 227"/>
          <p:cNvSpPr>
            <a:spLocks noChangeShapeType="1"/>
          </p:cNvSpPr>
          <p:nvPr/>
        </p:nvSpPr>
        <p:spPr bwMode="auto">
          <a:xfrm flipH="1">
            <a:off x="4741545" y="10001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8" name="Line 228"/>
          <p:cNvSpPr>
            <a:spLocks noChangeShapeType="1"/>
          </p:cNvSpPr>
          <p:nvPr/>
        </p:nvSpPr>
        <p:spPr bwMode="auto">
          <a:xfrm flipH="1">
            <a:off x="4741545" y="10001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9" name="Freeform 229"/>
          <p:cNvSpPr/>
          <p:nvPr/>
        </p:nvSpPr>
        <p:spPr bwMode="auto">
          <a:xfrm>
            <a:off x="4724082" y="989013"/>
            <a:ext cx="34925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0" name="Line 230"/>
          <p:cNvSpPr>
            <a:spLocks noChangeShapeType="1"/>
          </p:cNvSpPr>
          <p:nvPr/>
        </p:nvSpPr>
        <p:spPr bwMode="auto">
          <a:xfrm flipH="1">
            <a:off x="3106419" y="2222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1" name="Line 231"/>
          <p:cNvSpPr>
            <a:spLocks noChangeShapeType="1"/>
          </p:cNvSpPr>
          <p:nvPr/>
        </p:nvSpPr>
        <p:spPr bwMode="auto">
          <a:xfrm flipH="1">
            <a:off x="3106419" y="2222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2" name="Freeform 232"/>
          <p:cNvSpPr/>
          <p:nvPr/>
        </p:nvSpPr>
        <p:spPr bwMode="auto">
          <a:xfrm>
            <a:off x="3088956" y="211138"/>
            <a:ext cx="30163" cy="25400"/>
          </a:xfrm>
          <a:custGeom>
            <a:avLst/>
            <a:gdLst>
              <a:gd name="T0" fmla="*/ 6 w 11"/>
              <a:gd name="T1" fmla="*/ 9 h 9"/>
              <a:gd name="T2" fmla="*/ 6 w 11"/>
              <a:gd name="T3" fmla="*/ 0 h 9"/>
              <a:gd name="T4" fmla="*/ 6 w 11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9">
                <a:moveTo>
                  <a:pt x="6" y="9"/>
                </a:moveTo>
                <a:cubicBezTo>
                  <a:pt x="11" y="9"/>
                  <a:pt x="11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3" name="Line 233"/>
          <p:cNvSpPr>
            <a:spLocks noChangeShapeType="1"/>
          </p:cNvSpPr>
          <p:nvPr/>
        </p:nvSpPr>
        <p:spPr bwMode="auto">
          <a:xfrm flipH="1">
            <a:off x="9786623" y="87868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4" name="Line 234"/>
          <p:cNvSpPr>
            <a:spLocks noChangeShapeType="1"/>
          </p:cNvSpPr>
          <p:nvPr/>
        </p:nvSpPr>
        <p:spPr bwMode="auto">
          <a:xfrm flipH="1">
            <a:off x="9786623" y="87868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5" name="Freeform 235"/>
          <p:cNvSpPr/>
          <p:nvPr/>
        </p:nvSpPr>
        <p:spPr bwMode="auto">
          <a:xfrm>
            <a:off x="10167462" y="1073152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6" name="Line 236"/>
          <p:cNvSpPr>
            <a:spLocks noChangeShapeType="1"/>
          </p:cNvSpPr>
          <p:nvPr/>
        </p:nvSpPr>
        <p:spPr bwMode="auto">
          <a:xfrm flipH="1">
            <a:off x="10988199" y="44704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7" name="Line 237"/>
          <p:cNvSpPr>
            <a:spLocks noChangeShapeType="1"/>
          </p:cNvSpPr>
          <p:nvPr/>
        </p:nvSpPr>
        <p:spPr bwMode="auto">
          <a:xfrm flipH="1">
            <a:off x="10988199" y="44704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8" name="Freeform 238"/>
          <p:cNvSpPr/>
          <p:nvPr/>
        </p:nvSpPr>
        <p:spPr bwMode="auto">
          <a:xfrm>
            <a:off x="10970737" y="4457700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9" name="Line 239"/>
          <p:cNvSpPr>
            <a:spLocks noChangeShapeType="1"/>
          </p:cNvSpPr>
          <p:nvPr/>
        </p:nvSpPr>
        <p:spPr bwMode="auto">
          <a:xfrm flipH="1">
            <a:off x="859632" y="28654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0" name="Line 240"/>
          <p:cNvSpPr>
            <a:spLocks noChangeShapeType="1"/>
          </p:cNvSpPr>
          <p:nvPr/>
        </p:nvSpPr>
        <p:spPr bwMode="auto">
          <a:xfrm flipH="1">
            <a:off x="859632" y="28654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1" name="Freeform 241"/>
          <p:cNvSpPr/>
          <p:nvPr/>
        </p:nvSpPr>
        <p:spPr bwMode="auto">
          <a:xfrm>
            <a:off x="843757" y="2854326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2" name="Line 242"/>
          <p:cNvSpPr>
            <a:spLocks noChangeShapeType="1"/>
          </p:cNvSpPr>
          <p:nvPr/>
        </p:nvSpPr>
        <p:spPr bwMode="auto">
          <a:xfrm flipH="1">
            <a:off x="10511949" y="477837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3" name="Line 243"/>
          <p:cNvSpPr>
            <a:spLocks noChangeShapeType="1"/>
          </p:cNvSpPr>
          <p:nvPr/>
        </p:nvSpPr>
        <p:spPr bwMode="auto">
          <a:xfrm flipH="1">
            <a:off x="10511949" y="477837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4" name="Freeform 244"/>
          <p:cNvSpPr/>
          <p:nvPr/>
        </p:nvSpPr>
        <p:spPr bwMode="auto">
          <a:xfrm>
            <a:off x="10491312" y="4760913"/>
            <a:ext cx="42863" cy="34925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5" name="Line 245"/>
          <p:cNvSpPr>
            <a:spLocks noChangeShapeType="1"/>
          </p:cNvSpPr>
          <p:nvPr/>
        </p:nvSpPr>
        <p:spPr bwMode="auto">
          <a:xfrm flipH="1">
            <a:off x="10363519" y="234632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6" name="Line 246"/>
          <p:cNvSpPr>
            <a:spLocks noChangeShapeType="1"/>
          </p:cNvSpPr>
          <p:nvPr/>
        </p:nvSpPr>
        <p:spPr bwMode="auto">
          <a:xfrm flipH="1">
            <a:off x="10363519" y="234632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7" name="Freeform 247"/>
          <p:cNvSpPr/>
          <p:nvPr/>
        </p:nvSpPr>
        <p:spPr bwMode="auto">
          <a:xfrm>
            <a:off x="10341294" y="2330450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8" name="Line 248"/>
          <p:cNvSpPr>
            <a:spLocks noChangeShapeType="1"/>
          </p:cNvSpPr>
          <p:nvPr/>
        </p:nvSpPr>
        <p:spPr bwMode="auto">
          <a:xfrm flipH="1">
            <a:off x="10207944" y="21161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9" name="Line 249"/>
          <p:cNvSpPr>
            <a:spLocks noChangeShapeType="1"/>
          </p:cNvSpPr>
          <p:nvPr/>
        </p:nvSpPr>
        <p:spPr bwMode="auto">
          <a:xfrm flipH="1">
            <a:off x="10207944" y="21161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0" name="Freeform 250"/>
          <p:cNvSpPr/>
          <p:nvPr/>
        </p:nvSpPr>
        <p:spPr bwMode="auto">
          <a:xfrm>
            <a:off x="9138602" y="2220530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1" name="Line 251"/>
          <p:cNvSpPr>
            <a:spLocks noChangeShapeType="1"/>
          </p:cNvSpPr>
          <p:nvPr/>
        </p:nvSpPr>
        <p:spPr bwMode="auto">
          <a:xfrm flipH="1">
            <a:off x="9899335" y="102790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2" name="Line 252"/>
          <p:cNvSpPr>
            <a:spLocks noChangeShapeType="1"/>
          </p:cNvSpPr>
          <p:nvPr/>
        </p:nvSpPr>
        <p:spPr bwMode="auto">
          <a:xfrm flipH="1">
            <a:off x="9899335" y="102790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3" name="Freeform 253"/>
          <p:cNvSpPr/>
          <p:nvPr/>
        </p:nvSpPr>
        <p:spPr bwMode="auto">
          <a:xfrm>
            <a:off x="10436387" y="1265398"/>
            <a:ext cx="44450" cy="34925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4" name="Line 254"/>
          <p:cNvSpPr>
            <a:spLocks noChangeShapeType="1"/>
          </p:cNvSpPr>
          <p:nvPr/>
        </p:nvSpPr>
        <p:spPr bwMode="auto">
          <a:xfrm flipH="1">
            <a:off x="9688198" y="105648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5" name="Line 255"/>
          <p:cNvSpPr>
            <a:spLocks noChangeShapeType="1"/>
          </p:cNvSpPr>
          <p:nvPr/>
        </p:nvSpPr>
        <p:spPr bwMode="auto">
          <a:xfrm flipH="1">
            <a:off x="9688198" y="105648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6" name="Freeform 256"/>
          <p:cNvSpPr/>
          <p:nvPr/>
        </p:nvSpPr>
        <p:spPr bwMode="auto">
          <a:xfrm>
            <a:off x="9564212" y="1129823"/>
            <a:ext cx="42863" cy="33338"/>
          </a:xfrm>
          <a:custGeom>
            <a:avLst/>
            <a:gdLst>
              <a:gd name="T0" fmla="*/ 8 w 15"/>
              <a:gd name="T1" fmla="*/ 12 h 12"/>
              <a:gd name="T2" fmla="*/ 8 w 15"/>
              <a:gd name="T3" fmla="*/ 0 h 12"/>
              <a:gd name="T4" fmla="*/ 8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8" y="12"/>
                </a:moveTo>
                <a:cubicBezTo>
                  <a:pt x="15" y="12"/>
                  <a:pt x="15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7" name="Line 257"/>
          <p:cNvSpPr>
            <a:spLocks noChangeShapeType="1"/>
          </p:cNvSpPr>
          <p:nvPr/>
        </p:nvSpPr>
        <p:spPr bwMode="auto">
          <a:xfrm flipH="1">
            <a:off x="6656388" y="19542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8" name="Line 258"/>
          <p:cNvSpPr>
            <a:spLocks noChangeShapeType="1"/>
          </p:cNvSpPr>
          <p:nvPr/>
        </p:nvSpPr>
        <p:spPr bwMode="auto">
          <a:xfrm flipH="1">
            <a:off x="6656388" y="19542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9" name="Freeform 259"/>
          <p:cNvSpPr/>
          <p:nvPr/>
        </p:nvSpPr>
        <p:spPr bwMode="auto">
          <a:xfrm>
            <a:off x="6634163" y="1938338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0" name="Line 260"/>
          <p:cNvSpPr>
            <a:spLocks noChangeShapeType="1"/>
          </p:cNvSpPr>
          <p:nvPr/>
        </p:nvSpPr>
        <p:spPr bwMode="auto">
          <a:xfrm flipH="1">
            <a:off x="6765926" y="228600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1" name="Line 261"/>
          <p:cNvSpPr>
            <a:spLocks noChangeShapeType="1"/>
          </p:cNvSpPr>
          <p:nvPr/>
        </p:nvSpPr>
        <p:spPr bwMode="auto">
          <a:xfrm flipH="1">
            <a:off x="6765926" y="228600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2" name="Freeform 262"/>
          <p:cNvSpPr/>
          <p:nvPr/>
        </p:nvSpPr>
        <p:spPr bwMode="auto">
          <a:xfrm>
            <a:off x="6743701" y="2268538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3" name="Line 263"/>
          <p:cNvSpPr>
            <a:spLocks noChangeShapeType="1"/>
          </p:cNvSpPr>
          <p:nvPr/>
        </p:nvSpPr>
        <p:spPr bwMode="auto">
          <a:xfrm flipH="1">
            <a:off x="8586946" y="13985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4" name="Line 264"/>
          <p:cNvSpPr>
            <a:spLocks noChangeShapeType="1"/>
          </p:cNvSpPr>
          <p:nvPr/>
        </p:nvSpPr>
        <p:spPr bwMode="auto">
          <a:xfrm flipH="1">
            <a:off x="8586946" y="13985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5" name="Freeform 265"/>
          <p:cNvSpPr/>
          <p:nvPr/>
        </p:nvSpPr>
        <p:spPr bwMode="auto">
          <a:xfrm>
            <a:off x="8564721" y="1381125"/>
            <a:ext cx="41275" cy="34925"/>
          </a:xfrm>
          <a:custGeom>
            <a:avLst/>
            <a:gdLst>
              <a:gd name="T0" fmla="*/ 8 w 15"/>
              <a:gd name="T1" fmla="*/ 12 h 12"/>
              <a:gd name="T2" fmla="*/ 8 w 15"/>
              <a:gd name="T3" fmla="*/ 0 h 12"/>
              <a:gd name="T4" fmla="*/ 8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8" y="12"/>
                </a:moveTo>
                <a:cubicBezTo>
                  <a:pt x="15" y="12"/>
                  <a:pt x="15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6" name="Line 266"/>
          <p:cNvSpPr>
            <a:spLocks noChangeShapeType="1"/>
          </p:cNvSpPr>
          <p:nvPr/>
        </p:nvSpPr>
        <p:spPr bwMode="auto">
          <a:xfrm flipH="1">
            <a:off x="8609171" y="15621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7" name="Line 267"/>
          <p:cNvSpPr>
            <a:spLocks noChangeShapeType="1"/>
          </p:cNvSpPr>
          <p:nvPr/>
        </p:nvSpPr>
        <p:spPr bwMode="auto">
          <a:xfrm flipH="1">
            <a:off x="8609171" y="15621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8" name="Freeform 268"/>
          <p:cNvSpPr/>
          <p:nvPr/>
        </p:nvSpPr>
        <p:spPr bwMode="auto">
          <a:xfrm>
            <a:off x="7686676" y="1754554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9" name="Line 269"/>
          <p:cNvSpPr>
            <a:spLocks noChangeShapeType="1"/>
          </p:cNvSpPr>
          <p:nvPr/>
        </p:nvSpPr>
        <p:spPr bwMode="auto">
          <a:xfrm flipH="1">
            <a:off x="4544695" y="10271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0" name="Line 270"/>
          <p:cNvSpPr>
            <a:spLocks noChangeShapeType="1"/>
          </p:cNvSpPr>
          <p:nvPr/>
        </p:nvSpPr>
        <p:spPr bwMode="auto">
          <a:xfrm flipH="1">
            <a:off x="4544695" y="10271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1" name="Freeform 271"/>
          <p:cNvSpPr/>
          <p:nvPr/>
        </p:nvSpPr>
        <p:spPr bwMode="auto">
          <a:xfrm>
            <a:off x="3886835" y="457359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2" name="Line 272"/>
          <p:cNvSpPr>
            <a:spLocks noChangeShapeType="1"/>
          </p:cNvSpPr>
          <p:nvPr/>
        </p:nvSpPr>
        <p:spPr bwMode="auto">
          <a:xfrm flipH="1">
            <a:off x="4628832" y="9429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3" name="Line 273"/>
          <p:cNvSpPr>
            <a:spLocks noChangeShapeType="1"/>
          </p:cNvSpPr>
          <p:nvPr/>
        </p:nvSpPr>
        <p:spPr bwMode="auto">
          <a:xfrm flipH="1">
            <a:off x="4628832" y="9429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4" name="Freeform 274"/>
          <p:cNvSpPr/>
          <p:nvPr/>
        </p:nvSpPr>
        <p:spPr bwMode="auto">
          <a:xfrm>
            <a:off x="4606607" y="927101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5" name="Line 275"/>
          <p:cNvSpPr>
            <a:spLocks noChangeShapeType="1"/>
          </p:cNvSpPr>
          <p:nvPr/>
        </p:nvSpPr>
        <p:spPr bwMode="auto">
          <a:xfrm flipH="1">
            <a:off x="3071494" y="7715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6" name="Line 276"/>
          <p:cNvSpPr>
            <a:spLocks noChangeShapeType="1"/>
          </p:cNvSpPr>
          <p:nvPr/>
        </p:nvSpPr>
        <p:spPr bwMode="auto">
          <a:xfrm flipH="1">
            <a:off x="3071494" y="7715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7" name="Freeform 277"/>
          <p:cNvSpPr/>
          <p:nvPr/>
        </p:nvSpPr>
        <p:spPr bwMode="auto">
          <a:xfrm>
            <a:off x="4062519" y="2440195"/>
            <a:ext cx="41275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8" name="Line 278"/>
          <p:cNvSpPr>
            <a:spLocks noChangeShapeType="1"/>
          </p:cNvSpPr>
          <p:nvPr/>
        </p:nvSpPr>
        <p:spPr bwMode="auto">
          <a:xfrm flipH="1">
            <a:off x="2910206" y="508793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9" name="Line 279"/>
          <p:cNvSpPr>
            <a:spLocks noChangeShapeType="1"/>
          </p:cNvSpPr>
          <p:nvPr/>
        </p:nvSpPr>
        <p:spPr bwMode="auto">
          <a:xfrm flipH="1">
            <a:off x="2910206" y="508793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0" name="Freeform 280"/>
          <p:cNvSpPr/>
          <p:nvPr/>
        </p:nvSpPr>
        <p:spPr bwMode="auto">
          <a:xfrm>
            <a:off x="2886394" y="5070474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1" name="Line 281"/>
          <p:cNvSpPr>
            <a:spLocks noChangeShapeType="1"/>
          </p:cNvSpPr>
          <p:nvPr/>
        </p:nvSpPr>
        <p:spPr bwMode="auto">
          <a:xfrm flipH="1">
            <a:off x="2895281" y="15351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2" name="Line 282"/>
          <p:cNvSpPr>
            <a:spLocks noChangeShapeType="1"/>
          </p:cNvSpPr>
          <p:nvPr/>
        </p:nvSpPr>
        <p:spPr bwMode="auto">
          <a:xfrm flipH="1">
            <a:off x="2895281" y="15351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3" name="Freeform 283"/>
          <p:cNvSpPr/>
          <p:nvPr/>
        </p:nvSpPr>
        <p:spPr bwMode="auto">
          <a:xfrm>
            <a:off x="3214132" y="2773363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4" name="Line 284"/>
          <p:cNvSpPr>
            <a:spLocks noChangeShapeType="1"/>
          </p:cNvSpPr>
          <p:nvPr/>
        </p:nvSpPr>
        <p:spPr bwMode="auto">
          <a:xfrm flipH="1">
            <a:off x="1016794" y="20462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5" name="Line 285"/>
          <p:cNvSpPr>
            <a:spLocks noChangeShapeType="1"/>
          </p:cNvSpPr>
          <p:nvPr/>
        </p:nvSpPr>
        <p:spPr bwMode="auto">
          <a:xfrm flipH="1">
            <a:off x="1016794" y="20462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6" name="Freeform 286"/>
          <p:cNvSpPr/>
          <p:nvPr/>
        </p:nvSpPr>
        <p:spPr bwMode="auto">
          <a:xfrm>
            <a:off x="1005682" y="2038351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7" name="Line 287"/>
          <p:cNvSpPr>
            <a:spLocks noChangeShapeType="1"/>
          </p:cNvSpPr>
          <p:nvPr/>
        </p:nvSpPr>
        <p:spPr bwMode="auto">
          <a:xfrm flipH="1">
            <a:off x="3043556" y="491172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8" name="Line 288"/>
          <p:cNvSpPr>
            <a:spLocks noChangeShapeType="1"/>
          </p:cNvSpPr>
          <p:nvPr/>
        </p:nvSpPr>
        <p:spPr bwMode="auto">
          <a:xfrm flipH="1">
            <a:off x="3043556" y="491172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9" name="Freeform 289"/>
          <p:cNvSpPr/>
          <p:nvPr/>
        </p:nvSpPr>
        <p:spPr bwMode="auto">
          <a:xfrm>
            <a:off x="3032444" y="4902199"/>
            <a:ext cx="22225" cy="17463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0" name="Line 290"/>
          <p:cNvSpPr>
            <a:spLocks noChangeShapeType="1"/>
          </p:cNvSpPr>
          <p:nvPr/>
        </p:nvSpPr>
        <p:spPr bwMode="auto">
          <a:xfrm flipH="1">
            <a:off x="10427812" y="49355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1" name="Line 291"/>
          <p:cNvSpPr>
            <a:spLocks noChangeShapeType="1"/>
          </p:cNvSpPr>
          <p:nvPr/>
        </p:nvSpPr>
        <p:spPr bwMode="auto">
          <a:xfrm flipH="1">
            <a:off x="10427812" y="49355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2" name="Freeform 292"/>
          <p:cNvSpPr/>
          <p:nvPr/>
        </p:nvSpPr>
        <p:spPr bwMode="auto">
          <a:xfrm>
            <a:off x="7604302" y="5792471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3" name="Line 293"/>
          <p:cNvSpPr>
            <a:spLocks noChangeShapeType="1"/>
          </p:cNvSpPr>
          <p:nvPr/>
        </p:nvSpPr>
        <p:spPr bwMode="auto">
          <a:xfrm flipH="1">
            <a:off x="10234931" y="230187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4" name="Line 294"/>
          <p:cNvSpPr>
            <a:spLocks noChangeShapeType="1"/>
          </p:cNvSpPr>
          <p:nvPr/>
        </p:nvSpPr>
        <p:spPr bwMode="auto">
          <a:xfrm flipH="1">
            <a:off x="10234931" y="230187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5" name="Freeform 295"/>
          <p:cNvSpPr/>
          <p:nvPr/>
        </p:nvSpPr>
        <p:spPr bwMode="auto">
          <a:xfrm>
            <a:off x="9269251" y="3831424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6" name="Line 296"/>
          <p:cNvSpPr>
            <a:spLocks noChangeShapeType="1"/>
          </p:cNvSpPr>
          <p:nvPr/>
        </p:nvSpPr>
        <p:spPr bwMode="auto">
          <a:xfrm flipH="1">
            <a:off x="9994585" y="81994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7" name="Line 297"/>
          <p:cNvSpPr>
            <a:spLocks noChangeShapeType="1"/>
          </p:cNvSpPr>
          <p:nvPr/>
        </p:nvSpPr>
        <p:spPr bwMode="auto">
          <a:xfrm flipH="1">
            <a:off x="9994585" y="81994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8" name="Freeform 298"/>
          <p:cNvSpPr/>
          <p:nvPr/>
        </p:nvSpPr>
        <p:spPr bwMode="auto">
          <a:xfrm>
            <a:off x="10679115" y="769939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9" name="Line 299"/>
          <p:cNvSpPr>
            <a:spLocks noChangeShapeType="1"/>
          </p:cNvSpPr>
          <p:nvPr/>
        </p:nvSpPr>
        <p:spPr bwMode="auto">
          <a:xfrm flipH="1">
            <a:off x="6821488" y="20923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0" name="Line 300"/>
          <p:cNvSpPr>
            <a:spLocks noChangeShapeType="1"/>
          </p:cNvSpPr>
          <p:nvPr/>
        </p:nvSpPr>
        <p:spPr bwMode="auto">
          <a:xfrm flipH="1">
            <a:off x="6821488" y="20923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1" name="Freeform 301"/>
          <p:cNvSpPr/>
          <p:nvPr/>
        </p:nvSpPr>
        <p:spPr bwMode="auto">
          <a:xfrm>
            <a:off x="6810376" y="2082801"/>
            <a:ext cx="22225" cy="17463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2" name="Line 302"/>
          <p:cNvSpPr>
            <a:spLocks noChangeShapeType="1"/>
          </p:cNvSpPr>
          <p:nvPr/>
        </p:nvSpPr>
        <p:spPr bwMode="auto">
          <a:xfrm flipH="1">
            <a:off x="8561546" y="170973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3" name="Line 303"/>
          <p:cNvSpPr>
            <a:spLocks noChangeShapeType="1"/>
          </p:cNvSpPr>
          <p:nvPr/>
        </p:nvSpPr>
        <p:spPr bwMode="auto">
          <a:xfrm flipH="1">
            <a:off x="8561546" y="170973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4" name="Freeform 304"/>
          <p:cNvSpPr/>
          <p:nvPr/>
        </p:nvSpPr>
        <p:spPr bwMode="auto">
          <a:xfrm>
            <a:off x="8161724" y="3238963"/>
            <a:ext cx="19050" cy="15875"/>
          </a:xfrm>
          <a:custGeom>
            <a:avLst/>
            <a:gdLst>
              <a:gd name="T0" fmla="*/ 3 w 7"/>
              <a:gd name="T1" fmla="*/ 6 h 6"/>
              <a:gd name="T2" fmla="*/ 3 w 7"/>
              <a:gd name="T3" fmla="*/ 0 h 6"/>
              <a:gd name="T4" fmla="*/ 3 w 7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6">
                <a:moveTo>
                  <a:pt x="3" y="6"/>
                </a:moveTo>
                <a:cubicBezTo>
                  <a:pt x="7" y="6"/>
                  <a:pt x="7" y="0"/>
                  <a:pt x="3" y="0"/>
                </a:cubicBezTo>
                <a:cubicBezTo>
                  <a:pt x="0" y="0"/>
                  <a:pt x="0" y="6"/>
                  <a:pt x="3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5" name="Line 305"/>
          <p:cNvSpPr>
            <a:spLocks noChangeShapeType="1"/>
          </p:cNvSpPr>
          <p:nvPr/>
        </p:nvSpPr>
        <p:spPr bwMode="auto">
          <a:xfrm flipH="1">
            <a:off x="5713412" y="619124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6" name="Line 306"/>
          <p:cNvSpPr>
            <a:spLocks noChangeShapeType="1"/>
          </p:cNvSpPr>
          <p:nvPr/>
        </p:nvSpPr>
        <p:spPr bwMode="auto">
          <a:xfrm flipH="1">
            <a:off x="5713412" y="619124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7" name="Freeform 307"/>
          <p:cNvSpPr/>
          <p:nvPr/>
        </p:nvSpPr>
        <p:spPr bwMode="auto">
          <a:xfrm>
            <a:off x="5705475" y="6183312"/>
            <a:ext cx="19050" cy="17463"/>
          </a:xfrm>
          <a:custGeom>
            <a:avLst/>
            <a:gdLst>
              <a:gd name="T0" fmla="*/ 3 w 7"/>
              <a:gd name="T1" fmla="*/ 6 h 6"/>
              <a:gd name="T2" fmla="*/ 3 w 7"/>
              <a:gd name="T3" fmla="*/ 0 h 6"/>
              <a:gd name="T4" fmla="*/ 3 w 7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6">
                <a:moveTo>
                  <a:pt x="3" y="6"/>
                </a:moveTo>
                <a:cubicBezTo>
                  <a:pt x="7" y="6"/>
                  <a:pt x="7" y="0"/>
                  <a:pt x="3" y="0"/>
                </a:cubicBezTo>
                <a:cubicBezTo>
                  <a:pt x="0" y="0"/>
                  <a:pt x="0" y="6"/>
                  <a:pt x="3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0" name="Freeform 310"/>
          <p:cNvSpPr/>
          <p:nvPr/>
        </p:nvSpPr>
        <p:spPr bwMode="auto">
          <a:xfrm>
            <a:off x="8507269" y="5650618"/>
            <a:ext cx="42863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1" name="Line 311"/>
          <p:cNvSpPr>
            <a:spLocks noChangeShapeType="1"/>
          </p:cNvSpPr>
          <p:nvPr/>
        </p:nvSpPr>
        <p:spPr bwMode="auto">
          <a:xfrm flipH="1">
            <a:off x="1499394" y="21526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2" name="Line 312"/>
          <p:cNvSpPr>
            <a:spLocks noChangeShapeType="1"/>
          </p:cNvSpPr>
          <p:nvPr/>
        </p:nvSpPr>
        <p:spPr bwMode="auto">
          <a:xfrm flipH="1">
            <a:off x="1499394" y="21526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3" name="Freeform 313"/>
          <p:cNvSpPr/>
          <p:nvPr/>
        </p:nvSpPr>
        <p:spPr bwMode="auto">
          <a:xfrm>
            <a:off x="1478757" y="2136776"/>
            <a:ext cx="42863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4" name="Line 314"/>
          <p:cNvSpPr>
            <a:spLocks noChangeShapeType="1"/>
          </p:cNvSpPr>
          <p:nvPr/>
        </p:nvSpPr>
        <p:spPr bwMode="auto">
          <a:xfrm flipH="1">
            <a:off x="2766694" y="20907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5" name="Line 315"/>
          <p:cNvSpPr>
            <a:spLocks noChangeShapeType="1"/>
          </p:cNvSpPr>
          <p:nvPr/>
        </p:nvSpPr>
        <p:spPr bwMode="auto">
          <a:xfrm flipH="1">
            <a:off x="2766694" y="20907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6" name="Freeform 316"/>
          <p:cNvSpPr/>
          <p:nvPr/>
        </p:nvSpPr>
        <p:spPr bwMode="auto">
          <a:xfrm>
            <a:off x="2747644" y="2073276"/>
            <a:ext cx="41275" cy="34925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40" name="组合 339"/>
          <p:cNvGrpSpPr/>
          <p:nvPr/>
        </p:nvGrpSpPr>
        <p:grpSpPr>
          <a:xfrm>
            <a:off x="3197225" y="1255080"/>
            <a:ext cx="455613" cy="566738"/>
            <a:chOff x="4352925" y="-439738"/>
            <a:chExt cx="455613" cy="566738"/>
          </a:xfrm>
        </p:grpSpPr>
        <p:sp>
          <p:nvSpPr>
            <p:cNvPr id="330" name="Freeform 320"/>
            <p:cNvSpPr/>
            <p:nvPr/>
          </p:nvSpPr>
          <p:spPr bwMode="auto">
            <a:xfrm>
              <a:off x="4352925" y="-325438"/>
              <a:ext cx="455613" cy="452438"/>
            </a:xfrm>
            <a:custGeom>
              <a:avLst/>
              <a:gdLst>
                <a:gd name="T0" fmla="*/ 105 w 160"/>
                <a:gd name="T1" fmla="*/ 14 h 159"/>
                <a:gd name="T2" fmla="*/ 42 w 160"/>
                <a:gd name="T3" fmla="*/ 4 h 159"/>
                <a:gd name="T4" fmla="*/ 6 w 160"/>
                <a:gd name="T5" fmla="*/ 46 h 159"/>
                <a:gd name="T6" fmla="*/ 5 w 160"/>
                <a:gd name="T7" fmla="*/ 89 h 159"/>
                <a:gd name="T8" fmla="*/ 39 w 160"/>
                <a:gd name="T9" fmla="*/ 129 h 159"/>
                <a:gd name="T10" fmla="*/ 135 w 160"/>
                <a:gd name="T11" fmla="*/ 109 h 159"/>
                <a:gd name="T12" fmla="*/ 105 w 160"/>
                <a:gd name="T13" fmla="*/ 1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159">
                  <a:moveTo>
                    <a:pt x="105" y="14"/>
                  </a:moveTo>
                  <a:cubicBezTo>
                    <a:pt x="88" y="5"/>
                    <a:pt x="62" y="0"/>
                    <a:pt x="42" y="4"/>
                  </a:cubicBezTo>
                  <a:cubicBezTo>
                    <a:pt x="20" y="9"/>
                    <a:pt x="13" y="26"/>
                    <a:pt x="6" y="46"/>
                  </a:cubicBezTo>
                  <a:cubicBezTo>
                    <a:pt x="2" y="60"/>
                    <a:pt x="0" y="76"/>
                    <a:pt x="5" y="89"/>
                  </a:cubicBezTo>
                  <a:cubicBezTo>
                    <a:pt x="9" y="108"/>
                    <a:pt x="26" y="117"/>
                    <a:pt x="39" y="129"/>
                  </a:cubicBezTo>
                  <a:cubicBezTo>
                    <a:pt x="69" y="159"/>
                    <a:pt x="115" y="139"/>
                    <a:pt x="135" y="109"/>
                  </a:cubicBezTo>
                  <a:cubicBezTo>
                    <a:pt x="160" y="74"/>
                    <a:pt x="142" y="31"/>
                    <a:pt x="105" y="14"/>
                  </a:cubicBezTo>
                  <a:close/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1" name="Freeform 321"/>
            <p:cNvSpPr/>
            <p:nvPr/>
          </p:nvSpPr>
          <p:spPr bwMode="auto">
            <a:xfrm>
              <a:off x="4638675" y="-334963"/>
              <a:ext cx="85725" cy="114300"/>
            </a:xfrm>
            <a:custGeom>
              <a:avLst/>
              <a:gdLst>
                <a:gd name="T0" fmla="*/ 9 w 30"/>
                <a:gd name="T1" fmla="*/ 35 h 40"/>
                <a:gd name="T2" fmla="*/ 27 w 30"/>
                <a:gd name="T3" fmla="*/ 8 h 40"/>
                <a:gd name="T4" fmla="*/ 19 w 30"/>
                <a:gd name="T5" fmla="*/ 5 h 40"/>
                <a:gd name="T6" fmla="*/ 3 w 30"/>
                <a:gd name="T7" fmla="*/ 29 h 40"/>
                <a:gd name="T8" fmla="*/ 9 w 30"/>
                <a:gd name="T9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9" y="35"/>
                  </a:moveTo>
                  <a:cubicBezTo>
                    <a:pt x="17" y="27"/>
                    <a:pt x="23" y="18"/>
                    <a:pt x="27" y="8"/>
                  </a:cubicBezTo>
                  <a:cubicBezTo>
                    <a:pt x="30" y="3"/>
                    <a:pt x="21" y="0"/>
                    <a:pt x="19" y="5"/>
                  </a:cubicBezTo>
                  <a:cubicBezTo>
                    <a:pt x="15" y="14"/>
                    <a:pt x="10" y="22"/>
                    <a:pt x="3" y="29"/>
                  </a:cubicBezTo>
                  <a:cubicBezTo>
                    <a:pt x="0" y="33"/>
                    <a:pt x="6" y="40"/>
                    <a:pt x="9" y="35"/>
                  </a:cubicBezTo>
                  <a:close/>
                </a:path>
              </a:pathLst>
            </a:custGeom>
            <a:solidFill>
              <a:srgbClr val="754D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2" name="Freeform 322"/>
            <p:cNvSpPr/>
            <p:nvPr/>
          </p:nvSpPr>
          <p:spPr bwMode="auto">
            <a:xfrm>
              <a:off x="4560888" y="-439738"/>
              <a:ext cx="134938" cy="153988"/>
            </a:xfrm>
            <a:custGeom>
              <a:avLst/>
              <a:gdLst>
                <a:gd name="T0" fmla="*/ 41 w 47"/>
                <a:gd name="T1" fmla="*/ 53 h 54"/>
                <a:gd name="T2" fmla="*/ 37 w 47"/>
                <a:gd name="T3" fmla="*/ 26 h 54"/>
                <a:gd name="T4" fmla="*/ 4 w 47"/>
                <a:gd name="T5" fmla="*/ 1 h 54"/>
                <a:gd name="T6" fmla="*/ 1 w 47"/>
                <a:gd name="T7" fmla="*/ 3 h 54"/>
                <a:gd name="T8" fmla="*/ 38 w 47"/>
                <a:gd name="T9" fmla="*/ 54 h 54"/>
                <a:gd name="T10" fmla="*/ 41 w 47"/>
                <a:gd name="T11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54">
                  <a:moveTo>
                    <a:pt x="41" y="53"/>
                  </a:moveTo>
                  <a:cubicBezTo>
                    <a:pt x="47" y="46"/>
                    <a:pt x="41" y="33"/>
                    <a:pt x="37" y="26"/>
                  </a:cubicBezTo>
                  <a:cubicBezTo>
                    <a:pt x="29" y="14"/>
                    <a:pt x="16" y="8"/>
                    <a:pt x="4" y="1"/>
                  </a:cubicBezTo>
                  <a:cubicBezTo>
                    <a:pt x="3" y="0"/>
                    <a:pt x="0" y="1"/>
                    <a:pt x="1" y="3"/>
                  </a:cubicBezTo>
                  <a:cubicBezTo>
                    <a:pt x="2" y="24"/>
                    <a:pt x="11" y="46"/>
                    <a:pt x="38" y="54"/>
                  </a:cubicBezTo>
                  <a:cubicBezTo>
                    <a:pt x="40" y="54"/>
                    <a:pt x="41" y="54"/>
                    <a:pt x="41" y="53"/>
                  </a:cubicBezTo>
                  <a:close/>
                </a:path>
              </a:pathLst>
            </a:custGeom>
            <a:solidFill>
              <a:srgbClr val="799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3" name="Freeform 323"/>
            <p:cNvSpPr/>
            <p:nvPr/>
          </p:nvSpPr>
          <p:spPr bwMode="auto">
            <a:xfrm>
              <a:off x="4589463" y="-407988"/>
              <a:ext cx="82550" cy="112713"/>
            </a:xfrm>
            <a:custGeom>
              <a:avLst/>
              <a:gdLst>
                <a:gd name="T0" fmla="*/ 0 w 29"/>
                <a:gd name="T1" fmla="*/ 0 h 40"/>
                <a:gd name="T2" fmla="*/ 15 w 29"/>
                <a:gd name="T3" fmla="*/ 21 h 40"/>
                <a:gd name="T4" fmla="*/ 28 w 29"/>
                <a:gd name="T5" fmla="*/ 40 h 40"/>
                <a:gd name="T6" fmla="*/ 29 w 29"/>
                <a:gd name="T7" fmla="*/ 39 h 40"/>
                <a:gd name="T8" fmla="*/ 14 w 29"/>
                <a:gd name="T9" fmla="*/ 18 h 40"/>
                <a:gd name="T10" fmla="*/ 0 w 29"/>
                <a:gd name="T11" fmla="*/ 0 h 40"/>
                <a:gd name="T12" fmla="*/ 0 w 29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40">
                  <a:moveTo>
                    <a:pt x="0" y="0"/>
                  </a:moveTo>
                  <a:cubicBezTo>
                    <a:pt x="4" y="8"/>
                    <a:pt x="11" y="14"/>
                    <a:pt x="15" y="21"/>
                  </a:cubicBezTo>
                  <a:cubicBezTo>
                    <a:pt x="19" y="28"/>
                    <a:pt x="23" y="35"/>
                    <a:pt x="28" y="40"/>
                  </a:cubicBezTo>
                  <a:cubicBezTo>
                    <a:pt x="29" y="40"/>
                    <a:pt x="29" y="40"/>
                    <a:pt x="29" y="39"/>
                  </a:cubicBezTo>
                  <a:cubicBezTo>
                    <a:pt x="24" y="32"/>
                    <a:pt x="19" y="25"/>
                    <a:pt x="14" y="18"/>
                  </a:cubicBezTo>
                  <a:cubicBezTo>
                    <a:pt x="10" y="12"/>
                    <a:pt x="4" y="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4" name="Freeform 324"/>
            <p:cNvSpPr/>
            <p:nvPr/>
          </p:nvSpPr>
          <p:spPr bwMode="auto">
            <a:xfrm>
              <a:off x="4618038" y="-331788"/>
              <a:ext cx="34925" cy="14288"/>
            </a:xfrm>
            <a:custGeom>
              <a:avLst/>
              <a:gdLst>
                <a:gd name="T0" fmla="*/ 0 w 12"/>
                <a:gd name="T1" fmla="*/ 1 h 5"/>
                <a:gd name="T2" fmla="*/ 12 w 12"/>
                <a:gd name="T3" fmla="*/ 5 h 5"/>
                <a:gd name="T4" fmla="*/ 12 w 12"/>
                <a:gd name="T5" fmla="*/ 4 h 5"/>
                <a:gd name="T6" fmla="*/ 6 w 12"/>
                <a:gd name="T7" fmla="*/ 3 h 5"/>
                <a:gd name="T8" fmla="*/ 1 w 12"/>
                <a:gd name="T9" fmla="*/ 0 h 5"/>
                <a:gd name="T10" fmla="*/ 0 w 12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">
                  <a:moveTo>
                    <a:pt x="0" y="1"/>
                  </a:moveTo>
                  <a:cubicBezTo>
                    <a:pt x="3" y="3"/>
                    <a:pt x="8" y="5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0" y="3"/>
                    <a:pt x="8" y="3"/>
                    <a:pt x="6" y="3"/>
                  </a:cubicBezTo>
                  <a:cubicBezTo>
                    <a:pt x="4" y="2"/>
                    <a:pt x="2" y="1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5" name="Freeform 325"/>
            <p:cNvSpPr/>
            <p:nvPr/>
          </p:nvSpPr>
          <p:spPr bwMode="auto">
            <a:xfrm>
              <a:off x="4629150" y="-377825"/>
              <a:ext cx="9525" cy="26988"/>
            </a:xfrm>
            <a:custGeom>
              <a:avLst/>
              <a:gdLst>
                <a:gd name="T0" fmla="*/ 1 w 3"/>
                <a:gd name="T1" fmla="*/ 1 h 9"/>
                <a:gd name="T2" fmla="*/ 1 w 3"/>
                <a:gd name="T3" fmla="*/ 5 h 9"/>
                <a:gd name="T4" fmla="*/ 1 w 3"/>
                <a:gd name="T5" fmla="*/ 8 h 9"/>
                <a:gd name="T6" fmla="*/ 2 w 3"/>
                <a:gd name="T7" fmla="*/ 9 h 9"/>
                <a:gd name="T8" fmla="*/ 1 w 3"/>
                <a:gd name="T9" fmla="*/ 1 h 9"/>
                <a:gd name="T10" fmla="*/ 1 w 3"/>
                <a:gd name="T1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9">
                  <a:moveTo>
                    <a:pt x="1" y="1"/>
                  </a:moveTo>
                  <a:cubicBezTo>
                    <a:pt x="1" y="2"/>
                    <a:pt x="1" y="3"/>
                    <a:pt x="1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9"/>
                    <a:pt x="2" y="9"/>
                    <a:pt x="2" y="9"/>
                  </a:cubicBezTo>
                  <a:cubicBezTo>
                    <a:pt x="3" y="6"/>
                    <a:pt x="2" y="3"/>
                    <a:pt x="1" y="1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6" name="Freeform 326"/>
            <p:cNvSpPr/>
            <p:nvPr/>
          </p:nvSpPr>
          <p:spPr bwMode="auto">
            <a:xfrm>
              <a:off x="4589463" y="-382588"/>
              <a:ext cx="25400" cy="7938"/>
            </a:xfrm>
            <a:custGeom>
              <a:avLst/>
              <a:gdLst>
                <a:gd name="T0" fmla="*/ 0 w 9"/>
                <a:gd name="T1" fmla="*/ 0 h 3"/>
                <a:gd name="T2" fmla="*/ 8 w 9"/>
                <a:gd name="T3" fmla="*/ 3 h 3"/>
                <a:gd name="T4" fmla="*/ 8 w 9"/>
                <a:gd name="T5" fmla="*/ 2 h 3"/>
                <a:gd name="T6" fmla="*/ 4 w 9"/>
                <a:gd name="T7" fmla="*/ 1 h 3"/>
                <a:gd name="T8" fmla="*/ 0 w 9"/>
                <a:gd name="T9" fmla="*/ 0 h 3"/>
                <a:gd name="T10" fmla="*/ 0 w 9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2" y="2"/>
                    <a:pt x="6" y="3"/>
                    <a:pt x="8" y="3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1"/>
                    <a:pt x="6" y="1"/>
                    <a:pt x="4" y="1"/>
                  </a:cubicBezTo>
                  <a:cubicBezTo>
                    <a:pt x="3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7" name="Freeform 327"/>
            <p:cNvSpPr/>
            <p:nvPr/>
          </p:nvSpPr>
          <p:spPr bwMode="auto">
            <a:xfrm>
              <a:off x="4711700" y="-149225"/>
              <a:ext cx="55563" cy="119063"/>
            </a:xfrm>
            <a:custGeom>
              <a:avLst/>
              <a:gdLst>
                <a:gd name="T0" fmla="*/ 17 w 19"/>
                <a:gd name="T1" fmla="*/ 19 h 42"/>
                <a:gd name="T2" fmla="*/ 11 w 19"/>
                <a:gd name="T3" fmla="*/ 0 h 42"/>
                <a:gd name="T4" fmla="*/ 7 w 19"/>
                <a:gd name="T5" fmla="*/ 2 h 42"/>
                <a:gd name="T6" fmla="*/ 4 w 19"/>
                <a:gd name="T7" fmla="*/ 18 h 42"/>
                <a:gd name="T8" fmla="*/ 0 w 19"/>
                <a:gd name="T9" fmla="*/ 35 h 42"/>
                <a:gd name="T10" fmla="*/ 1 w 19"/>
                <a:gd name="T11" fmla="*/ 37 h 42"/>
                <a:gd name="T12" fmla="*/ 7 w 19"/>
                <a:gd name="T13" fmla="*/ 40 h 42"/>
                <a:gd name="T14" fmla="*/ 17 w 19"/>
                <a:gd name="T15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42">
                  <a:moveTo>
                    <a:pt x="17" y="19"/>
                  </a:moveTo>
                  <a:cubicBezTo>
                    <a:pt x="18" y="12"/>
                    <a:pt x="19" y="2"/>
                    <a:pt x="11" y="0"/>
                  </a:cubicBezTo>
                  <a:cubicBezTo>
                    <a:pt x="9" y="0"/>
                    <a:pt x="7" y="0"/>
                    <a:pt x="7" y="2"/>
                  </a:cubicBezTo>
                  <a:cubicBezTo>
                    <a:pt x="5" y="7"/>
                    <a:pt x="5" y="13"/>
                    <a:pt x="4" y="18"/>
                  </a:cubicBezTo>
                  <a:cubicBezTo>
                    <a:pt x="3" y="24"/>
                    <a:pt x="1" y="30"/>
                    <a:pt x="0" y="35"/>
                  </a:cubicBezTo>
                  <a:cubicBezTo>
                    <a:pt x="0" y="36"/>
                    <a:pt x="1" y="37"/>
                    <a:pt x="1" y="37"/>
                  </a:cubicBezTo>
                  <a:cubicBezTo>
                    <a:pt x="2" y="40"/>
                    <a:pt x="4" y="42"/>
                    <a:pt x="7" y="40"/>
                  </a:cubicBezTo>
                  <a:cubicBezTo>
                    <a:pt x="13" y="36"/>
                    <a:pt x="16" y="25"/>
                    <a:pt x="17" y="19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8" name="Freeform 328"/>
            <p:cNvSpPr/>
            <p:nvPr/>
          </p:nvSpPr>
          <p:spPr bwMode="auto">
            <a:xfrm>
              <a:off x="4718050" y="-180975"/>
              <a:ext cx="31750" cy="25400"/>
            </a:xfrm>
            <a:custGeom>
              <a:avLst/>
              <a:gdLst>
                <a:gd name="T0" fmla="*/ 6 w 11"/>
                <a:gd name="T1" fmla="*/ 9 h 9"/>
                <a:gd name="T2" fmla="*/ 11 w 11"/>
                <a:gd name="T3" fmla="*/ 5 h 9"/>
                <a:gd name="T4" fmla="*/ 7 w 11"/>
                <a:gd name="T5" fmla="*/ 0 h 9"/>
                <a:gd name="T6" fmla="*/ 2 w 11"/>
                <a:gd name="T7" fmla="*/ 1 h 9"/>
                <a:gd name="T8" fmla="*/ 2 w 11"/>
                <a:gd name="T9" fmla="*/ 7 h 9"/>
                <a:gd name="T10" fmla="*/ 6 w 11"/>
                <a:gd name="T1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9">
                  <a:moveTo>
                    <a:pt x="6" y="9"/>
                  </a:moveTo>
                  <a:cubicBezTo>
                    <a:pt x="8" y="9"/>
                    <a:pt x="11" y="7"/>
                    <a:pt x="11" y="5"/>
                  </a:cubicBezTo>
                  <a:cubicBezTo>
                    <a:pt x="11" y="3"/>
                    <a:pt x="9" y="0"/>
                    <a:pt x="7" y="0"/>
                  </a:cubicBezTo>
                  <a:cubicBezTo>
                    <a:pt x="5" y="0"/>
                    <a:pt x="4" y="0"/>
                    <a:pt x="2" y="1"/>
                  </a:cubicBezTo>
                  <a:cubicBezTo>
                    <a:pt x="1" y="3"/>
                    <a:pt x="0" y="5"/>
                    <a:pt x="2" y="7"/>
                  </a:cubicBezTo>
                  <a:cubicBezTo>
                    <a:pt x="3" y="8"/>
                    <a:pt x="5" y="9"/>
                    <a:pt x="6" y="9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9" name="Freeform 329"/>
            <p:cNvSpPr/>
            <p:nvPr/>
          </p:nvSpPr>
          <p:spPr bwMode="auto">
            <a:xfrm>
              <a:off x="4678363" y="-22225"/>
              <a:ext cx="33338" cy="34925"/>
            </a:xfrm>
            <a:custGeom>
              <a:avLst/>
              <a:gdLst>
                <a:gd name="T0" fmla="*/ 11 w 12"/>
                <a:gd name="T1" fmla="*/ 2 h 12"/>
                <a:gd name="T2" fmla="*/ 9 w 12"/>
                <a:gd name="T3" fmla="*/ 0 h 12"/>
                <a:gd name="T4" fmla="*/ 1 w 12"/>
                <a:gd name="T5" fmla="*/ 6 h 12"/>
                <a:gd name="T6" fmla="*/ 3 w 12"/>
                <a:gd name="T7" fmla="*/ 11 h 12"/>
                <a:gd name="T8" fmla="*/ 9 w 12"/>
                <a:gd name="T9" fmla="*/ 8 h 12"/>
                <a:gd name="T10" fmla="*/ 11 w 12"/>
                <a:gd name="T11" fmla="*/ 2 h 12"/>
                <a:gd name="T12" fmla="*/ 11 w 12"/>
                <a:gd name="T13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11" y="2"/>
                  </a:moveTo>
                  <a:cubicBezTo>
                    <a:pt x="11" y="0"/>
                    <a:pt x="10" y="0"/>
                    <a:pt x="9" y="0"/>
                  </a:cubicBezTo>
                  <a:cubicBezTo>
                    <a:pt x="6" y="2"/>
                    <a:pt x="3" y="4"/>
                    <a:pt x="1" y="6"/>
                  </a:cubicBezTo>
                  <a:cubicBezTo>
                    <a:pt x="0" y="8"/>
                    <a:pt x="1" y="11"/>
                    <a:pt x="3" y="11"/>
                  </a:cubicBezTo>
                  <a:cubicBezTo>
                    <a:pt x="6" y="12"/>
                    <a:pt x="8" y="10"/>
                    <a:pt x="9" y="8"/>
                  </a:cubicBezTo>
                  <a:cubicBezTo>
                    <a:pt x="10" y="7"/>
                    <a:pt x="12" y="4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79" name="组合 378"/>
          <p:cNvGrpSpPr/>
          <p:nvPr/>
        </p:nvGrpSpPr>
        <p:grpSpPr>
          <a:xfrm>
            <a:off x="274319" y="313054"/>
            <a:ext cx="1466850" cy="1401763"/>
            <a:chOff x="1373188" y="-1385888"/>
            <a:chExt cx="1466850" cy="1401763"/>
          </a:xfrm>
        </p:grpSpPr>
        <p:sp>
          <p:nvSpPr>
            <p:cNvPr id="344" name="Freeform 333"/>
            <p:cNvSpPr>
              <a:spLocks noEditPoints="1"/>
            </p:cNvSpPr>
            <p:nvPr/>
          </p:nvSpPr>
          <p:spPr bwMode="auto">
            <a:xfrm>
              <a:off x="2425700" y="-1254125"/>
              <a:ext cx="222250" cy="419100"/>
            </a:xfrm>
            <a:custGeom>
              <a:avLst/>
              <a:gdLst>
                <a:gd name="T0" fmla="*/ 49 w 79"/>
                <a:gd name="T1" fmla="*/ 7 h 149"/>
                <a:gd name="T2" fmla="*/ 43 w 79"/>
                <a:gd name="T3" fmla="*/ 40 h 149"/>
                <a:gd name="T4" fmla="*/ 38 w 79"/>
                <a:gd name="T5" fmla="*/ 66 h 149"/>
                <a:gd name="T6" fmla="*/ 21 w 79"/>
                <a:gd name="T7" fmla="*/ 105 h 149"/>
                <a:gd name="T8" fmla="*/ 13 w 79"/>
                <a:gd name="T9" fmla="*/ 123 h 149"/>
                <a:gd name="T10" fmla="*/ 6 w 79"/>
                <a:gd name="T11" fmla="*/ 135 h 149"/>
                <a:gd name="T12" fmla="*/ 1 w 79"/>
                <a:gd name="T13" fmla="*/ 140 h 149"/>
                <a:gd name="T14" fmla="*/ 1 w 79"/>
                <a:gd name="T15" fmla="*/ 142 h 149"/>
                <a:gd name="T16" fmla="*/ 2 w 79"/>
                <a:gd name="T17" fmla="*/ 141 h 149"/>
                <a:gd name="T18" fmla="*/ 8 w 79"/>
                <a:gd name="T19" fmla="*/ 149 h 149"/>
                <a:gd name="T20" fmla="*/ 8 w 79"/>
                <a:gd name="T21" fmla="*/ 149 h 149"/>
                <a:gd name="T22" fmla="*/ 8 w 79"/>
                <a:gd name="T23" fmla="*/ 149 h 149"/>
                <a:gd name="T24" fmla="*/ 8 w 79"/>
                <a:gd name="T25" fmla="*/ 149 h 149"/>
                <a:gd name="T26" fmla="*/ 35 w 79"/>
                <a:gd name="T27" fmla="*/ 114 h 149"/>
                <a:gd name="T28" fmla="*/ 60 w 79"/>
                <a:gd name="T29" fmla="*/ 59 h 149"/>
                <a:gd name="T30" fmla="*/ 68 w 79"/>
                <a:gd name="T31" fmla="*/ 6 h 149"/>
                <a:gd name="T32" fmla="*/ 49 w 79"/>
                <a:gd name="T33" fmla="*/ 7 h 149"/>
                <a:gd name="T34" fmla="*/ 9 w 79"/>
                <a:gd name="T35" fmla="*/ 149 h 149"/>
                <a:gd name="T36" fmla="*/ 9 w 79"/>
                <a:gd name="T37" fmla="*/ 149 h 149"/>
                <a:gd name="T38" fmla="*/ 9 w 79"/>
                <a:gd name="T39" fmla="*/ 149 h 149"/>
                <a:gd name="T40" fmla="*/ 9 w 79"/>
                <a:gd name="T41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49">
                  <a:moveTo>
                    <a:pt x="49" y="7"/>
                  </a:moveTo>
                  <a:cubicBezTo>
                    <a:pt x="43" y="15"/>
                    <a:pt x="44" y="31"/>
                    <a:pt x="43" y="40"/>
                  </a:cubicBezTo>
                  <a:cubicBezTo>
                    <a:pt x="41" y="49"/>
                    <a:pt x="41" y="57"/>
                    <a:pt x="38" y="66"/>
                  </a:cubicBezTo>
                  <a:cubicBezTo>
                    <a:pt x="33" y="79"/>
                    <a:pt x="27" y="92"/>
                    <a:pt x="21" y="105"/>
                  </a:cubicBezTo>
                  <a:cubicBezTo>
                    <a:pt x="19" y="109"/>
                    <a:pt x="16" y="116"/>
                    <a:pt x="13" y="123"/>
                  </a:cubicBezTo>
                  <a:cubicBezTo>
                    <a:pt x="10" y="128"/>
                    <a:pt x="8" y="132"/>
                    <a:pt x="6" y="135"/>
                  </a:cubicBezTo>
                  <a:cubicBezTo>
                    <a:pt x="4" y="137"/>
                    <a:pt x="3" y="139"/>
                    <a:pt x="1" y="140"/>
                  </a:cubicBezTo>
                  <a:cubicBezTo>
                    <a:pt x="0" y="141"/>
                    <a:pt x="0" y="142"/>
                    <a:pt x="1" y="142"/>
                  </a:cubicBezTo>
                  <a:cubicBezTo>
                    <a:pt x="1" y="142"/>
                    <a:pt x="1" y="141"/>
                    <a:pt x="2" y="141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20" y="143"/>
                    <a:pt x="29" y="125"/>
                    <a:pt x="35" y="114"/>
                  </a:cubicBezTo>
                  <a:cubicBezTo>
                    <a:pt x="45" y="97"/>
                    <a:pt x="53" y="78"/>
                    <a:pt x="60" y="59"/>
                  </a:cubicBezTo>
                  <a:cubicBezTo>
                    <a:pt x="65" y="46"/>
                    <a:pt x="79" y="19"/>
                    <a:pt x="68" y="6"/>
                  </a:cubicBezTo>
                  <a:cubicBezTo>
                    <a:pt x="62" y="0"/>
                    <a:pt x="54" y="0"/>
                    <a:pt x="49" y="7"/>
                  </a:cubicBezTo>
                  <a:close/>
                  <a:moveTo>
                    <a:pt x="9" y="149"/>
                  </a:moveTo>
                  <a:cubicBezTo>
                    <a:pt x="9" y="149"/>
                    <a:pt x="9" y="149"/>
                    <a:pt x="9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9" y="149"/>
                    <a:pt x="9" y="149"/>
                    <a:pt x="9" y="149"/>
                  </a:cubicBezTo>
                  <a:close/>
                </a:path>
              </a:pathLst>
            </a:custGeom>
            <a:solidFill>
              <a:srgbClr val="E53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5" name="Freeform 334"/>
            <p:cNvSpPr>
              <a:spLocks noEditPoints="1"/>
            </p:cNvSpPr>
            <p:nvPr/>
          </p:nvSpPr>
          <p:spPr bwMode="auto">
            <a:xfrm>
              <a:off x="1446213" y="-417513"/>
              <a:ext cx="444500" cy="130175"/>
            </a:xfrm>
            <a:custGeom>
              <a:avLst/>
              <a:gdLst>
                <a:gd name="T0" fmla="*/ 4 w 158"/>
                <a:gd name="T1" fmla="*/ 32 h 46"/>
                <a:gd name="T2" fmla="*/ 57 w 158"/>
                <a:gd name="T3" fmla="*/ 38 h 46"/>
                <a:gd name="T4" fmla="*/ 117 w 158"/>
                <a:gd name="T5" fmla="*/ 28 h 46"/>
                <a:gd name="T6" fmla="*/ 158 w 158"/>
                <a:gd name="T7" fmla="*/ 11 h 46"/>
                <a:gd name="T8" fmla="*/ 157 w 158"/>
                <a:gd name="T9" fmla="*/ 10 h 46"/>
                <a:gd name="T10" fmla="*/ 157 w 158"/>
                <a:gd name="T11" fmla="*/ 10 h 46"/>
                <a:gd name="T12" fmla="*/ 157 w 158"/>
                <a:gd name="T13" fmla="*/ 10 h 46"/>
                <a:gd name="T14" fmla="*/ 152 w 158"/>
                <a:gd name="T15" fmla="*/ 2 h 46"/>
                <a:gd name="T16" fmla="*/ 152 w 158"/>
                <a:gd name="T17" fmla="*/ 2 h 46"/>
                <a:gd name="T18" fmla="*/ 151 w 158"/>
                <a:gd name="T19" fmla="*/ 1 h 46"/>
                <a:gd name="T20" fmla="*/ 145 w 158"/>
                <a:gd name="T21" fmla="*/ 5 h 46"/>
                <a:gd name="T22" fmla="*/ 131 w 158"/>
                <a:gd name="T23" fmla="*/ 9 h 46"/>
                <a:gd name="T24" fmla="*/ 112 w 158"/>
                <a:gd name="T25" fmla="*/ 11 h 46"/>
                <a:gd name="T26" fmla="*/ 69 w 158"/>
                <a:gd name="T27" fmla="*/ 18 h 46"/>
                <a:gd name="T28" fmla="*/ 44 w 158"/>
                <a:gd name="T29" fmla="*/ 16 h 46"/>
                <a:gd name="T30" fmla="*/ 9 w 158"/>
                <a:gd name="T31" fmla="*/ 14 h 46"/>
                <a:gd name="T32" fmla="*/ 4 w 158"/>
                <a:gd name="T33" fmla="*/ 32 h 46"/>
                <a:gd name="T34" fmla="*/ 157 w 158"/>
                <a:gd name="T35" fmla="*/ 11 h 46"/>
                <a:gd name="T36" fmla="*/ 157 w 158"/>
                <a:gd name="T37" fmla="*/ 11 h 46"/>
                <a:gd name="T38" fmla="*/ 157 w 158"/>
                <a:gd name="T39" fmla="*/ 11 h 46"/>
                <a:gd name="T40" fmla="*/ 157 w 158"/>
                <a:gd name="T41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8" h="46">
                  <a:moveTo>
                    <a:pt x="4" y="32"/>
                  </a:moveTo>
                  <a:cubicBezTo>
                    <a:pt x="14" y="46"/>
                    <a:pt x="44" y="39"/>
                    <a:pt x="57" y="38"/>
                  </a:cubicBezTo>
                  <a:cubicBezTo>
                    <a:pt x="78" y="36"/>
                    <a:pt x="98" y="33"/>
                    <a:pt x="117" y="28"/>
                  </a:cubicBezTo>
                  <a:cubicBezTo>
                    <a:pt x="129" y="25"/>
                    <a:pt x="148" y="21"/>
                    <a:pt x="158" y="11"/>
                  </a:cubicBezTo>
                  <a:cubicBezTo>
                    <a:pt x="158" y="11"/>
                    <a:pt x="158" y="10"/>
                    <a:pt x="157" y="10"/>
                  </a:cubicBezTo>
                  <a:cubicBezTo>
                    <a:pt x="157" y="10"/>
                    <a:pt x="157" y="10"/>
                    <a:pt x="157" y="10"/>
                  </a:cubicBezTo>
                  <a:cubicBezTo>
                    <a:pt x="157" y="10"/>
                    <a:pt x="157" y="10"/>
                    <a:pt x="157" y="10"/>
                  </a:cubicBezTo>
                  <a:cubicBezTo>
                    <a:pt x="152" y="2"/>
                    <a:pt x="152" y="2"/>
                    <a:pt x="152" y="2"/>
                  </a:cubicBezTo>
                  <a:cubicBezTo>
                    <a:pt x="152" y="2"/>
                    <a:pt x="152" y="2"/>
                    <a:pt x="152" y="2"/>
                  </a:cubicBezTo>
                  <a:cubicBezTo>
                    <a:pt x="153" y="1"/>
                    <a:pt x="152" y="0"/>
                    <a:pt x="151" y="1"/>
                  </a:cubicBezTo>
                  <a:cubicBezTo>
                    <a:pt x="149" y="3"/>
                    <a:pt x="147" y="4"/>
                    <a:pt x="145" y="5"/>
                  </a:cubicBezTo>
                  <a:cubicBezTo>
                    <a:pt x="141" y="6"/>
                    <a:pt x="136" y="7"/>
                    <a:pt x="131" y="9"/>
                  </a:cubicBezTo>
                  <a:cubicBezTo>
                    <a:pt x="124" y="10"/>
                    <a:pt x="116" y="11"/>
                    <a:pt x="112" y="11"/>
                  </a:cubicBezTo>
                  <a:cubicBezTo>
                    <a:pt x="98" y="14"/>
                    <a:pt x="83" y="17"/>
                    <a:pt x="69" y="18"/>
                  </a:cubicBezTo>
                  <a:cubicBezTo>
                    <a:pt x="61" y="19"/>
                    <a:pt x="52" y="17"/>
                    <a:pt x="44" y="16"/>
                  </a:cubicBezTo>
                  <a:cubicBezTo>
                    <a:pt x="34" y="15"/>
                    <a:pt x="18" y="11"/>
                    <a:pt x="9" y="14"/>
                  </a:cubicBezTo>
                  <a:cubicBezTo>
                    <a:pt x="2" y="17"/>
                    <a:pt x="0" y="25"/>
                    <a:pt x="4" y="32"/>
                  </a:cubicBezTo>
                  <a:close/>
                  <a:moveTo>
                    <a:pt x="157" y="11"/>
                  </a:move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lose/>
                </a:path>
              </a:pathLst>
            </a:custGeom>
            <a:solidFill>
              <a:srgbClr val="E53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" name="Freeform 335"/>
            <p:cNvSpPr>
              <a:spLocks noEditPoints="1"/>
            </p:cNvSpPr>
            <p:nvPr/>
          </p:nvSpPr>
          <p:spPr bwMode="auto">
            <a:xfrm>
              <a:off x="1595438" y="-1220788"/>
              <a:ext cx="1200150" cy="1225550"/>
            </a:xfrm>
            <a:custGeom>
              <a:avLst/>
              <a:gdLst>
                <a:gd name="T0" fmla="*/ 378 w 426"/>
                <a:gd name="T1" fmla="*/ 171 h 435"/>
                <a:gd name="T2" fmla="*/ 393 w 426"/>
                <a:gd name="T3" fmla="*/ 149 h 435"/>
                <a:gd name="T4" fmla="*/ 377 w 426"/>
                <a:gd name="T5" fmla="*/ 121 h 435"/>
                <a:gd name="T6" fmla="*/ 345 w 426"/>
                <a:gd name="T7" fmla="*/ 119 h 435"/>
                <a:gd name="T8" fmla="*/ 352 w 426"/>
                <a:gd name="T9" fmla="*/ 53 h 435"/>
                <a:gd name="T10" fmla="*/ 314 w 426"/>
                <a:gd name="T11" fmla="*/ 83 h 435"/>
                <a:gd name="T12" fmla="*/ 318 w 426"/>
                <a:gd name="T13" fmla="*/ 56 h 435"/>
                <a:gd name="T14" fmla="*/ 289 w 426"/>
                <a:gd name="T15" fmla="*/ 43 h 435"/>
                <a:gd name="T16" fmla="*/ 261 w 426"/>
                <a:gd name="T17" fmla="*/ 57 h 435"/>
                <a:gd name="T18" fmla="*/ 228 w 426"/>
                <a:gd name="T19" fmla="*/ 3 h 435"/>
                <a:gd name="T20" fmla="*/ 214 w 426"/>
                <a:gd name="T21" fmla="*/ 46 h 435"/>
                <a:gd name="T22" fmla="*/ 194 w 426"/>
                <a:gd name="T23" fmla="*/ 56 h 435"/>
                <a:gd name="T24" fmla="*/ 166 w 426"/>
                <a:gd name="T25" fmla="*/ 53 h 435"/>
                <a:gd name="T26" fmla="*/ 101 w 426"/>
                <a:gd name="T27" fmla="*/ 32 h 435"/>
                <a:gd name="T28" fmla="*/ 118 w 426"/>
                <a:gd name="T29" fmla="*/ 75 h 435"/>
                <a:gd name="T30" fmla="*/ 95 w 426"/>
                <a:gd name="T31" fmla="*/ 67 h 435"/>
                <a:gd name="T32" fmla="*/ 77 w 426"/>
                <a:gd name="T33" fmla="*/ 86 h 435"/>
                <a:gd name="T34" fmla="*/ 87 w 426"/>
                <a:gd name="T35" fmla="*/ 116 h 435"/>
                <a:gd name="T36" fmla="*/ 16 w 426"/>
                <a:gd name="T37" fmla="*/ 127 h 435"/>
                <a:gd name="T38" fmla="*/ 55 w 426"/>
                <a:gd name="T39" fmla="*/ 153 h 435"/>
                <a:gd name="T40" fmla="*/ 31 w 426"/>
                <a:gd name="T41" fmla="*/ 159 h 435"/>
                <a:gd name="T42" fmla="*/ 26 w 426"/>
                <a:gd name="T43" fmla="*/ 192 h 435"/>
                <a:gd name="T44" fmla="*/ 53 w 426"/>
                <a:gd name="T45" fmla="*/ 215 h 435"/>
                <a:gd name="T46" fmla="*/ 1 w 426"/>
                <a:gd name="T47" fmla="*/ 262 h 435"/>
                <a:gd name="T48" fmla="*/ 49 w 426"/>
                <a:gd name="T49" fmla="*/ 260 h 435"/>
                <a:gd name="T50" fmla="*/ 33 w 426"/>
                <a:gd name="T51" fmla="*/ 283 h 435"/>
                <a:gd name="T52" fmla="*/ 49 w 426"/>
                <a:gd name="T53" fmla="*/ 311 h 435"/>
                <a:gd name="T54" fmla="*/ 82 w 426"/>
                <a:gd name="T55" fmla="*/ 312 h 435"/>
                <a:gd name="T56" fmla="*/ 68 w 426"/>
                <a:gd name="T57" fmla="*/ 378 h 435"/>
                <a:gd name="T58" fmla="*/ 105 w 426"/>
                <a:gd name="T59" fmla="*/ 350 h 435"/>
                <a:gd name="T60" fmla="*/ 106 w 426"/>
                <a:gd name="T61" fmla="*/ 377 h 435"/>
                <a:gd name="T62" fmla="*/ 136 w 426"/>
                <a:gd name="T63" fmla="*/ 390 h 435"/>
                <a:gd name="T64" fmla="*/ 165 w 426"/>
                <a:gd name="T65" fmla="*/ 385 h 435"/>
                <a:gd name="T66" fmla="*/ 200 w 426"/>
                <a:gd name="T67" fmla="*/ 396 h 435"/>
                <a:gd name="T68" fmla="*/ 211 w 426"/>
                <a:gd name="T69" fmla="*/ 390 h 435"/>
                <a:gd name="T70" fmla="*/ 231 w 426"/>
                <a:gd name="T71" fmla="*/ 379 h 435"/>
                <a:gd name="T72" fmla="*/ 259 w 426"/>
                <a:gd name="T73" fmla="*/ 382 h 435"/>
                <a:gd name="T74" fmla="*/ 264 w 426"/>
                <a:gd name="T75" fmla="*/ 372 h 435"/>
                <a:gd name="T76" fmla="*/ 324 w 426"/>
                <a:gd name="T77" fmla="*/ 405 h 435"/>
                <a:gd name="T78" fmla="*/ 307 w 426"/>
                <a:gd name="T79" fmla="*/ 360 h 435"/>
                <a:gd name="T80" fmla="*/ 330 w 426"/>
                <a:gd name="T81" fmla="*/ 370 h 435"/>
                <a:gd name="T82" fmla="*/ 353 w 426"/>
                <a:gd name="T83" fmla="*/ 346 h 435"/>
                <a:gd name="T84" fmla="*/ 343 w 426"/>
                <a:gd name="T85" fmla="*/ 316 h 435"/>
                <a:gd name="T86" fmla="*/ 360 w 426"/>
                <a:gd name="T87" fmla="*/ 315 h 435"/>
                <a:gd name="T88" fmla="*/ 380 w 426"/>
                <a:gd name="T89" fmla="*/ 284 h 435"/>
                <a:gd name="T90" fmla="*/ 376 w 426"/>
                <a:gd name="T91" fmla="*/ 272 h 435"/>
                <a:gd name="T92" fmla="*/ 373 w 426"/>
                <a:gd name="T93" fmla="*/ 250 h 435"/>
                <a:gd name="T94" fmla="*/ 385 w 426"/>
                <a:gd name="T95" fmla="*/ 224 h 435"/>
                <a:gd name="T96" fmla="*/ 389 w 426"/>
                <a:gd name="T97" fmla="*/ 210 h 435"/>
                <a:gd name="T98" fmla="*/ 280 w 426"/>
                <a:gd name="T99" fmla="*/ 269 h 435"/>
                <a:gd name="T100" fmla="*/ 236 w 426"/>
                <a:gd name="T101" fmla="*/ 299 h 435"/>
                <a:gd name="T102" fmla="*/ 170 w 426"/>
                <a:gd name="T103" fmla="*/ 300 h 435"/>
                <a:gd name="T104" fmla="*/ 129 w 426"/>
                <a:gd name="T105" fmla="*/ 258 h 435"/>
                <a:gd name="T106" fmla="*/ 149 w 426"/>
                <a:gd name="T107" fmla="*/ 165 h 435"/>
                <a:gd name="T108" fmla="*/ 190 w 426"/>
                <a:gd name="T109" fmla="*/ 136 h 435"/>
                <a:gd name="T110" fmla="*/ 256 w 426"/>
                <a:gd name="T111" fmla="*/ 134 h 435"/>
                <a:gd name="T112" fmla="*/ 297 w 426"/>
                <a:gd name="T113" fmla="*/ 175 h 435"/>
                <a:gd name="T114" fmla="*/ 280 w 426"/>
                <a:gd name="T115" fmla="*/ 26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26" h="435">
                  <a:moveTo>
                    <a:pt x="422" y="166"/>
                  </a:moveTo>
                  <a:cubicBezTo>
                    <a:pt x="411" y="172"/>
                    <a:pt x="399" y="174"/>
                    <a:pt x="386" y="173"/>
                  </a:cubicBezTo>
                  <a:cubicBezTo>
                    <a:pt x="384" y="173"/>
                    <a:pt x="380" y="173"/>
                    <a:pt x="378" y="171"/>
                  </a:cubicBezTo>
                  <a:cubicBezTo>
                    <a:pt x="373" y="169"/>
                    <a:pt x="374" y="168"/>
                    <a:pt x="378" y="165"/>
                  </a:cubicBezTo>
                  <a:cubicBezTo>
                    <a:pt x="383" y="160"/>
                    <a:pt x="388" y="156"/>
                    <a:pt x="394" y="153"/>
                  </a:cubicBezTo>
                  <a:cubicBezTo>
                    <a:pt x="396" y="152"/>
                    <a:pt x="396" y="149"/>
                    <a:pt x="393" y="149"/>
                  </a:cubicBezTo>
                  <a:cubicBezTo>
                    <a:pt x="383" y="147"/>
                    <a:pt x="372" y="147"/>
                    <a:pt x="362" y="149"/>
                  </a:cubicBezTo>
                  <a:cubicBezTo>
                    <a:pt x="369" y="142"/>
                    <a:pt x="375" y="133"/>
                    <a:pt x="378" y="123"/>
                  </a:cubicBezTo>
                  <a:cubicBezTo>
                    <a:pt x="379" y="122"/>
                    <a:pt x="378" y="121"/>
                    <a:pt x="377" y="121"/>
                  </a:cubicBezTo>
                  <a:cubicBezTo>
                    <a:pt x="369" y="118"/>
                    <a:pt x="362" y="120"/>
                    <a:pt x="354" y="122"/>
                  </a:cubicBezTo>
                  <a:cubicBezTo>
                    <a:pt x="352" y="123"/>
                    <a:pt x="349" y="124"/>
                    <a:pt x="347" y="124"/>
                  </a:cubicBezTo>
                  <a:cubicBezTo>
                    <a:pt x="342" y="125"/>
                    <a:pt x="344" y="122"/>
                    <a:pt x="345" y="119"/>
                  </a:cubicBezTo>
                  <a:cubicBezTo>
                    <a:pt x="347" y="115"/>
                    <a:pt x="349" y="111"/>
                    <a:pt x="351" y="108"/>
                  </a:cubicBezTo>
                  <a:cubicBezTo>
                    <a:pt x="358" y="91"/>
                    <a:pt x="360" y="72"/>
                    <a:pt x="356" y="53"/>
                  </a:cubicBezTo>
                  <a:cubicBezTo>
                    <a:pt x="356" y="52"/>
                    <a:pt x="353" y="51"/>
                    <a:pt x="352" y="53"/>
                  </a:cubicBezTo>
                  <a:cubicBezTo>
                    <a:pt x="347" y="64"/>
                    <a:pt x="338" y="73"/>
                    <a:pt x="328" y="79"/>
                  </a:cubicBezTo>
                  <a:cubicBezTo>
                    <a:pt x="326" y="81"/>
                    <a:pt x="323" y="82"/>
                    <a:pt x="321" y="83"/>
                  </a:cubicBezTo>
                  <a:cubicBezTo>
                    <a:pt x="319" y="84"/>
                    <a:pt x="317" y="84"/>
                    <a:pt x="314" y="83"/>
                  </a:cubicBezTo>
                  <a:cubicBezTo>
                    <a:pt x="315" y="81"/>
                    <a:pt x="315" y="79"/>
                    <a:pt x="315" y="77"/>
                  </a:cubicBezTo>
                  <a:cubicBezTo>
                    <a:pt x="317" y="71"/>
                    <a:pt x="319" y="64"/>
                    <a:pt x="321" y="58"/>
                  </a:cubicBezTo>
                  <a:cubicBezTo>
                    <a:pt x="322" y="57"/>
                    <a:pt x="320" y="55"/>
                    <a:pt x="318" y="56"/>
                  </a:cubicBezTo>
                  <a:cubicBezTo>
                    <a:pt x="309" y="61"/>
                    <a:pt x="300" y="67"/>
                    <a:pt x="293" y="75"/>
                  </a:cubicBezTo>
                  <a:cubicBezTo>
                    <a:pt x="295" y="65"/>
                    <a:pt x="294" y="55"/>
                    <a:pt x="291" y="45"/>
                  </a:cubicBezTo>
                  <a:cubicBezTo>
                    <a:pt x="291" y="43"/>
                    <a:pt x="290" y="43"/>
                    <a:pt x="289" y="43"/>
                  </a:cubicBezTo>
                  <a:cubicBezTo>
                    <a:pt x="281" y="45"/>
                    <a:pt x="277" y="50"/>
                    <a:pt x="272" y="56"/>
                  </a:cubicBezTo>
                  <a:cubicBezTo>
                    <a:pt x="271" y="58"/>
                    <a:pt x="265" y="69"/>
                    <a:pt x="262" y="64"/>
                  </a:cubicBezTo>
                  <a:cubicBezTo>
                    <a:pt x="261" y="63"/>
                    <a:pt x="261" y="59"/>
                    <a:pt x="261" y="57"/>
                  </a:cubicBezTo>
                  <a:cubicBezTo>
                    <a:pt x="261" y="55"/>
                    <a:pt x="261" y="52"/>
                    <a:pt x="260" y="49"/>
                  </a:cubicBezTo>
                  <a:cubicBezTo>
                    <a:pt x="256" y="31"/>
                    <a:pt x="246" y="14"/>
                    <a:pt x="232" y="1"/>
                  </a:cubicBezTo>
                  <a:cubicBezTo>
                    <a:pt x="231" y="0"/>
                    <a:pt x="228" y="1"/>
                    <a:pt x="228" y="3"/>
                  </a:cubicBezTo>
                  <a:cubicBezTo>
                    <a:pt x="230" y="15"/>
                    <a:pt x="229" y="27"/>
                    <a:pt x="224" y="39"/>
                  </a:cubicBezTo>
                  <a:cubicBezTo>
                    <a:pt x="223" y="41"/>
                    <a:pt x="222" y="45"/>
                    <a:pt x="220" y="47"/>
                  </a:cubicBezTo>
                  <a:cubicBezTo>
                    <a:pt x="216" y="51"/>
                    <a:pt x="216" y="50"/>
                    <a:pt x="214" y="46"/>
                  </a:cubicBezTo>
                  <a:cubicBezTo>
                    <a:pt x="211" y="40"/>
                    <a:pt x="209" y="33"/>
                    <a:pt x="207" y="26"/>
                  </a:cubicBezTo>
                  <a:cubicBezTo>
                    <a:pt x="206" y="24"/>
                    <a:pt x="204" y="23"/>
                    <a:pt x="203" y="25"/>
                  </a:cubicBezTo>
                  <a:cubicBezTo>
                    <a:pt x="198" y="35"/>
                    <a:pt x="195" y="45"/>
                    <a:pt x="194" y="56"/>
                  </a:cubicBezTo>
                  <a:cubicBezTo>
                    <a:pt x="189" y="47"/>
                    <a:pt x="182" y="38"/>
                    <a:pt x="174" y="32"/>
                  </a:cubicBezTo>
                  <a:cubicBezTo>
                    <a:pt x="173" y="31"/>
                    <a:pt x="172" y="32"/>
                    <a:pt x="171" y="33"/>
                  </a:cubicBezTo>
                  <a:cubicBezTo>
                    <a:pt x="166" y="38"/>
                    <a:pt x="166" y="46"/>
                    <a:pt x="166" y="53"/>
                  </a:cubicBezTo>
                  <a:cubicBezTo>
                    <a:pt x="166" y="57"/>
                    <a:pt x="167" y="68"/>
                    <a:pt x="159" y="62"/>
                  </a:cubicBezTo>
                  <a:cubicBezTo>
                    <a:pt x="156" y="59"/>
                    <a:pt x="153" y="56"/>
                    <a:pt x="150" y="53"/>
                  </a:cubicBezTo>
                  <a:cubicBezTo>
                    <a:pt x="136" y="41"/>
                    <a:pt x="119" y="34"/>
                    <a:pt x="101" y="32"/>
                  </a:cubicBezTo>
                  <a:cubicBezTo>
                    <a:pt x="99" y="32"/>
                    <a:pt x="97" y="34"/>
                    <a:pt x="99" y="36"/>
                  </a:cubicBezTo>
                  <a:cubicBezTo>
                    <a:pt x="108" y="44"/>
                    <a:pt x="114" y="55"/>
                    <a:pt x="117" y="68"/>
                  </a:cubicBezTo>
                  <a:cubicBezTo>
                    <a:pt x="117" y="70"/>
                    <a:pt x="118" y="72"/>
                    <a:pt x="118" y="75"/>
                  </a:cubicBezTo>
                  <a:cubicBezTo>
                    <a:pt x="120" y="78"/>
                    <a:pt x="118" y="80"/>
                    <a:pt x="114" y="80"/>
                  </a:cubicBezTo>
                  <a:cubicBezTo>
                    <a:pt x="113" y="79"/>
                    <a:pt x="111" y="78"/>
                    <a:pt x="110" y="77"/>
                  </a:cubicBezTo>
                  <a:cubicBezTo>
                    <a:pt x="104" y="74"/>
                    <a:pt x="99" y="71"/>
                    <a:pt x="95" y="67"/>
                  </a:cubicBezTo>
                  <a:cubicBezTo>
                    <a:pt x="93" y="65"/>
                    <a:pt x="91" y="67"/>
                    <a:pt x="91" y="69"/>
                  </a:cubicBezTo>
                  <a:cubicBezTo>
                    <a:pt x="93" y="77"/>
                    <a:pt x="95" y="84"/>
                    <a:pt x="98" y="91"/>
                  </a:cubicBezTo>
                  <a:cubicBezTo>
                    <a:pt x="91" y="88"/>
                    <a:pt x="84" y="87"/>
                    <a:pt x="77" y="86"/>
                  </a:cubicBezTo>
                  <a:cubicBezTo>
                    <a:pt x="76" y="86"/>
                    <a:pt x="75" y="87"/>
                    <a:pt x="75" y="88"/>
                  </a:cubicBezTo>
                  <a:cubicBezTo>
                    <a:pt x="74" y="97"/>
                    <a:pt x="79" y="103"/>
                    <a:pt x="83" y="110"/>
                  </a:cubicBezTo>
                  <a:cubicBezTo>
                    <a:pt x="84" y="112"/>
                    <a:pt x="86" y="114"/>
                    <a:pt x="87" y="116"/>
                  </a:cubicBezTo>
                  <a:cubicBezTo>
                    <a:pt x="89" y="121"/>
                    <a:pt x="85" y="120"/>
                    <a:pt x="82" y="119"/>
                  </a:cubicBezTo>
                  <a:cubicBezTo>
                    <a:pt x="78" y="119"/>
                    <a:pt x="74" y="117"/>
                    <a:pt x="69" y="117"/>
                  </a:cubicBezTo>
                  <a:cubicBezTo>
                    <a:pt x="51" y="115"/>
                    <a:pt x="32" y="118"/>
                    <a:pt x="16" y="127"/>
                  </a:cubicBezTo>
                  <a:cubicBezTo>
                    <a:pt x="14" y="128"/>
                    <a:pt x="15" y="131"/>
                    <a:pt x="17" y="131"/>
                  </a:cubicBezTo>
                  <a:cubicBezTo>
                    <a:pt x="29" y="134"/>
                    <a:pt x="40" y="139"/>
                    <a:pt x="49" y="148"/>
                  </a:cubicBezTo>
                  <a:cubicBezTo>
                    <a:pt x="51" y="149"/>
                    <a:pt x="53" y="151"/>
                    <a:pt x="55" y="153"/>
                  </a:cubicBezTo>
                  <a:cubicBezTo>
                    <a:pt x="56" y="155"/>
                    <a:pt x="57" y="157"/>
                    <a:pt x="57" y="159"/>
                  </a:cubicBezTo>
                  <a:cubicBezTo>
                    <a:pt x="55" y="159"/>
                    <a:pt x="53" y="159"/>
                    <a:pt x="52" y="160"/>
                  </a:cubicBezTo>
                  <a:cubicBezTo>
                    <a:pt x="45" y="160"/>
                    <a:pt x="38" y="160"/>
                    <a:pt x="31" y="159"/>
                  </a:cubicBezTo>
                  <a:cubicBezTo>
                    <a:pt x="29" y="159"/>
                    <a:pt x="28" y="162"/>
                    <a:pt x="29" y="163"/>
                  </a:cubicBezTo>
                  <a:cubicBezTo>
                    <a:pt x="37" y="171"/>
                    <a:pt x="45" y="177"/>
                    <a:pt x="55" y="182"/>
                  </a:cubicBezTo>
                  <a:cubicBezTo>
                    <a:pt x="45" y="183"/>
                    <a:pt x="35" y="187"/>
                    <a:pt x="26" y="192"/>
                  </a:cubicBezTo>
                  <a:cubicBezTo>
                    <a:pt x="25" y="193"/>
                    <a:pt x="25" y="194"/>
                    <a:pt x="25" y="195"/>
                  </a:cubicBezTo>
                  <a:cubicBezTo>
                    <a:pt x="29" y="202"/>
                    <a:pt x="36" y="205"/>
                    <a:pt x="43" y="207"/>
                  </a:cubicBezTo>
                  <a:cubicBezTo>
                    <a:pt x="46" y="208"/>
                    <a:pt x="56" y="210"/>
                    <a:pt x="53" y="215"/>
                  </a:cubicBezTo>
                  <a:cubicBezTo>
                    <a:pt x="52" y="216"/>
                    <a:pt x="47" y="217"/>
                    <a:pt x="45" y="218"/>
                  </a:cubicBezTo>
                  <a:cubicBezTo>
                    <a:pt x="43" y="219"/>
                    <a:pt x="41" y="220"/>
                    <a:pt x="39" y="221"/>
                  </a:cubicBezTo>
                  <a:cubicBezTo>
                    <a:pt x="22" y="230"/>
                    <a:pt x="9" y="244"/>
                    <a:pt x="1" y="262"/>
                  </a:cubicBezTo>
                  <a:cubicBezTo>
                    <a:pt x="0" y="263"/>
                    <a:pt x="3" y="265"/>
                    <a:pt x="4" y="264"/>
                  </a:cubicBezTo>
                  <a:cubicBezTo>
                    <a:pt x="15" y="259"/>
                    <a:pt x="28" y="257"/>
                    <a:pt x="40" y="258"/>
                  </a:cubicBezTo>
                  <a:cubicBezTo>
                    <a:pt x="43" y="259"/>
                    <a:pt x="47" y="259"/>
                    <a:pt x="49" y="260"/>
                  </a:cubicBezTo>
                  <a:cubicBezTo>
                    <a:pt x="54" y="263"/>
                    <a:pt x="53" y="263"/>
                    <a:pt x="49" y="267"/>
                  </a:cubicBezTo>
                  <a:cubicBezTo>
                    <a:pt x="44" y="271"/>
                    <a:pt x="38" y="275"/>
                    <a:pt x="32" y="278"/>
                  </a:cubicBezTo>
                  <a:cubicBezTo>
                    <a:pt x="30" y="280"/>
                    <a:pt x="31" y="282"/>
                    <a:pt x="33" y="283"/>
                  </a:cubicBezTo>
                  <a:cubicBezTo>
                    <a:pt x="44" y="285"/>
                    <a:pt x="54" y="284"/>
                    <a:pt x="64" y="282"/>
                  </a:cubicBezTo>
                  <a:cubicBezTo>
                    <a:pt x="57" y="290"/>
                    <a:pt x="51" y="298"/>
                    <a:pt x="47" y="308"/>
                  </a:cubicBezTo>
                  <a:cubicBezTo>
                    <a:pt x="47" y="309"/>
                    <a:pt x="48" y="310"/>
                    <a:pt x="49" y="311"/>
                  </a:cubicBezTo>
                  <a:cubicBezTo>
                    <a:pt x="56" y="314"/>
                    <a:pt x="63" y="312"/>
                    <a:pt x="70" y="310"/>
                  </a:cubicBezTo>
                  <a:cubicBezTo>
                    <a:pt x="72" y="309"/>
                    <a:pt x="75" y="308"/>
                    <a:pt x="77" y="308"/>
                  </a:cubicBezTo>
                  <a:cubicBezTo>
                    <a:pt x="80" y="307"/>
                    <a:pt x="81" y="308"/>
                    <a:pt x="82" y="312"/>
                  </a:cubicBezTo>
                  <a:cubicBezTo>
                    <a:pt x="81" y="312"/>
                    <a:pt x="81" y="313"/>
                    <a:pt x="81" y="314"/>
                  </a:cubicBezTo>
                  <a:cubicBezTo>
                    <a:pt x="79" y="318"/>
                    <a:pt x="76" y="322"/>
                    <a:pt x="74" y="325"/>
                  </a:cubicBezTo>
                  <a:cubicBezTo>
                    <a:pt x="67" y="342"/>
                    <a:pt x="65" y="361"/>
                    <a:pt x="68" y="378"/>
                  </a:cubicBezTo>
                  <a:cubicBezTo>
                    <a:pt x="69" y="380"/>
                    <a:pt x="71" y="381"/>
                    <a:pt x="72" y="379"/>
                  </a:cubicBezTo>
                  <a:cubicBezTo>
                    <a:pt x="78" y="368"/>
                    <a:pt x="87" y="359"/>
                    <a:pt x="97" y="353"/>
                  </a:cubicBezTo>
                  <a:cubicBezTo>
                    <a:pt x="100" y="352"/>
                    <a:pt x="102" y="351"/>
                    <a:pt x="105" y="350"/>
                  </a:cubicBezTo>
                  <a:cubicBezTo>
                    <a:pt x="110" y="347"/>
                    <a:pt x="111" y="351"/>
                    <a:pt x="110" y="356"/>
                  </a:cubicBezTo>
                  <a:cubicBezTo>
                    <a:pt x="108" y="362"/>
                    <a:pt x="106" y="368"/>
                    <a:pt x="103" y="374"/>
                  </a:cubicBezTo>
                  <a:cubicBezTo>
                    <a:pt x="102" y="376"/>
                    <a:pt x="105" y="378"/>
                    <a:pt x="106" y="377"/>
                  </a:cubicBezTo>
                  <a:cubicBezTo>
                    <a:pt x="116" y="372"/>
                    <a:pt x="125" y="366"/>
                    <a:pt x="132" y="358"/>
                  </a:cubicBezTo>
                  <a:cubicBezTo>
                    <a:pt x="130" y="368"/>
                    <a:pt x="131" y="379"/>
                    <a:pt x="133" y="389"/>
                  </a:cubicBezTo>
                  <a:cubicBezTo>
                    <a:pt x="133" y="390"/>
                    <a:pt x="135" y="391"/>
                    <a:pt x="136" y="390"/>
                  </a:cubicBezTo>
                  <a:cubicBezTo>
                    <a:pt x="143" y="389"/>
                    <a:pt x="148" y="383"/>
                    <a:pt x="152" y="377"/>
                  </a:cubicBezTo>
                  <a:cubicBezTo>
                    <a:pt x="154" y="374"/>
                    <a:pt x="160" y="364"/>
                    <a:pt x="163" y="371"/>
                  </a:cubicBezTo>
                  <a:cubicBezTo>
                    <a:pt x="165" y="374"/>
                    <a:pt x="164" y="381"/>
                    <a:pt x="165" y="385"/>
                  </a:cubicBezTo>
                  <a:cubicBezTo>
                    <a:pt x="168" y="403"/>
                    <a:pt x="178" y="420"/>
                    <a:pt x="191" y="433"/>
                  </a:cubicBezTo>
                  <a:cubicBezTo>
                    <a:pt x="193" y="435"/>
                    <a:pt x="196" y="433"/>
                    <a:pt x="195" y="431"/>
                  </a:cubicBezTo>
                  <a:cubicBezTo>
                    <a:pt x="194" y="419"/>
                    <a:pt x="195" y="407"/>
                    <a:pt x="200" y="396"/>
                  </a:cubicBezTo>
                  <a:cubicBezTo>
                    <a:pt x="201" y="394"/>
                    <a:pt x="202" y="391"/>
                    <a:pt x="204" y="389"/>
                  </a:cubicBezTo>
                  <a:cubicBezTo>
                    <a:pt x="205" y="387"/>
                    <a:pt x="206" y="385"/>
                    <a:pt x="209" y="385"/>
                  </a:cubicBezTo>
                  <a:cubicBezTo>
                    <a:pt x="210" y="386"/>
                    <a:pt x="210" y="388"/>
                    <a:pt x="211" y="390"/>
                  </a:cubicBezTo>
                  <a:cubicBezTo>
                    <a:pt x="214" y="396"/>
                    <a:pt x="216" y="402"/>
                    <a:pt x="217" y="409"/>
                  </a:cubicBezTo>
                  <a:cubicBezTo>
                    <a:pt x="218" y="411"/>
                    <a:pt x="220" y="412"/>
                    <a:pt x="221" y="410"/>
                  </a:cubicBezTo>
                  <a:cubicBezTo>
                    <a:pt x="226" y="400"/>
                    <a:pt x="230" y="390"/>
                    <a:pt x="231" y="379"/>
                  </a:cubicBezTo>
                  <a:cubicBezTo>
                    <a:pt x="236" y="388"/>
                    <a:pt x="242" y="397"/>
                    <a:pt x="250" y="403"/>
                  </a:cubicBezTo>
                  <a:cubicBezTo>
                    <a:pt x="251" y="404"/>
                    <a:pt x="252" y="404"/>
                    <a:pt x="253" y="403"/>
                  </a:cubicBezTo>
                  <a:cubicBezTo>
                    <a:pt x="258" y="397"/>
                    <a:pt x="259" y="390"/>
                    <a:pt x="259" y="382"/>
                  </a:cubicBezTo>
                  <a:cubicBezTo>
                    <a:pt x="259" y="380"/>
                    <a:pt x="259" y="378"/>
                    <a:pt x="259" y="377"/>
                  </a:cubicBezTo>
                  <a:cubicBezTo>
                    <a:pt x="259" y="375"/>
                    <a:pt x="259" y="374"/>
                    <a:pt x="259" y="373"/>
                  </a:cubicBezTo>
                  <a:cubicBezTo>
                    <a:pt x="261" y="369"/>
                    <a:pt x="263" y="369"/>
                    <a:pt x="264" y="372"/>
                  </a:cubicBezTo>
                  <a:cubicBezTo>
                    <a:pt x="266" y="372"/>
                    <a:pt x="267" y="375"/>
                    <a:pt x="268" y="377"/>
                  </a:cubicBezTo>
                  <a:cubicBezTo>
                    <a:pt x="270" y="379"/>
                    <a:pt x="272" y="380"/>
                    <a:pt x="274" y="382"/>
                  </a:cubicBezTo>
                  <a:cubicBezTo>
                    <a:pt x="288" y="395"/>
                    <a:pt x="305" y="403"/>
                    <a:pt x="324" y="405"/>
                  </a:cubicBezTo>
                  <a:cubicBezTo>
                    <a:pt x="326" y="405"/>
                    <a:pt x="327" y="402"/>
                    <a:pt x="325" y="401"/>
                  </a:cubicBezTo>
                  <a:cubicBezTo>
                    <a:pt x="317" y="392"/>
                    <a:pt x="311" y="382"/>
                    <a:pt x="308" y="370"/>
                  </a:cubicBezTo>
                  <a:cubicBezTo>
                    <a:pt x="308" y="367"/>
                    <a:pt x="306" y="363"/>
                    <a:pt x="307" y="360"/>
                  </a:cubicBezTo>
                  <a:cubicBezTo>
                    <a:pt x="307" y="359"/>
                    <a:pt x="307" y="358"/>
                    <a:pt x="307" y="357"/>
                  </a:cubicBezTo>
                  <a:cubicBezTo>
                    <a:pt x="309" y="356"/>
                    <a:pt x="311" y="356"/>
                    <a:pt x="313" y="358"/>
                  </a:cubicBezTo>
                  <a:cubicBezTo>
                    <a:pt x="319" y="360"/>
                    <a:pt x="325" y="366"/>
                    <a:pt x="330" y="370"/>
                  </a:cubicBezTo>
                  <a:cubicBezTo>
                    <a:pt x="331" y="371"/>
                    <a:pt x="334" y="370"/>
                    <a:pt x="333" y="368"/>
                  </a:cubicBezTo>
                  <a:cubicBezTo>
                    <a:pt x="332" y="357"/>
                    <a:pt x="328" y="347"/>
                    <a:pt x="323" y="338"/>
                  </a:cubicBezTo>
                  <a:cubicBezTo>
                    <a:pt x="332" y="342"/>
                    <a:pt x="342" y="345"/>
                    <a:pt x="353" y="346"/>
                  </a:cubicBezTo>
                  <a:cubicBezTo>
                    <a:pt x="354" y="346"/>
                    <a:pt x="355" y="345"/>
                    <a:pt x="355" y="344"/>
                  </a:cubicBezTo>
                  <a:cubicBezTo>
                    <a:pt x="356" y="336"/>
                    <a:pt x="352" y="330"/>
                    <a:pt x="347" y="324"/>
                  </a:cubicBezTo>
                  <a:cubicBezTo>
                    <a:pt x="346" y="322"/>
                    <a:pt x="343" y="319"/>
                    <a:pt x="343" y="316"/>
                  </a:cubicBezTo>
                  <a:cubicBezTo>
                    <a:pt x="341" y="315"/>
                    <a:pt x="341" y="314"/>
                    <a:pt x="343" y="313"/>
                  </a:cubicBezTo>
                  <a:cubicBezTo>
                    <a:pt x="345" y="312"/>
                    <a:pt x="346" y="312"/>
                    <a:pt x="348" y="313"/>
                  </a:cubicBezTo>
                  <a:cubicBezTo>
                    <a:pt x="352" y="313"/>
                    <a:pt x="356" y="315"/>
                    <a:pt x="360" y="315"/>
                  </a:cubicBezTo>
                  <a:cubicBezTo>
                    <a:pt x="378" y="317"/>
                    <a:pt x="397" y="313"/>
                    <a:pt x="413" y="304"/>
                  </a:cubicBezTo>
                  <a:cubicBezTo>
                    <a:pt x="415" y="303"/>
                    <a:pt x="414" y="300"/>
                    <a:pt x="412" y="299"/>
                  </a:cubicBezTo>
                  <a:cubicBezTo>
                    <a:pt x="400" y="298"/>
                    <a:pt x="389" y="292"/>
                    <a:pt x="380" y="284"/>
                  </a:cubicBezTo>
                  <a:cubicBezTo>
                    <a:pt x="378" y="283"/>
                    <a:pt x="376" y="281"/>
                    <a:pt x="374" y="278"/>
                  </a:cubicBezTo>
                  <a:cubicBezTo>
                    <a:pt x="372" y="277"/>
                    <a:pt x="372" y="275"/>
                    <a:pt x="372" y="273"/>
                  </a:cubicBezTo>
                  <a:cubicBezTo>
                    <a:pt x="373" y="272"/>
                    <a:pt x="375" y="272"/>
                    <a:pt x="376" y="272"/>
                  </a:cubicBezTo>
                  <a:cubicBezTo>
                    <a:pt x="383" y="271"/>
                    <a:pt x="390" y="271"/>
                    <a:pt x="398" y="272"/>
                  </a:cubicBezTo>
                  <a:cubicBezTo>
                    <a:pt x="400" y="272"/>
                    <a:pt x="401" y="270"/>
                    <a:pt x="399" y="268"/>
                  </a:cubicBezTo>
                  <a:cubicBezTo>
                    <a:pt x="392" y="260"/>
                    <a:pt x="383" y="254"/>
                    <a:pt x="373" y="250"/>
                  </a:cubicBezTo>
                  <a:cubicBezTo>
                    <a:pt x="383" y="248"/>
                    <a:pt x="393" y="245"/>
                    <a:pt x="402" y="239"/>
                  </a:cubicBezTo>
                  <a:cubicBezTo>
                    <a:pt x="403" y="238"/>
                    <a:pt x="403" y="237"/>
                    <a:pt x="403" y="236"/>
                  </a:cubicBezTo>
                  <a:cubicBezTo>
                    <a:pt x="399" y="229"/>
                    <a:pt x="392" y="227"/>
                    <a:pt x="385" y="224"/>
                  </a:cubicBezTo>
                  <a:cubicBezTo>
                    <a:pt x="382" y="223"/>
                    <a:pt x="371" y="221"/>
                    <a:pt x="374" y="217"/>
                  </a:cubicBezTo>
                  <a:cubicBezTo>
                    <a:pt x="375" y="215"/>
                    <a:pt x="381" y="214"/>
                    <a:pt x="382" y="213"/>
                  </a:cubicBezTo>
                  <a:cubicBezTo>
                    <a:pt x="385" y="212"/>
                    <a:pt x="387" y="211"/>
                    <a:pt x="389" y="210"/>
                  </a:cubicBezTo>
                  <a:cubicBezTo>
                    <a:pt x="405" y="201"/>
                    <a:pt x="418" y="186"/>
                    <a:pt x="426" y="169"/>
                  </a:cubicBezTo>
                  <a:cubicBezTo>
                    <a:pt x="426" y="167"/>
                    <a:pt x="424" y="166"/>
                    <a:pt x="422" y="166"/>
                  </a:cubicBezTo>
                  <a:close/>
                  <a:moveTo>
                    <a:pt x="280" y="269"/>
                  </a:moveTo>
                  <a:cubicBezTo>
                    <a:pt x="278" y="274"/>
                    <a:pt x="278" y="279"/>
                    <a:pt x="279" y="284"/>
                  </a:cubicBezTo>
                  <a:cubicBezTo>
                    <a:pt x="275" y="284"/>
                    <a:pt x="271" y="284"/>
                    <a:pt x="267" y="284"/>
                  </a:cubicBezTo>
                  <a:cubicBezTo>
                    <a:pt x="257" y="286"/>
                    <a:pt x="244" y="292"/>
                    <a:pt x="236" y="299"/>
                  </a:cubicBezTo>
                  <a:cubicBezTo>
                    <a:pt x="232" y="302"/>
                    <a:pt x="229" y="305"/>
                    <a:pt x="227" y="310"/>
                  </a:cubicBezTo>
                  <a:cubicBezTo>
                    <a:pt x="217" y="300"/>
                    <a:pt x="200" y="296"/>
                    <a:pt x="186" y="296"/>
                  </a:cubicBezTo>
                  <a:cubicBezTo>
                    <a:pt x="180" y="296"/>
                    <a:pt x="175" y="297"/>
                    <a:pt x="170" y="300"/>
                  </a:cubicBezTo>
                  <a:cubicBezTo>
                    <a:pt x="169" y="295"/>
                    <a:pt x="167" y="290"/>
                    <a:pt x="164" y="285"/>
                  </a:cubicBezTo>
                  <a:cubicBezTo>
                    <a:pt x="159" y="277"/>
                    <a:pt x="150" y="266"/>
                    <a:pt x="141" y="262"/>
                  </a:cubicBezTo>
                  <a:cubicBezTo>
                    <a:pt x="138" y="260"/>
                    <a:pt x="134" y="258"/>
                    <a:pt x="129" y="258"/>
                  </a:cubicBezTo>
                  <a:cubicBezTo>
                    <a:pt x="136" y="245"/>
                    <a:pt x="134" y="229"/>
                    <a:pt x="131" y="215"/>
                  </a:cubicBezTo>
                  <a:cubicBezTo>
                    <a:pt x="129" y="209"/>
                    <a:pt x="126" y="204"/>
                    <a:pt x="122" y="200"/>
                  </a:cubicBezTo>
                  <a:cubicBezTo>
                    <a:pt x="135" y="193"/>
                    <a:pt x="144" y="178"/>
                    <a:pt x="149" y="165"/>
                  </a:cubicBezTo>
                  <a:cubicBezTo>
                    <a:pt x="150" y="161"/>
                    <a:pt x="150" y="156"/>
                    <a:pt x="150" y="152"/>
                  </a:cubicBezTo>
                  <a:cubicBezTo>
                    <a:pt x="153" y="152"/>
                    <a:pt x="156" y="152"/>
                    <a:pt x="159" y="151"/>
                  </a:cubicBezTo>
                  <a:cubicBezTo>
                    <a:pt x="170" y="149"/>
                    <a:pt x="182" y="143"/>
                    <a:pt x="190" y="136"/>
                  </a:cubicBezTo>
                  <a:cubicBezTo>
                    <a:pt x="194" y="133"/>
                    <a:pt x="197" y="129"/>
                    <a:pt x="199" y="125"/>
                  </a:cubicBezTo>
                  <a:cubicBezTo>
                    <a:pt x="209" y="134"/>
                    <a:pt x="225" y="137"/>
                    <a:pt x="239" y="138"/>
                  </a:cubicBezTo>
                  <a:cubicBezTo>
                    <a:pt x="245" y="139"/>
                    <a:pt x="251" y="137"/>
                    <a:pt x="256" y="134"/>
                  </a:cubicBezTo>
                  <a:cubicBezTo>
                    <a:pt x="257" y="139"/>
                    <a:pt x="259" y="144"/>
                    <a:pt x="262" y="149"/>
                  </a:cubicBezTo>
                  <a:cubicBezTo>
                    <a:pt x="268" y="157"/>
                    <a:pt x="277" y="167"/>
                    <a:pt x="286" y="172"/>
                  </a:cubicBezTo>
                  <a:cubicBezTo>
                    <a:pt x="289" y="174"/>
                    <a:pt x="293" y="175"/>
                    <a:pt x="297" y="175"/>
                  </a:cubicBezTo>
                  <a:cubicBezTo>
                    <a:pt x="291" y="188"/>
                    <a:pt x="293" y="205"/>
                    <a:pt x="297" y="219"/>
                  </a:cubicBezTo>
                  <a:cubicBezTo>
                    <a:pt x="299" y="225"/>
                    <a:pt x="302" y="229"/>
                    <a:pt x="306" y="233"/>
                  </a:cubicBezTo>
                  <a:cubicBezTo>
                    <a:pt x="293" y="240"/>
                    <a:pt x="285" y="255"/>
                    <a:pt x="280" y="269"/>
                  </a:cubicBezTo>
                  <a:close/>
                </a:path>
              </a:pathLst>
            </a:custGeom>
            <a:solidFill>
              <a:srgbClr val="F84C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7" name="Freeform 336"/>
            <p:cNvSpPr/>
            <p:nvPr/>
          </p:nvSpPr>
          <p:spPr bwMode="auto">
            <a:xfrm>
              <a:off x="1762125" y="-1042988"/>
              <a:ext cx="869950" cy="869950"/>
            </a:xfrm>
            <a:custGeom>
              <a:avLst/>
              <a:gdLst>
                <a:gd name="T0" fmla="*/ 293 w 309"/>
                <a:gd name="T1" fmla="*/ 125 h 309"/>
                <a:gd name="T2" fmla="*/ 184 w 309"/>
                <a:gd name="T3" fmla="*/ 293 h 309"/>
                <a:gd name="T4" fmla="*/ 16 w 309"/>
                <a:gd name="T5" fmla="*/ 183 h 309"/>
                <a:gd name="T6" fmla="*/ 126 w 309"/>
                <a:gd name="T7" fmla="*/ 16 h 309"/>
                <a:gd name="T8" fmla="*/ 293 w 309"/>
                <a:gd name="T9" fmla="*/ 125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9" h="309">
                  <a:moveTo>
                    <a:pt x="293" y="125"/>
                  </a:moveTo>
                  <a:cubicBezTo>
                    <a:pt x="309" y="202"/>
                    <a:pt x="260" y="277"/>
                    <a:pt x="184" y="293"/>
                  </a:cubicBezTo>
                  <a:cubicBezTo>
                    <a:pt x="107" y="309"/>
                    <a:pt x="32" y="260"/>
                    <a:pt x="16" y="183"/>
                  </a:cubicBezTo>
                  <a:cubicBezTo>
                    <a:pt x="0" y="107"/>
                    <a:pt x="49" y="32"/>
                    <a:pt x="126" y="16"/>
                  </a:cubicBezTo>
                  <a:cubicBezTo>
                    <a:pt x="202" y="0"/>
                    <a:pt x="277" y="49"/>
                    <a:pt x="293" y="125"/>
                  </a:cubicBezTo>
                  <a:close/>
                </a:path>
              </a:pathLst>
            </a:custGeom>
            <a:solidFill>
              <a:srgbClr val="FEC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8" name="Freeform 337"/>
            <p:cNvSpPr/>
            <p:nvPr/>
          </p:nvSpPr>
          <p:spPr bwMode="auto">
            <a:xfrm>
              <a:off x="1941513" y="-434975"/>
              <a:ext cx="134937" cy="104775"/>
            </a:xfrm>
            <a:custGeom>
              <a:avLst/>
              <a:gdLst>
                <a:gd name="T0" fmla="*/ 30 w 48"/>
                <a:gd name="T1" fmla="*/ 1 h 37"/>
                <a:gd name="T2" fmla="*/ 1 w 48"/>
                <a:gd name="T3" fmla="*/ 23 h 37"/>
                <a:gd name="T4" fmla="*/ 7 w 48"/>
                <a:gd name="T5" fmla="*/ 35 h 37"/>
                <a:gd name="T6" fmla="*/ 13 w 48"/>
                <a:gd name="T7" fmla="*/ 34 h 37"/>
                <a:gd name="T8" fmla="*/ 40 w 48"/>
                <a:gd name="T9" fmla="*/ 21 h 37"/>
                <a:gd name="T10" fmla="*/ 45 w 48"/>
                <a:gd name="T11" fmla="*/ 6 h 37"/>
                <a:gd name="T12" fmla="*/ 30 w 48"/>
                <a:gd name="T13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37">
                  <a:moveTo>
                    <a:pt x="30" y="1"/>
                  </a:moveTo>
                  <a:cubicBezTo>
                    <a:pt x="20" y="2"/>
                    <a:pt x="4" y="13"/>
                    <a:pt x="1" y="23"/>
                  </a:cubicBezTo>
                  <a:cubicBezTo>
                    <a:pt x="0" y="28"/>
                    <a:pt x="2" y="33"/>
                    <a:pt x="7" y="35"/>
                  </a:cubicBezTo>
                  <a:cubicBezTo>
                    <a:pt x="9" y="35"/>
                    <a:pt x="11" y="35"/>
                    <a:pt x="13" y="34"/>
                  </a:cubicBezTo>
                  <a:cubicBezTo>
                    <a:pt x="22" y="37"/>
                    <a:pt x="34" y="27"/>
                    <a:pt x="40" y="21"/>
                  </a:cubicBezTo>
                  <a:cubicBezTo>
                    <a:pt x="43" y="17"/>
                    <a:pt x="48" y="12"/>
                    <a:pt x="45" y="6"/>
                  </a:cubicBezTo>
                  <a:cubicBezTo>
                    <a:pt x="42" y="1"/>
                    <a:pt x="35" y="0"/>
                    <a:pt x="30" y="1"/>
                  </a:cubicBezTo>
                  <a:close/>
                </a:path>
              </a:pathLst>
            </a:custGeom>
            <a:solidFill>
              <a:srgbClr val="FD8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9" name="Freeform 338"/>
            <p:cNvSpPr/>
            <p:nvPr/>
          </p:nvSpPr>
          <p:spPr bwMode="auto">
            <a:xfrm>
              <a:off x="2398713" y="-785813"/>
              <a:ext cx="131762" cy="106363"/>
            </a:xfrm>
            <a:custGeom>
              <a:avLst/>
              <a:gdLst>
                <a:gd name="T0" fmla="*/ 28 w 47"/>
                <a:gd name="T1" fmla="*/ 1 h 38"/>
                <a:gd name="T2" fmla="*/ 1 w 47"/>
                <a:gd name="T3" fmla="*/ 26 h 38"/>
                <a:gd name="T4" fmla="*/ 8 w 47"/>
                <a:gd name="T5" fmla="*/ 37 h 38"/>
                <a:gd name="T6" fmla="*/ 14 w 47"/>
                <a:gd name="T7" fmla="*/ 36 h 38"/>
                <a:gd name="T8" fmla="*/ 39 w 47"/>
                <a:gd name="T9" fmla="*/ 20 h 38"/>
                <a:gd name="T10" fmla="*/ 43 w 47"/>
                <a:gd name="T11" fmla="*/ 4 h 38"/>
                <a:gd name="T12" fmla="*/ 28 w 47"/>
                <a:gd name="T13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38">
                  <a:moveTo>
                    <a:pt x="28" y="1"/>
                  </a:moveTo>
                  <a:cubicBezTo>
                    <a:pt x="18" y="3"/>
                    <a:pt x="3" y="15"/>
                    <a:pt x="1" y="26"/>
                  </a:cubicBezTo>
                  <a:cubicBezTo>
                    <a:pt x="0" y="31"/>
                    <a:pt x="3" y="36"/>
                    <a:pt x="8" y="37"/>
                  </a:cubicBezTo>
                  <a:cubicBezTo>
                    <a:pt x="10" y="37"/>
                    <a:pt x="12" y="37"/>
                    <a:pt x="14" y="36"/>
                  </a:cubicBezTo>
                  <a:cubicBezTo>
                    <a:pt x="24" y="38"/>
                    <a:pt x="34" y="26"/>
                    <a:pt x="39" y="20"/>
                  </a:cubicBezTo>
                  <a:cubicBezTo>
                    <a:pt x="42" y="15"/>
                    <a:pt x="47" y="9"/>
                    <a:pt x="43" y="4"/>
                  </a:cubicBezTo>
                  <a:cubicBezTo>
                    <a:pt x="40" y="0"/>
                    <a:pt x="33" y="0"/>
                    <a:pt x="28" y="1"/>
                  </a:cubicBezTo>
                  <a:close/>
                </a:path>
              </a:pathLst>
            </a:custGeom>
            <a:solidFill>
              <a:srgbClr val="FD8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0" name="Freeform 339"/>
            <p:cNvSpPr/>
            <p:nvPr/>
          </p:nvSpPr>
          <p:spPr bwMode="auto">
            <a:xfrm>
              <a:off x="2257425" y="-519113"/>
              <a:ext cx="44450" cy="46038"/>
            </a:xfrm>
            <a:custGeom>
              <a:avLst/>
              <a:gdLst>
                <a:gd name="T0" fmla="*/ 1 w 16"/>
                <a:gd name="T1" fmla="*/ 12 h 16"/>
                <a:gd name="T2" fmla="*/ 10 w 16"/>
                <a:gd name="T3" fmla="*/ 14 h 16"/>
                <a:gd name="T4" fmla="*/ 14 w 16"/>
                <a:gd name="T5" fmla="*/ 0 h 16"/>
                <a:gd name="T6" fmla="*/ 14 w 16"/>
                <a:gd name="T7" fmla="*/ 0 h 16"/>
                <a:gd name="T8" fmla="*/ 12 w 16"/>
                <a:gd name="T9" fmla="*/ 11 h 16"/>
                <a:gd name="T10" fmla="*/ 1 w 16"/>
                <a:gd name="T11" fmla="*/ 11 h 16"/>
                <a:gd name="T12" fmla="*/ 1 w 16"/>
                <a:gd name="T13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6">
                  <a:moveTo>
                    <a:pt x="1" y="12"/>
                  </a:moveTo>
                  <a:cubicBezTo>
                    <a:pt x="2" y="15"/>
                    <a:pt x="7" y="16"/>
                    <a:pt x="10" y="14"/>
                  </a:cubicBezTo>
                  <a:cubicBezTo>
                    <a:pt x="15" y="11"/>
                    <a:pt x="16" y="5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4"/>
                    <a:pt x="14" y="7"/>
                    <a:pt x="12" y="11"/>
                  </a:cubicBezTo>
                  <a:cubicBezTo>
                    <a:pt x="9" y="14"/>
                    <a:pt x="4" y="15"/>
                    <a:pt x="1" y="11"/>
                  </a:cubicBezTo>
                  <a:cubicBezTo>
                    <a:pt x="1" y="11"/>
                    <a:pt x="0" y="11"/>
                    <a:pt x="1" y="12"/>
                  </a:cubicBezTo>
                  <a:close/>
                </a:path>
              </a:pathLst>
            </a:custGeom>
            <a:solidFill>
              <a:srgbClr val="FD8B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1" name="Freeform 340"/>
            <p:cNvSpPr/>
            <p:nvPr/>
          </p:nvSpPr>
          <p:spPr bwMode="auto">
            <a:xfrm>
              <a:off x="1970088" y="-552450"/>
              <a:ext cx="57150" cy="50800"/>
            </a:xfrm>
            <a:custGeom>
              <a:avLst/>
              <a:gdLst>
                <a:gd name="T0" fmla="*/ 5 w 20"/>
                <a:gd name="T1" fmla="*/ 4 h 18"/>
                <a:gd name="T2" fmla="*/ 5 w 20"/>
                <a:gd name="T3" fmla="*/ 17 h 18"/>
                <a:gd name="T4" fmla="*/ 5 w 20"/>
                <a:gd name="T5" fmla="*/ 17 h 18"/>
                <a:gd name="T6" fmla="*/ 6 w 20"/>
                <a:gd name="T7" fmla="*/ 5 h 18"/>
                <a:gd name="T8" fmla="*/ 19 w 20"/>
                <a:gd name="T9" fmla="*/ 8 h 18"/>
                <a:gd name="T10" fmla="*/ 19 w 20"/>
                <a:gd name="T11" fmla="*/ 7 h 18"/>
                <a:gd name="T12" fmla="*/ 5 w 20"/>
                <a:gd name="T13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8">
                  <a:moveTo>
                    <a:pt x="5" y="4"/>
                  </a:moveTo>
                  <a:cubicBezTo>
                    <a:pt x="0" y="7"/>
                    <a:pt x="2" y="14"/>
                    <a:pt x="5" y="17"/>
                  </a:cubicBezTo>
                  <a:cubicBezTo>
                    <a:pt x="5" y="18"/>
                    <a:pt x="5" y="17"/>
                    <a:pt x="5" y="17"/>
                  </a:cubicBezTo>
                  <a:cubicBezTo>
                    <a:pt x="4" y="13"/>
                    <a:pt x="1" y="8"/>
                    <a:pt x="6" y="5"/>
                  </a:cubicBezTo>
                  <a:cubicBezTo>
                    <a:pt x="10" y="1"/>
                    <a:pt x="15" y="5"/>
                    <a:pt x="19" y="8"/>
                  </a:cubicBezTo>
                  <a:cubicBezTo>
                    <a:pt x="19" y="8"/>
                    <a:pt x="20" y="8"/>
                    <a:pt x="19" y="7"/>
                  </a:cubicBezTo>
                  <a:cubicBezTo>
                    <a:pt x="15" y="3"/>
                    <a:pt x="10" y="0"/>
                    <a:pt x="5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2" name="Freeform 341"/>
            <p:cNvSpPr/>
            <p:nvPr/>
          </p:nvSpPr>
          <p:spPr bwMode="auto">
            <a:xfrm>
              <a:off x="2316163" y="-820738"/>
              <a:ext cx="57150" cy="50800"/>
            </a:xfrm>
            <a:custGeom>
              <a:avLst/>
              <a:gdLst>
                <a:gd name="T0" fmla="*/ 4 w 20"/>
                <a:gd name="T1" fmla="*/ 4 h 18"/>
                <a:gd name="T2" fmla="*/ 5 w 20"/>
                <a:gd name="T3" fmla="*/ 18 h 18"/>
                <a:gd name="T4" fmla="*/ 5 w 20"/>
                <a:gd name="T5" fmla="*/ 17 h 18"/>
                <a:gd name="T6" fmla="*/ 6 w 20"/>
                <a:gd name="T7" fmla="*/ 5 h 18"/>
                <a:gd name="T8" fmla="*/ 19 w 20"/>
                <a:gd name="T9" fmla="*/ 8 h 18"/>
                <a:gd name="T10" fmla="*/ 19 w 20"/>
                <a:gd name="T11" fmla="*/ 8 h 18"/>
                <a:gd name="T12" fmla="*/ 4 w 20"/>
                <a:gd name="T13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8">
                  <a:moveTo>
                    <a:pt x="4" y="4"/>
                  </a:moveTo>
                  <a:cubicBezTo>
                    <a:pt x="0" y="8"/>
                    <a:pt x="1" y="14"/>
                    <a:pt x="5" y="18"/>
                  </a:cubicBezTo>
                  <a:cubicBezTo>
                    <a:pt x="5" y="18"/>
                    <a:pt x="5" y="18"/>
                    <a:pt x="5" y="17"/>
                  </a:cubicBezTo>
                  <a:cubicBezTo>
                    <a:pt x="4" y="13"/>
                    <a:pt x="1" y="8"/>
                    <a:pt x="6" y="5"/>
                  </a:cubicBezTo>
                  <a:cubicBezTo>
                    <a:pt x="10" y="2"/>
                    <a:pt x="15" y="5"/>
                    <a:pt x="19" y="8"/>
                  </a:cubicBezTo>
                  <a:cubicBezTo>
                    <a:pt x="19" y="8"/>
                    <a:pt x="20" y="8"/>
                    <a:pt x="19" y="8"/>
                  </a:cubicBezTo>
                  <a:cubicBezTo>
                    <a:pt x="15" y="3"/>
                    <a:pt x="10" y="0"/>
                    <a:pt x="4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3" name="Freeform 342"/>
            <p:cNvSpPr>
              <a:spLocks noEditPoints="1"/>
            </p:cNvSpPr>
            <p:nvPr/>
          </p:nvSpPr>
          <p:spPr bwMode="auto">
            <a:xfrm>
              <a:off x="2338388" y="-1385888"/>
              <a:ext cx="501650" cy="407988"/>
            </a:xfrm>
            <a:custGeom>
              <a:avLst/>
              <a:gdLst>
                <a:gd name="T0" fmla="*/ 149 w 178"/>
                <a:gd name="T1" fmla="*/ 4 h 145"/>
                <a:gd name="T2" fmla="*/ 23 w 178"/>
                <a:gd name="T3" fmla="*/ 16 h 145"/>
                <a:gd name="T4" fmla="*/ 27 w 178"/>
                <a:gd name="T5" fmla="*/ 39 h 145"/>
                <a:gd name="T6" fmla="*/ 149 w 178"/>
                <a:gd name="T7" fmla="*/ 128 h 145"/>
                <a:gd name="T8" fmla="*/ 173 w 178"/>
                <a:gd name="T9" fmla="*/ 124 h 145"/>
                <a:gd name="T10" fmla="*/ 149 w 178"/>
                <a:gd name="T11" fmla="*/ 4 h 145"/>
                <a:gd name="T12" fmla="*/ 52 w 178"/>
                <a:gd name="T13" fmla="*/ 34 h 145"/>
                <a:gd name="T14" fmla="*/ 134 w 178"/>
                <a:gd name="T15" fmla="*/ 25 h 145"/>
                <a:gd name="T16" fmla="*/ 134 w 178"/>
                <a:gd name="T17" fmla="*/ 25 h 145"/>
                <a:gd name="T18" fmla="*/ 151 w 178"/>
                <a:gd name="T19" fmla="*/ 106 h 145"/>
                <a:gd name="T20" fmla="*/ 52 w 178"/>
                <a:gd name="T21" fmla="*/ 3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145">
                  <a:moveTo>
                    <a:pt x="149" y="4"/>
                  </a:moveTo>
                  <a:cubicBezTo>
                    <a:pt x="145" y="0"/>
                    <a:pt x="56" y="14"/>
                    <a:pt x="23" y="16"/>
                  </a:cubicBezTo>
                  <a:cubicBezTo>
                    <a:pt x="6" y="17"/>
                    <a:pt x="0" y="16"/>
                    <a:pt x="27" y="39"/>
                  </a:cubicBezTo>
                  <a:cubicBezTo>
                    <a:pt x="66" y="72"/>
                    <a:pt x="105" y="103"/>
                    <a:pt x="149" y="128"/>
                  </a:cubicBezTo>
                  <a:cubicBezTo>
                    <a:pt x="178" y="145"/>
                    <a:pt x="175" y="145"/>
                    <a:pt x="173" y="124"/>
                  </a:cubicBezTo>
                  <a:cubicBezTo>
                    <a:pt x="170" y="85"/>
                    <a:pt x="153" y="8"/>
                    <a:pt x="149" y="4"/>
                  </a:cubicBezTo>
                  <a:close/>
                  <a:moveTo>
                    <a:pt x="52" y="34"/>
                  </a:moveTo>
                  <a:cubicBezTo>
                    <a:pt x="80" y="32"/>
                    <a:pt x="107" y="29"/>
                    <a:pt x="134" y="25"/>
                  </a:cubicBezTo>
                  <a:cubicBezTo>
                    <a:pt x="134" y="25"/>
                    <a:pt x="134" y="25"/>
                    <a:pt x="134" y="25"/>
                  </a:cubicBezTo>
                  <a:cubicBezTo>
                    <a:pt x="143" y="51"/>
                    <a:pt x="149" y="78"/>
                    <a:pt x="151" y="106"/>
                  </a:cubicBezTo>
                  <a:cubicBezTo>
                    <a:pt x="116" y="85"/>
                    <a:pt x="84" y="60"/>
                    <a:pt x="52" y="34"/>
                  </a:cubicBezTo>
                  <a:close/>
                </a:path>
              </a:pathLst>
            </a:custGeom>
            <a:solidFill>
              <a:srgbClr val="72C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4" name="Freeform 343"/>
            <p:cNvSpPr/>
            <p:nvPr/>
          </p:nvSpPr>
          <p:spPr bwMode="auto">
            <a:xfrm>
              <a:off x="2789238" y="-1123950"/>
              <a:ext cx="20637" cy="3175"/>
            </a:xfrm>
            <a:custGeom>
              <a:avLst/>
              <a:gdLst>
                <a:gd name="T0" fmla="*/ 0 w 7"/>
                <a:gd name="T1" fmla="*/ 1 h 1"/>
                <a:gd name="T2" fmla="*/ 6 w 7"/>
                <a:gd name="T3" fmla="*/ 1 h 1"/>
                <a:gd name="T4" fmla="*/ 6 w 7"/>
                <a:gd name="T5" fmla="*/ 0 h 1"/>
                <a:gd name="T6" fmla="*/ 0 w 7"/>
                <a:gd name="T7" fmla="*/ 0 h 1"/>
                <a:gd name="T8" fmla="*/ 0 w 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">
                  <a:moveTo>
                    <a:pt x="0" y="1"/>
                  </a:moveTo>
                  <a:cubicBezTo>
                    <a:pt x="2" y="1"/>
                    <a:pt x="4" y="1"/>
                    <a:pt x="6" y="1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5" name="Freeform 344"/>
            <p:cNvSpPr/>
            <p:nvPr/>
          </p:nvSpPr>
          <p:spPr bwMode="auto">
            <a:xfrm>
              <a:off x="2784475" y="-1158875"/>
              <a:ext cx="22225" cy="6350"/>
            </a:xfrm>
            <a:custGeom>
              <a:avLst/>
              <a:gdLst>
                <a:gd name="T0" fmla="*/ 1 w 8"/>
                <a:gd name="T1" fmla="*/ 2 h 2"/>
                <a:gd name="T2" fmla="*/ 7 w 8"/>
                <a:gd name="T3" fmla="*/ 1 h 2"/>
                <a:gd name="T4" fmla="*/ 7 w 8"/>
                <a:gd name="T5" fmla="*/ 0 h 2"/>
                <a:gd name="T6" fmla="*/ 0 w 8"/>
                <a:gd name="T7" fmla="*/ 1 h 2"/>
                <a:gd name="T8" fmla="*/ 1 w 8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1" y="2"/>
                  </a:moveTo>
                  <a:cubicBezTo>
                    <a:pt x="3" y="1"/>
                    <a:pt x="5" y="1"/>
                    <a:pt x="7" y="1"/>
                  </a:cubicBezTo>
                  <a:cubicBezTo>
                    <a:pt x="8" y="1"/>
                    <a:pt x="8" y="0"/>
                    <a:pt x="7" y="0"/>
                  </a:cubicBezTo>
                  <a:cubicBezTo>
                    <a:pt x="5" y="0"/>
                    <a:pt x="3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6" name="Freeform 345"/>
            <p:cNvSpPr/>
            <p:nvPr/>
          </p:nvSpPr>
          <p:spPr bwMode="auto">
            <a:xfrm>
              <a:off x="2781300" y="-1189038"/>
              <a:ext cx="22225" cy="3175"/>
            </a:xfrm>
            <a:custGeom>
              <a:avLst/>
              <a:gdLst>
                <a:gd name="T0" fmla="*/ 0 w 8"/>
                <a:gd name="T1" fmla="*/ 1 h 1"/>
                <a:gd name="T2" fmla="*/ 7 w 8"/>
                <a:gd name="T3" fmla="*/ 1 h 1"/>
                <a:gd name="T4" fmla="*/ 7 w 8"/>
                <a:gd name="T5" fmla="*/ 0 h 1"/>
                <a:gd name="T6" fmla="*/ 0 w 8"/>
                <a:gd name="T7" fmla="*/ 0 h 1"/>
                <a:gd name="T8" fmla="*/ 0 w 8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">
                  <a:moveTo>
                    <a:pt x="0" y="1"/>
                  </a:moveTo>
                  <a:cubicBezTo>
                    <a:pt x="2" y="1"/>
                    <a:pt x="5" y="1"/>
                    <a:pt x="7" y="1"/>
                  </a:cubicBezTo>
                  <a:cubicBezTo>
                    <a:pt x="8" y="1"/>
                    <a:pt x="8" y="0"/>
                    <a:pt x="7" y="0"/>
                  </a:cubicBezTo>
                  <a:cubicBezTo>
                    <a:pt x="5" y="0"/>
                    <a:pt x="2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7" name="Freeform 346"/>
            <p:cNvSpPr/>
            <p:nvPr/>
          </p:nvSpPr>
          <p:spPr bwMode="auto">
            <a:xfrm>
              <a:off x="2771775" y="-1222375"/>
              <a:ext cx="23812" cy="1588"/>
            </a:xfrm>
            <a:custGeom>
              <a:avLst/>
              <a:gdLst>
                <a:gd name="T0" fmla="*/ 0 w 8"/>
                <a:gd name="T1" fmla="*/ 1 h 1"/>
                <a:gd name="T2" fmla="*/ 7 w 8"/>
                <a:gd name="T3" fmla="*/ 1 h 1"/>
                <a:gd name="T4" fmla="*/ 7 w 8"/>
                <a:gd name="T5" fmla="*/ 0 h 1"/>
                <a:gd name="T6" fmla="*/ 0 w 8"/>
                <a:gd name="T7" fmla="*/ 0 h 1"/>
                <a:gd name="T8" fmla="*/ 0 w 8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">
                  <a:moveTo>
                    <a:pt x="0" y="1"/>
                  </a:moveTo>
                  <a:cubicBezTo>
                    <a:pt x="3" y="1"/>
                    <a:pt x="5" y="1"/>
                    <a:pt x="7" y="1"/>
                  </a:cubicBezTo>
                  <a:cubicBezTo>
                    <a:pt x="8" y="1"/>
                    <a:pt x="8" y="0"/>
                    <a:pt x="7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8" name="Freeform 347"/>
            <p:cNvSpPr/>
            <p:nvPr/>
          </p:nvSpPr>
          <p:spPr bwMode="auto">
            <a:xfrm>
              <a:off x="2763838" y="-1257300"/>
              <a:ext cx="25400" cy="6350"/>
            </a:xfrm>
            <a:custGeom>
              <a:avLst/>
              <a:gdLst>
                <a:gd name="T0" fmla="*/ 1 w 9"/>
                <a:gd name="T1" fmla="*/ 2 h 2"/>
                <a:gd name="T2" fmla="*/ 9 w 9"/>
                <a:gd name="T3" fmla="*/ 1 h 2"/>
                <a:gd name="T4" fmla="*/ 9 w 9"/>
                <a:gd name="T5" fmla="*/ 0 h 2"/>
                <a:gd name="T6" fmla="*/ 1 w 9"/>
                <a:gd name="T7" fmla="*/ 1 h 2"/>
                <a:gd name="T8" fmla="*/ 1 w 9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">
                  <a:moveTo>
                    <a:pt x="1" y="2"/>
                  </a:moveTo>
                  <a:cubicBezTo>
                    <a:pt x="4" y="2"/>
                    <a:pt x="6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6" y="0"/>
                    <a:pt x="4" y="1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9" name="Freeform 348"/>
            <p:cNvSpPr/>
            <p:nvPr/>
          </p:nvSpPr>
          <p:spPr bwMode="auto">
            <a:xfrm>
              <a:off x="2760663" y="-1287463"/>
              <a:ext cx="23812" cy="4763"/>
            </a:xfrm>
            <a:custGeom>
              <a:avLst/>
              <a:gdLst>
                <a:gd name="T0" fmla="*/ 1 w 8"/>
                <a:gd name="T1" fmla="*/ 2 h 2"/>
                <a:gd name="T2" fmla="*/ 8 w 8"/>
                <a:gd name="T3" fmla="*/ 1 h 2"/>
                <a:gd name="T4" fmla="*/ 8 w 8"/>
                <a:gd name="T5" fmla="*/ 0 h 2"/>
                <a:gd name="T6" fmla="*/ 1 w 8"/>
                <a:gd name="T7" fmla="*/ 1 h 2"/>
                <a:gd name="T8" fmla="*/ 1 w 8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1" y="2"/>
                  </a:moveTo>
                  <a:cubicBezTo>
                    <a:pt x="3" y="2"/>
                    <a:pt x="6" y="1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5" y="1"/>
                    <a:pt x="3" y="1"/>
                    <a:pt x="1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0" name="Freeform 349"/>
            <p:cNvSpPr/>
            <p:nvPr/>
          </p:nvSpPr>
          <p:spPr bwMode="auto">
            <a:xfrm>
              <a:off x="2795588" y="-1093788"/>
              <a:ext cx="15875" cy="3175"/>
            </a:xfrm>
            <a:custGeom>
              <a:avLst/>
              <a:gdLst>
                <a:gd name="T0" fmla="*/ 0 w 6"/>
                <a:gd name="T1" fmla="*/ 1 h 1"/>
                <a:gd name="T2" fmla="*/ 6 w 6"/>
                <a:gd name="T3" fmla="*/ 1 h 1"/>
                <a:gd name="T4" fmla="*/ 6 w 6"/>
                <a:gd name="T5" fmla="*/ 0 h 1"/>
                <a:gd name="T6" fmla="*/ 0 w 6"/>
                <a:gd name="T7" fmla="*/ 0 h 1"/>
                <a:gd name="T8" fmla="*/ 0 w 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0" y="1"/>
                  </a:moveTo>
                  <a:cubicBezTo>
                    <a:pt x="2" y="1"/>
                    <a:pt x="4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1" name="Freeform 350"/>
            <p:cNvSpPr/>
            <p:nvPr/>
          </p:nvSpPr>
          <p:spPr bwMode="auto">
            <a:xfrm>
              <a:off x="2435225" y="-1346200"/>
              <a:ext cx="4762" cy="22225"/>
            </a:xfrm>
            <a:custGeom>
              <a:avLst/>
              <a:gdLst>
                <a:gd name="T0" fmla="*/ 2 w 2"/>
                <a:gd name="T1" fmla="*/ 8 h 8"/>
                <a:gd name="T2" fmla="*/ 1 w 2"/>
                <a:gd name="T3" fmla="*/ 1 h 8"/>
                <a:gd name="T4" fmla="*/ 0 w 2"/>
                <a:gd name="T5" fmla="*/ 1 h 8"/>
                <a:gd name="T6" fmla="*/ 1 w 2"/>
                <a:gd name="T7" fmla="*/ 8 h 8"/>
                <a:gd name="T8" fmla="*/ 2 w 2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8">
                  <a:moveTo>
                    <a:pt x="2" y="8"/>
                  </a:moveTo>
                  <a:cubicBezTo>
                    <a:pt x="2" y="5"/>
                    <a:pt x="1" y="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6"/>
                    <a:pt x="1" y="8"/>
                  </a:cubicBezTo>
                  <a:cubicBezTo>
                    <a:pt x="1" y="8"/>
                    <a:pt x="2" y="8"/>
                    <a:pt x="2" y="8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2" name="Freeform 351"/>
            <p:cNvSpPr/>
            <p:nvPr/>
          </p:nvSpPr>
          <p:spPr bwMode="auto">
            <a:xfrm>
              <a:off x="2476500" y="-1349375"/>
              <a:ext cx="9525" cy="22225"/>
            </a:xfrm>
            <a:custGeom>
              <a:avLst/>
              <a:gdLst>
                <a:gd name="T0" fmla="*/ 0 w 3"/>
                <a:gd name="T1" fmla="*/ 1 h 8"/>
                <a:gd name="T2" fmla="*/ 2 w 3"/>
                <a:gd name="T3" fmla="*/ 7 h 8"/>
                <a:gd name="T4" fmla="*/ 3 w 3"/>
                <a:gd name="T5" fmla="*/ 7 h 8"/>
                <a:gd name="T6" fmla="*/ 1 w 3"/>
                <a:gd name="T7" fmla="*/ 0 h 8"/>
                <a:gd name="T8" fmla="*/ 0 w 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8">
                  <a:moveTo>
                    <a:pt x="0" y="1"/>
                  </a:moveTo>
                  <a:cubicBezTo>
                    <a:pt x="1" y="3"/>
                    <a:pt x="1" y="5"/>
                    <a:pt x="2" y="7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2" y="5"/>
                    <a:pt x="2" y="2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" name="Freeform 352"/>
            <p:cNvSpPr/>
            <p:nvPr/>
          </p:nvSpPr>
          <p:spPr bwMode="auto">
            <a:xfrm>
              <a:off x="2530475" y="-1355725"/>
              <a:ext cx="3175" cy="23813"/>
            </a:xfrm>
            <a:custGeom>
              <a:avLst/>
              <a:gdLst>
                <a:gd name="T0" fmla="*/ 0 w 1"/>
                <a:gd name="T1" fmla="*/ 1 h 8"/>
                <a:gd name="T2" fmla="*/ 1 w 1"/>
                <a:gd name="T3" fmla="*/ 7 h 8"/>
                <a:gd name="T4" fmla="*/ 1 w 1"/>
                <a:gd name="T5" fmla="*/ 7 h 8"/>
                <a:gd name="T6" fmla="*/ 1 w 1"/>
                <a:gd name="T7" fmla="*/ 1 h 8"/>
                <a:gd name="T8" fmla="*/ 0 w 1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8">
                  <a:moveTo>
                    <a:pt x="0" y="1"/>
                  </a:moveTo>
                  <a:cubicBezTo>
                    <a:pt x="0" y="3"/>
                    <a:pt x="0" y="5"/>
                    <a:pt x="1" y="7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5"/>
                    <a:pt x="1" y="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4" name="Freeform 353"/>
            <p:cNvSpPr/>
            <p:nvPr/>
          </p:nvSpPr>
          <p:spPr bwMode="auto">
            <a:xfrm>
              <a:off x="2595563" y="-1360488"/>
              <a:ext cx="4762" cy="19050"/>
            </a:xfrm>
            <a:custGeom>
              <a:avLst/>
              <a:gdLst>
                <a:gd name="T0" fmla="*/ 0 w 2"/>
                <a:gd name="T1" fmla="*/ 1 h 7"/>
                <a:gd name="T2" fmla="*/ 1 w 2"/>
                <a:gd name="T3" fmla="*/ 6 h 7"/>
                <a:gd name="T4" fmla="*/ 2 w 2"/>
                <a:gd name="T5" fmla="*/ 6 h 7"/>
                <a:gd name="T6" fmla="*/ 1 w 2"/>
                <a:gd name="T7" fmla="*/ 0 h 7"/>
                <a:gd name="T8" fmla="*/ 0 w 2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7">
                  <a:moveTo>
                    <a:pt x="0" y="1"/>
                  </a:moveTo>
                  <a:cubicBezTo>
                    <a:pt x="1" y="2"/>
                    <a:pt x="1" y="4"/>
                    <a:pt x="1" y="6"/>
                  </a:cubicBezTo>
                  <a:cubicBezTo>
                    <a:pt x="1" y="7"/>
                    <a:pt x="2" y="7"/>
                    <a:pt x="2" y="6"/>
                  </a:cubicBezTo>
                  <a:cubicBezTo>
                    <a:pt x="2" y="4"/>
                    <a:pt x="1" y="2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5" name="Freeform 354"/>
            <p:cNvSpPr/>
            <p:nvPr/>
          </p:nvSpPr>
          <p:spPr bwMode="auto">
            <a:xfrm>
              <a:off x="2646363" y="-1370013"/>
              <a:ext cx="4762" cy="20638"/>
            </a:xfrm>
            <a:custGeom>
              <a:avLst/>
              <a:gdLst>
                <a:gd name="T0" fmla="*/ 1 w 2"/>
                <a:gd name="T1" fmla="*/ 1 h 7"/>
                <a:gd name="T2" fmla="*/ 1 w 2"/>
                <a:gd name="T3" fmla="*/ 6 h 7"/>
                <a:gd name="T4" fmla="*/ 2 w 2"/>
                <a:gd name="T5" fmla="*/ 6 h 7"/>
                <a:gd name="T6" fmla="*/ 1 w 2"/>
                <a:gd name="T7" fmla="*/ 1 h 7"/>
                <a:gd name="T8" fmla="*/ 1 w 2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7">
                  <a:moveTo>
                    <a:pt x="1" y="1"/>
                  </a:moveTo>
                  <a:cubicBezTo>
                    <a:pt x="1" y="3"/>
                    <a:pt x="1" y="4"/>
                    <a:pt x="1" y="6"/>
                  </a:cubicBezTo>
                  <a:cubicBezTo>
                    <a:pt x="1" y="7"/>
                    <a:pt x="2" y="7"/>
                    <a:pt x="2" y="6"/>
                  </a:cubicBezTo>
                  <a:cubicBezTo>
                    <a:pt x="2" y="4"/>
                    <a:pt x="2" y="2"/>
                    <a:pt x="1" y="1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6" name="Freeform 355"/>
            <p:cNvSpPr/>
            <p:nvPr/>
          </p:nvSpPr>
          <p:spPr bwMode="auto">
            <a:xfrm>
              <a:off x="2687638" y="-1371600"/>
              <a:ext cx="9525" cy="15875"/>
            </a:xfrm>
            <a:custGeom>
              <a:avLst/>
              <a:gdLst>
                <a:gd name="T0" fmla="*/ 0 w 3"/>
                <a:gd name="T1" fmla="*/ 0 h 6"/>
                <a:gd name="T2" fmla="*/ 2 w 3"/>
                <a:gd name="T3" fmla="*/ 6 h 6"/>
                <a:gd name="T4" fmla="*/ 3 w 3"/>
                <a:gd name="T5" fmla="*/ 5 h 6"/>
                <a:gd name="T6" fmla="*/ 1 w 3"/>
                <a:gd name="T7" fmla="*/ 0 h 6"/>
                <a:gd name="T8" fmla="*/ 0 w 3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0" y="0"/>
                  </a:moveTo>
                  <a:cubicBezTo>
                    <a:pt x="1" y="2"/>
                    <a:pt x="1" y="4"/>
                    <a:pt x="2" y="6"/>
                  </a:cubicBezTo>
                  <a:cubicBezTo>
                    <a:pt x="2" y="6"/>
                    <a:pt x="3" y="6"/>
                    <a:pt x="3" y="5"/>
                  </a:cubicBezTo>
                  <a:cubicBezTo>
                    <a:pt x="2" y="4"/>
                    <a:pt x="1" y="2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7" name="Freeform 356"/>
            <p:cNvSpPr/>
            <p:nvPr/>
          </p:nvSpPr>
          <p:spPr bwMode="auto">
            <a:xfrm>
              <a:off x="2727325" y="-1377950"/>
              <a:ext cx="3175" cy="17463"/>
            </a:xfrm>
            <a:custGeom>
              <a:avLst/>
              <a:gdLst>
                <a:gd name="T0" fmla="*/ 0 w 1"/>
                <a:gd name="T1" fmla="*/ 1 h 6"/>
                <a:gd name="T2" fmla="*/ 0 w 1"/>
                <a:gd name="T3" fmla="*/ 6 h 6"/>
                <a:gd name="T4" fmla="*/ 1 w 1"/>
                <a:gd name="T5" fmla="*/ 6 h 6"/>
                <a:gd name="T6" fmla="*/ 1 w 1"/>
                <a:gd name="T7" fmla="*/ 1 h 6"/>
                <a:gd name="T8" fmla="*/ 0 w 1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6">
                  <a:moveTo>
                    <a:pt x="0" y="1"/>
                  </a:moveTo>
                  <a:cubicBezTo>
                    <a:pt x="0" y="3"/>
                    <a:pt x="0" y="4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4"/>
                    <a:pt x="1" y="2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8" name="Freeform 357"/>
            <p:cNvSpPr/>
            <p:nvPr/>
          </p:nvSpPr>
          <p:spPr bwMode="auto">
            <a:xfrm>
              <a:off x="2744788" y="-1338263"/>
              <a:ext cx="25400" cy="6350"/>
            </a:xfrm>
            <a:custGeom>
              <a:avLst/>
              <a:gdLst>
                <a:gd name="T0" fmla="*/ 1 w 9"/>
                <a:gd name="T1" fmla="*/ 2 h 2"/>
                <a:gd name="T2" fmla="*/ 9 w 9"/>
                <a:gd name="T3" fmla="*/ 1 h 2"/>
                <a:gd name="T4" fmla="*/ 9 w 9"/>
                <a:gd name="T5" fmla="*/ 0 h 2"/>
                <a:gd name="T6" fmla="*/ 1 w 9"/>
                <a:gd name="T7" fmla="*/ 2 h 2"/>
                <a:gd name="T8" fmla="*/ 1 w 9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">
                  <a:moveTo>
                    <a:pt x="1" y="2"/>
                  </a:moveTo>
                  <a:cubicBezTo>
                    <a:pt x="4" y="2"/>
                    <a:pt x="6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6" y="1"/>
                    <a:pt x="3" y="1"/>
                    <a:pt x="1" y="2"/>
                  </a:cubicBezTo>
                  <a:cubicBezTo>
                    <a:pt x="0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9" name="Freeform 358"/>
            <p:cNvSpPr/>
            <p:nvPr/>
          </p:nvSpPr>
          <p:spPr bwMode="auto">
            <a:xfrm>
              <a:off x="1373188" y="-682625"/>
              <a:ext cx="319087" cy="698500"/>
            </a:xfrm>
            <a:custGeom>
              <a:avLst/>
              <a:gdLst>
                <a:gd name="T0" fmla="*/ 110 w 113"/>
                <a:gd name="T1" fmla="*/ 238 h 248"/>
                <a:gd name="T2" fmla="*/ 112 w 113"/>
                <a:gd name="T3" fmla="*/ 233 h 248"/>
                <a:gd name="T4" fmla="*/ 63 w 113"/>
                <a:gd name="T5" fmla="*/ 72 h 248"/>
                <a:gd name="T6" fmla="*/ 38 w 113"/>
                <a:gd name="T7" fmla="*/ 3 h 248"/>
                <a:gd name="T8" fmla="*/ 32 w 113"/>
                <a:gd name="T9" fmla="*/ 1 h 248"/>
                <a:gd name="T10" fmla="*/ 17 w 113"/>
                <a:gd name="T11" fmla="*/ 9 h 248"/>
                <a:gd name="T12" fmla="*/ 2 w 113"/>
                <a:gd name="T13" fmla="*/ 18 h 248"/>
                <a:gd name="T14" fmla="*/ 0 w 113"/>
                <a:gd name="T15" fmla="*/ 23 h 248"/>
                <a:gd name="T16" fmla="*/ 26 w 113"/>
                <a:gd name="T17" fmla="*/ 92 h 248"/>
                <a:gd name="T18" fmla="*/ 40 w 113"/>
                <a:gd name="T19" fmla="*/ 124 h 248"/>
                <a:gd name="T20" fmla="*/ 40 w 113"/>
                <a:gd name="T21" fmla="*/ 124 h 248"/>
                <a:gd name="T22" fmla="*/ 41 w 113"/>
                <a:gd name="T23" fmla="*/ 129 h 248"/>
                <a:gd name="T24" fmla="*/ 76 w 113"/>
                <a:gd name="T25" fmla="*/ 245 h 248"/>
                <a:gd name="T26" fmla="*/ 81 w 113"/>
                <a:gd name="T27" fmla="*/ 248 h 248"/>
                <a:gd name="T28" fmla="*/ 110 w 113"/>
                <a:gd name="T29" fmla="*/ 23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3" h="248">
                  <a:moveTo>
                    <a:pt x="110" y="238"/>
                  </a:moveTo>
                  <a:cubicBezTo>
                    <a:pt x="112" y="238"/>
                    <a:pt x="113" y="235"/>
                    <a:pt x="112" y="233"/>
                  </a:cubicBezTo>
                  <a:cubicBezTo>
                    <a:pt x="106" y="214"/>
                    <a:pt x="79" y="121"/>
                    <a:pt x="63" y="72"/>
                  </a:cubicBezTo>
                  <a:cubicBezTo>
                    <a:pt x="56" y="53"/>
                    <a:pt x="42" y="15"/>
                    <a:pt x="38" y="3"/>
                  </a:cubicBezTo>
                  <a:cubicBezTo>
                    <a:pt x="37" y="0"/>
                    <a:pt x="34" y="0"/>
                    <a:pt x="32" y="1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9"/>
                    <a:pt x="0" y="21"/>
                    <a:pt x="0" y="23"/>
                  </a:cubicBezTo>
                  <a:cubicBezTo>
                    <a:pt x="4" y="33"/>
                    <a:pt x="18" y="72"/>
                    <a:pt x="26" y="92"/>
                  </a:cubicBezTo>
                  <a:cubicBezTo>
                    <a:pt x="31" y="103"/>
                    <a:pt x="35" y="114"/>
                    <a:pt x="40" y="124"/>
                  </a:cubicBezTo>
                  <a:cubicBezTo>
                    <a:pt x="40" y="124"/>
                    <a:pt x="40" y="124"/>
                    <a:pt x="40" y="124"/>
                  </a:cubicBezTo>
                  <a:cubicBezTo>
                    <a:pt x="40" y="126"/>
                    <a:pt x="41" y="128"/>
                    <a:pt x="41" y="129"/>
                  </a:cubicBezTo>
                  <a:cubicBezTo>
                    <a:pt x="53" y="163"/>
                    <a:pt x="72" y="229"/>
                    <a:pt x="76" y="245"/>
                  </a:cubicBezTo>
                  <a:cubicBezTo>
                    <a:pt x="77" y="247"/>
                    <a:pt x="79" y="248"/>
                    <a:pt x="81" y="248"/>
                  </a:cubicBezTo>
                  <a:lnTo>
                    <a:pt x="110" y="238"/>
                  </a:lnTo>
                  <a:close/>
                </a:path>
              </a:pathLst>
            </a:custGeom>
            <a:solidFill>
              <a:srgbClr val="8B7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0" name="Freeform 359"/>
            <p:cNvSpPr/>
            <p:nvPr/>
          </p:nvSpPr>
          <p:spPr bwMode="auto">
            <a:xfrm>
              <a:off x="1427163" y="-622300"/>
              <a:ext cx="36512" cy="23813"/>
            </a:xfrm>
            <a:custGeom>
              <a:avLst/>
              <a:gdLst>
                <a:gd name="T0" fmla="*/ 7 w 13"/>
                <a:gd name="T1" fmla="*/ 9 h 9"/>
                <a:gd name="T2" fmla="*/ 7 w 13"/>
                <a:gd name="T3" fmla="*/ 0 h 9"/>
                <a:gd name="T4" fmla="*/ 7 w 13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9">
                  <a:moveTo>
                    <a:pt x="7" y="9"/>
                  </a:moveTo>
                  <a:cubicBezTo>
                    <a:pt x="13" y="9"/>
                    <a:pt x="13" y="0"/>
                    <a:pt x="7" y="0"/>
                  </a:cubicBezTo>
                  <a:cubicBezTo>
                    <a:pt x="0" y="0"/>
                    <a:pt x="0" y="9"/>
                    <a:pt x="7" y="9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1" name="Freeform 360"/>
            <p:cNvSpPr/>
            <p:nvPr/>
          </p:nvSpPr>
          <p:spPr bwMode="auto">
            <a:xfrm>
              <a:off x="1646238" y="-42863"/>
              <a:ext cx="31750" cy="14288"/>
            </a:xfrm>
            <a:custGeom>
              <a:avLst/>
              <a:gdLst>
                <a:gd name="T0" fmla="*/ 1 w 11"/>
                <a:gd name="T1" fmla="*/ 4 h 5"/>
                <a:gd name="T2" fmla="*/ 10 w 11"/>
                <a:gd name="T3" fmla="*/ 1 h 5"/>
                <a:gd name="T4" fmla="*/ 10 w 11"/>
                <a:gd name="T5" fmla="*/ 0 h 5"/>
                <a:gd name="T6" fmla="*/ 1 w 11"/>
                <a:gd name="T7" fmla="*/ 4 h 5"/>
                <a:gd name="T8" fmla="*/ 1 w 11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" y="4"/>
                  </a:moveTo>
                  <a:cubicBezTo>
                    <a:pt x="4" y="3"/>
                    <a:pt x="7" y="2"/>
                    <a:pt x="10" y="1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7" y="1"/>
                    <a:pt x="4" y="3"/>
                    <a:pt x="1" y="4"/>
                  </a:cubicBezTo>
                  <a:cubicBezTo>
                    <a:pt x="0" y="4"/>
                    <a:pt x="1" y="5"/>
                    <a:pt x="1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2" name="Freeform 361"/>
            <p:cNvSpPr/>
            <p:nvPr/>
          </p:nvSpPr>
          <p:spPr bwMode="auto">
            <a:xfrm>
              <a:off x="1631950" y="-93663"/>
              <a:ext cx="31750" cy="17463"/>
            </a:xfrm>
            <a:custGeom>
              <a:avLst/>
              <a:gdLst>
                <a:gd name="T0" fmla="*/ 1 w 11"/>
                <a:gd name="T1" fmla="*/ 5 h 6"/>
                <a:gd name="T2" fmla="*/ 11 w 11"/>
                <a:gd name="T3" fmla="*/ 1 h 6"/>
                <a:gd name="T4" fmla="*/ 11 w 11"/>
                <a:gd name="T5" fmla="*/ 1 h 6"/>
                <a:gd name="T6" fmla="*/ 0 w 11"/>
                <a:gd name="T7" fmla="*/ 5 h 6"/>
                <a:gd name="T8" fmla="*/ 1 w 11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1" y="5"/>
                  </a:moveTo>
                  <a:cubicBezTo>
                    <a:pt x="4" y="4"/>
                    <a:pt x="7" y="2"/>
                    <a:pt x="11" y="1"/>
                  </a:cubicBezTo>
                  <a:cubicBezTo>
                    <a:pt x="11" y="1"/>
                    <a:pt x="11" y="0"/>
                    <a:pt x="11" y="1"/>
                  </a:cubicBezTo>
                  <a:cubicBezTo>
                    <a:pt x="7" y="2"/>
                    <a:pt x="4" y="3"/>
                    <a:pt x="0" y="5"/>
                  </a:cubicBezTo>
                  <a:cubicBezTo>
                    <a:pt x="0" y="5"/>
                    <a:pt x="0" y="6"/>
                    <a:pt x="1" y="5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3" name="Freeform 362"/>
            <p:cNvSpPr/>
            <p:nvPr/>
          </p:nvSpPr>
          <p:spPr bwMode="auto">
            <a:xfrm>
              <a:off x="1616075" y="-163513"/>
              <a:ext cx="26987" cy="11113"/>
            </a:xfrm>
            <a:custGeom>
              <a:avLst/>
              <a:gdLst>
                <a:gd name="T0" fmla="*/ 0 w 10"/>
                <a:gd name="T1" fmla="*/ 4 h 4"/>
                <a:gd name="T2" fmla="*/ 10 w 10"/>
                <a:gd name="T3" fmla="*/ 1 h 4"/>
                <a:gd name="T4" fmla="*/ 9 w 10"/>
                <a:gd name="T5" fmla="*/ 0 h 4"/>
                <a:gd name="T6" fmla="*/ 0 w 10"/>
                <a:gd name="T7" fmla="*/ 3 h 4"/>
                <a:gd name="T8" fmla="*/ 0 w 10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cubicBezTo>
                    <a:pt x="4" y="4"/>
                    <a:pt x="7" y="2"/>
                    <a:pt x="10" y="1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6" y="2"/>
                    <a:pt x="3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4" name="Freeform 363"/>
            <p:cNvSpPr/>
            <p:nvPr/>
          </p:nvSpPr>
          <p:spPr bwMode="auto">
            <a:xfrm>
              <a:off x="1595438" y="-242888"/>
              <a:ext cx="34925" cy="14288"/>
            </a:xfrm>
            <a:custGeom>
              <a:avLst/>
              <a:gdLst>
                <a:gd name="T0" fmla="*/ 1 w 12"/>
                <a:gd name="T1" fmla="*/ 5 h 5"/>
                <a:gd name="T2" fmla="*/ 12 w 12"/>
                <a:gd name="T3" fmla="*/ 1 h 5"/>
                <a:gd name="T4" fmla="*/ 11 w 12"/>
                <a:gd name="T5" fmla="*/ 0 h 5"/>
                <a:gd name="T6" fmla="*/ 1 w 12"/>
                <a:gd name="T7" fmla="*/ 4 h 5"/>
                <a:gd name="T8" fmla="*/ 1 w 1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5">
                  <a:moveTo>
                    <a:pt x="1" y="5"/>
                  </a:moveTo>
                  <a:cubicBezTo>
                    <a:pt x="4" y="3"/>
                    <a:pt x="8" y="2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8" y="1"/>
                    <a:pt x="4" y="3"/>
                    <a:pt x="1" y="4"/>
                  </a:cubicBezTo>
                  <a:cubicBezTo>
                    <a:pt x="0" y="4"/>
                    <a:pt x="0" y="5"/>
                    <a:pt x="1" y="5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5" name="Freeform 364"/>
            <p:cNvSpPr/>
            <p:nvPr/>
          </p:nvSpPr>
          <p:spPr bwMode="auto">
            <a:xfrm>
              <a:off x="1570038" y="-323850"/>
              <a:ext cx="22225" cy="7938"/>
            </a:xfrm>
            <a:custGeom>
              <a:avLst/>
              <a:gdLst>
                <a:gd name="T0" fmla="*/ 0 w 8"/>
                <a:gd name="T1" fmla="*/ 3 h 3"/>
                <a:gd name="T2" fmla="*/ 7 w 8"/>
                <a:gd name="T3" fmla="*/ 0 h 3"/>
                <a:gd name="T4" fmla="*/ 7 w 8"/>
                <a:gd name="T5" fmla="*/ 0 h 3"/>
                <a:gd name="T6" fmla="*/ 0 w 8"/>
                <a:gd name="T7" fmla="*/ 2 h 3"/>
                <a:gd name="T8" fmla="*/ 0 w 8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">
                  <a:moveTo>
                    <a:pt x="0" y="3"/>
                  </a:moveTo>
                  <a:cubicBezTo>
                    <a:pt x="3" y="2"/>
                    <a:pt x="5" y="1"/>
                    <a:pt x="7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5" y="1"/>
                    <a:pt x="2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6" name="Freeform 365"/>
            <p:cNvSpPr/>
            <p:nvPr/>
          </p:nvSpPr>
          <p:spPr bwMode="auto">
            <a:xfrm>
              <a:off x="1543050" y="-414338"/>
              <a:ext cx="30162" cy="11113"/>
            </a:xfrm>
            <a:custGeom>
              <a:avLst/>
              <a:gdLst>
                <a:gd name="T0" fmla="*/ 1 w 11"/>
                <a:gd name="T1" fmla="*/ 4 h 4"/>
                <a:gd name="T2" fmla="*/ 11 w 11"/>
                <a:gd name="T3" fmla="*/ 1 h 4"/>
                <a:gd name="T4" fmla="*/ 11 w 11"/>
                <a:gd name="T5" fmla="*/ 1 h 4"/>
                <a:gd name="T6" fmla="*/ 1 w 11"/>
                <a:gd name="T7" fmla="*/ 3 h 4"/>
                <a:gd name="T8" fmla="*/ 1 w 11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4">
                  <a:moveTo>
                    <a:pt x="1" y="4"/>
                  </a:moveTo>
                  <a:cubicBezTo>
                    <a:pt x="4" y="3"/>
                    <a:pt x="8" y="2"/>
                    <a:pt x="11" y="1"/>
                  </a:cubicBezTo>
                  <a:cubicBezTo>
                    <a:pt x="11" y="1"/>
                    <a:pt x="11" y="0"/>
                    <a:pt x="11" y="1"/>
                  </a:cubicBezTo>
                  <a:cubicBezTo>
                    <a:pt x="7" y="1"/>
                    <a:pt x="4" y="2"/>
                    <a:pt x="1" y="3"/>
                  </a:cubicBezTo>
                  <a:cubicBezTo>
                    <a:pt x="0" y="4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7" name="Freeform 366"/>
            <p:cNvSpPr/>
            <p:nvPr/>
          </p:nvSpPr>
          <p:spPr bwMode="auto">
            <a:xfrm>
              <a:off x="1511300" y="-498475"/>
              <a:ext cx="28575" cy="7938"/>
            </a:xfrm>
            <a:custGeom>
              <a:avLst/>
              <a:gdLst>
                <a:gd name="T0" fmla="*/ 1 w 10"/>
                <a:gd name="T1" fmla="*/ 3 h 3"/>
                <a:gd name="T2" fmla="*/ 10 w 10"/>
                <a:gd name="T3" fmla="*/ 1 h 3"/>
                <a:gd name="T4" fmla="*/ 9 w 10"/>
                <a:gd name="T5" fmla="*/ 0 h 3"/>
                <a:gd name="T6" fmla="*/ 0 w 10"/>
                <a:gd name="T7" fmla="*/ 2 h 3"/>
                <a:gd name="T8" fmla="*/ 1 w 10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">
                  <a:moveTo>
                    <a:pt x="1" y="3"/>
                  </a:moveTo>
                  <a:cubicBezTo>
                    <a:pt x="4" y="2"/>
                    <a:pt x="7" y="2"/>
                    <a:pt x="10" y="1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6" y="1"/>
                    <a:pt x="3" y="2"/>
                    <a:pt x="0" y="2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8" name="Freeform 367"/>
            <p:cNvSpPr/>
            <p:nvPr/>
          </p:nvSpPr>
          <p:spPr bwMode="auto">
            <a:xfrm>
              <a:off x="1489075" y="-566738"/>
              <a:ext cx="25400" cy="14288"/>
            </a:xfrm>
            <a:custGeom>
              <a:avLst/>
              <a:gdLst>
                <a:gd name="T0" fmla="*/ 1 w 9"/>
                <a:gd name="T1" fmla="*/ 4 h 5"/>
                <a:gd name="T2" fmla="*/ 8 w 9"/>
                <a:gd name="T3" fmla="*/ 0 h 5"/>
                <a:gd name="T4" fmla="*/ 8 w 9"/>
                <a:gd name="T5" fmla="*/ 0 h 5"/>
                <a:gd name="T6" fmla="*/ 1 w 9"/>
                <a:gd name="T7" fmla="*/ 4 h 5"/>
                <a:gd name="T8" fmla="*/ 1 w 9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1" y="4"/>
                  </a:moveTo>
                  <a:cubicBezTo>
                    <a:pt x="3" y="2"/>
                    <a:pt x="6" y="1"/>
                    <a:pt x="8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5" y="0"/>
                    <a:pt x="3" y="1"/>
                    <a:pt x="1" y="4"/>
                  </a:cubicBezTo>
                  <a:cubicBezTo>
                    <a:pt x="0" y="4"/>
                    <a:pt x="1" y="5"/>
                    <a:pt x="1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99" name="组合 398"/>
          <p:cNvGrpSpPr/>
          <p:nvPr/>
        </p:nvGrpSpPr>
        <p:grpSpPr>
          <a:xfrm>
            <a:off x="10963593" y="376238"/>
            <a:ext cx="771526" cy="893763"/>
            <a:chOff x="7200900" y="-636588"/>
            <a:chExt cx="771526" cy="893763"/>
          </a:xfrm>
        </p:grpSpPr>
        <p:sp>
          <p:nvSpPr>
            <p:cNvPr id="383" name="Freeform 371"/>
            <p:cNvSpPr/>
            <p:nvPr/>
          </p:nvSpPr>
          <p:spPr bwMode="auto">
            <a:xfrm>
              <a:off x="7229475" y="-498475"/>
              <a:ext cx="611188" cy="650875"/>
            </a:xfrm>
            <a:custGeom>
              <a:avLst/>
              <a:gdLst>
                <a:gd name="T0" fmla="*/ 201 w 216"/>
                <a:gd name="T1" fmla="*/ 99 h 230"/>
                <a:gd name="T2" fmla="*/ 138 w 216"/>
                <a:gd name="T3" fmla="*/ 12 h 230"/>
                <a:gd name="T4" fmla="*/ 28 w 216"/>
                <a:gd name="T5" fmla="*/ 38 h 230"/>
                <a:gd name="T6" fmla="*/ 19 w 216"/>
                <a:gd name="T7" fmla="*/ 195 h 230"/>
                <a:gd name="T8" fmla="*/ 31 w 216"/>
                <a:gd name="T9" fmla="*/ 199 h 230"/>
                <a:gd name="T10" fmla="*/ 31 w 216"/>
                <a:gd name="T11" fmla="*/ 199 h 230"/>
                <a:gd name="T12" fmla="*/ 90 w 216"/>
                <a:gd name="T13" fmla="*/ 219 h 230"/>
                <a:gd name="T14" fmla="*/ 102 w 216"/>
                <a:gd name="T15" fmla="*/ 223 h 230"/>
                <a:gd name="T16" fmla="*/ 159 w 216"/>
                <a:gd name="T17" fmla="*/ 147 h 230"/>
                <a:gd name="T18" fmla="*/ 201 w 216"/>
                <a:gd name="T19" fmla="*/ 9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" h="230">
                  <a:moveTo>
                    <a:pt x="201" y="99"/>
                  </a:moveTo>
                  <a:cubicBezTo>
                    <a:pt x="216" y="58"/>
                    <a:pt x="178" y="23"/>
                    <a:pt x="138" y="12"/>
                  </a:cubicBezTo>
                  <a:cubicBezTo>
                    <a:pt x="98" y="1"/>
                    <a:pt x="50" y="0"/>
                    <a:pt x="28" y="38"/>
                  </a:cubicBezTo>
                  <a:cubicBezTo>
                    <a:pt x="0" y="88"/>
                    <a:pt x="37" y="144"/>
                    <a:pt x="19" y="195"/>
                  </a:cubicBezTo>
                  <a:cubicBezTo>
                    <a:pt x="17" y="202"/>
                    <a:pt x="29" y="206"/>
                    <a:pt x="31" y="199"/>
                  </a:cubicBezTo>
                  <a:cubicBezTo>
                    <a:pt x="31" y="199"/>
                    <a:pt x="31" y="199"/>
                    <a:pt x="31" y="199"/>
                  </a:cubicBezTo>
                  <a:cubicBezTo>
                    <a:pt x="90" y="219"/>
                    <a:pt x="90" y="219"/>
                    <a:pt x="90" y="219"/>
                  </a:cubicBezTo>
                  <a:cubicBezTo>
                    <a:pt x="87" y="226"/>
                    <a:pt x="99" y="230"/>
                    <a:pt x="102" y="223"/>
                  </a:cubicBezTo>
                  <a:cubicBezTo>
                    <a:pt x="113" y="192"/>
                    <a:pt x="132" y="169"/>
                    <a:pt x="159" y="147"/>
                  </a:cubicBezTo>
                  <a:cubicBezTo>
                    <a:pt x="176" y="133"/>
                    <a:pt x="194" y="119"/>
                    <a:pt x="201" y="99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4" name="Line 372"/>
            <p:cNvSpPr>
              <a:spLocks noChangeShapeType="1"/>
            </p:cNvSpPr>
            <p:nvPr/>
          </p:nvSpPr>
          <p:spPr bwMode="auto">
            <a:xfrm flipH="1">
              <a:off x="7508875" y="8413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5" name="Line 373"/>
            <p:cNvSpPr>
              <a:spLocks noChangeShapeType="1"/>
            </p:cNvSpPr>
            <p:nvPr/>
          </p:nvSpPr>
          <p:spPr bwMode="auto">
            <a:xfrm flipH="1">
              <a:off x="7508875" y="8413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6" name="Freeform 374"/>
            <p:cNvSpPr/>
            <p:nvPr/>
          </p:nvSpPr>
          <p:spPr bwMode="auto">
            <a:xfrm>
              <a:off x="7481888" y="61913"/>
              <a:ext cx="55563" cy="44450"/>
            </a:xfrm>
            <a:custGeom>
              <a:avLst/>
              <a:gdLst>
                <a:gd name="T0" fmla="*/ 8 w 20"/>
                <a:gd name="T1" fmla="*/ 14 h 16"/>
                <a:gd name="T2" fmla="*/ 12 w 20"/>
                <a:gd name="T3" fmla="*/ 3 h 16"/>
                <a:gd name="T4" fmla="*/ 8 w 20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6">
                  <a:moveTo>
                    <a:pt x="8" y="14"/>
                  </a:moveTo>
                  <a:cubicBezTo>
                    <a:pt x="16" y="16"/>
                    <a:pt x="20" y="5"/>
                    <a:pt x="12" y="3"/>
                  </a:cubicBezTo>
                  <a:cubicBezTo>
                    <a:pt x="5" y="0"/>
                    <a:pt x="0" y="11"/>
                    <a:pt x="8" y="14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7" name="Freeform 375"/>
            <p:cNvSpPr/>
            <p:nvPr/>
          </p:nvSpPr>
          <p:spPr bwMode="auto">
            <a:xfrm>
              <a:off x="7373938" y="-176212"/>
              <a:ext cx="36513" cy="249238"/>
            </a:xfrm>
            <a:custGeom>
              <a:avLst/>
              <a:gdLst>
                <a:gd name="T0" fmla="*/ 10 w 13"/>
                <a:gd name="T1" fmla="*/ 2 h 88"/>
                <a:gd name="T2" fmla="*/ 0 w 13"/>
                <a:gd name="T3" fmla="*/ 86 h 88"/>
                <a:gd name="T4" fmla="*/ 3 w 13"/>
                <a:gd name="T5" fmla="*/ 87 h 88"/>
                <a:gd name="T6" fmla="*/ 13 w 13"/>
                <a:gd name="T7" fmla="*/ 2 h 88"/>
                <a:gd name="T8" fmla="*/ 10 w 13"/>
                <a:gd name="T9" fmla="*/ 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88">
                  <a:moveTo>
                    <a:pt x="10" y="2"/>
                  </a:moveTo>
                  <a:cubicBezTo>
                    <a:pt x="9" y="30"/>
                    <a:pt x="6" y="58"/>
                    <a:pt x="0" y="86"/>
                  </a:cubicBezTo>
                  <a:cubicBezTo>
                    <a:pt x="0" y="88"/>
                    <a:pt x="3" y="88"/>
                    <a:pt x="3" y="87"/>
                  </a:cubicBezTo>
                  <a:cubicBezTo>
                    <a:pt x="9" y="59"/>
                    <a:pt x="12" y="31"/>
                    <a:pt x="13" y="2"/>
                  </a:cubicBezTo>
                  <a:cubicBezTo>
                    <a:pt x="13" y="0"/>
                    <a:pt x="10" y="0"/>
                    <a:pt x="10" y="2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8" name="Freeform 376"/>
            <p:cNvSpPr/>
            <p:nvPr/>
          </p:nvSpPr>
          <p:spPr bwMode="auto">
            <a:xfrm>
              <a:off x="7443788" y="-122237"/>
              <a:ext cx="128588" cy="209550"/>
            </a:xfrm>
            <a:custGeom>
              <a:avLst/>
              <a:gdLst>
                <a:gd name="T0" fmla="*/ 4 w 45"/>
                <a:gd name="T1" fmla="*/ 73 h 74"/>
                <a:gd name="T2" fmla="*/ 44 w 45"/>
                <a:gd name="T3" fmla="*/ 4 h 74"/>
                <a:gd name="T4" fmla="*/ 42 w 45"/>
                <a:gd name="T5" fmla="*/ 2 h 74"/>
                <a:gd name="T6" fmla="*/ 1 w 45"/>
                <a:gd name="T7" fmla="*/ 72 h 74"/>
                <a:gd name="T8" fmla="*/ 4 w 45"/>
                <a:gd name="T9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74">
                  <a:moveTo>
                    <a:pt x="4" y="73"/>
                  </a:moveTo>
                  <a:cubicBezTo>
                    <a:pt x="15" y="49"/>
                    <a:pt x="29" y="26"/>
                    <a:pt x="44" y="4"/>
                  </a:cubicBezTo>
                  <a:cubicBezTo>
                    <a:pt x="45" y="2"/>
                    <a:pt x="43" y="0"/>
                    <a:pt x="42" y="2"/>
                  </a:cubicBezTo>
                  <a:cubicBezTo>
                    <a:pt x="26" y="24"/>
                    <a:pt x="13" y="47"/>
                    <a:pt x="1" y="72"/>
                  </a:cubicBezTo>
                  <a:cubicBezTo>
                    <a:pt x="0" y="73"/>
                    <a:pt x="3" y="74"/>
                    <a:pt x="4" y="73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9" name="Freeform 377"/>
            <p:cNvSpPr/>
            <p:nvPr/>
          </p:nvSpPr>
          <p:spPr bwMode="auto">
            <a:xfrm>
              <a:off x="7370763" y="-212725"/>
              <a:ext cx="234950" cy="115888"/>
            </a:xfrm>
            <a:custGeom>
              <a:avLst/>
              <a:gdLst>
                <a:gd name="T0" fmla="*/ 2 w 83"/>
                <a:gd name="T1" fmla="*/ 9 h 41"/>
                <a:gd name="T2" fmla="*/ 4 w 83"/>
                <a:gd name="T3" fmla="*/ 16 h 41"/>
                <a:gd name="T4" fmla="*/ 13 w 83"/>
                <a:gd name="T5" fmla="*/ 15 h 41"/>
                <a:gd name="T6" fmla="*/ 18 w 83"/>
                <a:gd name="T7" fmla="*/ 7 h 41"/>
                <a:gd name="T8" fmla="*/ 19 w 83"/>
                <a:gd name="T9" fmla="*/ 3 h 41"/>
                <a:gd name="T10" fmla="*/ 15 w 83"/>
                <a:gd name="T11" fmla="*/ 1 h 41"/>
                <a:gd name="T12" fmla="*/ 14 w 83"/>
                <a:gd name="T13" fmla="*/ 3 h 41"/>
                <a:gd name="T14" fmla="*/ 19 w 83"/>
                <a:gd name="T15" fmla="*/ 16 h 41"/>
                <a:gd name="T16" fmla="*/ 32 w 83"/>
                <a:gd name="T17" fmla="*/ 9 h 41"/>
                <a:gd name="T18" fmla="*/ 34 w 83"/>
                <a:gd name="T19" fmla="*/ 4 h 41"/>
                <a:gd name="T20" fmla="*/ 29 w 83"/>
                <a:gd name="T21" fmla="*/ 3 h 41"/>
                <a:gd name="T22" fmla="*/ 26 w 83"/>
                <a:gd name="T23" fmla="*/ 7 h 41"/>
                <a:gd name="T24" fmla="*/ 32 w 83"/>
                <a:gd name="T25" fmla="*/ 20 h 41"/>
                <a:gd name="T26" fmla="*/ 47 w 83"/>
                <a:gd name="T27" fmla="*/ 16 h 41"/>
                <a:gd name="T28" fmla="*/ 47 w 83"/>
                <a:gd name="T29" fmla="*/ 8 h 41"/>
                <a:gd name="T30" fmla="*/ 39 w 83"/>
                <a:gd name="T31" fmla="*/ 12 h 41"/>
                <a:gd name="T32" fmla="*/ 43 w 83"/>
                <a:gd name="T33" fmla="*/ 21 h 41"/>
                <a:gd name="T34" fmla="*/ 53 w 83"/>
                <a:gd name="T35" fmla="*/ 25 h 41"/>
                <a:gd name="T36" fmla="*/ 65 w 83"/>
                <a:gd name="T37" fmla="*/ 23 h 41"/>
                <a:gd name="T38" fmla="*/ 71 w 83"/>
                <a:gd name="T39" fmla="*/ 12 h 41"/>
                <a:gd name="T40" fmla="*/ 69 w 83"/>
                <a:gd name="T41" fmla="*/ 9 h 41"/>
                <a:gd name="T42" fmla="*/ 61 w 83"/>
                <a:gd name="T43" fmla="*/ 10 h 41"/>
                <a:gd name="T44" fmla="*/ 62 w 83"/>
                <a:gd name="T45" fmla="*/ 26 h 41"/>
                <a:gd name="T46" fmla="*/ 80 w 83"/>
                <a:gd name="T47" fmla="*/ 26 h 41"/>
                <a:gd name="T48" fmla="*/ 83 w 83"/>
                <a:gd name="T49" fmla="*/ 22 h 41"/>
                <a:gd name="T50" fmla="*/ 81 w 83"/>
                <a:gd name="T51" fmla="*/ 18 h 41"/>
                <a:gd name="T52" fmla="*/ 79 w 83"/>
                <a:gd name="T53" fmla="*/ 18 h 41"/>
                <a:gd name="T54" fmla="*/ 70 w 83"/>
                <a:gd name="T55" fmla="*/ 30 h 41"/>
                <a:gd name="T56" fmla="*/ 79 w 83"/>
                <a:gd name="T5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3" h="41">
                  <a:moveTo>
                    <a:pt x="2" y="9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7" y="18"/>
                    <a:pt x="11" y="17"/>
                    <a:pt x="13" y="15"/>
                  </a:cubicBezTo>
                  <a:cubicBezTo>
                    <a:pt x="16" y="13"/>
                    <a:pt x="17" y="10"/>
                    <a:pt x="18" y="7"/>
                  </a:cubicBezTo>
                  <a:cubicBezTo>
                    <a:pt x="19" y="6"/>
                    <a:pt x="19" y="4"/>
                    <a:pt x="19" y="3"/>
                  </a:cubicBezTo>
                  <a:cubicBezTo>
                    <a:pt x="18" y="1"/>
                    <a:pt x="16" y="0"/>
                    <a:pt x="15" y="1"/>
                  </a:cubicBezTo>
                  <a:cubicBezTo>
                    <a:pt x="14" y="1"/>
                    <a:pt x="14" y="2"/>
                    <a:pt x="14" y="3"/>
                  </a:cubicBezTo>
                  <a:cubicBezTo>
                    <a:pt x="11" y="8"/>
                    <a:pt x="13" y="15"/>
                    <a:pt x="19" y="16"/>
                  </a:cubicBezTo>
                  <a:cubicBezTo>
                    <a:pt x="24" y="17"/>
                    <a:pt x="29" y="13"/>
                    <a:pt x="32" y="9"/>
                  </a:cubicBezTo>
                  <a:cubicBezTo>
                    <a:pt x="33" y="7"/>
                    <a:pt x="35" y="6"/>
                    <a:pt x="34" y="4"/>
                  </a:cubicBezTo>
                  <a:cubicBezTo>
                    <a:pt x="33" y="2"/>
                    <a:pt x="31" y="2"/>
                    <a:pt x="29" y="3"/>
                  </a:cubicBezTo>
                  <a:cubicBezTo>
                    <a:pt x="28" y="3"/>
                    <a:pt x="27" y="5"/>
                    <a:pt x="26" y="7"/>
                  </a:cubicBezTo>
                  <a:cubicBezTo>
                    <a:pt x="25" y="12"/>
                    <a:pt x="27" y="18"/>
                    <a:pt x="32" y="20"/>
                  </a:cubicBezTo>
                  <a:cubicBezTo>
                    <a:pt x="37" y="22"/>
                    <a:pt x="44" y="20"/>
                    <a:pt x="47" y="16"/>
                  </a:cubicBezTo>
                  <a:cubicBezTo>
                    <a:pt x="49" y="13"/>
                    <a:pt x="49" y="10"/>
                    <a:pt x="47" y="8"/>
                  </a:cubicBezTo>
                  <a:cubicBezTo>
                    <a:pt x="45" y="6"/>
                    <a:pt x="40" y="8"/>
                    <a:pt x="39" y="12"/>
                  </a:cubicBezTo>
                  <a:cubicBezTo>
                    <a:pt x="38" y="15"/>
                    <a:pt x="40" y="18"/>
                    <a:pt x="43" y="21"/>
                  </a:cubicBezTo>
                  <a:cubicBezTo>
                    <a:pt x="46" y="23"/>
                    <a:pt x="49" y="25"/>
                    <a:pt x="53" y="25"/>
                  </a:cubicBezTo>
                  <a:cubicBezTo>
                    <a:pt x="57" y="26"/>
                    <a:pt x="62" y="25"/>
                    <a:pt x="65" y="23"/>
                  </a:cubicBezTo>
                  <a:cubicBezTo>
                    <a:pt x="69" y="20"/>
                    <a:pt x="71" y="16"/>
                    <a:pt x="71" y="12"/>
                  </a:cubicBezTo>
                  <a:cubicBezTo>
                    <a:pt x="70" y="11"/>
                    <a:pt x="70" y="10"/>
                    <a:pt x="69" y="9"/>
                  </a:cubicBezTo>
                  <a:cubicBezTo>
                    <a:pt x="67" y="7"/>
                    <a:pt x="63" y="8"/>
                    <a:pt x="61" y="10"/>
                  </a:cubicBezTo>
                  <a:cubicBezTo>
                    <a:pt x="57" y="15"/>
                    <a:pt x="58" y="22"/>
                    <a:pt x="62" y="26"/>
                  </a:cubicBezTo>
                  <a:cubicBezTo>
                    <a:pt x="67" y="30"/>
                    <a:pt x="75" y="29"/>
                    <a:pt x="80" y="26"/>
                  </a:cubicBezTo>
                  <a:cubicBezTo>
                    <a:pt x="81" y="25"/>
                    <a:pt x="83" y="23"/>
                    <a:pt x="83" y="22"/>
                  </a:cubicBezTo>
                  <a:cubicBezTo>
                    <a:pt x="83" y="20"/>
                    <a:pt x="82" y="18"/>
                    <a:pt x="81" y="18"/>
                  </a:cubicBezTo>
                  <a:cubicBezTo>
                    <a:pt x="80" y="18"/>
                    <a:pt x="79" y="18"/>
                    <a:pt x="79" y="18"/>
                  </a:cubicBezTo>
                  <a:cubicBezTo>
                    <a:pt x="74" y="20"/>
                    <a:pt x="70" y="25"/>
                    <a:pt x="70" y="30"/>
                  </a:cubicBezTo>
                  <a:cubicBezTo>
                    <a:pt x="70" y="35"/>
                    <a:pt x="74" y="40"/>
                    <a:pt x="79" y="41"/>
                  </a:cubicBezTo>
                </a:path>
              </a:pathLst>
            </a:custGeom>
            <a:noFill/>
            <a:ln w="6350" cap="rnd">
              <a:solidFill>
                <a:srgbClr val="EDECDA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0" name="Freeform 378"/>
            <p:cNvSpPr/>
            <p:nvPr/>
          </p:nvSpPr>
          <p:spPr bwMode="auto">
            <a:xfrm>
              <a:off x="7232650" y="12700"/>
              <a:ext cx="327025" cy="244475"/>
            </a:xfrm>
            <a:custGeom>
              <a:avLst/>
              <a:gdLst>
                <a:gd name="T0" fmla="*/ 61 w 116"/>
                <a:gd name="T1" fmla="*/ 13 h 86"/>
                <a:gd name="T2" fmla="*/ 19 w 116"/>
                <a:gd name="T3" fmla="*/ 2 h 86"/>
                <a:gd name="T4" fmla="*/ 3 w 116"/>
                <a:gd name="T5" fmla="*/ 37 h 86"/>
                <a:gd name="T6" fmla="*/ 34 w 116"/>
                <a:gd name="T7" fmla="*/ 62 h 86"/>
                <a:gd name="T8" fmla="*/ 103 w 116"/>
                <a:gd name="T9" fmla="*/ 53 h 86"/>
                <a:gd name="T10" fmla="*/ 61 w 116"/>
                <a:gd name="T11" fmla="*/ 1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86">
                  <a:moveTo>
                    <a:pt x="61" y="13"/>
                  </a:moveTo>
                  <a:cubicBezTo>
                    <a:pt x="51" y="9"/>
                    <a:pt x="31" y="0"/>
                    <a:pt x="19" y="2"/>
                  </a:cubicBezTo>
                  <a:cubicBezTo>
                    <a:pt x="9" y="3"/>
                    <a:pt x="6" y="28"/>
                    <a:pt x="3" y="37"/>
                  </a:cubicBezTo>
                  <a:cubicBezTo>
                    <a:pt x="0" y="51"/>
                    <a:pt x="24" y="60"/>
                    <a:pt x="34" y="62"/>
                  </a:cubicBezTo>
                  <a:cubicBezTo>
                    <a:pt x="90" y="77"/>
                    <a:pt x="89" y="86"/>
                    <a:pt x="103" y="53"/>
                  </a:cubicBezTo>
                  <a:cubicBezTo>
                    <a:pt x="116" y="22"/>
                    <a:pt x="115" y="28"/>
                    <a:pt x="61" y="13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1" name="Freeform 379"/>
            <p:cNvSpPr/>
            <p:nvPr/>
          </p:nvSpPr>
          <p:spPr bwMode="auto">
            <a:xfrm>
              <a:off x="7300913" y="142875"/>
              <a:ext cx="138113" cy="100013"/>
            </a:xfrm>
            <a:custGeom>
              <a:avLst/>
              <a:gdLst>
                <a:gd name="T0" fmla="*/ 34 w 49"/>
                <a:gd name="T1" fmla="*/ 14 h 35"/>
                <a:gd name="T2" fmla="*/ 33 w 49"/>
                <a:gd name="T3" fmla="*/ 15 h 35"/>
                <a:gd name="T4" fmla="*/ 15 w 49"/>
                <a:gd name="T5" fmla="*/ 10 h 35"/>
                <a:gd name="T6" fmla="*/ 14 w 49"/>
                <a:gd name="T7" fmla="*/ 7 h 35"/>
                <a:gd name="T8" fmla="*/ 2 w 49"/>
                <a:gd name="T9" fmla="*/ 9 h 35"/>
                <a:gd name="T10" fmla="*/ 19 w 49"/>
                <a:gd name="T11" fmla="*/ 32 h 35"/>
                <a:gd name="T12" fmla="*/ 45 w 49"/>
                <a:gd name="T13" fmla="*/ 21 h 35"/>
                <a:gd name="T14" fmla="*/ 34 w 49"/>
                <a:gd name="T15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5">
                  <a:moveTo>
                    <a:pt x="34" y="14"/>
                  </a:moveTo>
                  <a:cubicBezTo>
                    <a:pt x="34" y="14"/>
                    <a:pt x="34" y="15"/>
                    <a:pt x="33" y="15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9"/>
                    <a:pt x="14" y="8"/>
                    <a:pt x="14" y="7"/>
                  </a:cubicBezTo>
                  <a:cubicBezTo>
                    <a:pt x="12" y="0"/>
                    <a:pt x="0" y="2"/>
                    <a:pt x="2" y="9"/>
                  </a:cubicBezTo>
                  <a:cubicBezTo>
                    <a:pt x="4" y="19"/>
                    <a:pt x="8" y="30"/>
                    <a:pt x="19" y="32"/>
                  </a:cubicBezTo>
                  <a:cubicBezTo>
                    <a:pt x="30" y="35"/>
                    <a:pt x="39" y="28"/>
                    <a:pt x="45" y="21"/>
                  </a:cubicBezTo>
                  <a:cubicBezTo>
                    <a:pt x="49" y="15"/>
                    <a:pt x="39" y="8"/>
                    <a:pt x="34" y="14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2" name="Freeform 380"/>
            <p:cNvSpPr/>
            <p:nvPr/>
          </p:nvSpPr>
          <p:spPr bwMode="auto">
            <a:xfrm>
              <a:off x="7265988" y="55563"/>
              <a:ext cx="257175" cy="84138"/>
            </a:xfrm>
            <a:custGeom>
              <a:avLst/>
              <a:gdLst>
                <a:gd name="T0" fmla="*/ 2 w 91"/>
                <a:gd name="T1" fmla="*/ 3 h 30"/>
                <a:gd name="T2" fmla="*/ 88 w 91"/>
                <a:gd name="T3" fmla="*/ 30 h 30"/>
                <a:gd name="T4" fmla="*/ 89 w 91"/>
                <a:gd name="T5" fmla="*/ 27 h 30"/>
                <a:gd name="T6" fmla="*/ 3 w 91"/>
                <a:gd name="T7" fmla="*/ 1 h 30"/>
                <a:gd name="T8" fmla="*/ 2 w 91"/>
                <a:gd name="T9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30">
                  <a:moveTo>
                    <a:pt x="2" y="3"/>
                  </a:moveTo>
                  <a:cubicBezTo>
                    <a:pt x="31" y="10"/>
                    <a:pt x="60" y="19"/>
                    <a:pt x="88" y="30"/>
                  </a:cubicBezTo>
                  <a:cubicBezTo>
                    <a:pt x="90" y="30"/>
                    <a:pt x="91" y="28"/>
                    <a:pt x="89" y="27"/>
                  </a:cubicBezTo>
                  <a:cubicBezTo>
                    <a:pt x="61" y="16"/>
                    <a:pt x="32" y="7"/>
                    <a:pt x="3" y="1"/>
                  </a:cubicBezTo>
                  <a:cubicBezTo>
                    <a:pt x="1" y="0"/>
                    <a:pt x="0" y="3"/>
                    <a:pt x="2" y="3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" name="Freeform 381"/>
            <p:cNvSpPr/>
            <p:nvPr/>
          </p:nvSpPr>
          <p:spPr bwMode="auto">
            <a:xfrm>
              <a:off x="7261225" y="109538"/>
              <a:ext cx="228600" cy="73025"/>
            </a:xfrm>
            <a:custGeom>
              <a:avLst/>
              <a:gdLst>
                <a:gd name="T0" fmla="*/ 2 w 81"/>
                <a:gd name="T1" fmla="*/ 3 h 26"/>
                <a:gd name="T2" fmla="*/ 78 w 81"/>
                <a:gd name="T3" fmla="*/ 26 h 26"/>
                <a:gd name="T4" fmla="*/ 79 w 81"/>
                <a:gd name="T5" fmla="*/ 23 h 26"/>
                <a:gd name="T6" fmla="*/ 3 w 81"/>
                <a:gd name="T7" fmla="*/ 0 h 26"/>
                <a:gd name="T8" fmla="*/ 2 w 81"/>
                <a:gd name="T9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26">
                  <a:moveTo>
                    <a:pt x="2" y="3"/>
                  </a:moveTo>
                  <a:cubicBezTo>
                    <a:pt x="27" y="11"/>
                    <a:pt x="53" y="18"/>
                    <a:pt x="78" y="26"/>
                  </a:cubicBezTo>
                  <a:cubicBezTo>
                    <a:pt x="80" y="26"/>
                    <a:pt x="81" y="24"/>
                    <a:pt x="79" y="23"/>
                  </a:cubicBezTo>
                  <a:cubicBezTo>
                    <a:pt x="54" y="15"/>
                    <a:pt x="28" y="8"/>
                    <a:pt x="3" y="0"/>
                  </a:cubicBezTo>
                  <a:cubicBezTo>
                    <a:pt x="1" y="0"/>
                    <a:pt x="0" y="2"/>
                    <a:pt x="2" y="3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" name="Freeform 382"/>
            <p:cNvSpPr/>
            <p:nvPr/>
          </p:nvSpPr>
          <p:spPr bwMode="auto">
            <a:xfrm>
              <a:off x="7200900" y="-538162"/>
              <a:ext cx="74613" cy="82550"/>
            </a:xfrm>
            <a:custGeom>
              <a:avLst/>
              <a:gdLst>
                <a:gd name="T0" fmla="*/ 1 w 26"/>
                <a:gd name="T1" fmla="*/ 7 h 29"/>
                <a:gd name="T2" fmla="*/ 5 w 26"/>
                <a:gd name="T3" fmla="*/ 18 h 29"/>
                <a:gd name="T4" fmla="*/ 8 w 26"/>
                <a:gd name="T5" fmla="*/ 22 h 29"/>
                <a:gd name="T6" fmla="*/ 14 w 26"/>
                <a:gd name="T7" fmla="*/ 27 h 29"/>
                <a:gd name="T8" fmla="*/ 26 w 26"/>
                <a:gd name="T9" fmla="*/ 22 h 29"/>
                <a:gd name="T10" fmla="*/ 23 w 26"/>
                <a:gd name="T11" fmla="*/ 13 h 29"/>
                <a:gd name="T12" fmla="*/ 17 w 26"/>
                <a:gd name="T13" fmla="*/ 7 h 29"/>
                <a:gd name="T14" fmla="*/ 1 w 26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28">
                  <a:moveTo>
                    <a:pt x="1" y="7"/>
                  </a:moveTo>
                  <a:cubicBezTo>
                    <a:pt x="0" y="11"/>
                    <a:pt x="3" y="15"/>
                    <a:pt x="5" y="18"/>
                  </a:cubicBezTo>
                  <a:cubicBezTo>
                    <a:pt x="6" y="19"/>
                    <a:pt x="7" y="21"/>
                    <a:pt x="8" y="22"/>
                  </a:cubicBezTo>
                  <a:cubicBezTo>
                    <a:pt x="10" y="25"/>
                    <a:pt x="11" y="26"/>
                    <a:pt x="14" y="27"/>
                  </a:cubicBezTo>
                  <a:cubicBezTo>
                    <a:pt x="19" y="29"/>
                    <a:pt x="25" y="27"/>
                    <a:pt x="26" y="22"/>
                  </a:cubicBezTo>
                  <a:cubicBezTo>
                    <a:pt x="26" y="18"/>
                    <a:pt x="25" y="16"/>
                    <a:pt x="23" y="13"/>
                  </a:cubicBezTo>
                  <a:cubicBezTo>
                    <a:pt x="21" y="11"/>
                    <a:pt x="19" y="9"/>
                    <a:pt x="17" y="7"/>
                  </a:cubicBezTo>
                  <a:cubicBezTo>
                    <a:pt x="12" y="4"/>
                    <a:pt x="3" y="0"/>
                    <a:pt x="1" y="7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" name="Freeform 383"/>
            <p:cNvSpPr/>
            <p:nvPr/>
          </p:nvSpPr>
          <p:spPr bwMode="auto">
            <a:xfrm>
              <a:off x="7721600" y="-557212"/>
              <a:ext cx="93663" cy="87313"/>
            </a:xfrm>
            <a:custGeom>
              <a:avLst/>
              <a:gdLst>
                <a:gd name="T0" fmla="*/ 10 w 33"/>
                <a:gd name="T1" fmla="*/ 29 h 31"/>
                <a:gd name="T2" fmla="*/ 22 w 33"/>
                <a:gd name="T3" fmla="*/ 23 h 31"/>
                <a:gd name="T4" fmla="*/ 31 w 33"/>
                <a:gd name="T5" fmla="*/ 12 h 31"/>
                <a:gd name="T6" fmla="*/ 21 w 33"/>
                <a:gd name="T7" fmla="*/ 2 h 31"/>
                <a:gd name="T8" fmla="*/ 9 w 33"/>
                <a:gd name="T9" fmla="*/ 11 h 31"/>
                <a:gd name="T10" fmla="*/ 5 w 33"/>
                <a:gd name="T11" fmla="*/ 15 h 31"/>
                <a:gd name="T12" fmla="*/ 1 w 33"/>
                <a:gd name="T13" fmla="*/ 22 h 31"/>
                <a:gd name="T14" fmla="*/ 10 w 33"/>
                <a:gd name="T15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1">
                  <a:moveTo>
                    <a:pt x="10" y="29"/>
                  </a:moveTo>
                  <a:cubicBezTo>
                    <a:pt x="15" y="28"/>
                    <a:pt x="18" y="26"/>
                    <a:pt x="22" y="23"/>
                  </a:cubicBezTo>
                  <a:cubicBezTo>
                    <a:pt x="26" y="19"/>
                    <a:pt x="29" y="16"/>
                    <a:pt x="31" y="12"/>
                  </a:cubicBezTo>
                  <a:cubicBezTo>
                    <a:pt x="33" y="6"/>
                    <a:pt x="28" y="0"/>
                    <a:pt x="21" y="2"/>
                  </a:cubicBezTo>
                  <a:cubicBezTo>
                    <a:pt x="16" y="4"/>
                    <a:pt x="13" y="7"/>
                    <a:pt x="9" y="11"/>
                  </a:cubicBezTo>
                  <a:cubicBezTo>
                    <a:pt x="8" y="12"/>
                    <a:pt x="6" y="14"/>
                    <a:pt x="5" y="15"/>
                  </a:cubicBezTo>
                  <a:cubicBezTo>
                    <a:pt x="3" y="17"/>
                    <a:pt x="2" y="20"/>
                    <a:pt x="1" y="22"/>
                  </a:cubicBezTo>
                  <a:cubicBezTo>
                    <a:pt x="0" y="28"/>
                    <a:pt x="5" y="31"/>
                    <a:pt x="10" y="29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" name="Freeform 384"/>
            <p:cNvSpPr/>
            <p:nvPr/>
          </p:nvSpPr>
          <p:spPr bwMode="auto">
            <a:xfrm>
              <a:off x="7848600" y="-371475"/>
              <a:ext cx="112713" cy="57150"/>
            </a:xfrm>
            <a:custGeom>
              <a:avLst/>
              <a:gdLst>
                <a:gd name="T0" fmla="*/ 5 w 40"/>
                <a:gd name="T1" fmla="*/ 18 h 20"/>
                <a:gd name="T2" fmla="*/ 20 w 40"/>
                <a:gd name="T3" fmla="*/ 19 h 20"/>
                <a:gd name="T4" fmla="*/ 35 w 40"/>
                <a:gd name="T5" fmla="*/ 14 h 20"/>
                <a:gd name="T6" fmla="*/ 32 w 40"/>
                <a:gd name="T7" fmla="*/ 1 h 20"/>
                <a:gd name="T8" fmla="*/ 16 w 40"/>
                <a:gd name="T9" fmla="*/ 3 h 20"/>
                <a:gd name="T10" fmla="*/ 3 w 40"/>
                <a:gd name="T11" fmla="*/ 8 h 20"/>
                <a:gd name="T12" fmla="*/ 5 w 40"/>
                <a:gd name="T13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20">
                  <a:moveTo>
                    <a:pt x="5" y="18"/>
                  </a:moveTo>
                  <a:cubicBezTo>
                    <a:pt x="11" y="20"/>
                    <a:pt x="15" y="20"/>
                    <a:pt x="20" y="19"/>
                  </a:cubicBezTo>
                  <a:cubicBezTo>
                    <a:pt x="25" y="18"/>
                    <a:pt x="30" y="17"/>
                    <a:pt x="35" y="14"/>
                  </a:cubicBezTo>
                  <a:cubicBezTo>
                    <a:pt x="40" y="10"/>
                    <a:pt x="38" y="3"/>
                    <a:pt x="32" y="1"/>
                  </a:cubicBezTo>
                  <a:cubicBezTo>
                    <a:pt x="26" y="0"/>
                    <a:pt x="21" y="1"/>
                    <a:pt x="16" y="3"/>
                  </a:cubicBezTo>
                  <a:cubicBezTo>
                    <a:pt x="11" y="4"/>
                    <a:pt x="7" y="5"/>
                    <a:pt x="3" y="8"/>
                  </a:cubicBezTo>
                  <a:cubicBezTo>
                    <a:pt x="0" y="11"/>
                    <a:pt x="1" y="17"/>
                    <a:pt x="5" y="18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" name="Freeform 385"/>
            <p:cNvSpPr/>
            <p:nvPr/>
          </p:nvSpPr>
          <p:spPr bwMode="auto">
            <a:xfrm>
              <a:off x="7862888" y="-161925"/>
              <a:ext cx="109538" cy="65088"/>
            </a:xfrm>
            <a:custGeom>
              <a:avLst/>
              <a:gdLst>
                <a:gd name="T0" fmla="*/ 3 w 39"/>
                <a:gd name="T1" fmla="*/ 11 h 23"/>
                <a:gd name="T2" fmla="*/ 30 w 39"/>
                <a:gd name="T3" fmla="*/ 22 h 23"/>
                <a:gd name="T4" fmla="*/ 35 w 39"/>
                <a:gd name="T5" fmla="*/ 9 h 23"/>
                <a:gd name="T6" fmla="*/ 22 w 39"/>
                <a:gd name="T7" fmla="*/ 3 h 23"/>
                <a:gd name="T8" fmla="*/ 8 w 39"/>
                <a:gd name="T9" fmla="*/ 1 h 23"/>
                <a:gd name="T10" fmla="*/ 3 w 39"/>
                <a:gd name="T11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23">
                  <a:moveTo>
                    <a:pt x="3" y="11"/>
                  </a:moveTo>
                  <a:cubicBezTo>
                    <a:pt x="9" y="18"/>
                    <a:pt x="22" y="23"/>
                    <a:pt x="30" y="22"/>
                  </a:cubicBezTo>
                  <a:cubicBezTo>
                    <a:pt x="38" y="21"/>
                    <a:pt x="39" y="14"/>
                    <a:pt x="35" y="9"/>
                  </a:cubicBezTo>
                  <a:cubicBezTo>
                    <a:pt x="31" y="6"/>
                    <a:pt x="27" y="5"/>
                    <a:pt x="22" y="3"/>
                  </a:cubicBezTo>
                  <a:cubicBezTo>
                    <a:pt x="17" y="2"/>
                    <a:pt x="13" y="0"/>
                    <a:pt x="8" y="1"/>
                  </a:cubicBezTo>
                  <a:cubicBezTo>
                    <a:pt x="4" y="2"/>
                    <a:pt x="0" y="7"/>
                    <a:pt x="3" y="11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8" name="Freeform 386"/>
            <p:cNvSpPr/>
            <p:nvPr/>
          </p:nvSpPr>
          <p:spPr bwMode="auto">
            <a:xfrm>
              <a:off x="7481888" y="-636588"/>
              <a:ext cx="61913" cy="104775"/>
            </a:xfrm>
            <a:custGeom>
              <a:avLst/>
              <a:gdLst>
                <a:gd name="T0" fmla="*/ 20 w 22"/>
                <a:gd name="T1" fmla="*/ 32 h 37"/>
                <a:gd name="T2" fmla="*/ 20 w 22"/>
                <a:gd name="T3" fmla="*/ 19 h 37"/>
                <a:gd name="T4" fmla="*/ 16 w 22"/>
                <a:gd name="T5" fmla="*/ 5 h 37"/>
                <a:gd name="T6" fmla="*/ 2 w 22"/>
                <a:gd name="T7" fmla="*/ 8 h 37"/>
                <a:gd name="T8" fmla="*/ 3 w 22"/>
                <a:gd name="T9" fmla="*/ 21 h 37"/>
                <a:gd name="T10" fmla="*/ 8 w 22"/>
                <a:gd name="T11" fmla="*/ 33 h 37"/>
                <a:gd name="T12" fmla="*/ 20 w 22"/>
                <a:gd name="T13" fmla="*/ 3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7">
                  <a:moveTo>
                    <a:pt x="20" y="32"/>
                  </a:moveTo>
                  <a:cubicBezTo>
                    <a:pt x="22" y="27"/>
                    <a:pt x="21" y="23"/>
                    <a:pt x="20" y="19"/>
                  </a:cubicBezTo>
                  <a:cubicBezTo>
                    <a:pt x="20" y="14"/>
                    <a:pt x="19" y="9"/>
                    <a:pt x="16" y="5"/>
                  </a:cubicBezTo>
                  <a:cubicBezTo>
                    <a:pt x="11" y="0"/>
                    <a:pt x="3" y="2"/>
                    <a:pt x="2" y="8"/>
                  </a:cubicBezTo>
                  <a:cubicBezTo>
                    <a:pt x="0" y="13"/>
                    <a:pt x="1" y="17"/>
                    <a:pt x="3" y="21"/>
                  </a:cubicBezTo>
                  <a:cubicBezTo>
                    <a:pt x="4" y="26"/>
                    <a:pt x="4" y="30"/>
                    <a:pt x="8" y="33"/>
                  </a:cubicBezTo>
                  <a:cubicBezTo>
                    <a:pt x="11" y="36"/>
                    <a:pt x="18" y="37"/>
                    <a:pt x="20" y="32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13" name="组合 412"/>
          <p:cNvGrpSpPr/>
          <p:nvPr/>
        </p:nvGrpSpPr>
        <p:grpSpPr>
          <a:xfrm>
            <a:off x="11369198" y="2152650"/>
            <a:ext cx="298451" cy="1035051"/>
            <a:chOff x="11604625" y="2295525"/>
            <a:chExt cx="298451" cy="1035051"/>
          </a:xfrm>
        </p:grpSpPr>
        <p:sp>
          <p:nvSpPr>
            <p:cNvPr id="403" name="Freeform 390"/>
            <p:cNvSpPr/>
            <p:nvPr/>
          </p:nvSpPr>
          <p:spPr bwMode="auto">
            <a:xfrm>
              <a:off x="11676063" y="2295525"/>
              <a:ext cx="180975" cy="771525"/>
            </a:xfrm>
            <a:custGeom>
              <a:avLst/>
              <a:gdLst>
                <a:gd name="T0" fmla="*/ 3 w 62"/>
                <a:gd name="T1" fmla="*/ 97 h 273"/>
                <a:gd name="T2" fmla="*/ 25 w 62"/>
                <a:gd name="T3" fmla="*/ 263 h 273"/>
                <a:gd name="T4" fmla="*/ 42 w 62"/>
                <a:gd name="T5" fmla="*/ 260 h 273"/>
                <a:gd name="T6" fmla="*/ 62 w 62"/>
                <a:gd name="T7" fmla="*/ 107 h 273"/>
                <a:gd name="T8" fmla="*/ 54 w 62"/>
                <a:gd name="T9" fmla="*/ 42 h 273"/>
                <a:gd name="T10" fmla="*/ 26 w 62"/>
                <a:gd name="T11" fmla="*/ 3 h 273"/>
                <a:gd name="T12" fmla="*/ 5 w 62"/>
                <a:gd name="T13" fmla="*/ 21 h 273"/>
                <a:gd name="T14" fmla="*/ 3 w 62"/>
                <a:gd name="T15" fmla="*/ 9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273">
                  <a:moveTo>
                    <a:pt x="3" y="97"/>
                  </a:moveTo>
                  <a:cubicBezTo>
                    <a:pt x="5" y="153"/>
                    <a:pt x="12" y="208"/>
                    <a:pt x="25" y="263"/>
                  </a:cubicBezTo>
                  <a:cubicBezTo>
                    <a:pt x="27" y="273"/>
                    <a:pt x="42" y="269"/>
                    <a:pt x="42" y="260"/>
                  </a:cubicBezTo>
                  <a:cubicBezTo>
                    <a:pt x="55" y="210"/>
                    <a:pt x="61" y="159"/>
                    <a:pt x="62" y="107"/>
                  </a:cubicBezTo>
                  <a:cubicBezTo>
                    <a:pt x="62" y="85"/>
                    <a:pt x="61" y="63"/>
                    <a:pt x="54" y="42"/>
                  </a:cubicBezTo>
                  <a:cubicBezTo>
                    <a:pt x="50" y="29"/>
                    <a:pt x="42" y="6"/>
                    <a:pt x="26" y="3"/>
                  </a:cubicBezTo>
                  <a:cubicBezTo>
                    <a:pt x="14" y="0"/>
                    <a:pt x="7" y="10"/>
                    <a:pt x="5" y="21"/>
                  </a:cubicBezTo>
                  <a:cubicBezTo>
                    <a:pt x="0" y="45"/>
                    <a:pt x="3" y="73"/>
                    <a:pt x="3" y="97"/>
                  </a:cubicBezTo>
                  <a:close/>
                </a:path>
              </a:pathLst>
            </a:custGeom>
            <a:solidFill>
              <a:srgbClr val="7C9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" name="Freeform 391"/>
            <p:cNvSpPr/>
            <p:nvPr/>
          </p:nvSpPr>
          <p:spPr bwMode="auto">
            <a:xfrm>
              <a:off x="11604625" y="2906713"/>
              <a:ext cx="298451" cy="423863"/>
            </a:xfrm>
            <a:custGeom>
              <a:avLst/>
              <a:gdLst>
                <a:gd name="T0" fmla="*/ 35 w 103"/>
                <a:gd name="T1" fmla="*/ 143 h 150"/>
                <a:gd name="T2" fmla="*/ 42 w 103"/>
                <a:gd name="T3" fmla="*/ 147 h 150"/>
                <a:gd name="T4" fmla="*/ 95 w 103"/>
                <a:gd name="T5" fmla="*/ 72 h 150"/>
                <a:gd name="T6" fmla="*/ 32 w 103"/>
                <a:gd name="T7" fmla="*/ 23 h 150"/>
                <a:gd name="T8" fmla="*/ 35 w 103"/>
                <a:gd name="T9" fmla="*/ 14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50">
                  <a:moveTo>
                    <a:pt x="35" y="143"/>
                  </a:moveTo>
                  <a:cubicBezTo>
                    <a:pt x="34" y="147"/>
                    <a:pt x="39" y="150"/>
                    <a:pt x="42" y="147"/>
                  </a:cubicBezTo>
                  <a:cubicBezTo>
                    <a:pt x="63" y="129"/>
                    <a:pt x="91" y="102"/>
                    <a:pt x="95" y="72"/>
                  </a:cubicBezTo>
                  <a:cubicBezTo>
                    <a:pt x="103" y="22"/>
                    <a:pt x="54" y="0"/>
                    <a:pt x="32" y="23"/>
                  </a:cubicBezTo>
                  <a:cubicBezTo>
                    <a:pt x="0" y="58"/>
                    <a:pt x="49" y="104"/>
                    <a:pt x="35" y="143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" name="Freeform 392"/>
            <p:cNvSpPr/>
            <p:nvPr/>
          </p:nvSpPr>
          <p:spPr bwMode="auto">
            <a:xfrm>
              <a:off x="11664950" y="2384425"/>
              <a:ext cx="188913" cy="55563"/>
            </a:xfrm>
            <a:custGeom>
              <a:avLst/>
              <a:gdLst>
                <a:gd name="T0" fmla="*/ 59 w 65"/>
                <a:gd name="T1" fmla="*/ 4 h 20"/>
                <a:gd name="T2" fmla="*/ 5 w 65"/>
                <a:gd name="T3" fmla="*/ 9 h 20"/>
                <a:gd name="T4" fmla="*/ 10 w 65"/>
                <a:gd name="T5" fmla="*/ 17 h 20"/>
                <a:gd name="T6" fmla="*/ 59 w 65"/>
                <a:gd name="T7" fmla="*/ 14 h 20"/>
                <a:gd name="T8" fmla="*/ 59 w 65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20">
                  <a:moveTo>
                    <a:pt x="59" y="4"/>
                  </a:moveTo>
                  <a:cubicBezTo>
                    <a:pt x="41" y="3"/>
                    <a:pt x="22" y="0"/>
                    <a:pt x="5" y="9"/>
                  </a:cubicBezTo>
                  <a:cubicBezTo>
                    <a:pt x="0" y="12"/>
                    <a:pt x="5" y="20"/>
                    <a:pt x="10" y="17"/>
                  </a:cubicBezTo>
                  <a:cubicBezTo>
                    <a:pt x="25" y="9"/>
                    <a:pt x="43" y="12"/>
                    <a:pt x="59" y="14"/>
                  </a:cubicBezTo>
                  <a:cubicBezTo>
                    <a:pt x="65" y="14"/>
                    <a:pt x="65" y="5"/>
                    <a:pt x="59" y="4"/>
                  </a:cubicBezTo>
                  <a:close/>
                </a:path>
              </a:pathLst>
            </a:custGeom>
            <a:solidFill>
              <a:srgbClr val="B0D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" name="Freeform 393"/>
            <p:cNvSpPr/>
            <p:nvPr/>
          </p:nvSpPr>
          <p:spPr bwMode="auto">
            <a:xfrm>
              <a:off x="11671300" y="2428875"/>
              <a:ext cx="193675" cy="57150"/>
            </a:xfrm>
            <a:custGeom>
              <a:avLst/>
              <a:gdLst>
                <a:gd name="T0" fmla="*/ 62 w 67"/>
                <a:gd name="T1" fmla="*/ 4 h 20"/>
                <a:gd name="T2" fmla="*/ 5 w 67"/>
                <a:gd name="T3" fmla="*/ 9 h 20"/>
                <a:gd name="T4" fmla="*/ 8 w 67"/>
                <a:gd name="T5" fmla="*/ 18 h 20"/>
                <a:gd name="T6" fmla="*/ 59 w 67"/>
                <a:gd name="T7" fmla="*/ 13 h 20"/>
                <a:gd name="T8" fmla="*/ 62 w 67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20">
                  <a:moveTo>
                    <a:pt x="62" y="4"/>
                  </a:moveTo>
                  <a:cubicBezTo>
                    <a:pt x="42" y="0"/>
                    <a:pt x="23" y="2"/>
                    <a:pt x="5" y="9"/>
                  </a:cubicBezTo>
                  <a:cubicBezTo>
                    <a:pt x="0" y="11"/>
                    <a:pt x="2" y="20"/>
                    <a:pt x="8" y="18"/>
                  </a:cubicBezTo>
                  <a:cubicBezTo>
                    <a:pt x="24" y="11"/>
                    <a:pt x="42" y="9"/>
                    <a:pt x="59" y="13"/>
                  </a:cubicBezTo>
                  <a:cubicBezTo>
                    <a:pt x="65" y="14"/>
                    <a:pt x="67" y="5"/>
                    <a:pt x="62" y="4"/>
                  </a:cubicBezTo>
                  <a:close/>
                </a:path>
              </a:pathLst>
            </a:custGeom>
            <a:solidFill>
              <a:srgbClr val="B0D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" name="Freeform 394"/>
            <p:cNvSpPr/>
            <p:nvPr/>
          </p:nvSpPr>
          <p:spPr bwMode="auto">
            <a:xfrm>
              <a:off x="11691938" y="2819400"/>
              <a:ext cx="168275" cy="53975"/>
            </a:xfrm>
            <a:custGeom>
              <a:avLst/>
              <a:gdLst>
                <a:gd name="T0" fmla="*/ 52 w 58"/>
                <a:gd name="T1" fmla="*/ 9 h 19"/>
                <a:gd name="T2" fmla="*/ 6 w 58"/>
                <a:gd name="T3" fmla="*/ 0 h 19"/>
                <a:gd name="T4" fmla="*/ 6 w 58"/>
                <a:gd name="T5" fmla="*/ 10 h 19"/>
                <a:gd name="T6" fmla="*/ 48 w 58"/>
                <a:gd name="T7" fmla="*/ 17 h 19"/>
                <a:gd name="T8" fmla="*/ 52 w 58"/>
                <a:gd name="T9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9">
                  <a:moveTo>
                    <a:pt x="52" y="9"/>
                  </a:moveTo>
                  <a:cubicBezTo>
                    <a:pt x="37" y="3"/>
                    <a:pt x="22" y="0"/>
                    <a:pt x="6" y="0"/>
                  </a:cubicBezTo>
                  <a:cubicBezTo>
                    <a:pt x="0" y="1"/>
                    <a:pt x="0" y="10"/>
                    <a:pt x="6" y="10"/>
                  </a:cubicBezTo>
                  <a:cubicBezTo>
                    <a:pt x="21" y="9"/>
                    <a:pt x="35" y="11"/>
                    <a:pt x="48" y="17"/>
                  </a:cubicBezTo>
                  <a:cubicBezTo>
                    <a:pt x="53" y="19"/>
                    <a:pt x="58" y="11"/>
                    <a:pt x="52" y="9"/>
                  </a:cubicBezTo>
                  <a:close/>
                </a:path>
              </a:pathLst>
            </a:custGeom>
            <a:solidFill>
              <a:srgbClr val="B0D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" name="Freeform 395"/>
            <p:cNvSpPr/>
            <p:nvPr/>
          </p:nvSpPr>
          <p:spPr bwMode="auto">
            <a:xfrm>
              <a:off x="11688763" y="2863850"/>
              <a:ext cx="168275" cy="42863"/>
            </a:xfrm>
            <a:custGeom>
              <a:avLst/>
              <a:gdLst>
                <a:gd name="T0" fmla="*/ 52 w 58"/>
                <a:gd name="T1" fmla="*/ 5 h 15"/>
                <a:gd name="T2" fmla="*/ 6 w 58"/>
                <a:gd name="T3" fmla="*/ 0 h 15"/>
                <a:gd name="T4" fmla="*/ 6 w 58"/>
                <a:gd name="T5" fmla="*/ 9 h 15"/>
                <a:gd name="T6" fmla="*/ 50 w 58"/>
                <a:gd name="T7" fmla="*/ 14 h 15"/>
                <a:gd name="T8" fmla="*/ 52 w 58"/>
                <a:gd name="T9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5">
                  <a:moveTo>
                    <a:pt x="52" y="5"/>
                  </a:moveTo>
                  <a:cubicBezTo>
                    <a:pt x="37" y="1"/>
                    <a:pt x="22" y="0"/>
                    <a:pt x="6" y="0"/>
                  </a:cubicBezTo>
                  <a:cubicBezTo>
                    <a:pt x="0" y="0"/>
                    <a:pt x="0" y="9"/>
                    <a:pt x="6" y="9"/>
                  </a:cubicBezTo>
                  <a:cubicBezTo>
                    <a:pt x="21" y="9"/>
                    <a:pt x="36" y="11"/>
                    <a:pt x="50" y="14"/>
                  </a:cubicBezTo>
                  <a:cubicBezTo>
                    <a:pt x="56" y="15"/>
                    <a:pt x="58" y="6"/>
                    <a:pt x="52" y="5"/>
                  </a:cubicBezTo>
                  <a:close/>
                </a:path>
              </a:pathLst>
            </a:custGeom>
            <a:solidFill>
              <a:srgbClr val="B0D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" name="Freeform 396"/>
            <p:cNvSpPr/>
            <p:nvPr/>
          </p:nvSpPr>
          <p:spPr bwMode="auto">
            <a:xfrm>
              <a:off x="11728450" y="3005138"/>
              <a:ext cx="168275" cy="296863"/>
            </a:xfrm>
            <a:custGeom>
              <a:avLst/>
              <a:gdLst>
                <a:gd name="T0" fmla="*/ 1 w 58"/>
                <a:gd name="T1" fmla="*/ 105 h 105"/>
                <a:gd name="T2" fmla="*/ 26 w 58"/>
                <a:gd name="T3" fmla="*/ 1 h 105"/>
                <a:gd name="T4" fmla="*/ 25 w 58"/>
                <a:gd name="T5" fmla="*/ 2 h 105"/>
                <a:gd name="T6" fmla="*/ 1 w 58"/>
                <a:gd name="T7" fmla="*/ 104 h 105"/>
                <a:gd name="T8" fmla="*/ 1 w 58"/>
                <a:gd name="T9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05">
                  <a:moveTo>
                    <a:pt x="1" y="105"/>
                  </a:moveTo>
                  <a:cubicBezTo>
                    <a:pt x="30" y="83"/>
                    <a:pt x="58" y="32"/>
                    <a:pt x="26" y="1"/>
                  </a:cubicBezTo>
                  <a:cubicBezTo>
                    <a:pt x="26" y="0"/>
                    <a:pt x="25" y="1"/>
                    <a:pt x="25" y="2"/>
                  </a:cubicBezTo>
                  <a:cubicBezTo>
                    <a:pt x="54" y="37"/>
                    <a:pt x="29" y="80"/>
                    <a:pt x="1" y="104"/>
                  </a:cubicBezTo>
                  <a:cubicBezTo>
                    <a:pt x="0" y="105"/>
                    <a:pt x="1" y="105"/>
                    <a:pt x="1" y="105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" name="Freeform 397"/>
            <p:cNvSpPr/>
            <p:nvPr/>
          </p:nvSpPr>
          <p:spPr bwMode="auto">
            <a:xfrm>
              <a:off x="11679238" y="2982913"/>
              <a:ext cx="115888" cy="296863"/>
            </a:xfrm>
            <a:custGeom>
              <a:avLst/>
              <a:gdLst>
                <a:gd name="T0" fmla="*/ 18 w 40"/>
                <a:gd name="T1" fmla="*/ 0 h 105"/>
                <a:gd name="T2" fmla="*/ 13 w 40"/>
                <a:gd name="T3" fmla="*/ 34 h 105"/>
                <a:gd name="T4" fmla="*/ 15 w 40"/>
                <a:gd name="T5" fmla="*/ 104 h 105"/>
                <a:gd name="T6" fmla="*/ 16 w 40"/>
                <a:gd name="T7" fmla="*/ 104 h 105"/>
                <a:gd name="T8" fmla="*/ 19 w 40"/>
                <a:gd name="T9" fmla="*/ 1 h 105"/>
                <a:gd name="T10" fmla="*/ 18 w 40"/>
                <a:gd name="T1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05">
                  <a:moveTo>
                    <a:pt x="18" y="0"/>
                  </a:moveTo>
                  <a:cubicBezTo>
                    <a:pt x="11" y="11"/>
                    <a:pt x="9" y="22"/>
                    <a:pt x="13" y="34"/>
                  </a:cubicBezTo>
                  <a:cubicBezTo>
                    <a:pt x="20" y="59"/>
                    <a:pt x="26" y="78"/>
                    <a:pt x="15" y="104"/>
                  </a:cubicBezTo>
                  <a:cubicBezTo>
                    <a:pt x="15" y="105"/>
                    <a:pt x="16" y="105"/>
                    <a:pt x="16" y="104"/>
                  </a:cubicBezTo>
                  <a:cubicBezTo>
                    <a:pt x="40" y="70"/>
                    <a:pt x="0" y="34"/>
                    <a:pt x="19" y="1"/>
                  </a:cubicBezTo>
                  <a:cubicBezTo>
                    <a:pt x="19" y="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" name="Freeform 398"/>
            <p:cNvSpPr/>
            <p:nvPr/>
          </p:nvSpPr>
          <p:spPr bwMode="auto">
            <a:xfrm>
              <a:off x="11742738" y="2990850"/>
              <a:ext cx="50800" cy="268288"/>
            </a:xfrm>
            <a:custGeom>
              <a:avLst/>
              <a:gdLst>
                <a:gd name="T0" fmla="*/ 1 w 17"/>
                <a:gd name="T1" fmla="*/ 95 h 95"/>
                <a:gd name="T2" fmla="*/ 16 w 17"/>
                <a:gd name="T3" fmla="*/ 59 h 95"/>
                <a:gd name="T4" fmla="*/ 12 w 17"/>
                <a:gd name="T5" fmla="*/ 1 h 95"/>
                <a:gd name="T6" fmla="*/ 11 w 17"/>
                <a:gd name="T7" fmla="*/ 1 h 95"/>
                <a:gd name="T8" fmla="*/ 14 w 17"/>
                <a:gd name="T9" fmla="*/ 42 h 95"/>
                <a:gd name="T10" fmla="*/ 0 w 17"/>
                <a:gd name="T11" fmla="*/ 95 h 95"/>
                <a:gd name="T12" fmla="*/ 1 w 17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95">
                  <a:moveTo>
                    <a:pt x="1" y="95"/>
                  </a:moveTo>
                  <a:cubicBezTo>
                    <a:pt x="10" y="85"/>
                    <a:pt x="14" y="73"/>
                    <a:pt x="16" y="59"/>
                  </a:cubicBezTo>
                  <a:cubicBezTo>
                    <a:pt x="17" y="40"/>
                    <a:pt x="9" y="21"/>
                    <a:pt x="12" y="1"/>
                  </a:cubicBezTo>
                  <a:cubicBezTo>
                    <a:pt x="12" y="1"/>
                    <a:pt x="11" y="0"/>
                    <a:pt x="11" y="1"/>
                  </a:cubicBezTo>
                  <a:cubicBezTo>
                    <a:pt x="7" y="15"/>
                    <a:pt x="12" y="28"/>
                    <a:pt x="14" y="42"/>
                  </a:cubicBezTo>
                  <a:cubicBezTo>
                    <a:pt x="16" y="62"/>
                    <a:pt x="11" y="79"/>
                    <a:pt x="0" y="95"/>
                  </a:cubicBezTo>
                  <a:cubicBezTo>
                    <a:pt x="0" y="95"/>
                    <a:pt x="0" y="95"/>
                    <a:pt x="1" y="95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" name="Freeform 399"/>
            <p:cNvSpPr/>
            <p:nvPr/>
          </p:nvSpPr>
          <p:spPr bwMode="auto">
            <a:xfrm>
              <a:off x="11671300" y="2962275"/>
              <a:ext cx="63500" cy="255588"/>
            </a:xfrm>
            <a:custGeom>
              <a:avLst/>
              <a:gdLst>
                <a:gd name="T0" fmla="*/ 14 w 22"/>
                <a:gd name="T1" fmla="*/ 89 h 90"/>
                <a:gd name="T2" fmla="*/ 6 w 22"/>
                <a:gd name="T3" fmla="*/ 59 h 90"/>
                <a:gd name="T4" fmla="*/ 21 w 22"/>
                <a:gd name="T5" fmla="*/ 1 h 90"/>
                <a:gd name="T6" fmla="*/ 21 w 22"/>
                <a:gd name="T7" fmla="*/ 0 h 90"/>
                <a:gd name="T8" fmla="*/ 3 w 22"/>
                <a:gd name="T9" fmla="*/ 30 h 90"/>
                <a:gd name="T10" fmla="*/ 3 w 22"/>
                <a:gd name="T11" fmla="*/ 53 h 90"/>
                <a:gd name="T12" fmla="*/ 13 w 22"/>
                <a:gd name="T13" fmla="*/ 89 h 90"/>
                <a:gd name="T14" fmla="*/ 14 w 22"/>
                <a:gd name="T15" fmla="*/ 89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90">
                  <a:moveTo>
                    <a:pt x="14" y="89"/>
                  </a:moveTo>
                  <a:cubicBezTo>
                    <a:pt x="15" y="78"/>
                    <a:pt x="9" y="69"/>
                    <a:pt x="6" y="59"/>
                  </a:cubicBezTo>
                  <a:cubicBezTo>
                    <a:pt x="2" y="42"/>
                    <a:pt x="0" y="8"/>
                    <a:pt x="21" y="1"/>
                  </a:cubicBezTo>
                  <a:cubicBezTo>
                    <a:pt x="22" y="1"/>
                    <a:pt x="21" y="0"/>
                    <a:pt x="21" y="0"/>
                  </a:cubicBezTo>
                  <a:cubicBezTo>
                    <a:pt x="7" y="3"/>
                    <a:pt x="4" y="18"/>
                    <a:pt x="3" y="30"/>
                  </a:cubicBezTo>
                  <a:cubicBezTo>
                    <a:pt x="2" y="38"/>
                    <a:pt x="2" y="46"/>
                    <a:pt x="3" y="53"/>
                  </a:cubicBezTo>
                  <a:cubicBezTo>
                    <a:pt x="6" y="66"/>
                    <a:pt x="13" y="76"/>
                    <a:pt x="13" y="89"/>
                  </a:cubicBezTo>
                  <a:cubicBezTo>
                    <a:pt x="13" y="90"/>
                    <a:pt x="13" y="90"/>
                    <a:pt x="14" y="89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45" name="组合 444"/>
          <p:cNvGrpSpPr/>
          <p:nvPr/>
        </p:nvGrpSpPr>
        <p:grpSpPr>
          <a:xfrm>
            <a:off x="9035574" y="5292408"/>
            <a:ext cx="809625" cy="917576"/>
            <a:chOff x="7923213" y="5259387"/>
            <a:chExt cx="809625" cy="917576"/>
          </a:xfrm>
        </p:grpSpPr>
        <p:sp>
          <p:nvSpPr>
            <p:cNvPr id="417" name="Freeform 403"/>
            <p:cNvSpPr/>
            <p:nvPr/>
          </p:nvSpPr>
          <p:spPr bwMode="auto">
            <a:xfrm>
              <a:off x="7929563" y="5259387"/>
              <a:ext cx="654050" cy="555625"/>
            </a:xfrm>
            <a:custGeom>
              <a:avLst/>
              <a:gdLst>
                <a:gd name="T0" fmla="*/ 227 w 232"/>
                <a:gd name="T1" fmla="*/ 156 h 197"/>
                <a:gd name="T2" fmla="*/ 219 w 232"/>
                <a:gd name="T3" fmla="*/ 116 h 197"/>
                <a:gd name="T4" fmla="*/ 195 w 232"/>
                <a:gd name="T5" fmla="*/ 39 h 197"/>
                <a:gd name="T6" fmla="*/ 188 w 232"/>
                <a:gd name="T7" fmla="*/ 21 h 197"/>
                <a:gd name="T8" fmla="*/ 181 w 232"/>
                <a:gd name="T9" fmla="*/ 8 h 197"/>
                <a:gd name="T10" fmla="*/ 152 w 232"/>
                <a:gd name="T11" fmla="*/ 8 h 197"/>
                <a:gd name="T12" fmla="*/ 79 w 232"/>
                <a:gd name="T13" fmla="*/ 34 h 197"/>
                <a:gd name="T14" fmla="*/ 41 w 232"/>
                <a:gd name="T15" fmla="*/ 54 h 197"/>
                <a:gd name="T16" fmla="*/ 0 w 232"/>
                <a:gd name="T17" fmla="*/ 83 h 197"/>
                <a:gd name="T18" fmla="*/ 12 w 232"/>
                <a:gd name="T19" fmla="*/ 85 h 197"/>
                <a:gd name="T20" fmla="*/ 15 w 232"/>
                <a:gd name="T21" fmla="*/ 85 h 197"/>
                <a:gd name="T22" fmla="*/ 230 w 232"/>
                <a:gd name="T23" fmla="*/ 195 h 197"/>
                <a:gd name="T24" fmla="*/ 230 w 232"/>
                <a:gd name="T25" fmla="*/ 196 h 197"/>
                <a:gd name="T26" fmla="*/ 232 w 232"/>
                <a:gd name="T27" fmla="*/ 195 h 197"/>
                <a:gd name="T28" fmla="*/ 227 w 232"/>
                <a:gd name="T29" fmla="*/ 15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1" h="197">
                  <a:moveTo>
                    <a:pt x="227" y="156"/>
                  </a:moveTo>
                  <a:cubicBezTo>
                    <a:pt x="225" y="143"/>
                    <a:pt x="222" y="129"/>
                    <a:pt x="219" y="116"/>
                  </a:cubicBezTo>
                  <a:cubicBezTo>
                    <a:pt x="212" y="90"/>
                    <a:pt x="204" y="64"/>
                    <a:pt x="195" y="39"/>
                  </a:cubicBezTo>
                  <a:cubicBezTo>
                    <a:pt x="193" y="33"/>
                    <a:pt x="190" y="27"/>
                    <a:pt x="188" y="21"/>
                  </a:cubicBezTo>
                  <a:cubicBezTo>
                    <a:pt x="186" y="17"/>
                    <a:pt x="184" y="12"/>
                    <a:pt x="181" y="8"/>
                  </a:cubicBezTo>
                  <a:cubicBezTo>
                    <a:pt x="173" y="0"/>
                    <a:pt x="161" y="5"/>
                    <a:pt x="152" y="8"/>
                  </a:cubicBezTo>
                  <a:cubicBezTo>
                    <a:pt x="127" y="15"/>
                    <a:pt x="103" y="23"/>
                    <a:pt x="79" y="34"/>
                  </a:cubicBezTo>
                  <a:cubicBezTo>
                    <a:pt x="66" y="40"/>
                    <a:pt x="54" y="47"/>
                    <a:pt x="41" y="54"/>
                  </a:cubicBezTo>
                  <a:cubicBezTo>
                    <a:pt x="30" y="60"/>
                    <a:pt x="4" y="69"/>
                    <a:pt x="0" y="83"/>
                  </a:cubicBezTo>
                  <a:cubicBezTo>
                    <a:pt x="0" y="83"/>
                    <a:pt x="11" y="86"/>
                    <a:pt x="12" y="85"/>
                  </a:cubicBezTo>
                  <a:cubicBezTo>
                    <a:pt x="12" y="85"/>
                    <a:pt x="15" y="85"/>
                    <a:pt x="15" y="85"/>
                  </a:cubicBezTo>
                  <a:cubicBezTo>
                    <a:pt x="230" y="195"/>
                    <a:pt x="230" y="195"/>
                    <a:pt x="230" y="195"/>
                  </a:cubicBezTo>
                  <a:cubicBezTo>
                    <a:pt x="230" y="195"/>
                    <a:pt x="230" y="195"/>
                    <a:pt x="230" y="196"/>
                  </a:cubicBezTo>
                  <a:cubicBezTo>
                    <a:pt x="230" y="197"/>
                    <a:pt x="232" y="197"/>
                    <a:pt x="232" y="195"/>
                  </a:cubicBezTo>
                  <a:cubicBezTo>
                    <a:pt x="232" y="182"/>
                    <a:pt x="229" y="169"/>
                    <a:pt x="227" y="156"/>
                  </a:cubicBezTo>
                  <a:close/>
                </a:path>
              </a:pathLst>
            </a:custGeom>
            <a:solidFill>
              <a:srgbClr val="E6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8" name="Freeform 404"/>
            <p:cNvSpPr/>
            <p:nvPr/>
          </p:nvSpPr>
          <p:spPr bwMode="auto">
            <a:xfrm>
              <a:off x="7985126" y="5300663"/>
              <a:ext cx="541338" cy="260350"/>
            </a:xfrm>
            <a:custGeom>
              <a:avLst/>
              <a:gdLst>
                <a:gd name="T0" fmla="*/ 184 w 192"/>
                <a:gd name="T1" fmla="*/ 63 h 92"/>
                <a:gd name="T2" fmla="*/ 175 w 192"/>
                <a:gd name="T3" fmla="*/ 38 h 92"/>
                <a:gd name="T4" fmla="*/ 165 w 192"/>
                <a:gd name="T5" fmla="*/ 16 h 92"/>
                <a:gd name="T6" fmla="*/ 151 w 192"/>
                <a:gd name="T7" fmla="*/ 1 h 92"/>
                <a:gd name="T8" fmla="*/ 141 w 192"/>
                <a:gd name="T9" fmla="*/ 2 h 92"/>
                <a:gd name="T10" fmla="*/ 128 w 192"/>
                <a:gd name="T11" fmla="*/ 7 h 92"/>
                <a:gd name="T12" fmla="*/ 103 w 192"/>
                <a:gd name="T13" fmla="*/ 15 h 92"/>
                <a:gd name="T14" fmla="*/ 55 w 192"/>
                <a:gd name="T15" fmla="*/ 35 h 92"/>
                <a:gd name="T16" fmla="*/ 0 w 192"/>
                <a:gd name="T17" fmla="*/ 63 h 92"/>
                <a:gd name="T18" fmla="*/ 1 w 192"/>
                <a:gd name="T19" fmla="*/ 65 h 92"/>
                <a:gd name="T20" fmla="*/ 2 w 192"/>
                <a:gd name="T21" fmla="*/ 64 h 92"/>
                <a:gd name="T22" fmla="*/ 185 w 192"/>
                <a:gd name="T23" fmla="*/ 87 h 92"/>
                <a:gd name="T24" fmla="*/ 186 w 192"/>
                <a:gd name="T25" fmla="*/ 89 h 92"/>
                <a:gd name="T26" fmla="*/ 192 w 192"/>
                <a:gd name="T27" fmla="*/ 88 h 92"/>
                <a:gd name="T28" fmla="*/ 184 w 192"/>
                <a:gd name="T29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2" h="92">
                  <a:moveTo>
                    <a:pt x="184" y="63"/>
                  </a:moveTo>
                  <a:cubicBezTo>
                    <a:pt x="181" y="54"/>
                    <a:pt x="178" y="46"/>
                    <a:pt x="175" y="38"/>
                  </a:cubicBezTo>
                  <a:cubicBezTo>
                    <a:pt x="172" y="30"/>
                    <a:pt x="169" y="23"/>
                    <a:pt x="165" y="16"/>
                  </a:cubicBezTo>
                  <a:cubicBezTo>
                    <a:pt x="162" y="11"/>
                    <a:pt x="157" y="2"/>
                    <a:pt x="151" y="1"/>
                  </a:cubicBezTo>
                  <a:cubicBezTo>
                    <a:pt x="148" y="0"/>
                    <a:pt x="144" y="1"/>
                    <a:pt x="141" y="2"/>
                  </a:cubicBezTo>
                  <a:cubicBezTo>
                    <a:pt x="137" y="4"/>
                    <a:pt x="132" y="5"/>
                    <a:pt x="128" y="7"/>
                  </a:cubicBezTo>
                  <a:cubicBezTo>
                    <a:pt x="120" y="9"/>
                    <a:pt x="111" y="12"/>
                    <a:pt x="103" y="15"/>
                  </a:cubicBezTo>
                  <a:cubicBezTo>
                    <a:pt x="87" y="21"/>
                    <a:pt x="71" y="28"/>
                    <a:pt x="55" y="35"/>
                  </a:cubicBezTo>
                  <a:cubicBezTo>
                    <a:pt x="36" y="44"/>
                    <a:pt x="18" y="53"/>
                    <a:pt x="0" y="63"/>
                  </a:cubicBezTo>
                  <a:cubicBezTo>
                    <a:pt x="0" y="64"/>
                    <a:pt x="0" y="65"/>
                    <a:pt x="1" y="65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185" y="87"/>
                    <a:pt x="185" y="87"/>
                    <a:pt x="185" y="87"/>
                  </a:cubicBezTo>
                  <a:cubicBezTo>
                    <a:pt x="185" y="88"/>
                    <a:pt x="185" y="89"/>
                    <a:pt x="186" y="89"/>
                  </a:cubicBezTo>
                  <a:cubicBezTo>
                    <a:pt x="187" y="92"/>
                    <a:pt x="192" y="91"/>
                    <a:pt x="192" y="88"/>
                  </a:cubicBezTo>
                  <a:cubicBezTo>
                    <a:pt x="191" y="79"/>
                    <a:pt x="187" y="71"/>
                    <a:pt x="184" y="63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9" name="Freeform 405"/>
            <p:cNvSpPr/>
            <p:nvPr/>
          </p:nvSpPr>
          <p:spPr bwMode="auto">
            <a:xfrm>
              <a:off x="8043863" y="5332413"/>
              <a:ext cx="365125" cy="138113"/>
            </a:xfrm>
            <a:custGeom>
              <a:avLst/>
              <a:gdLst>
                <a:gd name="T0" fmla="*/ 0 w 129"/>
                <a:gd name="T1" fmla="*/ 49 h 49"/>
                <a:gd name="T2" fmla="*/ 65 w 129"/>
                <a:gd name="T3" fmla="*/ 23 h 49"/>
                <a:gd name="T4" fmla="*/ 97 w 129"/>
                <a:gd name="T5" fmla="*/ 11 h 49"/>
                <a:gd name="T6" fmla="*/ 113 w 129"/>
                <a:gd name="T7" fmla="*/ 5 h 49"/>
                <a:gd name="T8" fmla="*/ 128 w 129"/>
                <a:gd name="T9" fmla="*/ 1 h 49"/>
                <a:gd name="T10" fmla="*/ 128 w 129"/>
                <a:gd name="T11" fmla="*/ 0 h 49"/>
                <a:gd name="T12" fmla="*/ 113 w 129"/>
                <a:gd name="T13" fmla="*/ 4 h 49"/>
                <a:gd name="T14" fmla="*/ 97 w 129"/>
                <a:gd name="T15" fmla="*/ 9 h 49"/>
                <a:gd name="T16" fmla="*/ 65 w 129"/>
                <a:gd name="T17" fmla="*/ 21 h 49"/>
                <a:gd name="T18" fmla="*/ 0 w 129"/>
                <a:gd name="T19" fmla="*/ 49 h 49"/>
                <a:gd name="T20" fmla="*/ 0 w 129"/>
                <a:gd name="T2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" h="49">
                  <a:moveTo>
                    <a:pt x="0" y="49"/>
                  </a:moveTo>
                  <a:cubicBezTo>
                    <a:pt x="22" y="40"/>
                    <a:pt x="44" y="31"/>
                    <a:pt x="65" y="23"/>
                  </a:cubicBezTo>
                  <a:cubicBezTo>
                    <a:pt x="76" y="19"/>
                    <a:pt x="86" y="15"/>
                    <a:pt x="97" y="11"/>
                  </a:cubicBezTo>
                  <a:cubicBezTo>
                    <a:pt x="102" y="9"/>
                    <a:pt x="107" y="7"/>
                    <a:pt x="113" y="5"/>
                  </a:cubicBezTo>
                  <a:cubicBezTo>
                    <a:pt x="118" y="4"/>
                    <a:pt x="124" y="3"/>
                    <a:pt x="128" y="1"/>
                  </a:cubicBezTo>
                  <a:cubicBezTo>
                    <a:pt x="129" y="0"/>
                    <a:pt x="129" y="0"/>
                    <a:pt x="128" y="0"/>
                  </a:cubicBezTo>
                  <a:cubicBezTo>
                    <a:pt x="123" y="0"/>
                    <a:pt x="118" y="2"/>
                    <a:pt x="113" y="4"/>
                  </a:cubicBezTo>
                  <a:cubicBezTo>
                    <a:pt x="108" y="5"/>
                    <a:pt x="102" y="7"/>
                    <a:pt x="97" y="9"/>
                  </a:cubicBezTo>
                  <a:cubicBezTo>
                    <a:pt x="86" y="13"/>
                    <a:pt x="76" y="17"/>
                    <a:pt x="65" y="21"/>
                  </a:cubicBezTo>
                  <a:cubicBezTo>
                    <a:pt x="43" y="30"/>
                    <a:pt x="22" y="40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0" name="Freeform 406"/>
            <p:cNvSpPr/>
            <p:nvPr/>
          </p:nvSpPr>
          <p:spPr bwMode="auto">
            <a:xfrm>
              <a:off x="8132763" y="5354638"/>
              <a:ext cx="298450" cy="98425"/>
            </a:xfrm>
            <a:custGeom>
              <a:avLst/>
              <a:gdLst>
                <a:gd name="T0" fmla="*/ 0 w 106"/>
                <a:gd name="T1" fmla="*/ 35 h 35"/>
                <a:gd name="T2" fmla="*/ 22 w 106"/>
                <a:gd name="T3" fmla="*/ 27 h 35"/>
                <a:gd name="T4" fmla="*/ 51 w 106"/>
                <a:gd name="T5" fmla="*/ 17 h 35"/>
                <a:gd name="T6" fmla="*/ 79 w 106"/>
                <a:gd name="T7" fmla="*/ 10 h 35"/>
                <a:gd name="T8" fmla="*/ 105 w 106"/>
                <a:gd name="T9" fmla="*/ 2 h 35"/>
                <a:gd name="T10" fmla="*/ 105 w 106"/>
                <a:gd name="T11" fmla="*/ 1 h 35"/>
                <a:gd name="T12" fmla="*/ 77 w 106"/>
                <a:gd name="T13" fmla="*/ 8 h 35"/>
                <a:gd name="T14" fmla="*/ 50 w 106"/>
                <a:gd name="T15" fmla="*/ 16 h 35"/>
                <a:gd name="T16" fmla="*/ 23 w 106"/>
                <a:gd name="T17" fmla="*/ 25 h 35"/>
                <a:gd name="T18" fmla="*/ 0 w 106"/>
                <a:gd name="T19" fmla="*/ 35 h 35"/>
                <a:gd name="T20" fmla="*/ 0 w 106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35">
                  <a:moveTo>
                    <a:pt x="0" y="35"/>
                  </a:moveTo>
                  <a:cubicBezTo>
                    <a:pt x="8" y="34"/>
                    <a:pt x="15" y="30"/>
                    <a:pt x="22" y="27"/>
                  </a:cubicBezTo>
                  <a:cubicBezTo>
                    <a:pt x="31" y="23"/>
                    <a:pt x="41" y="20"/>
                    <a:pt x="51" y="17"/>
                  </a:cubicBezTo>
                  <a:cubicBezTo>
                    <a:pt x="60" y="15"/>
                    <a:pt x="70" y="12"/>
                    <a:pt x="79" y="10"/>
                  </a:cubicBezTo>
                  <a:cubicBezTo>
                    <a:pt x="88" y="7"/>
                    <a:pt x="97" y="5"/>
                    <a:pt x="105" y="2"/>
                  </a:cubicBezTo>
                  <a:cubicBezTo>
                    <a:pt x="106" y="1"/>
                    <a:pt x="105" y="0"/>
                    <a:pt x="105" y="1"/>
                  </a:cubicBezTo>
                  <a:cubicBezTo>
                    <a:pt x="95" y="2"/>
                    <a:pt x="86" y="6"/>
                    <a:pt x="77" y="8"/>
                  </a:cubicBezTo>
                  <a:cubicBezTo>
                    <a:pt x="68" y="11"/>
                    <a:pt x="59" y="14"/>
                    <a:pt x="50" y="16"/>
                  </a:cubicBezTo>
                  <a:cubicBezTo>
                    <a:pt x="41" y="19"/>
                    <a:pt x="32" y="21"/>
                    <a:pt x="23" y="25"/>
                  </a:cubicBezTo>
                  <a:cubicBezTo>
                    <a:pt x="16" y="28"/>
                    <a:pt x="8" y="33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1" name="Freeform 407"/>
            <p:cNvSpPr/>
            <p:nvPr/>
          </p:nvSpPr>
          <p:spPr bwMode="auto">
            <a:xfrm>
              <a:off x="8250238" y="5375275"/>
              <a:ext cx="212725" cy="63500"/>
            </a:xfrm>
            <a:custGeom>
              <a:avLst/>
              <a:gdLst>
                <a:gd name="T0" fmla="*/ 1 w 75"/>
                <a:gd name="T1" fmla="*/ 23 h 23"/>
                <a:gd name="T2" fmla="*/ 38 w 75"/>
                <a:gd name="T3" fmla="*/ 12 h 23"/>
                <a:gd name="T4" fmla="*/ 74 w 75"/>
                <a:gd name="T5" fmla="*/ 2 h 23"/>
                <a:gd name="T6" fmla="*/ 74 w 75"/>
                <a:gd name="T7" fmla="*/ 1 h 23"/>
                <a:gd name="T8" fmla="*/ 37 w 75"/>
                <a:gd name="T9" fmla="*/ 11 h 23"/>
                <a:gd name="T10" fmla="*/ 1 w 75"/>
                <a:gd name="T11" fmla="*/ 22 h 23"/>
                <a:gd name="T12" fmla="*/ 1 w 75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3">
                  <a:moveTo>
                    <a:pt x="1" y="23"/>
                  </a:moveTo>
                  <a:cubicBezTo>
                    <a:pt x="13" y="19"/>
                    <a:pt x="25" y="16"/>
                    <a:pt x="38" y="12"/>
                  </a:cubicBezTo>
                  <a:cubicBezTo>
                    <a:pt x="50" y="9"/>
                    <a:pt x="62" y="6"/>
                    <a:pt x="74" y="2"/>
                  </a:cubicBezTo>
                  <a:cubicBezTo>
                    <a:pt x="75" y="1"/>
                    <a:pt x="75" y="0"/>
                    <a:pt x="74" y="1"/>
                  </a:cubicBezTo>
                  <a:cubicBezTo>
                    <a:pt x="61" y="3"/>
                    <a:pt x="49" y="8"/>
                    <a:pt x="37" y="11"/>
                  </a:cubicBezTo>
                  <a:cubicBezTo>
                    <a:pt x="25" y="15"/>
                    <a:pt x="13" y="18"/>
                    <a:pt x="1" y="22"/>
                  </a:cubicBezTo>
                  <a:cubicBezTo>
                    <a:pt x="0" y="22"/>
                    <a:pt x="0" y="23"/>
                    <a:pt x="1" y="23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2" name="Freeform 408"/>
            <p:cNvSpPr/>
            <p:nvPr/>
          </p:nvSpPr>
          <p:spPr bwMode="auto">
            <a:xfrm>
              <a:off x="8005763" y="5397500"/>
              <a:ext cx="727075" cy="744538"/>
            </a:xfrm>
            <a:custGeom>
              <a:avLst/>
              <a:gdLst>
                <a:gd name="T0" fmla="*/ 255 w 258"/>
                <a:gd name="T1" fmla="*/ 217 h 264"/>
                <a:gd name="T2" fmla="*/ 250 w 258"/>
                <a:gd name="T3" fmla="*/ 196 h 264"/>
                <a:gd name="T4" fmla="*/ 240 w 258"/>
                <a:gd name="T5" fmla="*/ 155 h 264"/>
                <a:gd name="T6" fmla="*/ 207 w 258"/>
                <a:gd name="T7" fmla="*/ 58 h 264"/>
                <a:gd name="T8" fmla="*/ 185 w 258"/>
                <a:gd name="T9" fmla="*/ 2 h 264"/>
                <a:gd name="T10" fmla="*/ 139 w 258"/>
                <a:gd name="T11" fmla="*/ 3 h 264"/>
                <a:gd name="T12" fmla="*/ 94 w 258"/>
                <a:gd name="T13" fmla="*/ 10 h 264"/>
                <a:gd name="T14" fmla="*/ 47 w 258"/>
                <a:gd name="T15" fmla="*/ 18 h 264"/>
                <a:gd name="T16" fmla="*/ 1 w 258"/>
                <a:gd name="T17" fmla="*/ 28 h 264"/>
                <a:gd name="T18" fmla="*/ 0 w 258"/>
                <a:gd name="T19" fmla="*/ 30 h 264"/>
                <a:gd name="T20" fmla="*/ 0 w 258"/>
                <a:gd name="T21" fmla="*/ 30 h 264"/>
                <a:gd name="T22" fmla="*/ 7 w 258"/>
                <a:gd name="T23" fmla="*/ 58 h 264"/>
                <a:gd name="T24" fmla="*/ 16 w 258"/>
                <a:gd name="T25" fmla="*/ 88 h 264"/>
                <a:gd name="T26" fmla="*/ 34 w 258"/>
                <a:gd name="T27" fmla="*/ 145 h 264"/>
                <a:gd name="T28" fmla="*/ 53 w 258"/>
                <a:gd name="T29" fmla="*/ 202 h 264"/>
                <a:gd name="T30" fmla="*/ 63 w 258"/>
                <a:gd name="T31" fmla="*/ 231 h 264"/>
                <a:gd name="T32" fmla="*/ 68 w 258"/>
                <a:gd name="T33" fmla="*/ 246 h 264"/>
                <a:gd name="T34" fmla="*/ 73 w 258"/>
                <a:gd name="T35" fmla="*/ 260 h 264"/>
                <a:gd name="T36" fmla="*/ 99 w 258"/>
                <a:gd name="T37" fmla="*/ 260 h 264"/>
                <a:gd name="T38" fmla="*/ 122 w 258"/>
                <a:gd name="T39" fmla="*/ 256 h 264"/>
                <a:gd name="T40" fmla="*/ 256 w 258"/>
                <a:gd name="T41" fmla="*/ 233 h 264"/>
                <a:gd name="T42" fmla="*/ 257 w 258"/>
                <a:gd name="T43" fmla="*/ 233 h 264"/>
                <a:gd name="T44" fmla="*/ 258 w 258"/>
                <a:gd name="T45" fmla="*/ 232 h 264"/>
                <a:gd name="T46" fmla="*/ 255 w 258"/>
                <a:gd name="T47" fmla="*/ 21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8" h="264">
                  <a:moveTo>
                    <a:pt x="255" y="217"/>
                  </a:moveTo>
                  <a:cubicBezTo>
                    <a:pt x="254" y="209"/>
                    <a:pt x="252" y="204"/>
                    <a:pt x="250" y="196"/>
                  </a:cubicBezTo>
                  <a:cubicBezTo>
                    <a:pt x="247" y="179"/>
                    <a:pt x="245" y="172"/>
                    <a:pt x="240" y="155"/>
                  </a:cubicBezTo>
                  <a:cubicBezTo>
                    <a:pt x="231" y="122"/>
                    <a:pt x="220" y="90"/>
                    <a:pt x="207" y="58"/>
                  </a:cubicBezTo>
                  <a:cubicBezTo>
                    <a:pt x="201" y="41"/>
                    <a:pt x="188" y="2"/>
                    <a:pt x="185" y="2"/>
                  </a:cubicBezTo>
                  <a:cubicBezTo>
                    <a:pt x="170" y="0"/>
                    <a:pt x="154" y="1"/>
                    <a:pt x="139" y="3"/>
                  </a:cubicBezTo>
                  <a:cubicBezTo>
                    <a:pt x="124" y="5"/>
                    <a:pt x="109" y="7"/>
                    <a:pt x="94" y="10"/>
                  </a:cubicBezTo>
                  <a:cubicBezTo>
                    <a:pt x="78" y="13"/>
                    <a:pt x="63" y="15"/>
                    <a:pt x="47" y="18"/>
                  </a:cubicBezTo>
                  <a:cubicBezTo>
                    <a:pt x="32" y="21"/>
                    <a:pt x="16" y="23"/>
                    <a:pt x="1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9"/>
                    <a:pt x="5" y="49"/>
                    <a:pt x="7" y="58"/>
                  </a:cubicBezTo>
                  <a:cubicBezTo>
                    <a:pt x="10" y="68"/>
                    <a:pt x="13" y="78"/>
                    <a:pt x="16" y="88"/>
                  </a:cubicBezTo>
                  <a:cubicBezTo>
                    <a:pt x="22" y="107"/>
                    <a:pt x="28" y="126"/>
                    <a:pt x="34" y="145"/>
                  </a:cubicBezTo>
                  <a:cubicBezTo>
                    <a:pt x="40" y="164"/>
                    <a:pt x="46" y="183"/>
                    <a:pt x="53" y="202"/>
                  </a:cubicBezTo>
                  <a:cubicBezTo>
                    <a:pt x="56" y="212"/>
                    <a:pt x="60" y="222"/>
                    <a:pt x="63" y="231"/>
                  </a:cubicBezTo>
                  <a:cubicBezTo>
                    <a:pt x="65" y="236"/>
                    <a:pt x="67" y="241"/>
                    <a:pt x="68" y="246"/>
                  </a:cubicBezTo>
                  <a:cubicBezTo>
                    <a:pt x="70" y="251"/>
                    <a:pt x="71" y="256"/>
                    <a:pt x="73" y="260"/>
                  </a:cubicBezTo>
                  <a:cubicBezTo>
                    <a:pt x="75" y="264"/>
                    <a:pt x="93" y="260"/>
                    <a:pt x="99" y="260"/>
                  </a:cubicBezTo>
                  <a:cubicBezTo>
                    <a:pt x="107" y="259"/>
                    <a:pt x="114" y="257"/>
                    <a:pt x="122" y="256"/>
                  </a:cubicBezTo>
                  <a:cubicBezTo>
                    <a:pt x="137" y="256"/>
                    <a:pt x="249" y="234"/>
                    <a:pt x="256" y="233"/>
                  </a:cubicBezTo>
                  <a:cubicBezTo>
                    <a:pt x="256" y="233"/>
                    <a:pt x="257" y="233"/>
                    <a:pt x="257" y="233"/>
                  </a:cubicBezTo>
                  <a:cubicBezTo>
                    <a:pt x="258" y="232"/>
                    <a:pt x="258" y="232"/>
                    <a:pt x="258" y="232"/>
                  </a:cubicBezTo>
                  <a:cubicBezTo>
                    <a:pt x="258" y="229"/>
                    <a:pt x="257" y="224"/>
                    <a:pt x="255" y="217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" name="Freeform 409"/>
            <p:cNvSpPr/>
            <p:nvPr/>
          </p:nvSpPr>
          <p:spPr bwMode="auto">
            <a:xfrm>
              <a:off x="8035926" y="5484813"/>
              <a:ext cx="17463" cy="28575"/>
            </a:xfrm>
            <a:custGeom>
              <a:avLst/>
              <a:gdLst>
                <a:gd name="T0" fmla="*/ 0 w 6"/>
                <a:gd name="T1" fmla="*/ 0 h 10"/>
                <a:gd name="T2" fmla="*/ 6 w 6"/>
                <a:gd name="T3" fmla="*/ 10 h 10"/>
                <a:gd name="T4" fmla="*/ 6 w 6"/>
                <a:gd name="T5" fmla="*/ 10 h 10"/>
                <a:gd name="T6" fmla="*/ 0 w 6"/>
                <a:gd name="T7" fmla="*/ 0 h 10"/>
                <a:gd name="T8" fmla="*/ 0 w 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0">
                  <a:moveTo>
                    <a:pt x="0" y="0"/>
                  </a:moveTo>
                  <a:cubicBezTo>
                    <a:pt x="3" y="3"/>
                    <a:pt x="5" y="7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6"/>
                    <a:pt x="3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" name="Freeform 410"/>
            <p:cNvSpPr/>
            <p:nvPr/>
          </p:nvSpPr>
          <p:spPr bwMode="auto">
            <a:xfrm>
              <a:off x="8053388" y="5529263"/>
              <a:ext cx="30163" cy="82550"/>
            </a:xfrm>
            <a:custGeom>
              <a:avLst/>
              <a:gdLst>
                <a:gd name="T0" fmla="*/ 0 w 11"/>
                <a:gd name="T1" fmla="*/ 0 h 29"/>
                <a:gd name="T2" fmla="*/ 11 w 11"/>
                <a:gd name="T3" fmla="*/ 29 h 29"/>
                <a:gd name="T4" fmla="*/ 11 w 11"/>
                <a:gd name="T5" fmla="*/ 29 h 29"/>
                <a:gd name="T6" fmla="*/ 1 w 11"/>
                <a:gd name="T7" fmla="*/ 0 h 29"/>
                <a:gd name="T8" fmla="*/ 0 w 11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8">
                  <a:moveTo>
                    <a:pt x="0" y="0"/>
                  </a:moveTo>
                  <a:cubicBezTo>
                    <a:pt x="4" y="10"/>
                    <a:pt x="8" y="20"/>
                    <a:pt x="11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8" y="20"/>
                    <a:pt x="4" y="1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" name="Freeform 411"/>
            <p:cNvSpPr/>
            <p:nvPr/>
          </p:nvSpPr>
          <p:spPr bwMode="auto">
            <a:xfrm>
              <a:off x="8112126" y="5694363"/>
              <a:ext cx="36513" cy="106363"/>
            </a:xfrm>
            <a:custGeom>
              <a:avLst/>
              <a:gdLst>
                <a:gd name="T0" fmla="*/ 0 w 13"/>
                <a:gd name="T1" fmla="*/ 0 h 38"/>
                <a:gd name="T2" fmla="*/ 12 w 13"/>
                <a:gd name="T3" fmla="*/ 37 h 38"/>
                <a:gd name="T4" fmla="*/ 13 w 13"/>
                <a:gd name="T5" fmla="*/ 37 h 38"/>
                <a:gd name="T6" fmla="*/ 1 w 13"/>
                <a:gd name="T7" fmla="*/ 0 h 38"/>
                <a:gd name="T8" fmla="*/ 0 w 13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8">
                  <a:moveTo>
                    <a:pt x="0" y="0"/>
                  </a:moveTo>
                  <a:cubicBezTo>
                    <a:pt x="4" y="12"/>
                    <a:pt x="7" y="25"/>
                    <a:pt x="12" y="37"/>
                  </a:cubicBezTo>
                  <a:cubicBezTo>
                    <a:pt x="13" y="38"/>
                    <a:pt x="13" y="37"/>
                    <a:pt x="13" y="37"/>
                  </a:cubicBezTo>
                  <a:cubicBezTo>
                    <a:pt x="10" y="24"/>
                    <a:pt x="5" y="12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" name="Freeform 412"/>
            <p:cNvSpPr/>
            <p:nvPr/>
          </p:nvSpPr>
          <p:spPr bwMode="auto">
            <a:xfrm>
              <a:off x="8162926" y="5851525"/>
              <a:ext cx="17463" cy="46038"/>
            </a:xfrm>
            <a:custGeom>
              <a:avLst/>
              <a:gdLst>
                <a:gd name="T0" fmla="*/ 0 w 6"/>
                <a:gd name="T1" fmla="*/ 0 h 16"/>
                <a:gd name="T2" fmla="*/ 5 w 6"/>
                <a:gd name="T3" fmla="*/ 15 h 16"/>
                <a:gd name="T4" fmla="*/ 5 w 6"/>
                <a:gd name="T5" fmla="*/ 15 h 16"/>
                <a:gd name="T6" fmla="*/ 1 w 6"/>
                <a:gd name="T7" fmla="*/ 0 h 16"/>
                <a:gd name="T8" fmla="*/ 0 w 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6">
                  <a:moveTo>
                    <a:pt x="0" y="0"/>
                  </a:moveTo>
                  <a:cubicBezTo>
                    <a:pt x="1" y="6"/>
                    <a:pt x="2" y="11"/>
                    <a:pt x="5" y="15"/>
                  </a:cubicBezTo>
                  <a:cubicBezTo>
                    <a:pt x="5" y="16"/>
                    <a:pt x="6" y="16"/>
                    <a:pt x="5" y="15"/>
                  </a:cubicBezTo>
                  <a:cubicBezTo>
                    <a:pt x="3" y="10"/>
                    <a:pt x="2" y="5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" name="Freeform 413"/>
            <p:cNvSpPr/>
            <p:nvPr/>
          </p:nvSpPr>
          <p:spPr bwMode="auto">
            <a:xfrm>
              <a:off x="8185151" y="5949950"/>
              <a:ext cx="61913" cy="165100"/>
            </a:xfrm>
            <a:custGeom>
              <a:avLst/>
              <a:gdLst>
                <a:gd name="T0" fmla="*/ 0 w 22"/>
                <a:gd name="T1" fmla="*/ 0 h 58"/>
                <a:gd name="T2" fmla="*/ 21 w 22"/>
                <a:gd name="T3" fmla="*/ 58 h 58"/>
                <a:gd name="T4" fmla="*/ 22 w 22"/>
                <a:gd name="T5" fmla="*/ 58 h 58"/>
                <a:gd name="T6" fmla="*/ 1 w 22"/>
                <a:gd name="T7" fmla="*/ 0 h 58"/>
                <a:gd name="T8" fmla="*/ 0 w 22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57">
                  <a:moveTo>
                    <a:pt x="0" y="0"/>
                  </a:moveTo>
                  <a:cubicBezTo>
                    <a:pt x="8" y="19"/>
                    <a:pt x="15" y="38"/>
                    <a:pt x="21" y="58"/>
                  </a:cubicBezTo>
                  <a:cubicBezTo>
                    <a:pt x="21" y="58"/>
                    <a:pt x="22" y="58"/>
                    <a:pt x="22" y="58"/>
                  </a:cubicBezTo>
                  <a:cubicBezTo>
                    <a:pt x="16" y="38"/>
                    <a:pt x="9" y="19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" name="Freeform 414"/>
            <p:cNvSpPr/>
            <p:nvPr/>
          </p:nvSpPr>
          <p:spPr bwMode="auto">
            <a:xfrm>
              <a:off x="8499476" y="5434013"/>
              <a:ext cx="22225" cy="22225"/>
            </a:xfrm>
            <a:custGeom>
              <a:avLst/>
              <a:gdLst>
                <a:gd name="T0" fmla="*/ 0 w 8"/>
                <a:gd name="T1" fmla="*/ 0 h 8"/>
                <a:gd name="T2" fmla="*/ 7 w 8"/>
                <a:gd name="T3" fmla="*/ 7 h 8"/>
                <a:gd name="T4" fmla="*/ 8 w 8"/>
                <a:gd name="T5" fmla="*/ 7 h 8"/>
                <a:gd name="T6" fmla="*/ 0 w 8"/>
                <a:gd name="T7" fmla="*/ 0 h 8"/>
                <a:gd name="T8" fmla="*/ 0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cubicBezTo>
                    <a:pt x="3" y="1"/>
                    <a:pt x="5" y="4"/>
                    <a:pt x="7" y="7"/>
                  </a:cubicBezTo>
                  <a:cubicBezTo>
                    <a:pt x="7" y="8"/>
                    <a:pt x="8" y="8"/>
                    <a:pt x="8" y="7"/>
                  </a:cubicBezTo>
                  <a:cubicBezTo>
                    <a:pt x="6" y="4"/>
                    <a:pt x="3" y="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" name="Freeform 415"/>
            <p:cNvSpPr/>
            <p:nvPr/>
          </p:nvSpPr>
          <p:spPr bwMode="auto">
            <a:xfrm>
              <a:off x="8551863" y="5535613"/>
              <a:ext cx="14288" cy="25400"/>
            </a:xfrm>
            <a:custGeom>
              <a:avLst/>
              <a:gdLst>
                <a:gd name="T0" fmla="*/ 1 w 5"/>
                <a:gd name="T1" fmla="*/ 0 h 9"/>
                <a:gd name="T2" fmla="*/ 5 w 5"/>
                <a:gd name="T3" fmla="*/ 9 h 9"/>
                <a:gd name="T4" fmla="*/ 5 w 5"/>
                <a:gd name="T5" fmla="*/ 9 h 9"/>
                <a:gd name="T6" fmla="*/ 1 w 5"/>
                <a:gd name="T7" fmla="*/ 0 h 9"/>
                <a:gd name="T8" fmla="*/ 1 w 5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1" y="0"/>
                  </a:moveTo>
                  <a:cubicBezTo>
                    <a:pt x="2" y="3"/>
                    <a:pt x="4" y="6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6"/>
                    <a:pt x="2" y="3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" name="Freeform 416"/>
            <p:cNvSpPr/>
            <p:nvPr/>
          </p:nvSpPr>
          <p:spPr bwMode="auto">
            <a:xfrm>
              <a:off x="8437563" y="5419725"/>
              <a:ext cx="15875" cy="6350"/>
            </a:xfrm>
            <a:custGeom>
              <a:avLst/>
              <a:gdLst>
                <a:gd name="T0" fmla="*/ 1 w 6"/>
                <a:gd name="T1" fmla="*/ 2 h 2"/>
                <a:gd name="T2" fmla="*/ 6 w 6"/>
                <a:gd name="T3" fmla="*/ 1 h 2"/>
                <a:gd name="T4" fmla="*/ 5 w 6"/>
                <a:gd name="T5" fmla="*/ 0 h 2"/>
                <a:gd name="T6" fmla="*/ 1 w 6"/>
                <a:gd name="T7" fmla="*/ 1 h 2"/>
                <a:gd name="T8" fmla="*/ 1 w 6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">
                  <a:moveTo>
                    <a:pt x="1" y="2"/>
                  </a:moveTo>
                  <a:cubicBezTo>
                    <a:pt x="3" y="2"/>
                    <a:pt x="4" y="1"/>
                    <a:pt x="6" y="1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4" y="0"/>
                    <a:pt x="2" y="1"/>
                    <a:pt x="1" y="1"/>
                  </a:cubicBezTo>
                  <a:cubicBezTo>
                    <a:pt x="0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1" name="Freeform 417"/>
            <p:cNvSpPr/>
            <p:nvPr/>
          </p:nvSpPr>
          <p:spPr bwMode="auto">
            <a:xfrm>
              <a:off x="7923213" y="5451475"/>
              <a:ext cx="307975" cy="725488"/>
            </a:xfrm>
            <a:custGeom>
              <a:avLst/>
              <a:gdLst>
                <a:gd name="T0" fmla="*/ 109 w 109"/>
                <a:gd name="T1" fmla="*/ 240 h 257"/>
                <a:gd name="T2" fmla="*/ 104 w 109"/>
                <a:gd name="T3" fmla="*/ 220 h 257"/>
                <a:gd name="T4" fmla="*/ 96 w 109"/>
                <a:gd name="T5" fmla="*/ 196 h 257"/>
                <a:gd name="T6" fmla="*/ 81 w 109"/>
                <a:gd name="T7" fmla="*/ 149 h 257"/>
                <a:gd name="T8" fmla="*/ 67 w 109"/>
                <a:gd name="T9" fmla="*/ 102 h 257"/>
                <a:gd name="T10" fmla="*/ 53 w 109"/>
                <a:gd name="T11" fmla="*/ 55 h 257"/>
                <a:gd name="T12" fmla="*/ 43 w 109"/>
                <a:gd name="T13" fmla="*/ 28 h 257"/>
                <a:gd name="T14" fmla="*/ 36 w 109"/>
                <a:gd name="T15" fmla="*/ 13 h 257"/>
                <a:gd name="T16" fmla="*/ 34 w 109"/>
                <a:gd name="T17" fmla="*/ 8 h 257"/>
                <a:gd name="T18" fmla="*/ 29 w 109"/>
                <a:gd name="T19" fmla="*/ 9 h 257"/>
                <a:gd name="T20" fmla="*/ 17 w 109"/>
                <a:gd name="T21" fmla="*/ 1 h 257"/>
                <a:gd name="T22" fmla="*/ 16 w 109"/>
                <a:gd name="T23" fmla="*/ 0 h 257"/>
                <a:gd name="T24" fmla="*/ 2 w 109"/>
                <a:gd name="T25" fmla="*/ 11 h 257"/>
                <a:gd name="T26" fmla="*/ 3 w 109"/>
                <a:gd name="T27" fmla="*/ 22 h 257"/>
                <a:gd name="T28" fmla="*/ 4 w 109"/>
                <a:gd name="T29" fmla="*/ 24 h 257"/>
                <a:gd name="T30" fmla="*/ 8 w 109"/>
                <a:gd name="T31" fmla="*/ 43 h 257"/>
                <a:gd name="T32" fmla="*/ 15 w 109"/>
                <a:gd name="T33" fmla="*/ 69 h 257"/>
                <a:gd name="T34" fmla="*/ 30 w 109"/>
                <a:gd name="T35" fmla="*/ 122 h 257"/>
                <a:gd name="T36" fmla="*/ 64 w 109"/>
                <a:gd name="T37" fmla="*/ 225 h 257"/>
                <a:gd name="T38" fmla="*/ 79 w 109"/>
                <a:gd name="T39" fmla="*/ 251 h 257"/>
                <a:gd name="T40" fmla="*/ 105 w 109"/>
                <a:gd name="T41" fmla="*/ 249 h 257"/>
                <a:gd name="T42" fmla="*/ 109 w 109"/>
                <a:gd name="T43" fmla="*/ 24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9" h="257">
                  <a:moveTo>
                    <a:pt x="109" y="240"/>
                  </a:moveTo>
                  <a:cubicBezTo>
                    <a:pt x="109" y="233"/>
                    <a:pt x="106" y="226"/>
                    <a:pt x="104" y="220"/>
                  </a:cubicBezTo>
                  <a:cubicBezTo>
                    <a:pt x="101" y="212"/>
                    <a:pt x="98" y="204"/>
                    <a:pt x="96" y="196"/>
                  </a:cubicBezTo>
                  <a:cubicBezTo>
                    <a:pt x="91" y="180"/>
                    <a:pt x="86" y="165"/>
                    <a:pt x="81" y="149"/>
                  </a:cubicBezTo>
                  <a:cubicBezTo>
                    <a:pt x="76" y="133"/>
                    <a:pt x="72" y="118"/>
                    <a:pt x="67" y="102"/>
                  </a:cubicBezTo>
                  <a:cubicBezTo>
                    <a:pt x="62" y="86"/>
                    <a:pt x="59" y="70"/>
                    <a:pt x="53" y="55"/>
                  </a:cubicBezTo>
                  <a:cubicBezTo>
                    <a:pt x="49" y="46"/>
                    <a:pt x="46" y="37"/>
                    <a:pt x="43" y="28"/>
                  </a:cubicBezTo>
                  <a:cubicBezTo>
                    <a:pt x="41" y="24"/>
                    <a:pt x="39" y="18"/>
                    <a:pt x="36" y="13"/>
                  </a:cubicBezTo>
                  <a:cubicBezTo>
                    <a:pt x="36" y="11"/>
                    <a:pt x="36" y="9"/>
                    <a:pt x="34" y="8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3" y="10"/>
                    <a:pt x="15" y="9"/>
                    <a:pt x="17" y="1"/>
                  </a:cubicBezTo>
                  <a:cubicBezTo>
                    <a:pt x="17" y="1"/>
                    <a:pt x="16" y="0"/>
                    <a:pt x="16" y="0"/>
                  </a:cubicBezTo>
                  <a:cubicBezTo>
                    <a:pt x="11" y="2"/>
                    <a:pt x="5" y="7"/>
                    <a:pt x="2" y="11"/>
                  </a:cubicBezTo>
                  <a:cubicBezTo>
                    <a:pt x="0" y="14"/>
                    <a:pt x="1" y="19"/>
                    <a:pt x="3" y="22"/>
                  </a:cubicBezTo>
                  <a:cubicBezTo>
                    <a:pt x="3" y="23"/>
                    <a:pt x="3" y="24"/>
                    <a:pt x="4" y="24"/>
                  </a:cubicBezTo>
                  <a:cubicBezTo>
                    <a:pt x="4" y="31"/>
                    <a:pt x="7" y="38"/>
                    <a:pt x="8" y="43"/>
                  </a:cubicBezTo>
                  <a:cubicBezTo>
                    <a:pt x="11" y="52"/>
                    <a:pt x="13" y="60"/>
                    <a:pt x="15" y="69"/>
                  </a:cubicBezTo>
                  <a:cubicBezTo>
                    <a:pt x="20" y="87"/>
                    <a:pt x="25" y="104"/>
                    <a:pt x="30" y="122"/>
                  </a:cubicBezTo>
                  <a:cubicBezTo>
                    <a:pt x="41" y="156"/>
                    <a:pt x="52" y="191"/>
                    <a:pt x="64" y="225"/>
                  </a:cubicBezTo>
                  <a:cubicBezTo>
                    <a:pt x="67" y="234"/>
                    <a:pt x="70" y="245"/>
                    <a:pt x="79" y="251"/>
                  </a:cubicBezTo>
                  <a:cubicBezTo>
                    <a:pt x="87" y="257"/>
                    <a:pt x="98" y="256"/>
                    <a:pt x="105" y="249"/>
                  </a:cubicBezTo>
                  <a:cubicBezTo>
                    <a:pt x="108" y="246"/>
                    <a:pt x="109" y="243"/>
                    <a:pt x="109" y="24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2" name="Freeform 418"/>
            <p:cNvSpPr/>
            <p:nvPr/>
          </p:nvSpPr>
          <p:spPr bwMode="auto">
            <a:xfrm>
              <a:off x="7942263" y="5489575"/>
              <a:ext cx="20638" cy="28575"/>
            </a:xfrm>
            <a:custGeom>
              <a:avLst/>
              <a:gdLst>
                <a:gd name="T0" fmla="*/ 4 w 7"/>
                <a:gd name="T1" fmla="*/ 4 h 10"/>
                <a:gd name="T2" fmla="*/ 3 w 7"/>
                <a:gd name="T3" fmla="*/ 7 h 10"/>
                <a:gd name="T4" fmla="*/ 4 w 7"/>
                <a:gd name="T5" fmla="*/ 7 h 10"/>
                <a:gd name="T6" fmla="*/ 5 w 7"/>
                <a:gd name="T7" fmla="*/ 2 h 10"/>
                <a:gd name="T8" fmla="*/ 3 w 7"/>
                <a:gd name="T9" fmla="*/ 1 h 10"/>
                <a:gd name="T10" fmla="*/ 2 w 7"/>
                <a:gd name="T11" fmla="*/ 8 h 10"/>
                <a:gd name="T12" fmla="*/ 4 w 7"/>
                <a:gd name="T13" fmla="*/ 9 h 10"/>
                <a:gd name="T14" fmla="*/ 7 w 7"/>
                <a:gd name="T15" fmla="*/ 1 h 10"/>
                <a:gd name="T16" fmla="*/ 6 w 7"/>
                <a:gd name="T17" fmla="*/ 0 h 10"/>
                <a:gd name="T18" fmla="*/ 2 w 7"/>
                <a:gd name="T19" fmla="*/ 8 h 10"/>
                <a:gd name="T20" fmla="*/ 5 w 7"/>
                <a:gd name="T21" fmla="*/ 8 h 10"/>
                <a:gd name="T22" fmla="*/ 5 w 7"/>
                <a:gd name="T23" fmla="*/ 1 h 10"/>
                <a:gd name="T24" fmla="*/ 4 w 7"/>
                <a:gd name="T25" fmla="*/ 0 h 10"/>
                <a:gd name="T26" fmla="*/ 3 w 7"/>
                <a:gd name="T27" fmla="*/ 8 h 10"/>
                <a:gd name="T28" fmla="*/ 4 w 7"/>
                <a:gd name="T29" fmla="*/ 8 h 10"/>
                <a:gd name="T30" fmla="*/ 6 w 7"/>
                <a:gd name="T31" fmla="*/ 4 h 10"/>
                <a:gd name="T32" fmla="*/ 4 w 7"/>
                <a:gd name="T3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10">
                  <a:moveTo>
                    <a:pt x="4" y="4"/>
                  </a:moveTo>
                  <a:cubicBezTo>
                    <a:pt x="4" y="5"/>
                    <a:pt x="4" y="6"/>
                    <a:pt x="3" y="7"/>
                  </a:cubicBezTo>
                  <a:cubicBezTo>
                    <a:pt x="3" y="7"/>
                    <a:pt x="4" y="7"/>
                    <a:pt x="4" y="7"/>
                  </a:cubicBezTo>
                  <a:cubicBezTo>
                    <a:pt x="2" y="5"/>
                    <a:pt x="3" y="3"/>
                    <a:pt x="5" y="2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3"/>
                    <a:pt x="3" y="6"/>
                    <a:pt x="2" y="8"/>
                  </a:cubicBezTo>
                  <a:cubicBezTo>
                    <a:pt x="2" y="9"/>
                    <a:pt x="4" y="10"/>
                    <a:pt x="4" y="9"/>
                  </a:cubicBezTo>
                  <a:cubicBezTo>
                    <a:pt x="6" y="6"/>
                    <a:pt x="7" y="4"/>
                    <a:pt x="7" y="1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4" y="2"/>
                    <a:pt x="3" y="5"/>
                    <a:pt x="2" y="8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5" y="6"/>
                    <a:pt x="5" y="3"/>
                    <a:pt x="5" y="1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1" y="2"/>
                    <a:pt x="0" y="6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5" y="7"/>
                    <a:pt x="6" y="5"/>
                    <a:pt x="6" y="4"/>
                  </a:cubicBezTo>
                  <a:cubicBezTo>
                    <a:pt x="6" y="3"/>
                    <a:pt x="5" y="3"/>
                    <a:pt x="4" y="4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3" name="Freeform 419"/>
            <p:cNvSpPr/>
            <p:nvPr/>
          </p:nvSpPr>
          <p:spPr bwMode="auto">
            <a:xfrm>
              <a:off x="8010526" y="5549900"/>
              <a:ext cx="184150" cy="558800"/>
            </a:xfrm>
            <a:custGeom>
              <a:avLst/>
              <a:gdLst>
                <a:gd name="T0" fmla="*/ 0 w 65"/>
                <a:gd name="T1" fmla="*/ 1 h 198"/>
                <a:gd name="T2" fmla="*/ 31 w 65"/>
                <a:gd name="T3" fmla="*/ 100 h 198"/>
                <a:gd name="T4" fmla="*/ 47 w 65"/>
                <a:gd name="T5" fmla="*/ 149 h 198"/>
                <a:gd name="T6" fmla="*/ 54 w 65"/>
                <a:gd name="T7" fmla="*/ 174 h 198"/>
                <a:gd name="T8" fmla="*/ 58 w 65"/>
                <a:gd name="T9" fmla="*/ 186 h 198"/>
                <a:gd name="T10" fmla="*/ 63 w 65"/>
                <a:gd name="T11" fmla="*/ 197 h 198"/>
                <a:gd name="T12" fmla="*/ 65 w 65"/>
                <a:gd name="T13" fmla="*/ 197 h 198"/>
                <a:gd name="T14" fmla="*/ 62 w 65"/>
                <a:gd name="T15" fmla="*/ 185 h 198"/>
                <a:gd name="T16" fmla="*/ 58 w 65"/>
                <a:gd name="T17" fmla="*/ 174 h 198"/>
                <a:gd name="T18" fmla="*/ 50 w 65"/>
                <a:gd name="T19" fmla="*/ 149 h 198"/>
                <a:gd name="T20" fmla="*/ 34 w 65"/>
                <a:gd name="T21" fmla="*/ 99 h 198"/>
                <a:gd name="T22" fmla="*/ 1 w 65"/>
                <a:gd name="T23" fmla="*/ 1 h 198"/>
                <a:gd name="T24" fmla="*/ 0 w 65"/>
                <a:gd name="T25" fmla="*/ 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198">
                  <a:moveTo>
                    <a:pt x="0" y="1"/>
                  </a:moveTo>
                  <a:cubicBezTo>
                    <a:pt x="10" y="34"/>
                    <a:pt x="21" y="67"/>
                    <a:pt x="31" y="100"/>
                  </a:cubicBezTo>
                  <a:cubicBezTo>
                    <a:pt x="36" y="116"/>
                    <a:pt x="42" y="133"/>
                    <a:pt x="47" y="149"/>
                  </a:cubicBezTo>
                  <a:cubicBezTo>
                    <a:pt x="49" y="157"/>
                    <a:pt x="52" y="165"/>
                    <a:pt x="54" y="174"/>
                  </a:cubicBezTo>
                  <a:cubicBezTo>
                    <a:pt x="56" y="178"/>
                    <a:pt x="57" y="182"/>
                    <a:pt x="58" y="186"/>
                  </a:cubicBezTo>
                  <a:cubicBezTo>
                    <a:pt x="60" y="190"/>
                    <a:pt x="60" y="194"/>
                    <a:pt x="63" y="197"/>
                  </a:cubicBezTo>
                  <a:cubicBezTo>
                    <a:pt x="63" y="198"/>
                    <a:pt x="65" y="198"/>
                    <a:pt x="65" y="197"/>
                  </a:cubicBezTo>
                  <a:cubicBezTo>
                    <a:pt x="65" y="193"/>
                    <a:pt x="63" y="189"/>
                    <a:pt x="62" y="185"/>
                  </a:cubicBezTo>
                  <a:cubicBezTo>
                    <a:pt x="60" y="181"/>
                    <a:pt x="59" y="177"/>
                    <a:pt x="58" y="174"/>
                  </a:cubicBezTo>
                  <a:cubicBezTo>
                    <a:pt x="55" y="165"/>
                    <a:pt x="53" y="157"/>
                    <a:pt x="50" y="149"/>
                  </a:cubicBezTo>
                  <a:cubicBezTo>
                    <a:pt x="45" y="132"/>
                    <a:pt x="40" y="116"/>
                    <a:pt x="34" y="99"/>
                  </a:cubicBezTo>
                  <a:cubicBezTo>
                    <a:pt x="23" y="66"/>
                    <a:pt x="12" y="3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4" name="Freeform 420"/>
            <p:cNvSpPr>
              <a:spLocks noEditPoints="1"/>
            </p:cNvSpPr>
            <p:nvPr/>
          </p:nvSpPr>
          <p:spPr bwMode="auto">
            <a:xfrm>
              <a:off x="8247063" y="5676900"/>
              <a:ext cx="111125" cy="171450"/>
            </a:xfrm>
            <a:custGeom>
              <a:avLst/>
              <a:gdLst>
                <a:gd name="T0" fmla="*/ 38 w 39"/>
                <a:gd name="T1" fmla="*/ 52 h 61"/>
                <a:gd name="T2" fmla="*/ 35 w 39"/>
                <a:gd name="T3" fmla="*/ 54 h 61"/>
                <a:gd name="T4" fmla="*/ 28 w 39"/>
                <a:gd name="T5" fmla="*/ 47 h 61"/>
                <a:gd name="T6" fmla="*/ 23 w 39"/>
                <a:gd name="T7" fmla="*/ 37 h 61"/>
                <a:gd name="T8" fmla="*/ 18 w 39"/>
                <a:gd name="T9" fmla="*/ 36 h 61"/>
                <a:gd name="T10" fmla="*/ 13 w 39"/>
                <a:gd name="T11" fmla="*/ 36 h 61"/>
                <a:gd name="T12" fmla="*/ 9 w 39"/>
                <a:gd name="T13" fmla="*/ 37 h 61"/>
                <a:gd name="T14" fmla="*/ 8 w 39"/>
                <a:gd name="T15" fmla="*/ 38 h 61"/>
                <a:gd name="T16" fmla="*/ 8 w 39"/>
                <a:gd name="T17" fmla="*/ 46 h 61"/>
                <a:gd name="T18" fmla="*/ 9 w 39"/>
                <a:gd name="T19" fmla="*/ 54 h 61"/>
                <a:gd name="T20" fmla="*/ 9 w 39"/>
                <a:gd name="T21" fmla="*/ 59 h 61"/>
                <a:gd name="T22" fmla="*/ 6 w 39"/>
                <a:gd name="T23" fmla="*/ 61 h 61"/>
                <a:gd name="T24" fmla="*/ 1 w 39"/>
                <a:gd name="T25" fmla="*/ 56 h 61"/>
                <a:gd name="T26" fmla="*/ 0 w 39"/>
                <a:gd name="T27" fmla="*/ 44 h 61"/>
                <a:gd name="T28" fmla="*/ 0 w 39"/>
                <a:gd name="T29" fmla="*/ 32 h 61"/>
                <a:gd name="T30" fmla="*/ 0 w 39"/>
                <a:gd name="T31" fmla="*/ 29 h 61"/>
                <a:gd name="T32" fmla="*/ 0 w 39"/>
                <a:gd name="T33" fmla="*/ 22 h 61"/>
                <a:gd name="T34" fmla="*/ 1 w 39"/>
                <a:gd name="T35" fmla="*/ 11 h 61"/>
                <a:gd name="T36" fmla="*/ 1 w 39"/>
                <a:gd name="T37" fmla="*/ 2 h 61"/>
                <a:gd name="T38" fmla="*/ 4 w 39"/>
                <a:gd name="T39" fmla="*/ 0 h 61"/>
                <a:gd name="T40" fmla="*/ 8 w 39"/>
                <a:gd name="T41" fmla="*/ 0 h 61"/>
                <a:gd name="T42" fmla="*/ 10 w 39"/>
                <a:gd name="T43" fmla="*/ 4 h 61"/>
                <a:gd name="T44" fmla="*/ 12 w 39"/>
                <a:gd name="T45" fmla="*/ 6 h 61"/>
                <a:gd name="T46" fmla="*/ 16 w 39"/>
                <a:gd name="T47" fmla="*/ 13 h 61"/>
                <a:gd name="T48" fmla="*/ 23 w 39"/>
                <a:gd name="T49" fmla="*/ 25 h 61"/>
                <a:gd name="T50" fmla="*/ 31 w 39"/>
                <a:gd name="T51" fmla="*/ 37 h 61"/>
                <a:gd name="T52" fmla="*/ 35 w 39"/>
                <a:gd name="T53" fmla="*/ 44 h 61"/>
                <a:gd name="T54" fmla="*/ 37 w 39"/>
                <a:gd name="T55" fmla="*/ 48 h 61"/>
                <a:gd name="T56" fmla="*/ 16 w 39"/>
                <a:gd name="T57" fmla="*/ 27 h 61"/>
                <a:gd name="T58" fmla="*/ 13 w 39"/>
                <a:gd name="T59" fmla="*/ 20 h 61"/>
                <a:gd name="T60" fmla="*/ 8 w 39"/>
                <a:gd name="T61" fmla="*/ 13 h 61"/>
                <a:gd name="T62" fmla="*/ 7 w 39"/>
                <a:gd name="T63" fmla="*/ 21 h 61"/>
                <a:gd name="T64" fmla="*/ 8 w 39"/>
                <a:gd name="T65" fmla="*/ 29 h 61"/>
                <a:gd name="T66" fmla="*/ 16 w 39"/>
                <a:gd name="T67" fmla="*/ 2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" h="61">
                  <a:moveTo>
                    <a:pt x="38" y="49"/>
                  </a:moveTo>
                  <a:cubicBezTo>
                    <a:pt x="38" y="50"/>
                    <a:pt x="39" y="51"/>
                    <a:pt x="38" y="52"/>
                  </a:cubicBezTo>
                  <a:cubicBezTo>
                    <a:pt x="38" y="53"/>
                    <a:pt x="37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3" y="54"/>
                    <a:pt x="31" y="53"/>
                    <a:pt x="30" y="51"/>
                  </a:cubicBezTo>
                  <a:cubicBezTo>
                    <a:pt x="29" y="50"/>
                    <a:pt x="29" y="49"/>
                    <a:pt x="28" y="47"/>
                  </a:cubicBezTo>
                  <a:cubicBezTo>
                    <a:pt x="27" y="46"/>
                    <a:pt x="27" y="45"/>
                    <a:pt x="26" y="44"/>
                  </a:cubicBezTo>
                  <a:cubicBezTo>
                    <a:pt x="25" y="42"/>
                    <a:pt x="24" y="40"/>
                    <a:pt x="23" y="37"/>
                  </a:cubicBezTo>
                  <a:cubicBezTo>
                    <a:pt x="22" y="36"/>
                    <a:pt x="21" y="36"/>
                    <a:pt x="20" y="36"/>
                  </a:cubicBezTo>
                  <a:cubicBezTo>
                    <a:pt x="19" y="36"/>
                    <a:pt x="19" y="36"/>
                    <a:pt x="18" y="36"/>
                  </a:cubicBezTo>
                  <a:cubicBezTo>
                    <a:pt x="17" y="36"/>
                    <a:pt x="16" y="36"/>
                    <a:pt x="16" y="36"/>
                  </a:cubicBezTo>
                  <a:cubicBezTo>
                    <a:pt x="15" y="36"/>
                    <a:pt x="14" y="36"/>
                    <a:pt x="13" y="36"/>
                  </a:cubicBezTo>
                  <a:cubicBezTo>
                    <a:pt x="13" y="37"/>
                    <a:pt x="12" y="37"/>
                    <a:pt x="11" y="37"/>
                  </a:cubicBezTo>
                  <a:cubicBezTo>
                    <a:pt x="11" y="37"/>
                    <a:pt x="10" y="37"/>
                    <a:pt x="9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8"/>
                    <a:pt x="8" y="39"/>
                    <a:pt x="8" y="40"/>
                  </a:cubicBezTo>
                  <a:cubicBezTo>
                    <a:pt x="8" y="42"/>
                    <a:pt x="8" y="44"/>
                    <a:pt x="8" y="46"/>
                  </a:cubicBezTo>
                  <a:cubicBezTo>
                    <a:pt x="8" y="48"/>
                    <a:pt x="8" y="50"/>
                    <a:pt x="9" y="52"/>
                  </a:cubicBezTo>
                  <a:cubicBezTo>
                    <a:pt x="9" y="53"/>
                    <a:pt x="9" y="53"/>
                    <a:pt x="9" y="54"/>
                  </a:cubicBezTo>
                  <a:cubicBezTo>
                    <a:pt x="9" y="55"/>
                    <a:pt x="9" y="56"/>
                    <a:pt x="9" y="57"/>
                  </a:cubicBezTo>
                  <a:cubicBezTo>
                    <a:pt x="9" y="58"/>
                    <a:pt x="9" y="59"/>
                    <a:pt x="9" y="59"/>
                  </a:cubicBezTo>
                  <a:cubicBezTo>
                    <a:pt x="9" y="60"/>
                    <a:pt x="8" y="60"/>
                    <a:pt x="7" y="61"/>
                  </a:cubicBezTo>
                  <a:cubicBezTo>
                    <a:pt x="7" y="61"/>
                    <a:pt x="7" y="61"/>
                    <a:pt x="6" y="61"/>
                  </a:cubicBezTo>
                  <a:cubicBezTo>
                    <a:pt x="6" y="61"/>
                    <a:pt x="6" y="61"/>
                    <a:pt x="5" y="61"/>
                  </a:cubicBezTo>
                  <a:cubicBezTo>
                    <a:pt x="2" y="61"/>
                    <a:pt x="1" y="59"/>
                    <a:pt x="1" y="56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0" y="51"/>
                    <a:pt x="0" y="47"/>
                    <a:pt x="0" y="44"/>
                  </a:cubicBezTo>
                  <a:cubicBezTo>
                    <a:pt x="0" y="40"/>
                    <a:pt x="0" y="37"/>
                    <a:pt x="0" y="34"/>
                  </a:cubicBezTo>
                  <a:cubicBezTo>
                    <a:pt x="0" y="33"/>
                    <a:pt x="0" y="32"/>
                    <a:pt x="0" y="32"/>
                  </a:cubicBezTo>
                  <a:cubicBezTo>
                    <a:pt x="0" y="31"/>
                    <a:pt x="0" y="30"/>
                    <a:pt x="0" y="3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6"/>
                    <a:pt x="0" y="24"/>
                    <a:pt x="0" y="22"/>
                  </a:cubicBezTo>
                  <a:cubicBezTo>
                    <a:pt x="0" y="21"/>
                    <a:pt x="0" y="19"/>
                    <a:pt x="0" y="17"/>
                  </a:cubicBezTo>
                  <a:cubicBezTo>
                    <a:pt x="1" y="15"/>
                    <a:pt x="1" y="13"/>
                    <a:pt x="1" y="11"/>
                  </a:cubicBezTo>
                  <a:cubicBezTo>
                    <a:pt x="1" y="9"/>
                    <a:pt x="1" y="7"/>
                    <a:pt x="1" y="5"/>
                  </a:cubicBezTo>
                  <a:cubicBezTo>
                    <a:pt x="1" y="4"/>
                    <a:pt x="1" y="2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8" y="1"/>
                    <a:pt x="9" y="1"/>
                    <a:pt x="9" y="2"/>
                  </a:cubicBezTo>
                  <a:cubicBezTo>
                    <a:pt x="9" y="2"/>
                    <a:pt x="10" y="3"/>
                    <a:pt x="10" y="4"/>
                  </a:cubicBezTo>
                  <a:cubicBezTo>
                    <a:pt x="11" y="4"/>
                    <a:pt x="11" y="5"/>
                    <a:pt x="11" y="5"/>
                  </a:cubicBezTo>
                  <a:cubicBezTo>
                    <a:pt x="11" y="5"/>
                    <a:pt x="11" y="6"/>
                    <a:pt x="12" y="6"/>
                  </a:cubicBezTo>
                  <a:cubicBezTo>
                    <a:pt x="12" y="7"/>
                    <a:pt x="13" y="8"/>
                    <a:pt x="14" y="9"/>
                  </a:cubicBezTo>
                  <a:cubicBezTo>
                    <a:pt x="14" y="11"/>
                    <a:pt x="15" y="12"/>
                    <a:pt x="16" y="13"/>
                  </a:cubicBezTo>
                  <a:cubicBezTo>
                    <a:pt x="17" y="15"/>
                    <a:pt x="18" y="17"/>
                    <a:pt x="19" y="19"/>
                  </a:cubicBezTo>
                  <a:cubicBezTo>
                    <a:pt x="21" y="21"/>
                    <a:pt x="22" y="23"/>
                    <a:pt x="23" y="25"/>
                  </a:cubicBezTo>
                  <a:cubicBezTo>
                    <a:pt x="24" y="27"/>
                    <a:pt x="26" y="29"/>
                    <a:pt x="27" y="31"/>
                  </a:cubicBezTo>
                  <a:cubicBezTo>
                    <a:pt x="28" y="33"/>
                    <a:pt x="29" y="35"/>
                    <a:pt x="31" y="37"/>
                  </a:cubicBezTo>
                  <a:cubicBezTo>
                    <a:pt x="31" y="38"/>
                    <a:pt x="32" y="39"/>
                    <a:pt x="33" y="40"/>
                  </a:cubicBezTo>
                  <a:cubicBezTo>
                    <a:pt x="33" y="42"/>
                    <a:pt x="34" y="43"/>
                    <a:pt x="35" y="44"/>
                  </a:cubicBezTo>
                  <a:cubicBezTo>
                    <a:pt x="35" y="45"/>
                    <a:pt x="36" y="46"/>
                    <a:pt x="37" y="47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8" y="49"/>
                    <a:pt x="38" y="49"/>
                  </a:cubicBezTo>
                  <a:close/>
                  <a:moveTo>
                    <a:pt x="16" y="27"/>
                  </a:moveTo>
                  <a:cubicBezTo>
                    <a:pt x="16" y="27"/>
                    <a:pt x="16" y="26"/>
                    <a:pt x="15" y="24"/>
                  </a:cubicBezTo>
                  <a:cubicBezTo>
                    <a:pt x="14" y="23"/>
                    <a:pt x="13" y="22"/>
                    <a:pt x="13" y="20"/>
                  </a:cubicBezTo>
                  <a:cubicBezTo>
                    <a:pt x="12" y="19"/>
                    <a:pt x="11" y="17"/>
                    <a:pt x="10" y="16"/>
                  </a:cubicBezTo>
                  <a:cubicBezTo>
                    <a:pt x="9" y="15"/>
                    <a:pt x="8" y="14"/>
                    <a:pt x="8" y="13"/>
                  </a:cubicBezTo>
                  <a:cubicBezTo>
                    <a:pt x="8" y="14"/>
                    <a:pt x="8" y="15"/>
                    <a:pt x="8" y="16"/>
                  </a:cubicBezTo>
                  <a:cubicBezTo>
                    <a:pt x="8" y="18"/>
                    <a:pt x="7" y="19"/>
                    <a:pt x="7" y="21"/>
                  </a:cubicBezTo>
                  <a:cubicBezTo>
                    <a:pt x="7" y="23"/>
                    <a:pt x="7" y="24"/>
                    <a:pt x="8" y="26"/>
                  </a:cubicBezTo>
                  <a:cubicBezTo>
                    <a:pt x="8" y="27"/>
                    <a:pt x="8" y="29"/>
                    <a:pt x="8" y="29"/>
                  </a:cubicBezTo>
                  <a:cubicBezTo>
                    <a:pt x="9" y="29"/>
                    <a:pt x="11" y="29"/>
                    <a:pt x="12" y="28"/>
                  </a:cubicBezTo>
                  <a:cubicBezTo>
                    <a:pt x="14" y="28"/>
                    <a:pt x="15" y="28"/>
                    <a:pt x="16" y="27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5" name="Freeform 421"/>
            <p:cNvSpPr>
              <a:spLocks noEditPoints="1"/>
            </p:cNvSpPr>
            <p:nvPr/>
          </p:nvSpPr>
          <p:spPr bwMode="auto">
            <a:xfrm>
              <a:off x="8343901" y="5651500"/>
              <a:ext cx="95250" cy="160338"/>
            </a:xfrm>
            <a:custGeom>
              <a:avLst/>
              <a:gdLst>
                <a:gd name="T0" fmla="*/ 23 w 34"/>
                <a:gd name="T1" fmla="*/ 28 h 57"/>
                <a:gd name="T2" fmla="*/ 23 w 34"/>
                <a:gd name="T3" fmla="*/ 28 h 57"/>
                <a:gd name="T4" fmla="*/ 24 w 34"/>
                <a:gd name="T5" fmla="*/ 29 h 57"/>
                <a:gd name="T6" fmla="*/ 33 w 34"/>
                <a:gd name="T7" fmla="*/ 38 h 57"/>
                <a:gd name="T8" fmla="*/ 34 w 34"/>
                <a:gd name="T9" fmla="*/ 42 h 57"/>
                <a:gd name="T10" fmla="*/ 33 w 34"/>
                <a:gd name="T11" fmla="*/ 44 h 57"/>
                <a:gd name="T12" fmla="*/ 33 w 34"/>
                <a:gd name="T13" fmla="*/ 46 h 57"/>
                <a:gd name="T14" fmla="*/ 31 w 34"/>
                <a:gd name="T15" fmla="*/ 51 h 57"/>
                <a:gd name="T16" fmla="*/ 28 w 34"/>
                <a:gd name="T17" fmla="*/ 54 h 57"/>
                <a:gd name="T18" fmla="*/ 23 w 34"/>
                <a:gd name="T19" fmla="*/ 57 h 57"/>
                <a:gd name="T20" fmla="*/ 19 w 34"/>
                <a:gd name="T21" fmla="*/ 57 h 57"/>
                <a:gd name="T22" fmla="*/ 16 w 34"/>
                <a:gd name="T23" fmla="*/ 57 h 57"/>
                <a:gd name="T24" fmla="*/ 14 w 34"/>
                <a:gd name="T25" fmla="*/ 55 h 57"/>
                <a:gd name="T26" fmla="*/ 13 w 34"/>
                <a:gd name="T27" fmla="*/ 54 h 57"/>
                <a:gd name="T28" fmla="*/ 12 w 34"/>
                <a:gd name="T29" fmla="*/ 52 h 57"/>
                <a:gd name="T30" fmla="*/ 11 w 34"/>
                <a:gd name="T31" fmla="*/ 46 h 57"/>
                <a:gd name="T32" fmla="*/ 9 w 34"/>
                <a:gd name="T33" fmla="*/ 39 h 57"/>
                <a:gd name="T34" fmla="*/ 7 w 34"/>
                <a:gd name="T35" fmla="*/ 32 h 57"/>
                <a:gd name="T36" fmla="*/ 5 w 34"/>
                <a:gd name="T37" fmla="*/ 25 h 57"/>
                <a:gd name="T38" fmla="*/ 3 w 34"/>
                <a:gd name="T39" fmla="*/ 15 h 57"/>
                <a:gd name="T40" fmla="*/ 0 w 34"/>
                <a:gd name="T41" fmla="*/ 5 h 57"/>
                <a:gd name="T42" fmla="*/ 1 w 34"/>
                <a:gd name="T43" fmla="*/ 1 h 57"/>
                <a:gd name="T44" fmla="*/ 5 w 34"/>
                <a:gd name="T45" fmla="*/ 0 h 57"/>
                <a:gd name="T46" fmla="*/ 8 w 34"/>
                <a:gd name="T47" fmla="*/ 0 h 57"/>
                <a:gd name="T48" fmla="*/ 11 w 34"/>
                <a:gd name="T49" fmla="*/ 0 h 57"/>
                <a:gd name="T50" fmla="*/ 20 w 34"/>
                <a:gd name="T51" fmla="*/ 2 h 57"/>
                <a:gd name="T52" fmla="*/ 26 w 34"/>
                <a:gd name="T53" fmla="*/ 8 h 57"/>
                <a:gd name="T54" fmla="*/ 28 w 34"/>
                <a:gd name="T55" fmla="*/ 11 h 57"/>
                <a:gd name="T56" fmla="*/ 28 w 34"/>
                <a:gd name="T57" fmla="*/ 15 h 57"/>
                <a:gd name="T58" fmla="*/ 27 w 34"/>
                <a:gd name="T59" fmla="*/ 19 h 57"/>
                <a:gd name="T60" fmla="*/ 26 w 34"/>
                <a:gd name="T61" fmla="*/ 22 h 57"/>
                <a:gd name="T62" fmla="*/ 25 w 34"/>
                <a:gd name="T63" fmla="*/ 25 h 57"/>
                <a:gd name="T64" fmla="*/ 23 w 34"/>
                <a:gd name="T65" fmla="*/ 28 h 57"/>
                <a:gd name="T66" fmla="*/ 14 w 34"/>
                <a:gd name="T67" fmla="*/ 28 h 57"/>
                <a:gd name="T68" fmla="*/ 17 w 34"/>
                <a:gd name="T69" fmla="*/ 26 h 57"/>
                <a:gd name="T70" fmla="*/ 20 w 34"/>
                <a:gd name="T71" fmla="*/ 22 h 57"/>
                <a:gd name="T72" fmla="*/ 21 w 34"/>
                <a:gd name="T73" fmla="*/ 17 h 57"/>
                <a:gd name="T74" fmla="*/ 20 w 34"/>
                <a:gd name="T75" fmla="*/ 12 h 57"/>
                <a:gd name="T76" fmla="*/ 16 w 34"/>
                <a:gd name="T77" fmla="*/ 8 h 57"/>
                <a:gd name="T78" fmla="*/ 12 w 34"/>
                <a:gd name="T79" fmla="*/ 7 h 57"/>
                <a:gd name="T80" fmla="*/ 8 w 34"/>
                <a:gd name="T81" fmla="*/ 6 h 57"/>
                <a:gd name="T82" fmla="*/ 11 w 34"/>
                <a:gd name="T83" fmla="*/ 17 h 57"/>
                <a:gd name="T84" fmla="*/ 14 w 34"/>
                <a:gd name="T85" fmla="*/ 28 h 57"/>
                <a:gd name="T86" fmla="*/ 21 w 34"/>
                <a:gd name="T87" fmla="*/ 53 h 57"/>
                <a:gd name="T88" fmla="*/ 25 w 34"/>
                <a:gd name="T89" fmla="*/ 50 h 57"/>
                <a:gd name="T90" fmla="*/ 27 w 34"/>
                <a:gd name="T91" fmla="*/ 47 h 57"/>
                <a:gd name="T92" fmla="*/ 28 w 34"/>
                <a:gd name="T93" fmla="*/ 41 h 57"/>
                <a:gd name="T94" fmla="*/ 25 w 34"/>
                <a:gd name="T95" fmla="*/ 35 h 57"/>
                <a:gd name="T96" fmla="*/ 21 w 34"/>
                <a:gd name="T97" fmla="*/ 33 h 57"/>
                <a:gd name="T98" fmla="*/ 15 w 34"/>
                <a:gd name="T99" fmla="*/ 34 h 57"/>
                <a:gd name="T100" fmla="*/ 18 w 34"/>
                <a:gd name="T101" fmla="*/ 44 h 57"/>
                <a:gd name="T102" fmla="*/ 21 w 34"/>
                <a:gd name="T103" fmla="*/ 5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" h="57">
                  <a:moveTo>
                    <a:pt x="23" y="28"/>
                  </a:moveTo>
                  <a:cubicBezTo>
                    <a:pt x="23" y="28"/>
                    <a:pt x="23" y="28"/>
                    <a:pt x="23" y="28"/>
                  </a:cubicBezTo>
                  <a:cubicBezTo>
                    <a:pt x="23" y="28"/>
                    <a:pt x="24" y="29"/>
                    <a:pt x="24" y="29"/>
                  </a:cubicBezTo>
                  <a:cubicBezTo>
                    <a:pt x="28" y="31"/>
                    <a:pt x="31" y="34"/>
                    <a:pt x="33" y="38"/>
                  </a:cubicBezTo>
                  <a:cubicBezTo>
                    <a:pt x="34" y="39"/>
                    <a:pt x="34" y="41"/>
                    <a:pt x="34" y="42"/>
                  </a:cubicBezTo>
                  <a:cubicBezTo>
                    <a:pt x="34" y="43"/>
                    <a:pt x="33" y="43"/>
                    <a:pt x="33" y="44"/>
                  </a:cubicBezTo>
                  <a:cubicBezTo>
                    <a:pt x="33" y="45"/>
                    <a:pt x="33" y="45"/>
                    <a:pt x="33" y="46"/>
                  </a:cubicBezTo>
                  <a:cubicBezTo>
                    <a:pt x="33" y="48"/>
                    <a:pt x="32" y="50"/>
                    <a:pt x="31" y="51"/>
                  </a:cubicBezTo>
                  <a:cubicBezTo>
                    <a:pt x="30" y="52"/>
                    <a:pt x="29" y="54"/>
                    <a:pt x="28" y="54"/>
                  </a:cubicBezTo>
                  <a:cubicBezTo>
                    <a:pt x="26" y="55"/>
                    <a:pt x="25" y="56"/>
                    <a:pt x="23" y="57"/>
                  </a:cubicBezTo>
                  <a:cubicBezTo>
                    <a:pt x="22" y="57"/>
                    <a:pt x="20" y="57"/>
                    <a:pt x="19" y="57"/>
                  </a:cubicBezTo>
                  <a:cubicBezTo>
                    <a:pt x="18" y="57"/>
                    <a:pt x="17" y="57"/>
                    <a:pt x="16" y="57"/>
                  </a:cubicBezTo>
                  <a:cubicBezTo>
                    <a:pt x="15" y="56"/>
                    <a:pt x="14" y="56"/>
                    <a:pt x="14" y="55"/>
                  </a:cubicBezTo>
                  <a:cubicBezTo>
                    <a:pt x="13" y="55"/>
                    <a:pt x="13" y="54"/>
                    <a:pt x="13" y="54"/>
                  </a:cubicBezTo>
                  <a:cubicBezTo>
                    <a:pt x="13" y="53"/>
                    <a:pt x="12" y="53"/>
                    <a:pt x="12" y="52"/>
                  </a:cubicBezTo>
                  <a:cubicBezTo>
                    <a:pt x="12" y="50"/>
                    <a:pt x="11" y="48"/>
                    <a:pt x="11" y="46"/>
                  </a:cubicBezTo>
                  <a:cubicBezTo>
                    <a:pt x="10" y="43"/>
                    <a:pt x="9" y="41"/>
                    <a:pt x="9" y="39"/>
                  </a:cubicBezTo>
                  <a:cubicBezTo>
                    <a:pt x="8" y="36"/>
                    <a:pt x="8" y="34"/>
                    <a:pt x="7" y="32"/>
                  </a:cubicBezTo>
                  <a:cubicBezTo>
                    <a:pt x="6" y="29"/>
                    <a:pt x="5" y="27"/>
                    <a:pt x="5" y="25"/>
                  </a:cubicBezTo>
                  <a:cubicBezTo>
                    <a:pt x="4" y="21"/>
                    <a:pt x="3" y="18"/>
                    <a:pt x="3" y="15"/>
                  </a:cubicBezTo>
                  <a:cubicBezTo>
                    <a:pt x="2" y="12"/>
                    <a:pt x="1" y="8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4" y="0"/>
                    <a:pt x="17" y="1"/>
                    <a:pt x="20" y="2"/>
                  </a:cubicBezTo>
                  <a:cubicBezTo>
                    <a:pt x="22" y="4"/>
                    <a:pt x="24" y="6"/>
                    <a:pt x="26" y="8"/>
                  </a:cubicBezTo>
                  <a:cubicBezTo>
                    <a:pt x="27" y="9"/>
                    <a:pt x="28" y="10"/>
                    <a:pt x="28" y="11"/>
                  </a:cubicBezTo>
                  <a:cubicBezTo>
                    <a:pt x="28" y="12"/>
                    <a:pt x="28" y="14"/>
                    <a:pt x="28" y="15"/>
                  </a:cubicBezTo>
                  <a:cubicBezTo>
                    <a:pt x="28" y="16"/>
                    <a:pt x="27" y="17"/>
                    <a:pt x="27" y="19"/>
                  </a:cubicBezTo>
                  <a:cubicBezTo>
                    <a:pt x="27" y="20"/>
                    <a:pt x="27" y="21"/>
                    <a:pt x="26" y="22"/>
                  </a:cubicBezTo>
                  <a:cubicBezTo>
                    <a:pt x="26" y="23"/>
                    <a:pt x="25" y="24"/>
                    <a:pt x="25" y="25"/>
                  </a:cubicBezTo>
                  <a:cubicBezTo>
                    <a:pt x="24" y="26"/>
                    <a:pt x="23" y="27"/>
                    <a:pt x="23" y="28"/>
                  </a:cubicBezTo>
                  <a:close/>
                  <a:moveTo>
                    <a:pt x="14" y="28"/>
                  </a:moveTo>
                  <a:cubicBezTo>
                    <a:pt x="15" y="28"/>
                    <a:pt x="16" y="27"/>
                    <a:pt x="17" y="26"/>
                  </a:cubicBezTo>
                  <a:cubicBezTo>
                    <a:pt x="19" y="25"/>
                    <a:pt x="20" y="24"/>
                    <a:pt x="20" y="22"/>
                  </a:cubicBezTo>
                  <a:cubicBezTo>
                    <a:pt x="21" y="20"/>
                    <a:pt x="21" y="19"/>
                    <a:pt x="21" y="17"/>
                  </a:cubicBezTo>
                  <a:cubicBezTo>
                    <a:pt x="21" y="15"/>
                    <a:pt x="21" y="13"/>
                    <a:pt x="20" y="12"/>
                  </a:cubicBezTo>
                  <a:cubicBezTo>
                    <a:pt x="19" y="10"/>
                    <a:pt x="18" y="9"/>
                    <a:pt x="16" y="8"/>
                  </a:cubicBezTo>
                  <a:cubicBezTo>
                    <a:pt x="14" y="8"/>
                    <a:pt x="13" y="7"/>
                    <a:pt x="12" y="7"/>
                  </a:cubicBezTo>
                  <a:cubicBezTo>
                    <a:pt x="11" y="6"/>
                    <a:pt x="9" y="6"/>
                    <a:pt x="8" y="6"/>
                  </a:cubicBezTo>
                  <a:cubicBezTo>
                    <a:pt x="8" y="10"/>
                    <a:pt x="9" y="14"/>
                    <a:pt x="11" y="17"/>
                  </a:cubicBezTo>
                  <a:cubicBezTo>
                    <a:pt x="12" y="21"/>
                    <a:pt x="13" y="25"/>
                    <a:pt x="14" y="28"/>
                  </a:cubicBezTo>
                  <a:close/>
                  <a:moveTo>
                    <a:pt x="21" y="53"/>
                  </a:moveTo>
                  <a:cubicBezTo>
                    <a:pt x="23" y="52"/>
                    <a:pt x="24" y="51"/>
                    <a:pt x="25" y="50"/>
                  </a:cubicBezTo>
                  <a:cubicBezTo>
                    <a:pt x="26" y="49"/>
                    <a:pt x="27" y="48"/>
                    <a:pt x="27" y="47"/>
                  </a:cubicBezTo>
                  <a:cubicBezTo>
                    <a:pt x="28" y="45"/>
                    <a:pt x="28" y="43"/>
                    <a:pt x="28" y="41"/>
                  </a:cubicBezTo>
                  <a:cubicBezTo>
                    <a:pt x="28" y="39"/>
                    <a:pt x="27" y="37"/>
                    <a:pt x="25" y="35"/>
                  </a:cubicBezTo>
                  <a:cubicBezTo>
                    <a:pt x="24" y="34"/>
                    <a:pt x="22" y="33"/>
                    <a:pt x="21" y="33"/>
                  </a:cubicBezTo>
                  <a:cubicBezTo>
                    <a:pt x="19" y="32"/>
                    <a:pt x="17" y="33"/>
                    <a:pt x="15" y="34"/>
                  </a:cubicBezTo>
                  <a:cubicBezTo>
                    <a:pt x="16" y="37"/>
                    <a:pt x="17" y="41"/>
                    <a:pt x="18" y="44"/>
                  </a:cubicBezTo>
                  <a:cubicBezTo>
                    <a:pt x="18" y="47"/>
                    <a:pt x="19" y="50"/>
                    <a:pt x="21" y="53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6" name="Freeform 422"/>
            <p:cNvSpPr/>
            <p:nvPr/>
          </p:nvSpPr>
          <p:spPr bwMode="auto">
            <a:xfrm>
              <a:off x="8445501" y="5622925"/>
              <a:ext cx="87313" cy="166688"/>
            </a:xfrm>
            <a:custGeom>
              <a:avLst/>
              <a:gdLst>
                <a:gd name="T0" fmla="*/ 10 w 31"/>
                <a:gd name="T1" fmla="*/ 29 h 59"/>
                <a:gd name="T2" fmla="*/ 13 w 31"/>
                <a:gd name="T3" fmla="*/ 37 h 59"/>
                <a:gd name="T4" fmla="*/ 15 w 31"/>
                <a:gd name="T5" fmla="*/ 44 h 59"/>
                <a:gd name="T6" fmla="*/ 16 w 31"/>
                <a:gd name="T7" fmla="*/ 48 h 59"/>
                <a:gd name="T8" fmla="*/ 19 w 31"/>
                <a:gd name="T9" fmla="*/ 51 h 59"/>
                <a:gd name="T10" fmla="*/ 22 w 31"/>
                <a:gd name="T11" fmla="*/ 52 h 59"/>
                <a:gd name="T12" fmla="*/ 25 w 31"/>
                <a:gd name="T13" fmla="*/ 50 h 59"/>
                <a:gd name="T14" fmla="*/ 25 w 31"/>
                <a:gd name="T15" fmla="*/ 47 h 59"/>
                <a:gd name="T16" fmla="*/ 24 w 31"/>
                <a:gd name="T17" fmla="*/ 43 h 59"/>
                <a:gd name="T18" fmla="*/ 24 w 31"/>
                <a:gd name="T19" fmla="*/ 42 h 59"/>
                <a:gd name="T20" fmla="*/ 23 w 31"/>
                <a:gd name="T21" fmla="*/ 40 h 59"/>
                <a:gd name="T22" fmla="*/ 23 w 31"/>
                <a:gd name="T23" fmla="*/ 38 h 59"/>
                <a:gd name="T24" fmla="*/ 24 w 31"/>
                <a:gd name="T25" fmla="*/ 37 h 59"/>
                <a:gd name="T26" fmla="*/ 28 w 31"/>
                <a:gd name="T27" fmla="*/ 36 h 59"/>
                <a:gd name="T28" fmla="*/ 29 w 31"/>
                <a:gd name="T29" fmla="*/ 36 h 59"/>
                <a:gd name="T30" fmla="*/ 29 w 31"/>
                <a:gd name="T31" fmla="*/ 37 h 59"/>
                <a:gd name="T32" fmla="*/ 30 w 31"/>
                <a:gd name="T33" fmla="*/ 40 h 59"/>
                <a:gd name="T34" fmla="*/ 30 w 31"/>
                <a:gd name="T35" fmla="*/ 44 h 59"/>
                <a:gd name="T36" fmla="*/ 31 w 31"/>
                <a:gd name="T37" fmla="*/ 48 h 59"/>
                <a:gd name="T38" fmla="*/ 30 w 31"/>
                <a:gd name="T39" fmla="*/ 53 h 59"/>
                <a:gd name="T40" fmla="*/ 26 w 31"/>
                <a:gd name="T41" fmla="*/ 57 h 59"/>
                <a:gd name="T42" fmla="*/ 21 w 31"/>
                <a:gd name="T43" fmla="*/ 59 h 59"/>
                <a:gd name="T44" fmla="*/ 13 w 31"/>
                <a:gd name="T45" fmla="*/ 57 h 59"/>
                <a:gd name="T46" fmla="*/ 8 w 31"/>
                <a:gd name="T47" fmla="*/ 51 h 59"/>
                <a:gd name="T48" fmla="*/ 4 w 31"/>
                <a:gd name="T49" fmla="*/ 37 h 59"/>
                <a:gd name="T50" fmla="*/ 1 w 31"/>
                <a:gd name="T51" fmla="*/ 24 h 59"/>
                <a:gd name="T52" fmla="*/ 1 w 31"/>
                <a:gd name="T53" fmla="*/ 18 h 59"/>
                <a:gd name="T54" fmla="*/ 0 w 31"/>
                <a:gd name="T55" fmla="*/ 13 h 59"/>
                <a:gd name="T56" fmla="*/ 0 w 31"/>
                <a:gd name="T57" fmla="*/ 9 h 59"/>
                <a:gd name="T58" fmla="*/ 1 w 31"/>
                <a:gd name="T59" fmla="*/ 6 h 59"/>
                <a:gd name="T60" fmla="*/ 3 w 31"/>
                <a:gd name="T61" fmla="*/ 3 h 59"/>
                <a:gd name="T62" fmla="*/ 7 w 31"/>
                <a:gd name="T63" fmla="*/ 1 h 59"/>
                <a:gd name="T64" fmla="*/ 11 w 31"/>
                <a:gd name="T65" fmla="*/ 1 h 59"/>
                <a:gd name="T66" fmla="*/ 15 w 31"/>
                <a:gd name="T67" fmla="*/ 2 h 59"/>
                <a:gd name="T68" fmla="*/ 22 w 31"/>
                <a:gd name="T69" fmla="*/ 11 h 59"/>
                <a:gd name="T70" fmla="*/ 22 w 31"/>
                <a:gd name="T71" fmla="*/ 13 h 59"/>
                <a:gd name="T72" fmla="*/ 22 w 31"/>
                <a:gd name="T73" fmla="*/ 15 h 59"/>
                <a:gd name="T74" fmla="*/ 22 w 31"/>
                <a:gd name="T75" fmla="*/ 17 h 59"/>
                <a:gd name="T76" fmla="*/ 20 w 31"/>
                <a:gd name="T77" fmla="*/ 18 h 59"/>
                <a:gd name="T78" fmla="*/ 18 w 31"/>
                <a:gd name="T79" fmla="*/ 17 h 59"/>
                <a:gd name="T80" fmla="*/ 17 w 31"/>
                <a:gd name="T81" fmla="*/ 15 h 59"/>
                <a:gd name="T82" fmla="*/ 16 w 31"/>
                <a:gd name="T83" fmla="*/ 13 h 59"/>
                <a:gd name="T84" fmla="*/ 15 w 31"/>
                <a:gd name="T85" fmla="*/ 10 h 59"/>
                <a:gd name="T86" fmla="*/ 12 w 31"/>
                <a:gd name="T87" fmla="*/ 7 h 59"/>
                <a:gd name="T88" fmla="*/ 10 w 31"/>
                <a:gd name="T89" fmla="*/ 8 h 59"/>
                <a:gd name="T90" fmla="*/ 8 w 31"/>
                <a:gd name="T91" fmla="*/ 9 h 59"/>
                <a:gd name="T92" fmla="*/ 8 w 31"/>
                <a:gd name="T93" fmla="*/ 15 h 59"/>
                <a:gd name="T94" fmla="*/ 9 w 31"/>
                <a:gd name="T95" fmla="*/ 23 h 59"/>
                <a:gd name="T96" fmla="*/ 10 w 31"/>
                <a:gd name="T97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" h="59">
                  <a:moveTo>
                    <a:pt x="10" y="29"/>
                  </a:moveTo>
                  <a:cubicBezTo>
                    <a:pt x="11" y="32"/>
                    <a:pt x="12" y="35"/>
                    <a:pt x="13" y="37"/>
                  </a:cubicBezTo>
                  <a:cubicBezTo>
                    <a:pt x="13" y="40"/>
                    <a:pt x="14" y="42"/>
                    <a:pt x="15" y="44"/>
                  </a:cubicBezTo>
                  <a:cubicBezTo>
                    <a:pt x="15" y="46"/>
                    <a:pt x="16" y="47"/>
                    <a:pt x="16" y="48"/>
                  </a:cubicBezTo>
                  <a:cubicBezTo>
                    <a:pt x="17" y="49"/>
                    <a:pt x="18" y="50"/>
                    <a:pt x="19" y="51"/>
                  </a:cubicBezTo>
                  <a:cubicBezTo>
                    <a:pt x="20" y="52"/>
                    <a:pt x="21" y="52"/>
                    <a:pt x="22" y="52"/>
                  </a:cubicBezTo>
                  <a:cubicBezTo>
                    <a:pt x="23" y="52"/>
                    <a:pt x="24" y="51"/>
                    <a:pt x="25" y="50"/>
                  </a:cubicBezTo>
                  <a:cubicBezTo>
                    <a:pt x="25" y="49"/>
                    <a:pt x="25" y="48"/>
                    <a:pt x="25" y="47"/>
                  </a:cubicBezTo>
                  <a:cubicBezTo>
                    <a:pt x="25" y="45"/>
                    <a:pt x="25" y="44"/>
                    <a:pt x="24" y="43"/>
                  </a:cubicBezTo>
                  <a:cubicBezTo>
                    <a:pt x="24" y="43"/>
                    <a:pt x="24" y="42"/>
                    <a:pt x="24" y="42"/>
                  </a:cubicBezTo>
                  <a:cubicBezTo>
                    <a:pt x="24" y="41"/>
                    <a:pt x="24" y="41"/>
                    <a:pt x="23" y="40"/>
                  </a:cubicBezTo>
                  <a:cubicBezTo>
                    <a:pt x="23" y="40"/>
                    <a:pt x="23" y="39"/>
                    <a:pt x="23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5" y="36"/>
                    <a:pt x="26" y="36"/>
                    <a:pt x="28" y="36"/>
                  </a:cubicBezTo>
                  <a:cubicBezTo>
                    <a:pt x="28" y="36"/>
                    <a:pt x="28" y="36"/>
                    <a:pt x="29" y="36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8"/>
                    <a:pt x="30" y="39"/>
                    <a:pt x="30" y="40"/>
                  </a:cubicBezTo>
                  <a:cubicBezTo>
                    <a:pt x="30" y="41"/>
                    <a:pt x="30" y="43"/>
                    <a:pt x="30" y="44"/>
                  </a:cubicBezTo>
                  <a:cubicBezTo>
                    <a:pt x="31" y="45"/>
                    <a:pt x="31" y="47"/>
                    <a:pt x="31" y="48"/>
                  </a:cubicBezTo>
                  <a:cubicBezTo>
                    <a:pt x="31" y="50"/>
                    <a:pt x="30" y="51"/>
                    <a:pt x="30" y="53"/>
                  </a:cubicBezTo>
                  <a:cubicBezTo>
                    <a:pt x="29" y="54"/>
                    <a:pt x="28" y="56"/>
                    <a:pt x="26" y="57"/>
                  </a:cubicBezTo>
                  <a:cubicBezTo>
                    <a:pt x="25" y="58"/>
                    <a:pt x="23" y="59"/>
                    <a:pt x="21" y="59"/>
                  </a:cubicBezTo>
                  <a:cubicBezTo>
                    <a:pt x="18" y="59"/>
                    <a:pt x="15" y="59"/>
                    <a:pt x="13" y="57"/>
                  </a:cubicBezTo>
                  <a:cubicBezTo>
                    <a:pt x="11" y="56"/>
                    <a:pt x="9" y="54"/>
                    <a:pt x="8" y="51"/>
                  </a:cubicBezTo>
                  <a:cubicBezTo>
                    <a:pt x="6" y="46"/>
                    <a:pt x="5" y="42"/>
                    <a:pt x="4" y="37"/>
                  </a:cubicBezTo>
                  <a:cubicBezTo>
                    <a:pt x="3" y="33"/>
                    <a:pt x="2" y="28"/>
                    <a:pt x="1" y="24"/>
                  </a:cubicBezTo>
                  <a:cubicBezTo>
                    <a:pt x="1" y="22"/>
                    <a:pt x="1" y="20"/>
                    <a:pt x="1" y="18"/>
                  </a:cubicBezTo>
                  <a:cubicBezTo>
                    <a:pt x="0" y="16"/>
                    <a:pt x="0" y="15"/>
                    <a:pt x="0" y="13"/>
                  </a:cubicBezTo>
                  <a:cubicBezTo>
                    <a:pt x="0" y="12"/>
                    <a:pt x="0" y="11"/>
                    <a:pt x="0" y="9"/>
                  </a:cubicBezTo>
                  <a:cubicBezTo>
                    <a:pt x="0" y="8"/>
                    <a:pt x="1" y="7"/>
                    <a:pt x="1" y="6"/>
                  </a:cubicBezTo>
                  <a:cubicBezTo>
                    <a:pt x="1" y="5"/>
                    <a:pt x="2" y="4"/>
                    <a:pt x="3" y="3"/>
                  </a:cubicBezTo>
                  <a:cubicBezTo>
                    <a:pt x="4" y="2"/>
                    <a:pt x="6" y="1"/>
                    <a:pt x="7" y="1"/>
                  </a:cubicBezTo>
                  <a:cubicBezTo>
                    <a:pt x="8" y="1"/>
                    <a:pt x="10" y="0"/>
                    <a:pt x="11" y="1"/>
                  </a:cubicBezTo>
                  <a:cubicBezTo>
                    <a:pt x="12" y="1"/>
                    <a:pt x="14" y="1"/>
                    <a:pt x="15" y="2"/>
                  </a:cubicBezTo>
                  <a:cubicBezTo>
                    <a:pt x="19" y="4"/>
                    <a:pt x="21" y="7"/>
                    <a:pt x="22" y="11"/>
                  </a:cubicBezTo>
                  <a:cubicBezTo>
                    <a:pt x="22" y="12"/>
                    <a:pt x="22" y="12"/>
                    <a:pt x="22" y="13"/>
                  </a:cubicBezTo>
                  <a:cubicBezTo>
                    <a:pt x="22" y="13"/>
                    <a:pt x="22" y="14"/>
                    <a:pt x="22" y="15"/>
                  </a:cubicBezTo>
                  <a:cubicBezTo>
                    <a:pt x="23" y="15"/>
                    <a:pt x="22" y="16"/>
                    <a:pt x="22" y="17"/>
                  </a:cubicBezTo>
                  <a:cubicBezTo>
                    <a:pt x="21" y="18"/>
                    <a:pt x="21" y="18"/>
                    <a:pt x="20" y="18"/>
                  </a:cubicBezTo>
                  <a:cubicBezTo>
                    <a:pt x="19" y="18"/>
                    <a:pt x="18" y="18"/>
                    <a:pt x="18" y="17"/>
                  </a:cubicBezTo>
                  <a:cubicBezTo>
                    <a:pt x="17" y="17"/>
                    <a:pt x="17" y="16"/>
                    <a:pt x="17" y="15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6" y="12"/>
                    <a:pt x="16" y="11"/>
                    <a:pt x="15" y="10"/>
                  </a:cubicBezTo>
                  <a:cubicBezTo>
                    <a:pt x="15" y="8"/>
                    <a:pt x="14" y="7"/>
                    <a:pt x="12" y="7"/>
                  </a:cubicBezTo>
                  <a:cubicBezTo>
                    <a:pt x="11" y="7"/>
                    <a:pt x="10" y="7"/>
                    <a:pt x="10" y="8"/>
                  </a:cubicBezTo>
                  <a:cubicBezTo>
                    <a:pt x="9" y="8"/>
                    <a:pt x="9" y="9"/>
                    <a:pt x="8" y="9"/>
                  </a:cubicBezTo>
                  <a:cubicBezTo>
                    <a:pt x="7" y="11"/>
                    <a:pt x="7" y="13"/>
                    <a:pt x="8" y="15"/>
                  </a:cubicBezTo>
                  <a:cubicBezTo>
                    <a:pt x="8" y="18"/>
                    <a:pt x="9" y="20"/>
                    <a:pt x="9" y="23"/>
                  </a:cubicBezTo>
                  <a:cubicBezTo>
                    <a:pt x="9" y="25"/>
                    <a:pt x="10" y="27"/>
                    <a:pt x="10" y="29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7" name="Freeform 423"/>
            <p:cNvSpPr/>
            <p:nvPr/>
          </p:nvSpPr>
          <p:spPr bwMode="auto">
            <a:xfrm>
              <a:off x="8158163" y="5478463"/>
              <a:ext cx="134938" cy="144463"/>
            </a:xfrm>
            <a:custGeom>
              <a:avLst/>
              <a:gdLst>
                <a:gd name="T0" fmla="*/ 18 w 48"/>
                <a:gd name="T1" fmla="*/ 5 h 51"/>
                <a:gd name="T2" fmla="*/ 19 w 48"/>
                <a:gd name="T3" fmla="*/ 3 h 51"/>
                <a:gd name="T4" fmla="*/ 23 w 48"/>
                <a:gd name="T5" fmla="*/ 2 h 51"/>
                <a:gd name="T6" fmla="*/ 26 w 48"/>
                <a:gd name="T7" fmla="*/ 1 h 51"/>
                <a:gd name="T8" fmla="*/ 28 w 48"/>
                <a:gd name="T9" fmla="*/ 1 h 51"/>
                <a:gd name="T10" fmla="*/ 30 w 48"/>
                <a:gd name="T11" fmla="*/ 3 h 51"/>
                <a:gd name="T12" fmla="*/ 31 w 48"/>
                <a:gd name="T13" fmla="*/ 5 h 51"/>
                <a:gd name="T14" fmla="*/ 47 w 48"/>
                <a:gd name="T15" fmla="*/ 42 h 51"/>
                <a:gd name="T16" fmla="*/ 48 w 48"/>
                <a:gd name="T17" fmla="*/ 46 h 51"/>
                <a:gd name="T18" fmla="*/ 47 w 48"/>
                <a:gd name="T19" fmla="*/ 48 h 51"/>
                <a:gd name="T20" fmla="*/ 44 w 48"/>
                <a:gd name="T21" fmla="*/ 50 h 51"/>
                <a:gd name="T22" fmla="*/ 41 w 48"/>
                <a:gd name="T23" fmla="*/ 51 h 51"/>
                <a:gd name="T24" fmla="*/ 38 w 48"/>
                <a:gd name="T25" fmla="*/ 51 h 51"/>
                <a:gd name="T26" fmla="*/ 37 w 48"/>
                <a:gd name="T27" fmla="*/ 50 h 51"/>
                <a:gd name="T28" fmla="*/ 35 w 48"/>
                <a:gd name="T29" fmla="*/ 47 h 51"/>
                <a:gd name="T30" fmla="*/ 32 w 48"/>
                <a:gd name="T31" fmla="*/ 39 h 51"/>
                <a:gd name="T32" fmla="*/ 14 w 48"/>
                <a:gd name="T33" fmla="*/ 47 h 51"/>
                <a:gd name="T34" fmla="*/ 7 w 48"/>
                <a:gd name="T35" fmla="*/ 46 h 51"/>
                <a:gd name="T36" fmla="*/ 6 w 48"/>
                <a:gd name="T37" fmla="*/ 44 h 51"/>
                <a:gd name="T38" fmla="*/ 5 w 48"/>
                <a:gd name="T39" fmla="*/ 41 h 51"/>
                <a:gd name="T40" fmla="*/ 0 w 48"/>
                <a:gd name="T41" fmla="*/ 16 h 51"/>
                <a:gd name="T42" fmla="*/ 0 w 48"/>
                <a:gd name="T43" fmla="*/ 14 h 51"/>
                <a:gd name="T44" fmla="*/ 1 w 48"/>
                <a:gd name="T45" fmla="*/ 12 h 51"/>
                <a:gd name="T46" fmla="*/ 3 w 48"/>
                <a:gd name="T47" fmla="*/ 10 h 51"/>
                <a:gd name="T48" fmla="*/ 6 w 48"/>
                <a:gd name="T49" fmla="*/ 9 h 51"/>
                <a:gd name="T50" fmla="*/ 12 w 48"/>
                <a:gd name="T51" fmla="*/ 11 h 51"/>
                <a:gd name="T52" fmla="*/ 13 w 48"/>
                <a:gd name="T53" fmla="*/ 14 h 51"/>
                <a:gd name="T54" fmla="*/ 13 w 48"/>
                <a:gd name="T55" fmla="*/ 15 h 51"/>
                <a:gd name="T56" fmla="*/ 16 w 48"/>
                <a:gd name="T57" fmla="*/ 33 h 51"/>
                <a:gd name="T58" fmla="*/ 27 w 48"/>
                <a:gd name="T59" fmla="*/ 28 h 51"/>
                <a:gd name="T60" fmla="*/ 19 w 48"/>
                <a:gd name="T61" fmla="*/ 10 h 51"/>
                <a:gd name="T62" fmla="*/ 18 w 48"/>
                <a:gd name="T63" fmla="*/ 7 h 51"/>
                <a:gd name="T64" fmla="*/ 18 w 48"/>
                <a:gd name="T65" fmla="*/ 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" h="51">
                  <a:moveTo>
                    <a:pt x="18" y="5"/>
                  </a:moveTo>
                  <a:cubicBezTo>
                    <a:pt x="18" y="5"/>
                    <a:pt x="19" y="4"/>
                    <a:pt x="19" y="3"/>
                  </a:cubicBezTo>
                  <a:cubicBezTo>
                    <a:pt x="20" y="3"/>
                    <a:pt x="21" y="2"/>
                    <a:pt x="23" y="2"/>
                  </a:cubicBezTo>
                  <a:cubicBezTo>
                    <a:pt x="24" y="1"/>
                    <a:pt x="25" y="1"/>
                    <a:pt x="26" y="1"/>
                  </a:cubicBezTo>
                  <a:cubicBezTo>
                    <a:pt x="27" y="0"/>
                    <a:pt x="28" y="1"/>
                    <a:pt x="28" y="1"/>
                  </a:cubicBezTo>
                  <a:cubicBezTo>
                    <a:pt x="29" y="2"/>
                    <a:pt x="30" y="2"/>
                    <a:pt x="30" y="3"/>
                  </a:cubicBezTo>
                  <a:cubicBezTo>
                    <a:pt x="30" y="3"/>
                    <a:pt x="31" y="4"/>
                    <a:pt x="31" y="5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8" y="43"/>
                    <a:pt x="48" y="45"/>
                    <a:pt x="48" y="46"/>
                  </a:cubicBezTo>
                  <a:cubicBezTo>
                    <a:pt x="48" y="47"/>
                    <a:pt x="48" y="48"/>
                    <a:pt x="47" y="48"/>
                  </a:cubicBezTo>
                  <a:cubicBezTo>
                    <a:pt x="46" y="49"/>
                    <a:pt x="45" y="50"/>
                    <a:pt x="44" y="50"/>
                  </a:cubicBezTo>
                  <a:cubicBezTo>
                    <a:pt x="42" y="51"/>
                    <a:pt x="41" y="51"/>
                    <a:pt x="41" y="51"/>
                  </a:cubicBezTo>
                  <a:cubicBezTo>
                    <a:pt x="40" y="51"/>
                    <a:pt x="39" y="51"/>
                    <a:pt x="38" y="51"/>
                  </a:cubicBezTo>
                  <a:cubicBezTo>
                    <a:pt x="38" y="51"/>
                    <a:pt x="37" y="51"/>
                    <a:pt x="37" y="50"/>
                  </a:cubicBezTo>
                  <a:cubicBezTo>
                    <a:pt x="36" y="49"/>
                    <a:pt x="36" y="48"/>
                    <a:pt x="3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1" y="48"/>
                    <a:pt x="8" y="48"/>
                    <a:pt x="7" y="46"/>
                  </a:cubicBezTo>
                  <a:cubicBezTo>
                    <a:pt x="7" y="46"/>
                    <a:pt x="6" y="45"/>
                    <a:pt x="6" y="44"/>
                  </a:cubicBezTo>
                  <a:cubicBezTo>
                    <a:pt x="5" y="43"/>
                    <a:pt x="5" y="42"/>
                    <a:pt x="5" y="4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5"/>
                    <a:pt x="0" y="14"/>
                    <a:pt x="0" y="14"/>
                  </a:cubicBezTo>
                  <a:cubicBezTo>
                    <a:pt x="0" y="13"/>
                    <a:pt x="0" y="12"/>
                    <a:pt x="1" y="12"/>
                  </a:cubicBezTo>
                  <a:cubicBezTo>
                    <a:pt x="1" y="11"/>
                    <a:pt x="2" y="10"/>
                    <a:pt x="3" y="10"/>
                  </a:cubicBezTo>
                  <a:cubicBezTo>
                    <a:pt x="4" y="10"/>
                    <a:pt x="5" y="9"/>
                    <a:pt x="6" y="9"/>
                  </a:cubicBezTo>
                  <a:cubicBezTo>
                    <a:pt x="9" y="9"/>
                    <a:pt x="11" y="9"/>
                    <a:pt x="12" y="11"/>
                  </a:cubicBezTo>
                  <a:cubicBezTo>
                    <a:pt x="13" y="12"/>
                    <a:pt x="13" y="13"/>
                    <a:pt x="13" y="14"/>
                  </a:cubicBezTo>
                  <a:cubicBezTo>
                    <a:pt x="13" y="14"/>
                    <a:pt x="13" y="15"/>
                    <a:pt x="13" y="15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9"/>
                    <a:pt x="18" y="8"/>
                    <a:pt x="18" y="7"/>
                  </a:cubicBezTo>
                  <a:cubicBezTo>
                    <a:pt x="18" y="7"/>
                    <a:pt x="18" y="6"/>
                    <a:pt x="18" y="5"/>
                  </a:cubicBezTo>
                  <a:close/>
                </a:path>
              </a:pathLst>
            </a:custGeom>
            <a:solidFill>
              <a:srgbClr val="FE4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8" name="Freeform 424"/>
            <p:cNvSpPr>
              <a:spLocks noEditPoints="1"/>
            </p:cNvSpPr>
            <p:nvPr/>
          </p:nvSpPr>
          <p:spPr bwMode="auto">
            <a:xfrm>
              <a:off x="8524876" y="5821363"/>
              <a:ext cx="146050" cy="166688"/>
            </a:xfrm>
            <a:custGeom>
              <a:avLst/>
              <a:gdLst>
                <a:gd name="T0" fmla="*/ 49 w 52"/>
                <a:gd name="T1" fmla="*/ 28 h 59"/>
                <a:gd name="T2" fmla="*/ 44 w 52"/>
                <a:gd name="T3" fmla="*/ 23 h 59"/>
                <a:gd name="T4" fmla="*/ 40 w 52"/>
                <a:gd name="T5" fmla="*/ 21 h 59"/>
                <a:gd name="T6" fmla="*/ 38 w 52"/>
                <a:gd name="T7" fmla="*/ 20 h 59"/>
                <a:gd name="T8" fmla="*/ 38 w 52"/>
                <a:gd name="T9" fmla="*/ 20 h 59"/>
                <a:gd name="T10" fmla="*/ 39 w 52"/>
                <a:gd name="T11" fmla="*/ 15 h 59"/>
                <a:gd name="T12" fmla="*/ 38 w 52"/>
                <a:gd name="T13" fmla="*/ 10 h 59"/>
                <a:gd name="T14" fmla="*/ 26 w 52"/>
                <a:gd name="T15" fmla="*/ 1 h 59"/>
                <a:gd name="T16" fmla="*/ 12 w 52"/>
                <a:gd name="T17" fmla="*/ 3 h 59"/>
                <a:gd name="T18" fmla="*/ 2 w 52"/>
                <a:gd name="T19" fmla="*/ 14 h 59"/>
                <a:gd name="T20" fmla="*/ 3 w 52"/>
                <a:gd name="T21" fmla="*/ 28 h 59"/>
                <a:gd name="T22" fmla="*/ 7 w 52"/>
                <a:gd name="T23" fmla="*/ 33 h 59"/>
                <a:gd name="T24" fmla="*/ 10 w 52"/>
                <a:gd name="T25" fmla="*/ 35 h 59"/>
                <a:gd name="T26" fmla="*/ 11 w 52"/>
                <a:gd name="T27" fmla="*/ 35 h 59"/>
                <a:gd name="T28" fmla="*/ 11 w 52"/>
                <a:gd name="T29" fmla="*/ 36 h 59"/>
                <a:gd name="T30" fmla="*/ 10 w 52"/>
                <a:gd name="T31" fmla="*/ 41 h 59"/>
                <a:gd name="T32" fmla="*/ 11 w 52"/>
                <a:gd name="T33" fmla="*/ 48 h 59"/>
                <a:gd name="T34" fmla="*/ 24 w 52"/>
                <a:gd name="T35" fmla="*/ 58 h 59"/>
                <a:gd name="T36" fmla="*/ 29 w 52"/>
                <a:gd name="T37" fmla="*/ 59 h 59"/>
                <a:gd name="T38" fmla="*/ 39 w 52"/>
                <a:gd name="T39" fmla="*/ 56 h 59"/>
                <a:gd name="T40" fmla="*/ 50 w 52"/>
                <a:gd name="T41" fmla="*/ 44 h 59"/>
                <a:gd name="T42" fmla="*/ 49 w 52"/>
                <a:gd name="T43" fmla="*/ 28 h 59"/>
                <a:gd name="T44" fmla="*/ 36 w 52"/>
                <a:gd name="T45" fmla="*/ 39 h 59"/>
                <a:gd name="T46" fmla="*/ 33 w 52"/>
                <a:gd name="T47" fmla="*/ 43 h 59"/>
                <a:gd name="T48" fmla="*/ 29 w 52"/>
                <a:gd name="T49" fmla="*/ 44 h 59"/>
                <a:gd name="T50" fmla="*/ 29 w 52"/>
                <a:gd name="T51" fmla="*/ 44 h 59"/>
                <a:gd name="T52" fmla="*/ 28 w 52"/>
                <a:gd name="T53" fmla="*/ 43 h 59"/>
                <a:gd name="T54" fmla="*/ 25 w 52"/>
                <a:gd name="T55" fmla="*/ 41 h 59"/>
                <a:gd name="T56" fmla="*/ 25 w 52"/>
                <a:gd name="T57" fmla="*/ 38 h 59"/>
                <a:gd name="T58" fmla="*/ 28 w 52"/>
                <a:gd name="T59" fmla="*/ 34 h 59"/>
                <a:gd name="T60" fmla="*/ 31 w 52"/>
                <a:gd name="T61" fmla="*/ 34 h 59"/>
                <a:gd name="T62" fmla="*/ 33 w 52"/>
                <a:gd name="T63" fmla="*/ 34 h 59"/>
                <a:gd name="T64" fmla="*/ 35 w 52"/>
                <a:gd name="T65" fmla="*/ 36 h 59"/>
                <a:gd name="T66" fmla="*/ 36 w 52"/>
                <a:gd name="T67" fmla="*/ 39 h 59"/>
                <a:gd name="T68" fmla="*/ 24 w 52"/>
                <a:gd name="T69" fmla="*/ 19 h 59"/>
                <a:gd name="T70" fmla="*/ 22 w 52"/>
                <a:gd name="T71" fmla="*/ 22 h 59"/>
                <a:gd name="T72" fmla="*/ 18 w 52"/>
                <a:gd name="T73" fmla="*/ 22 h 59"/>
                <a:gd name="T74" fmla="*/ 17 w 52"/>
                <a:gd name="T75" fmla="*/ 21 h 59"/>
                <a:gd name="T76" fmla="*/ 16 w 52"/>
                <a:gd name="T77" fmla="*/ 18 h 59"/>
                <a:gd name="T78" fmla="*/ 19 w 52"/>
                <a:gd name="T79" fmla="*/ 16 h 59"/>
                <a:gd name="T80" fmla="*/ 21 w 52"/>
                <a:gd name="T81" fmla="*/ 16 h 59"/>
                <a:gd name="T82" fmla="*/ 22 w 52"/>
                <a:gd name="T83" fmla="*/ 16 h 59"/>
                <a:gd name="T84" fmla="*/ 24 w 52"/>
                <a:gd name="T85" fmla="*/ 17 h 59"/>
                <a:gd name="T86" fmla="*/ 24 w 52"/>
                <a:gd name="T87" fmla="*/ 1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" h="59">
                  <a:moveTo>
                    <a:pt x="49" y="28"/>
                  </a:moveTo>
                  <a:cubicBezTo>
                    <a:pt x="48" y="26"/>
                    <a:pt x="46" y="25"/>
                    <a:pt x="44" y="23"/>
                  </a:cubicBezTo>
                  <a:cubicBezTo>
                    <a:pt x="42" y="22"/>
                    <a:pt x="41" y="21"/>
                    <a:pt x="40" y="21"/>
                  </a:cubicBezTo>
                  <a:cubicBezTo>
                    <a:pt x="39" y="21"/>
                    <a:pt x="39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9" y="19"/>
                    <a:pt x="39" y="17"/>
                    <a:pt x="39" y="15"/>
                  </a:cubicBezTo>
                  <a:cubicBezTo>
                    <a:pt x="39" y="13"/>
                    <a:pt x="38" y="12"/>
                    <a:pt x="38" y="10"/>
                  </a:cubicBezTo>
                  <a:cubicBezTo>
                    <a:pt x="35" y="6"/>
                    <a:pt x="31" y="2"/>
                    <a:pt x="26" y="1"/>
                  </a:cubicBezTo>
                  <a:cubicBezTo>
                    <a:pt x="21" y="0"/>
                    <a:pt x="16" y="0"/>
                    <a:pt x="12" y="3"/>
                  </a:cubicBezTo>
                  <a:cubicBezTo>
                    <a:pt x="7" y="5"/>
                    <a:pt x="4" y="9"/>
                    <a:pt x="2" y="14"/>
                  </a:cubicBezTo>
                  <a:cubicBezTo>
                    <a:pt x="0" y="19"/>
                    <a:pt x="0" y="23"/>
                    <a:pt x="3" y="28"/>
                  </a:cubicBezTo>
                  <a:cubicBezTo>
                    <a:pt x="4" y="30"/>
                    <a:pt x="5" y="31"/>
                    <a:pt x="7" y="33"/>
                  </a:cubicBezTo>
                  <a:cubicBezTo>
                    <a:pt x="8" y="34"/>
                    <a:pt x="9" y="34"/>
                    <a:pt x="10" y="35"/>
                  </a:cubicBezTo>
                  <a:cubicBezTo>
                    <a:pt x="10" y="35"/>
                    <a:pt x="11" y="35"/>
                    <a:pt x="11" y="35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0" y="37"/>
                    <a:pt x="10" y="39"/>
                    <a:pt x="10" y="41"/>
                  </a:cubicBezTo>
                  <a:cubicBezTo>
                    <a:pt x="10" y="44"/>
                    <a:pt x="10" y="46"/>
                    <a:pt x="11" y="48"/>
                  </a:cubicBezTo>
                  <a:cubicBezTo>
                    <a:pt x="14" y="53"/>
                    <a:pt x="18" y="57"/>
                    <a:pt x="24" y="58"/>
                  </a:cubicBezTo>
                  <a:cubicBezTo>
                    <a:pt x="26" y="58"/>
                    <a:pt x="27" y="59"/>
                    <a:pt x="29" y="59"/>
                  </a:cubicBezTo>
                  <a:cubicBezTo>
                    <a:pt x="33" y="59"/>
                    <a:pt x="36" y="58"/>
                    <a:pt x="39" y="56"/>
                  </a:cubicBezTo>
                  <a:cubicBezTo>
                    <a:pt x="44" y="53"/>
                    <a:pt x="48" y="49"/>
                    <a:pt x="50" y="44"/>
                  </a:cubicBezTo>
                  <a:cubicBezTo>
                    <a:pt x="52" y="39"/>
                    <a:pt x="52" y="34"/>
                    <a:pt x="49" y="28"/>
                  </a:cubicBezTo>
                  <a:close/>
                  <a:moveTo>
                    <a:pt x="36" y="39"/>
                  </a:moveTo>
                  <a:cubicBezTo>
                    <a:pt x="35" y="41"/>
                    <a:pt x="34" y="42"/>
                    <a:pt x="33" y="43"/>
                  </a:cubicBezTo>
                  <a:cubicBezTo>
                    <a:pt x="31" y="43"/>
                    <a:pt x="30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8" y="43"/>
                  </a:cubicBezTo>
                  <a:cubicBezTo>
                    <a:pt x="27" y="43"/>
                    <a:pt x="26" y="42"/>
                    <a:pt x="25" y="41"/>
                  </a:cubicBezTo>
                  <a:cubicBezTo>
                    <a:pt x="25" y="40"/>
                    <a:pt x="25" y="39"/>
                    <a:pt x="25" y="38"/>
                  </a:cubicBezTo>
                  <a:cubicBezTo>
                    <a:pt x="25" y="36"/>
                    <a:pt x="27" y="35"/>
                    <a:pt x="28" y="34"/>
                  </a:cubicBezTo>
                  <a:cubicBezTo>
                    <a:pt x="29" y="34"/>
                    <a:pt x="30" y="34"/>
                    <a:pt x="31" y="34"/>
                  </a:cubicBezTo>
                  <a:cubicBezTo>
                    <a:pt x="32" y="34"/>
                    <a:pt x="32" y="34"/>
                    <a:pt x="33" y="34"/>
                  </a:cubicBezTo>
                  <a:cubicBezTo>
                    <a:pt x="34" y="34"/>
                    <a:pt x="35" y="35"/>
                    <a:pt x="35" y="36"/>
                  </a:cubicBezTo>
                  <a:cubicBezTo>
                    <a:pt x="36" y="37"/>
                    <a:pt x="36" y="38"/>
                    <a:pt x="36" y="39"/>
                  </a:cubicBezTo>
                  <a:close/>
                  <a:moveTo>
                    <a:pt x="24" y="19"/>
                  </a:moveTo>
                  <a:cubicBezTo>
                    <a:pt x="24" y="20"/>
                    <a:pt x="23" y="21"/>
                    <a:pt x="22" y="22"/>
                  </a:cubicBezTo>
                  <a:cubicBezTo>
                    <a:pt x="20" y="22"/>
                    <a:pt x="19" y="23"/>
                    <a:pt x="18" y="22"/>
                  </a:cubicBezTo>
                  <a:cubicBezTo>
                    <a:pt x="18" y="22"/>
                    <a:pt x="17" y="21"/>
                    <a:pt x="17" y="21"/>
                  </a:cubicBezTo>
                  <a:cubicBezTo>
                    <a:pt x="16" y="20"/>
                    <a:pt x="16" y="19"/>
                    <a:pt x="16" y="18"/>
                  </a:cubicBezTo>
                  <a:cubicBezTo>
                    <a:pt x="17" y="18"/>
                    <a:pt x="17" y="17"/>
                    <a:pt x="19" y="16"/>
                  </a:cubicBezTo>
                  <a:cubicBezTo>
                    <a:pt x="19" y="16"/>
                    <a:pt x="20" y="16"/>
                    <a:pt x="21" y="16"/>
                  </a:cubicBezTo>
                  <a:cubicBezTo>
                    <a:pt x="21" y="16"/>
                    <a:pt x="21" y="16"/>
                    <a:pt x="22" y="16"/>
                  </a:cubicBezTo>
                  <a:cubicBezTo>
                    <a:pt x="23" y="16"/>
                    <a:pt x="23" y="16"/>
                    <a:pt x="24" y="17"/>
                  </a:cubicBezTo>
                  <a:cubicBezTo>
                    <a:pt x="24" y="18"/>
                    <a:pt x="24" y="19"/>
                    <a:pt x="24" y="19"/>
                  </a:cubicBezTo>
                  <a:close/>
                </a:path>
              </a:pathLst>
            </a:custGeom>
            <a:solidFill>
              <a:srgbClr val="6AC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9" name="Freeform 425"/>
            <p:cNvSpPr/>
            <p:nvPr/>
          </p:nvSpPr>
          <p:spPr bwMode="auto">
            <a:xfrm>
              <a:off x="8253413" y="5911850"/>
              <a:ext cx="76200" cy="80963"/>
            </a:xfrm>
            <a:custGeom>
              <a:avLst/>
              <a:gdLst>
                <a:gd name="T0" fmla="*/ 24 w 27"/>
                <a:gd name="T1" fmla="*/ 20 h 29"/>
                <a:gd name="T2" fmla="*/ 14 w 27"/>
                <a:gd name="T3" fmla="*/ 14 h 29"/>
                <a:gd name="T4" fmla="*/ 24 w 27"/>
                <a:gd name="T5" fmla="*/ 9 h 29"/>
                <a:gd name="T6" fmla="*/ 25 w 27"/>
                <a:gd name="T7" fmla="*/ 9 h 29"/>
                <a:gd name="T8" fmla="*/ 26 w 27"/>
                <a:gd name="T9" fmla="*/ 7 h 29"/>
                <a:gd name="T10" fmla="*/ 27 w 27"/>
                <a:gd name="T11" fmla="*/ 6 h 29"/>
                <a:gd name="T12" fmla="*/ 26 w 27"/>
                <a:gd name="T13" fmla="*/ 3 h 29"/>
                <a:gd name="T14" fmla="*/ 22 w 27"/>
                <a:gd name="T15" fmla="*/ 0 h 29"/>
                <a:gd name="T16" fmla="*/ 19 w 27"/>
                <a:gd name="T17" fmla="*/ 1 h 29"/>
                <a:gd name="T18" fmla="*/ 3 w 27"/>
                <a:gd name="T19" fmla="*/ 10 h 29"/>
                <a:gd name="T20" fmla="*/ 1 w 27"/>
                <a:gd name="T21" fmla="*/ 12 h 29"/>
                <a:gd name="T22" fmla="*/ 0 w 27"/>
                <a:gd name="T23" fmla="*/ 14 h 29"/>
                <a:gd name="T24" fmla="*/ 1 w 27"/>
                <a:gd name="T25" fmla="*/ 17 h 29"/>
                <a:gd name="T26" fmla="*/ 2 w 27"/>
                <a:gd name="T27" fmla="*/ 18 h 29"/>
                <a:gd name="T28" fmla="*/ 3 w 27"/>
                <a:gd name="T29" fmla="*/ 19 h 29"/>
                <a:gd name="T30" fmla="*/ 3 w 27"/>
                <a:gd name="T31" fmla="*/ 19 h 29"/>
                <a:gd name="T32" fmla="*/ 19 w 27"/>
                <a:gd name="T33" fmla="*/ 28 h 29"/>
                <a:gd name="T34" fmla="*/ 22 w 27"/>
                <a:gd name="T35" fmla="*/ 29 h 29"/>
                <a:gd name="T36" fmla="*/ 26 w 27"/>
                <a:gd name="T37" fmla="*/ 26 h 29"/>
                <a:gd name="T38" fmla="*/ 27 w 27"/>
                <a:gd name="T39" fmla="*/ 23 h 29"/>
                <a:gd name="T40" fmla="*/ 26 w 27"/>
                <a:gd name="T41" fmla="*/ 21 h 29"/>
                <a:gd name="T42" fmla="*/ 24 w 27"/>
                <a:gd name="T43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8">
                  <a:moveTo>
                    <a:pt x="24" y="20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6" y="8"/>
                    <a:pt x="26" y="8"/>
                    <a:pt x="26" y="7"/>
                  </a:cubicBezTo>
                  <a:cubicBezTo>
                    <a:pt x="27" y="7"/>
                    <a:pt x="27" y="6"/>
                    <a:pt x="27" y="6"/>
                  </a:cubicBezTo>
                  <a:cubicBezTo>
                    <a:pt x="27" y="5"/>
                    <a:pt x="26" y="4"/>
                    <a:pt x="26" y="3"/>
                  </a:cubicBezTo>
                  <a:cubicBezTo>
                    <a:pt x="25" y="1"/>
                    <a:pt x="23" y="0"/>
                    <a:pt x="22" y="0"/>
                  </a:cubicBezTo>
                  <a:cubicBezTo>
                    <a:pt x="21" y="0"/>
                    <a:pt x="20" y="0"/>
                    <a:pt x="19" y="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11"/>
                    <a:pt x="2" y="11"/>
                    <a:pt x="1" y="12"/>
                  </a:cubicBezTo>
                  <a:cubicBezTo>
                    <a:pt x="1" y="13"/>
                    <a:pt x="0" y="14"/>
                    <a:pt x="0" y="14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7"/>
                    <a:pt x="2" y="18"/>
                    <a:pt x="2" y="1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9"/>
                    <a:pt x="21" y="29"/>
                    <a:pt x="22" y="29"/>
                  </a:cubicBezTo>
                  <a:cubicBezTo>
                    <a:pt x="23" y="29"/>
                    <a:pt x="25" y="28"/>
                    <a:pt x="26" y="26"/>
                  </a:cubicBezTo>
                  <a:cubicBezTo>
                    <a:pt x="26" y="25"/>
                    <a:pt x="27" y="24"/>
                    <a:pt x="27" y="23"/>
                  </a:cubicBezTo>
                  <a:cubicBezTo>
                    <a:pt x="27" y="22"/>
                    <a:pt x="27" y="22"/>
                    <a:pt x="26" y="21"/>
                  </a:cubicBezTo>
                  <a:cubicBezTo>
                    <a:pt x="25" y="21"/>
                    <a:pt x="25" y="20"/>
                    <a:pt x="24" y="20"/>
                  </a:cubicBezTo>
                  <a:close/>
                </a:path>
              </a:pathLst>
            </a:custGeom>
            <a:solidFill>
              <a:srgbClr val="1D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0" name="Freeform 426"/>
            <p:cNvSpPr/>
            <p:nvPr/>
          </p:nvSpPr>
          <p:spPr bwMode="auto">
            <a:xfrm>
              <a:off x="8362951" y="5911850"/>
              <a:ext cx="74613" cy="80963"/>
            </a:xfrm>
            <a:custGeom>
              <a:avLst/>
              <a:gdLst>
                <a:gd name="T0" fmla="*/ 26 w 26"/>
                <a:gd name="T1" fmla="*/ 12 h 29"/>
                <a:gd name="T2" fmla="*/ 24 w 26"/>
                <a:gd name="T3" fmla="*/ 10 h 29"/>
                <a:gd name="T4" fmla="*/ 8 w 26"/>
                <a:gd name="T5" fmla="*/ 1 h 29"/>
                <a:gd name="T6" fmla="*/ 5 w 26"/>
                <a:gd name="T7" fmla="*/ 0 h 29"/>
                <a:gd name="T8" fmla="*/ 1 w 26"/>
                <a:gd name="T9" fmla="*/ 3 h 29"/>
                <a:gd name="T10" fmla="*/ 0 w 26"/>
                <a:gd name="T11" fmla="*/ 6 h 29"/>
                <a:gd name="T12" fmla="*/ 0 w 26"/>
                <a:gd name="T13" fmla="*/ 7 h 29"/>
                <a:gd name="T14" fmla="*/ 2 w 26"/>
                <a:gd name="T15" fmla="*/ 9 h 29"/>
                <a:gd name="T16" fmla="*/ 3 w 26"/>
                <a:gd name="T17" fmla="*/ 9 h 29"/>
                <a:gd name="T18" fmla="*/ 13 w 26"/>
                <a:gd name="T19" fmla="*/ 14 h 29"/>
                <a:gd name="T20" fmla="*/ 3 w 26"/>
                <a:gd name="T21" fmla="*/ 20 h 29"/>
                <a:gd name="T22" fmla="*/ 1 w 26"/>
                <a:gd name="T23" fmla="*/ 21 h 29"/>
                <a:gd name="T24" fmla="*/ 0 w 26"/>
                <a:gd name="T25" fmla="*/ 23 h 29"/>
                <a:gd name="T26" fmla="*/ 1 w 26"/>
                <a:gd name="T27" fmla="*/ 26 h 29"/>
                <a:gd name="T28" fmla="*/ 5 w 26"/>
                <a:gd name="T29" fmla="*/ 29 h 29"/>
                <a:gd name="T30" fmla="*/ 8 w 26"/>
                <a:gd name="T31" fmla="*/ 28 h 29"/>
                <a:gd name="T32" fmla="*/ 24 w 26"/>
                <a:gd name="T33" fmla="*/ 19 h 29"/>
                <a:gd name="T34" fmla="*/ 24 w 26"/>
                <a:gd name="T35" fmla="*/ 19 h 29"/>
                <a:gd name="T36" fmla="*/ 25 w 26"/>
                <a:gd name="T37" fmla="*/ 18 h 29"/>
                <a:gd name="T38" fmla="*/ 26 w 26"/>
                <a:gd name="T39" fmla="*/ 17 h 29"/>
                <a:gd name="T40" fmla="*/ 26 w 26"/>
                <a:gd name="T41" fmla="*/ 14 h 29"/>
                <a:gd name="T42" fmla="*/ 26 w 26"/>
                <a:gd name="T43" fmla="*/ 1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8">
                  <a:moveTo>
                    <a:pt x="26" y="12"/>
                  </a:moveTo>
                  <a:cubicBezTo>
                    <a:pt x="25" y="11"/>
                    <a:pt x="25" y="11"/>
                    <a:pt x="24" y="1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8"/>
                    <a:pt x="1" y="8"/>
                    <a:pt x="2" y="9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1" y="21"/>
                    <a:pt x="1" y="21"/>
                  </a:cubicBezTo>
                  <a:cubicBezTo>
                    <a:pt x="0" y="22"/>
                    <a:pt x="0" y="22"/>
                    <a:pt x="0" y="23"/>
                  </a:cubicBezTo>
                  <a:cubicBezTo>
                    <a:pt x="0" y="24"/>
                    <a:pt x="0" y="25"/>
                    <a:pt x="1" y="26"/>
                  </a:cubicBezTo>
                  <a:cubicBezTo>
                    <a:pt x="2" y="28"/>
                    <a:pt x="3" y="29"/>
                    <a:pt x="5" y="29"/>
                  </a:cubicBezTo>
                  <a:cubicBezTo>
                    <a:pt x="6" y="29"/>
                    <a:pt x="7" y="29"/>
                    <a:pt x="8" y="2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7"/>
                    <a:pt x="26" y="17"/>
                  </a:cubicBezTo>
                  <a:cubicBezTo>
                    <a:pt x="26" y="16"/>
                    <a:pt x="26" y="15"/>
                    <a:pt x="26" y="14"/>
                  </a:cubicBezTo>
                  <a:cubicBezTo>
                    <a:pt x="26" y="14"/>
                    <a:pt x="26" y="13"/>
                    <a:pt x="26" y="12"/>
                  </a:cubicBezTo>
                  <a:close/>
                </a:path>
              </a:pathLst>
            </a:custGeom>
            <a:solidFill>
              <a:srgbClr val="1D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1" name="Freeform 427"/>
            <p:cNvSpPr/>
            <p:nvPr/>
          </p:nvSpPr>
          <p:spPr bwMode="auto">
            <a:xfrm>
              <a:off x="7931151" y="5524500"/>
              <a:ext cx="133350" cy="58738"/>
            </a:xfrm>
            <a:custGeom>
              <a:avLst/>
              <a:gdLst>
                <a:gd name="T0" fmla="*/ 3 w 47"/>
                <a:gd name="T1" fmla="*/ 19 h 21"/>
                <a:gd name="T2" fmla="*/ 45 w 47"/>
                <a:gd name="T3" fmla="*/ 6 h 21"/>
                <a:gd name="T4" fmla="*/ 42 w 47"/>
                <a:gd name="T5" fmla="*/ 2 h 21"/>
                <a:gd name="T6" fmla="*/ 3 w 47"/>
                <a:gd name="T7" fmla="*/ 14 h 21"/>
                <a:gd name="T8" fmla="*/ 3 w 47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1">
                  <a:moveTo>
                    <a:pt x="3" y="19"/>
                  </a:moveTo>
                  <a:cubicBezTo>
                    <a:pt x="18" y="21"/>
                    <a:pt x="33" y="16"/>
                    <a:pt x="45" y="6"/>
                  </a:cubicBezTo>
                  <a:cubicBezTo>
                    <a:pt x="47" y="4"/>
                    <a:pt x="44" y="0"/>
                    <a:pt x="42" y="2"/>
                  </a:cubicBezTo>
                  <a:cubicBezTo>
                    <a:pt x="31" y="12"/>
                    <a:pt x="17" y="16"/>
                    <a:pt x="3" y="14"/>
                  </a:cubicBezTo>
                  <a:cubicBezTo>
                    <a:pt x="0" y="14"/>
                    <a:pt x="0" y="19"/>
                    <a:pt x="3" y="19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2" name="Freeform 428"/>
            <p:cNvSpPr/>
            <p:nvPr/>
          </p:nvSpPr>
          <p:spPr bwMode="auto">
            <a:xfrm>
              <a:off x="8094663" y="6069013"/>
              <a:ext cx="127000" cy="53975"/>
            </a:xfrm>
            <a:custGeom>
              <a:avLst/>
              <a:gdLst>
                <a:gd name="T0" fmla="*/ 3 w 45"/>
                <a:gd name="T1" fmla="*/ 15 h 19"/>
                <a:gd name="T2" fmla="*/ 42 w 45"/>
                <a:gd name="T3" fmla="*/ 5 h 19"/>
                <a:gd name="T4" fmla="*/ 39 w 45"/>
                <a:gd name="T5" fmla="*/ 2 h 19"/>
                <a:gd name="T6" fmla="*/ 4 w 45"/>
                <a:gd name="T7" fmla="*/ 10 h 19"/>
                <a:gd name="T8" fmla="*/ 3 w 45"/>
                <a:gd name="T9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9">
                  <a:moveTo>
                    <a:pt x="3" y="15"/>
                  </a:moveTo>
                  <a:cubicBezTo>
                    <a:pt x="17" y="19"/>
                    <a:pt x="32" y="16"/>
                    <a:pt x="42" y="5"/>
                  </a:cubicBezTo>
                  <a:cubicBezTo>
                    <a:pt x="45" y="3"/>
                    <a:pt x="41" y="0"/>
                    <a:pt x="39" y="2"/>
                  </a:cubicBezTo>
                  <a:cubicBezTo>
                    <a:pt x="30" y="11"/>
                    <a:pt x="16" y="14"/>
                    <a:pt x="4" y="10"/>
                  </a:cubicBezTo>
                  <a:cubicBezTo>
                    <a:pt x="1" y="10"/>
                    <a:pt x="0" y="14"/>
                    <a:pt x="3" y="15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3" name="Freeform 429"/>
            <p:cNvSpPr/>
            <p:nvPr/>
          </p:nvSpPr>
          <p:spPr bwMode="auto">
            <a:xfrm>
              <a:off x="8086726" y="6038850"/>
              <a:ext cx="127000" cy="55563"/>
            </a:xfrm>
            <a:custGeom>
              <a:avLst/>
              <a:gdLst>
                <a:gd name="T0" fmla="*/ 3 w 45"/>
                <a:gd name="T1" fmla="*/ 18 h 20"/>
                <a:gd name="T2" fmla="*/ 43 w 45"/>
                <a:gd name="T3" fmla="*/ 5 h 20"/>
                <a:gd name="T4" fmla="*/ 39 w 45"/>
                <a:gd name="T5" fmla="*/ 2 h 20"/>
                <a:gd name="T6" fmla="*/ 3 w 45"/>
                <a:gd name="T7" fmla="*/ 13 h 20"/>
                <a:gd name="T8" fmla="*/ 3 w 45"/>
                <a:gd name="T9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0">
                  <a:moveTo>
                    <a:pt x="3" y="18"/>
                  </a:moveTo>
                  <a:cubicBezTo>
                    <a:pt x="18" y="20"/>
                    <a:pt x="32" y="15"/>
                    <a:pt x="43" y="5"/>
                  </a:cubicBezTo>
                  <a:cubicBezTo>
                    <a:pt x="45" y="3"/>
                    <a:pt x="42" y="0"/>
                    <a:pt x="39" y="2"/>
                  </a:cubicBezTo>
                  <a:cubicBezTo>
                    <a:pt x="29" y="11"/>
                    <a:pt x="16" y="15"/>
                    <a:pt x="3" y="13"/>
                  </a:cubicBezTo>
                  <a:cubicBezTo>
                    <a:pt x="0" y="13"/>
                    <a:pt x="0" y="18"/>
                    <a:pt x="3" y="18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4" name="Freeform 430"/>
            <p:cNvSpPr/>
            <p:nvPr/>
          </p:nvSpPr>
          <p:spPr bwMode="auto">
            <a:xfrm>
              <a:off x="7931151" y="5553075"/>
              <a:ext cx="138113" cy="52388"/>
            </a:xfrm>
            <a:custGeom>
              <a:avLst/>
              <a:gdLst>
                <a:gd name="T0" fmla="*/ 3 w 49"/>
                <a:gd name="T1" fmla="*/ 17 h 19"/>
                <a:gd name="T2" fmla="*/ 46 w 49"/>
                <a:gd name="T3" fmla="*/ 6 h 19"/>
                <a:gd name="T4" fmla="*/ 44 w 49"/>
                <a:gd name="T5" fmla="*/ 2 h 19"/>
                <a:gd name="T6" fmla="*/ 3 w 49"/>
                <a:gd name="T7" fmla="*/ 12 h 19"/>
                <a:gd name="T8" fmla="*/ 3 w 49"/>
                <a:gd name="T9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9">
                  <a:moveTo>
                    <a:pt x="3" y="17"/>
                  </a:moveTo>
                  <a:cubicBezTo>
                    <a:pt x="18" y="19"/>
                    <a:pt x="34" y="15"/>
                    <a:pt x="46" y="6"/>
                  </a:cubicBezTo>
                  <a:cubicBezTo>
                    <a:pt x="49" y="5"/>
                    <a:pt x="46" y="0"/>
                    <a:pt x="44" y="2"/>
                  </a:cubicBezTo>
                  <a:cubicBezTo>
                    <a:pt x="32" y="10"/>
                    <a:pt x="18" y="14"/>
                    <a:pt x="3" y="12"/>
                  </a:cubicBezTo>
                  <a:cubicBezTo>
                    <a:pt x="0" y="12"/>
                    <a:pt x="0" y="17"/>
                    <a:pt x="3" y="17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92" name="组合 491"/>
          <p:cNvGrpSpPr/>
          <p:nvPr/>
        </p:nvGrpSpPr>
        <p:grpSpPr>
          <a:xfrm>
            <a:off x="1314767" y="5446396"/>
            <a:ext cx="1252537" cy="1163638"/>
            <a:chOff x="6561138" y="4324350"/>
            <a:chExt cx="1252537" cy="1163638"/>
          </a:xfrm>
        </p:grpSpPr>
        <p:sp>
          <p:nvSpPr>
            <p:cNvPr id="449" name="Freeform 434"/>
            <p:cNvSpPr/>
            <p:nvPr/>
          </p:nvSpPr>
          <p:spPr bwMode="auto">
            <a:xfrm>
              <a:off x="6561138" y="4324350"/>
              <a:ext cx="1198562" cy="1163638"/>
            </a:xfrm>
            <a:custGeom>
              <a:avLst/>
              <a:gdLst>
                <a:gd name="T0" fmla="*/ 423 w 425"/>
                <a:gd name="T1" fmla="*/ 176 h 413"/>
                <a:gd name="T2" fmla="*/ 387 w 425"/>
                <a:gd name="T3" fmla="*/ 109 h 413"/>
                <a:gd name="T4" fmla="*/ 265 w 425"/>
                <a:gd name="T5" fmla="*/ 15 h 413"/>
                <a:gd name="T6" fmla="*/ 103 w 425"/>
                <a:gd name="T7" fmla="*/ 36 h 413"/>
                <a:gd name="T8" fmla="*/ 35 w 425"/>
                <a:gd name="T9" fmla="*/ 97 h 413"/>
                <a:gd name="T10" fmla="*/ 8 w 425"/>
                <a:gd name="T11" fmla="*/ 180 h 413"/>
                <a:gd name="T12" fmla="*/ 8 w 425"/>
                <a:gd name="T13" fmla="*/ 188 h 413"/>
                <a:gd name="T14" fmla="*/ 7 w 425"/>
                <a:gd name="T15" fmla="*/ 253 h 413"/>
                <a:gd name="T16" fmla="*/ 41 w 425"/>
                <a:gd name="T17" fmla="*/ 326 h 413"/>
                <a:gd name="T18" fmla="*/ 89 w 425"/>
                <a:gd name="T19" fmla="*/ 379 h 413"/>
                <a:gd name="T20" fmla="*/ 211 w 425"/>
                <a:gd name="T21" fmla="*/ 405 h 413"/>
                <a:gd name="T22" fmla="*/ 326 w 425"/>
                <a:gd name="T23" fmla="*/ 373 h 413"/>
                <a:gd name="T24" fmla="*/ 410 w 425"/>
                <a:gd name="T25" fmla="*/ 254 h 413"/>
                <a:gd name="T26" fmla="*/ 423 w 425"/>
                <a:gd name="T27" fmla="*/ 176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5" h="412">
                  <a:moveTo>
                    <a:pt x="423" y="176"/>
                  </a:moveTo>
                  <a:cubicBezTo>
                    <a:pt x="420" y="149"/>
                    <a:pt x="404" y="129"/>
                    <a:pt x="387" y="109"/>
                  </a:cubicBezTo>
                  <a:cubicBezTo>
                    <a:pt x="355" y="68"/>
                    <a:pt x="318" y="28"/>
                    <a:pt x="265" y="15"/>
                  </a:cubicBezTo>
                  <a:cubicBezTo>
                    <a:pt x="210" y="0"/>
                    <a:pt x="151" y="1"/>
                    <a:pt x="103" y="36"/>
                  </a:cubicBezTo>
                  <a:cubicBezTo>
                    <a:pt x="79" y="54"/>
                    <a:pt x="53" y="73"/>
                    <a:pt x="35" y="97"/>
                  </a:cubicBezTo>
                  <a:cubicBezTo>
                    <a:pt x="17" y="121"/>
                    <a:pt x="8" y="150"/>
                    <a:pt x="8" y="180"/>
                  </a:cubicBezTo>
                  <a:cubicBezTo>
                    <a:pt x="8" y="183"/>
                    <a:pt x="8" y="185"/>
                    <a:pt x="8" y="188"/>
                  </a:cubicBezTo>
                  <a:cubicBezTo>
                    <a:pt x="0" y="209"/>
                    <a:pt x="1" y="232"/>
                    <a:pt x="7" y="253"/>
                  </a:cubicBezTo>
                  <a:cubicBezTo>
                    <a:pt x="15" y="278"/>
                    <a:pt x="27" y="303"/>
                    <a:pt x="41" y="326"/>
                  </a:cubicBezTo>
                  <a:cubicBezTo>
                    <a:pt x="54" y="347"/>
                    <a:pt x="69" y="365"/>
                    <a:pt x="89" y="379"/>
                  </a:cubicBezTo>
                  <a:cubicBezTo>
                    <a:pt x="124" y="404"/>
                    <a:pt x="169" y="413"/>
                    <a:pt x="211" y="405"/>
                  </a:cubicBezTo>
                  <a:cubicBezTo>
                    <a:pt x="251" y="408"/>
                    <a:pt x="293" y="396"/>
                    <a:pt x="326" y="373"/>
                  </a:cubicBezTo>
                  <a:cubicBezTo>
                    <a:pt x="366" y="344"/>
                    <a:pt x="394" y="301"/>
                    <a:pt x="410" y="254"/>
                  </a:cubicBezTo>
                  <a:cubicBezTo>
                    <a:pt x="418" y="230"/>
                    <a:pt x="425" y="202"/>
                    <a:pt x="423" y="176"/>
                  </a:cubicBezTo>
                  <a:close/>
                </a:path>
              </a:pathLst>
            </a:custGeom>
            <a:solidFill>
              <a:srgbClr val="C4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0" name="Freeform 435"/>
            <p:cNvSpPr/>
            <p:nvPr/>
          </p:nvSpPr>
          <p:spPr bwMode="auto">
            <a:xfrm>
              <a:off x="6665913" y="4362450"/>
              <a:ext cx="381000" cy="336550"/>
            </a:xfrm>
            <a:custGeom>
              <a:avLst/>
              <a:gdLst>
                <a:gd name="T0" fmla="*/ 8 w 135"/>
                <a:gd name="T1" fmla="*/ 119 h 119"/>
                <a:gd name="T2" fmla="*/ 1 w 135"/>
                <a:gd name="T3" fmla="*/ 53 h 119"/>
                <a:gd name="T4" fmla="*/ 0 w 135"/>
                <a:gd name="T5" fmla="*/ 48 h 119"/>
                <a:gd name="T6" fmla="*/ 3 w 135"/>
                <a:gd name="T7" fmla="*/ 45 h 119"/>
                <a:gd name="T8" fmla="*/ 53 w 135"/>
                <a:gd name="T9" fmla="*/ 4 h 119"/>
                <a:gd name="T10" fmla="*/ 59 w 135"/>
                <a:gd name="T11" fmla="*/ 1 h 119"/>
                <a:gd name="T12" fmla="*/ 68 w 135"/>
                <a:gd name="T13" fmla="*/ 2 h 119"/>
                <a:gd name="T14" fmla="*/ 106 w 135"/>
                <a:gd name="T15" fmla="*/ 19 h 119"/>
                <a:gd name="T16" fmla="*/ 135 w 135"/>
                <a:gd name="T17" fmla="*/ 43 h 119"/>
                <a:gd name="T18" fmla="*/ 98 w 135"/>
                <a:gd name="T19" fmla="*/ 9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19">
                  <a:moveTo>
                    <a:pt x="8" y="119"/>
                  </a:moveTo>
                  <a:cubicBezTo>
                    <a:pt x="12" y="97"/>
                    <a:pt x="9" y="74"/>
                    <a:pt x="1" y="53"/>
                  </a:cubicBezTo>
                  <a:cubicBezTo>
                    <a:pt x="0" y="51"/>
                    <a:pt x="0" y="49"/>
                    <a:pt x="0" y="48"/>
                  </a:cubicBezTo>
                  <a:cubicBezTo>
                    <a:pt x="1" y="47"/>
                    <a:pt x="2" y="46"/>
                    <a:pt x="3" y="45"/>
                  </a:cubicBezTo>
                  <a:cubicBezTo>
                    <a:pt x="19" y="31"/>
                    <a:pt x="36" y="18"/>
                    <a:pt x="53" y="4"/>
                  </a:cubicBezTo>
                  <a:cubicBezTo>
                    <a:pt x="54" y="3"/>
                    <a:pt x="56" y="1"/>
                    <a:pt x="59" y="1"/>
                  </a:cubicBezTo>
                  <a:cubicBezTo>
                    <a:pt x="62" y="0"/>
                    <a:pt x="65" y="1"/>
                    <a:pt x="68" y="2"/>
                  </a:cubicBezTo>
                  <a:cubicBezTo>
                    <a:pt x="81" y="8"/>
                    <a:pt x="93" y="13"/>
                    <a:pt x="106" y="19"/>
                  </a:cubicBezTo>
                  <a:cubicBezTo>
                    <a:pt x="118" y="25"/>
                    <a:pt x="130" y="31"/>
                    <a:pt x="135" y="43"/>
                  </a:cubicBezTo>
                  <a:cubicBezTo>
                    <a:pt x="123" y="60"/>
                    <a:pt x="110" y="77"/>
                    <a:pt x="98" y="94"/>
                  </a:cubicBezTo>
                </a:path>
              </a:pathLst>
            </a:custGeom>
            <a:solidFill>
              <a:srgbClr val="C4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1" name="Freeform 436"/>
            <p:cNvSpPr/>
            <p:nvPr/>
          </p:nvSpPr>
          <p:spPr bwMode="auto">
            <a:xfrm>
              <a:off x="6657975" y="4351338"/>
              <a:ext cx="407987" cy="352425"/>
            </a:xfrm>
            <a:custGeom>
              <a:avLst/>
              <a:gdLst>
                <a:gd name="T0" fmla="*/ 12 w 145"/>
                <a:gd name="T1" fmla="*/ 124 h 125"/>
                <a:gd name="T2" fmla="*/ 13 w 145"/>
                <a:gd name="T3" fmla="*/ 77 h 125"/>
                <a:gd name="T4" fmla="*/ 8 w 145"/>
                <a:gd name="T5" fmla="*/ 60 h 125"/>
                <a:gd name="T6" fmla="*/ 11 w 145"/>
                <a:gd name="T7" fmla="*/ 48 h 125"/>
                <a:gd name="T8" fmla="*/ 33 w 145"/>
                <a:gd name="T9" fmla="*/ 31 h 125"/>
                <a:gd name="T10" fmla="*/ 55 w 145"/>
                <a:gd name="T11" fmla="*/ 13 h 125"/>
                <a:gd name="T12" fmla="*/ 76 w 145"/>
                <a:gd name="T13" fmla="*/ 13 h 125"/>
                <a:gd name="T14" fmla="*/ 90 w 145"/>
                <a:gd name="T15" fmla="*/ 19 h 125"/>
                <a:gd name="T16" fmla="*/ 133 w 145"/>
                <a:gd name="T17" fmla="*/ 50 h 125"/>
                <a:gd name="T18" fmla="*/ 134 w 145"/>
                <a:gd name="T19" fmla="*/ 42 h 125"/>
                <a:gd name="T20" fmla="*/ 96 w 145"/>
                <a:gd name="T21" fmla="*/ 96 h 125"/>
                <a:gd name="T22" fmla="*/ 103 w 145"/>
                <a:gd name="T23" fmla="*/ 102 h 125"/>
                <a:gd name="T24" fmla="*/ 144 w 145"/>
                <a:gd name="T25" fmla="*/ 50 h 125"/>
                <a:gd name="T26" fmla="*/ 144 w 145"/>
                <a:gd name="T27" fmla="*/ 43 h 125"/>
                <a:gd name="T28" fmla="*/ 95 w 145"/>
                <a:gd name="T29" fmla="*/ 13 h 125"/>
                <a:gd name="T30" fmla="*/ 66 w 145"/>
                <a:gd name="T31" fmla="*/ 1 h 125"/>
                <a:gd name="T32" fmla="*/ 47 w 145"/>
                <a:gd name="T33" fmla="*/ 11 h 125"/>
                <a:gd name="T34" fmla="*/ 18 w 145"/>
                <a:gd name="T35" fmla="*/ 35 h 125"/>
                <a:gd name="T36" fmla="*/ 1 w 145"/>
                <a:gd name="T37" fmla="*/ 52 h 125"/>
                <a:gd name="T38" fmla="*/ 4 w 145"/>
                <a:gd name="T39" fmla="*/ 64 h 125"/>
                <a:gd name="T40" fmla="*/ 8 w 145"/>
                <a:gd name="T41" fmla="*/ 82 h 125"/>
                <a:gd name="T42" fmla="*/ 9 w 145"/>
                <a:gd name="T43" fmla="*/ 123 h 125"/>
                <a:gd name="T44" fmla="*/ 12 w 145"/>
                <a:gd name="T45" fmla="*/ 12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5" h="125">
                  <a:moveTo>
                    <a:pt x="12" y="124"/>
                  </a:moveTo>
                  <a:cubicBezTo>
                    <a:pt x="16" y="109"/>
                    <a:pt x="16" y="92"/>
                    <a:pt x="13" y="77"/>
                  </a:cubicBezTo>
                  <a:cubicBezTo>
                    <a:pt x="12" y="71"/>
                    <a:pt x="9" y="66"/>
                    <a:pt x="8" y="60"/>
                  </a:cubicBezTo>
                  <a:cubicBezTo>
                    <a:pt x="7" y="54"/>
                    <a:pt x="7" y="53"/>
                    <a:pt x="11" y="48"/>
                  </a:cubicBezTo>
                  <a:cubicBezTo>
                    <a:pt x="17" y="42"/>
                    <a:pt x="26" y="36"/>
                    <a:pt x="33" y="31"/>
                  </a:cubicBezTo>
                  <a:cubicBezTo>
                    <a:pt x="40" y="25"/>
                    <a:pt x="47" y="18"/>
                    <a:pt x="55" y="13"/>
                  </a:cubicBezTo>
                  <a:cubicBezTo>
                    <a:pt x="66" y="7"/>
                    <a:pt x="67" y="9"/>
                    <a:pt x="76" y="13"/>
                  </a:cubicBezTo>
                  <a:cubicBezTo>
                    <a:pt x="81" y="15"/>
                    <a:pt x="85" y="17"/>
                    <a:pt x="90" y="19"/>
                  </a:cubicBezTo>
                  <a:cubicBezTo>
                    <a:pt x="106" y="27"/>
                    <a:pt x="124" y="33"/>
                    <a:pt x="133" y="50"/>
                  </a:cubicBezTo>
                  <a:cubicBezTo>
                    <a:pt x="133" y="47"/>
                    <a:pt x="134" y="45"/>
                    <a:pt x="134" y="42"/>
                  </a:cubicBezTo>
                  <a:cubicBezTo>
                    <a:pt x="120" y="60"/>
                    <a:pt x="104" y="75"/>
                    <a:pt x="96" y="96"/>
                  </a:cubicBezTo>
                  <a:cubicBezTo>
                    <a:pt x="95" y="100"/>
                    <a:pt x="100" y="104"/>
                    <a:pt x="103" y="102"/>
                  </a:cubicBezTo>
                  <a:cubicBezTo>
                    <a:pt x="122" y="88"/>
                    <a:pt x="131" y="68"/>
                    <a:pt x="144" y="50"/>
                  </a:cubicBezTo>
                  <a:cubicBezTo>
                    <a:pt x="145" y="48"/>
                    <a:pt x="145" y="45"/>
                    <a:pt x="144" y="43"/>
                  </a:cubicBezTo>
                  <a:cubicBezTo>
                    <a:pt x="134" y="27"/>
                    <a:pt x="112" y="20"/>
                    <a:pt x="95" y="13"/>
                  </a:cubicBezTo>
                  <a:cubicBezTo>
                    <a:pt x="86" y="9"/>
                    <a:pt x="76" y="2"/>
                    <a:pt x="66" y="1"/>
                  </a:cubicBezTo>
                  <a:cubicBezTo>
                    <a:pt x="58" y="0"/>
                    <a:pt x="52" y="7"/>
                    <a:pt x="47" y="11"/>
                  </a:cubicBezTo>
                  <a:cubicBezTo>
                    <a:pt x="37" y="19"/>
                    <a:pt x="28" y="27"/>
                    <a:pt x="18" y="35"/>
                  </a:cubicBezTo>
                  <a:cubicBezTo>
                    <a:pt x="13" y="39"/>
                    <a:pt x="2" y="45"/>
                    <a:pt x="1" y="52"/>
                  </a:cubicBezTo>
                  <a:cubicBezTo>
                    <a:pt x="0" y="56"/>
                    <a:pt x="2" y="60"/>
                    <a:pt x="4" y="64"/>
                  </a:cubicBezTo>
                  <a:cubicBezTo>
                    <a:pt x="6" y="70"/>
                    <a:pt x="7" y="76"/>
                    <a:pt x="8" y="82"/>
                  </a:cubicBezTo>
                  <a:cubicBezTo>
                    <a:pt x="11" y="96"/>
                    <a:pt x="10" y="109"/>
                    <a:pt x="9" y="123"/>
                  </a:cubicBezTo>
                  <a:cubicBezTo>
                    <a:pt x="9" y="125"/>
                    <a:pt x="11" y="125"/>
                    <a:pt x="12" y="124"/>
                  </a:cubicBezTo>
                  <a:close/>
                </a:path>
              </a:pathLst>
            </a:custGeom>
            <a:solidFill>
              <a:srgbClr val="C4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2" name="Freeform 437"/>
            <p:cNvSpPr/>
            <p:nvPr/>
          </p:nvSpPr>
          <p:spPr bwMode="auto">
            <a:xfrm>
              <a:off x="7610475" y="4602163"/>
              <a:ext cx="193675" cy="373063"/>
            </a:xfrm>
            <a:custGeom>
              <a:avLst/>
              <a:gdLst>
                <a:gd name="T0" fmla="*/ 28 w 69"/>
                <a:gd name="T1" fmla="*/ 132 h 132"/>
                <a:gd name="T2" fmla="*/ 51 w 69"/>
                <a:gd name="T3" fmla="*/ 110 h 132"/>
                <a:gd name="T4" fmla="*/ 63 w 69"/>
                <a:gd name="T5" fmla="*/ 102 h 132"/>
                <a:gd name="T6" fmla="*/ 68 w 69"/>
                <a:gd name="T7" fmla="*/ 84 h 132"/>
                <a:gd name="T8" fmla="*/ 62 w 69"/>
                <a:gd name="T9" fmla="*/ 66 h 132"/>
                <a:gd name="T10" fmla="*/ 33 w 69"/>
                <a:gd name="T11" fmla="*/ 0 h 132"/>
                <a:gd name="T12" fmla="*/ 0 w 69"/>
                <a:gd name="T13" fmla="*/ 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132">
                  <a:moveTo>
                    <a:pt x="28" y="132"/>
                  </a:moveTo>
                  <a:cubicBezTo>
                    <a:pt x="34" y="123"/>
                    <a:pt x="42" y="115"/>
                    <a:pt x="51" y="110"/>
                  </a:cubicBezTo>
                  <a:cubicBezTo>
                    <a:pt x="55" y="108"/>
                    <a:pt x="60" y="106"/>
                    <a:pt x="63" y="102"/>
                  </a:cubicBezTo>
                  <a:cubicBezTo>
                    <a:pt x="67" y="97"/>
                    <a:pt x="69" y="90"/>
                    <a:pt x="68" y="84"/>
                  </a:cubicBezTo>
                  <a:cubicBezTo>
                    <a:pt x="67" y="78"/>
                    <a:pt x="64" y="72"/>
                    <a:pt x="62" y="66"/>
                  </a:cubicBezTo>
                  <a:cubicBezTo>
                    <a:pt x="52" y="44"/>
                    <a:pt x="42" y="22"/>
                    <a:pt x="33" y="0"/>
                  </a:cubicBezTo>
                  <a:cubicBezTo>
                    <a:pt x="24" y="8"/>
                    <a:pt x="11" y="10"/>
                    <a:pt x="0" y="7"/>
                  </a:cubicBezTo>
                </a:path>
              </a:pathLst>
            </a:custGeom>
            <a:solidFill>
              <a:srgbClr val="C4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3" name="Freeform 438"/>
            <p:cNvSpPr/>
            <p:nvPr/>
          </p:nvSpPr>
          <p:spPr bwMode="auto">
            <a:xfrm>
              <a:off x="7599363" y="4591050"/>
              <a:ext cx="214312" cy="384175"/>
            </a:xfrm>
            <a:custGeom>
              <a:avLst/>
              <a:gdLst>
                <a:gd name="T0" fmla="*/ 32 w 76"/>
                <a:gd name="T1" fmla="*/ 136 h 136"/>
                <a:gd name="T2" fmla="*/ 45 w 76"/>
                <a:gd name="T3" fmla="*/ 124 h 136"/>
                <a:gd name="T4" fmla="*/ 64 w 76"/>
                <a:gd name="T5" fmla="*/ 112 h 136"/>
                <a:gd name="T6" fmla="*/ 75 w 76"/>
                <a:gd name="T7" fmla="*/ 88 h 136"/>
                <a:gd name="T8" fmla="*/ 61 w 76"/>
                <a:gd name="T9" fmla="*/ 52 h 136"/>
                <a:gd name="T10" fmla="*/ 40 w 76"/>
                <a:gd name="T11" fmla="*/ 2 h 136"/>
                <a:gd name="T12" fmla="*/ 35 w 76"/>
                <a:gd name="T13" fmla="*/ 1 h 136"/>
                <a:gd name="T14" fmla="*/ 4 w 76"/>
                <a:gd name="T15" fmla="*/ 8 h 136"/>
                <a:gd name="T16" fmla="*/ 3 w 76"/>
                <a:gd name="T17" fmla="*/ 14 h 136"/>
                <a:gd name="T18" fmla="*/ 39 w 76"/>
                <a:gd name="T19" fmla="*/ 7 h 136"/>
                <a:gd name="T20" fmla="*/ 34 w 76"/>
                <a:gd name="T21" fmla="*/ 6 h 136"/>
                <a:gd name="T22" fmla="*/ 50 w 76"/>
                <a:gd name="T23" fmla="*/ 43 h 136"/>
                <a:gd name="T24" fmla="*/ 68 w 76"/>
                <a:gd name="T25" fmla="*/ 83 h 136"/>
                <a:gd name="T26" fmla="*/ 60 w 76"/>
                <a:gd name="T27" fmla="*/ 108 h 136"/>
                <a:gd name="T28" fmla="*/ 48 w 76"/>
                <a:gd name="T29" fmla="*/ 116 h 136"/>
                <a:gd name="T30" fmla="*/ 31 w 76"/>
                <a:gd name="T31" fmla="*/ 136 h 136"/>
                <a:gd name="T32" fmla="*/ 32 w 76"/>
                <a:gd name="T3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" h="136">
                  <a:moveTo>
                    <a:pt x="32" y="136"/>
                  </a:moveTo>
                  <a:cubicBezTo>
                    <a:pt x="37" y="133"/>
                    <a:pt x="40" y="128"/>
                    <a:pt x="45" y="124"/>
                  </a:cubicBezTo>
                  <a:cubicBezTo>
                    <a:pt x="51" y="119"/>
                    <a:pt x="58" y="116"/>
                    <a:pt x="64" y="112"/>
                  </a:cubicBezTo>
                  <a:cubicBezTo>
                    <a:pt x="72" y="106"/>
                    <a:pt x="76" y="98"/>
                    <a:pt x="75" y="88"/>
                  </a:cubicBezTo>
                  <a:cubicBezTo>
                    <a:pt x="73" y="75"/>
                    <a:pt x="66" y="63"/>
                    <a:pt x="61" y="52"/>
                  </a:cubicBezTo>
                  <a:cubicBezTo>
                    <a:pt x="54" y="35"/>
                    <a:pt x="47" y="19"/>
                    <a:pt x="40" y="2"/>
                  </a:cubicBezTo>
                  <a:cubicBezTo>
                    <a:pt x="39" y="1"/>
                    <a:pt x="36" y="0"/>
                    <a:pt x="35" y="1"/>
                  </a:cubicBezTo>
                  <a:cubicBezTo>
                    <a:pt x="25" y="8"/>
                    <a:pt x="16" y="7"/>
                    <a:pt x="4" y="8"/>
                  </a:cubicBezTo>
                  <a:cubicBezTo>
                    <a:pt x="1" y="8"/>
                    <a:pt x="0" y="12"/>
                    <a:pt x="3" y="14"/>
                  </a:cubicBezTo>
                  <a:cubicBezTo>
                    <a:pt x="15" y="22"/>
                    <a:pt x="29" y="15"/>
                    <a:pt x="39" y="7"/>
                  </a:cubicBezTo>
                  <a:cubicBezTo>
                    <a:pt x="38" y="6"/>
                    <a:pt x="36" y="6"/>
                    <a:pt x="34" y="6"/>
                  </a:cubicBezTo>
                  <a:cubicBezTo>
                    <a:pt x="39" y="18"/>
                    <a:pt x="45" y="30"/>
                    <a:pt x="50" y="43"/>
                  </a:cubicBezTo>
                  <a:cubicBezTo>
                    <a:pt x="56" y="56"/>
                    <a:pt x="64" y="69"/>
                    <a:pt x="68" y="83"/>
                  </a:cubicBezTo>
                  <a:cubicBezTo>
                    <a:pt x="70" y="93"/>
                    <a:pt x="69" y="102"/>
                    <a:pt x="60" y="108"/>
                  </a:cubicBezTo>
                  <a:cubicBezTo>
                    <a:pt x="56" y="111"/>
                    <a:pt x="52" y="113"/>
                    <a:pt x="48" y="116"/>
                  </a:cubicBezTo>
                  <a:cubicBezTo>
                    <a:pt x="41" y="121"/>
                    <a:pt x="33" y="128"/>
                    <a:pt x="31" y="136"/>
                  </a:cubicBezTo>
                  <a:cubicBezTo>
                    <a:pt x="31" y="136"/>
                    <a:pt x="31" y="136"/>
                    <a:pt x="32" y="136"/>
                  </a:cubicBezTo>
                  <a:close/>
                </a:path>
              </a:pathLst>
            </a:custGeom>
            <a:solidFill>
              <a:srgbClr val="C4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4" name="Freeform 439"/>
            <p:cNvSpPr/>
            <p:nvPr/>
          </p:nvSpPr>
          <p:spPr bwMode="auto">
            <a:xfrm>
              <a:off x="6581775" y="5026025"/>
              <a:ext cx="168275" cy="298450"/>
            </a:xfrm>
            <a:custGeom>
              <a:avLst/>
              <a:gdLst>
                <a:gd name="T0" fmla="*/ 16 w 60"/>
                <a:gd name="T1" fmla="*/ 0 h 106"/>
                <a:gd name="T2" fmla="*/ 1 w 60"/>
                <a:gd name="T3" fmla="*/ 29 h 106"/>
                <a:gd name="T4" fmla="*/ 0 w 60"/>
                <a:gd name="T5" fmla="*/ 41 h 106"/>
                <a:gd name="T6" fmla="*/ 4 w 60"/>
                <a:gd name="T7" fmla="*/ 50 h 106"/>
                <a:gd name="T8" fmla="*/ 26 w 60"/>
                <a:gd name="T9" fmla="*/ 91 h 106"/>
                <a:gd name="T10" fmla="*/ 31 w 60"/>
                <a:gd name="T11" fmla="*/ 99 h 106"/>
                <a:gd name="T12" fmla="*/ 60 w 60"/>
                <a:gd name="T13" fmla="*/ 10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05">
                  <a:moveTo>
                    <a:pt x="16" y="0"/>
                  </a:moveTo>
                  <a:cubicBezTo>
                    <a:pt x="9" y="8"/>
                    <a:pt x="4" y="18"/>
                    <a:pt x="1" y="29"/>
                  </a:cubicBezTo>
                  <a:cubicBezTo>
                    <a:pt x="0" y="33"/>
                    <a:pt x="0" y="37"/>
                    <a:pt x="0" y="41"/>
                  </a:cubicBezTo>
                  <a:cubicBezTo>
                    <a:pt x="1" y="44"/>
                    <a:pt x="3" y="47"/>
                    <a:pt x="4" y="50"/>
                  </a:cubicBezTo>
                  <a:cubicBezTo>
                    <a:pt x="12" y="64"/>
                    <a:pt x="19" y="78"/>
                    <a:pt x="26" y="91"/>
                  </a:cubicBezTo>
                  <a:cubicBezTo>
                    <a:pt x="27" y="94"/>
                    <a:pt x="29" y="97"/>
                    <a:pt x="31" y="99"/>
                  </a:cubicBezTo>
                  <a:cubicBezTo>
                    <a:pt x="38" y="106"/>
                    <a:pt x="50" y="106"/>
                    <a:pt x="60" y="105"/>
                  </a:cubicBezTo>
                </a:path>
              </a:pathLst>
            </a:custGeom>
            <a:solidFill>
              <a:srgbClr val="C4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5" name="Freeform 440"/>
            <p:cNvSpPr/>
            <p:nvPr/>
          </p:nvSpPr>
          <p:spPr bwMode="auto">
            <a:xfrm>
              <a:off x="6570663" y="5019675"/>
              <a:ext cx="185737" cy="312738"/>
            </a:xfrm>
            <a:custGeom>
              <a:avLst/>
              <a:gdLst>
                <a:gd name="T0" fmla="*/ 19 w 66"/>
                <a:gd name="T1" fmla="*/ 1 h 111"/>
                <a:gd name="T2" fmla="*/ 2 w 66"/>
                <a:gd name="T3" fmla="*/ 34 h 111"/>
                <a:gd name="T4" fmla="*/ 15 w 66"/>
                <a:gd name="T5" fmla="*/ 70 h 111"/>
                <a:gd name="T6" fmla="*/ 36 w 66"/>
                <a:gd name="T7" fmla="*/ 105 h 111"/>
                <a:gd name="T8" fmla="*/ 64 w 66"/>
                <a:gd name="T9" fmla="*/ 108 h 111"/>
                <a:gd name="T10" fmla="*/ 64 w 66"/>
                <a:gd name="T11" fmla="*/ 105 h 111"/>
                <a:gd name="T12" fmla="*/ 33 w 66"/>
                <a:gd name="T13" fmla="*/ 95 h 111"/>
                <a:gd name="T14" fmla="*/ 19 w 66"/>
                <a:gd name="T15" fmla="*/ 68 h 111"/>
                <a:gd name="T16" fmla="*/ 8 w 66"/>
                <a:gd name="T17" fmla="*/ 31 h 111"/>
                <a:gd name="T18" fmla="*/ 21 w 66"/>
                <a:gd name="T19" fmla="*/ 3 h 111"/>
                <a:gd name="T20" fmla="*/ 19 w 66"/>
                <a:gd name="T21" fmla="*/ 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10">
                  <a:moveTo>
                    <a:pt x="19" y="1"/>
                  </a:moveTo>
                  <a:cubicBezTo>
                    <a:pt x="11" y="10"/>
                    <a:pt x="4" y="22"/>
                    <a:pt x="2" y="34"/>
                  </a:cubicBezTo>
                  <a:cubicBezTo>
                    <a:pt x="0" y="47"/>
                    <a:pt x="9" y="59"/>
                    <a:pt x="15" y="70"/>
                  </a:cubicBezTo>
                  <a:cubicBezTo>
                    <a:pt x="21" y="81"/>
                    <a:pt x="26" y="97"/>
                    <a:pt x="36" y="105"/>
                  </a:cubicBezTo>
                  <a:cubicBezTo>
                    <a:pt x="43" y="110"/>
                    <a:pt x="56" y="111"/>
                    <a:pt x="64" y="108"/>
                  </a:cubicBezTo>
                  <a:cubicBezTo>
                    <a:pt x="66" y="108"/>
                    <a:pt x="66" y="106"/>
                    <a:pt x="64" y="105"/>
                  </a:cubicBezTo>
                  <a:cubicBezTo>
                    <a:pt x="52" y="104"/>
                    <a:pt x="41" y="107"/>
                    <a:pt x="33" y="95"/>
                  </a:cubicBezTo>
                  <a:cubicBezTo>
                    <a:pt x="28" y="86"/>
                    <a:pt x="24" y="77"/>
                    <a:pt x="19" y="68"/>
                  </a:cubicBezTo>
                  <a:cubicBezTo>
                    <a:pt x="13" y="56"/>
                    <a:pt x="4" y="45"/>
                    <a:pt x="8" y="31"/>
                  </a:cubicBezTo>
                  <a:cubicBezTo>
                    <a:pt x="10" y="21"/>
                    <a:pt x="15" y="11"/>
                    <a:pt x="21" y="3"/>
                  </a:cubicBezTo>
                  <a:cubicBezTo>
                    <a:pt x="22" y="1"/>
                    <a:pt x="20" y="0"/>
                    <a:pt x="19" y="1"/>
                  </a:cubicBezTo>
                  <a:close/>
                </a:path>
              </a:pathLst>
            </a:custGeom>
            <a:solidFill>
              <a:srgbClr val="C4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6" name="Freeform 441"/>
            <p:cNvSpPr/>
            <p:nvPr/>
          </p:nvSpPr>
          <p:spPr bwMode="auto">
            <a:xfrm>
              <a:off x="6716713" y="4500563"/>
              <a:ext cx="11112" cy="57150"/>
            </a:xfrm>
            <a:custGeom>
              <a:avLst/>
              <a:gdLst>
                <a:gd name="T0" fmla="*/ 0 w 4"/>
                <a:gd name="T1" fmla="*/ 0 h 20"/>
                <a:gd name="T2" fmla="*/ 1 w 4"/>
                <a:gd name="T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20">
                  <a:moveTo>
                    <a:pt x="0" y="0"/>
                  </a:moveTo>
                  <a:cubicBezTo>
                    <a:pt x="3" y="6"/>
                    <a:pt x="4" y="13"/>
                    <a:pt x="1" y="20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7" name="Freeform 442"/>
            <p:cNvSpPr/>
            <p:nvPr/>
          </p:nvSpPr>
          <p:spPr bwMode="auto">
            <a:xfrm>
              <a:off x="6711950" y="4495800"/>
              <a:ext cx="22225" cy="65088"/>
            </a:xfrm>
            <a:custGeom>
              <a:avLst/>
              <a:gdLst>
                <a:gd name="T0" fmla="*/ 1 w 8"/>
                <a:gd name="T1" fmla="*/ 2 h 23"/>
                <a:gd name="T2" fmla="*/ 2 w 8"/>
                <a:gd name="T3" fmla="*/ 22 h 23"/>
                <a:gd name="T4" fmla="*/ 4 w 8"/>
                <a:gd name="T5" fmla="*/ 22 h 23"/>
                <a:gd name="T6" fmla="*/ 3 w 8"/>
                <a:gd name="T7" fmla="*/ 1 h 23"/>
                <a:gd name="T8" fmla="*/ 1 w 8"/>
                <a:gd name="T9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3">
                  <a:moveTo>
                    <a:pt x="1" y="2"/>
                  </a:moveTo>
                  <a:cubicBezTo>
                    <a:pt x="4" y="8"/>
                    <a:pt x="4" y="15"/>
                    <a:pt x="2" y="22"/>
                  </a:cubicBezTo>
                  <a:cubicBezTo>
                    <a:pt x="2" y="23"/>
                    <a:pt x="4" y="23"/>
                    <a:pt x="4" y="22"/>
                  </a:cubicBezTo>
                  <a:cubicBezTo>
                    <a:pt x="8" y="15"/>
                    <a:pt x="7" y="8"/>
                    <a:pt x="3" y="1"/>
                  </a:cubicBezTo>
                  <a:cubicBezTo>
                    <a:pt x="2" y="0"/>
                    <a:pt x="0" y="1"/>
                    <a:pt x="1" y="2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8" name="Freeform 443"/>
            <p:cNvSpPr/>
            <p:nvPr/>
          </p:nvSpPr>
          <p:spPr bwMode="auto">
            <a:xfrm>
              <a:off x="6781800" y="4452938"/>
              <a:ext cx="25400" cy="31750"/>
            </a:xfrm>
            <a:custGeom>
              <a:avLst/>
              <a:gdLst>
                <a:gd name="T0" fmla="*/ 0 w 9"/>
                <a:gd name="T1" fmla="*/ 0 h 11"/>
                <a:gd name="T2" fmla="*/ 9 w 9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1">
                  <a:moveTo>
                    <a:pt x="0" y="0"/>
                  </a:moveTo>
                  <a:cubicBezTo>
                    <a:pt x="3" y="3"/>
                    <a:pt x="6" y="7"/>
                    <a:pt x="9" y="11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9" name="Freeform 444"/>
            <p:cNvSpPr/>
            <p:nvPr/>
          </p:nvSpPr>
          <p:spPr bwMode="auto">
            <a:xfrm>
              <a:off x="6775450" y="4448175"/>
              <a:ext cx="34925" cy="39688"/>
            </a:xfrm>
            <a:custGeom>
              <a:avLst/>
              <a:gdLst>
                <a:gd name="T0" fmla="*/ 1 w 12"/>
                <a:gd name="T1" fmla="*/ 3 h 14"/>
                <a:gd name="T2" fmla="*/ 6 w 12"/>
                <a:gd name="T3" fmla="*/ 8 h 14"/>
                <a:gd name="T4" fmla="*/ 10 w 12"/>
                <a:gd name="T5" fmla="*/ 14 h 14"/>
                <a:gd name="T6" fmla="*/ 12 w 12"/>
                <a:gd name="T7" fmla="*/ 12 h 14"/>
                <a:gd name="T8" fmla="*/ 7 w 12"/>
                <a:gd name="T9" fmla="*/ 7 h 14"/>
                <a:gd name="T10" fmla="*/ 2 w 12"/>
                <a:gd name="T11" fmla="*/ 1 h 14"/>
                <a:gd name="T12" fmla="*/ 1 w 12"/>
                <a:gd name="T13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4">
                  <a:moveTo>
                    <a:pt x="1" y="3"/>
                  </a:moveTo>
                  <a:cubicBezTo>
                    <a:pt x="3" y="4"/>
                    <a:pt x="4" y="6"/>
                    <a:pt x="6" y="8"/>
                  </a:cubicBezTo>
                  <a:cubicBezTo>
                    <a:pt x="7" y="10"/>
                    <a:pt x="8" y="12"/>
                    <a:pt x="10" y="14"/>
                  </a:cubicBezTo>
                  <a:cubicBezTo>
                    <a:pt x="11" y="14"/>
                    <a:pt x="12" y="13"/>
                    <a:pt x="12" y="12"/>
                  </a:cubicBezTo>
                  <a:cubicBezTo>
                    <a:pt x="11" y="10"/>
                    <a:pt x="9" y="8"/>
                    <a:pt x="7" y="7"/>
                  </a:cubicBezTo>
                  <a:cubicBezTo>
                    <a:pt x="6" y="5"/>
                    <a:pt x="4" y="3"/>
                    <a:pt x="2" y="1"/>
                  </a:cubicBezTo>
                  <a:cubicBezTo>
                    <a:pt x="2" y="0"/>
                    <a:pt x="0" y="2"/>
                    <a:pt x="1" y="3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0" name="Freeform 445"/>
            <p:cNvSpPr/>
            <p:nvPr/>
          </p:nvSpPr>
          <p:spPr bwMode="auto">
            <a:xfrm>
              <a:off x="6843713" y="4394200"/>
              <a:ext cx="47625" cy="22225"/>
            </a:xfrm>
            <a:custGeom>
              <a:avLst/>
              <a:gdLst>
                <a:gd name="T0" fmla="*/ 0 w 17"/>
                <a:gd name="T1" fmla="*/ 0 h 8"/>
                <a:gd name="T2" fmla="*/ 17 w 17"/>
                <a:gd name="T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" h="8">
                  <a:moveTo>
                    <a:pt x="0" y="0"/>
                  </a:moveTo>
                  <a:cubicBezTo>
                    <a:pt x="3" y="6"/>
                    <a:pt x="11" y="8"/>
                    <a:pt x="17" y="6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1" name="Freeform 446"/>
            <p:cNvSpPr/>
            <p:nvPr/>
          </p:nvSpPr>
          <p:spPr bwMode="auto">
            <a:xfrm>
              <a:off x="6837363" y="4387850"/>
              <a:ext cx="60325" cy="36513"/>
            </a:xfrm>
            <a:custGeom>
              <a:avLst/>
              <a:gdLst>
                <a:gd name="T0" fmla="*/ 1 w 21"/>
                <a:gd name="T1" fmla="*/ 3 h 13"/>
                <a:gd name="T2" fmla="*/ 19 w 21"/>
                <a:gd name="T3" fmla="*/ 9 h 13"/>
                <a:gd name="T4" fmla="*/ 18 w 21"/>
                <a:gd name="T5" fmla="*/ 6 h 13"/>
                <a:gd name="T6" fmla="*/ 3 w 21"/>
                <a:gd name="T7" fmla="*/ 2 h 13"/>
                <a:gd name="T8" fmla="*/ 1 w 21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3">
                  <a:moveTo>
                    <a:pt x="1" y="3"/>
                  </a:moveTo>
                  <a:cubicBezTo>
                    <a:pt x="5" y="9"/>
                    <a:pt x="13" y="13"/>
                    <a:pt x="19" y="9"/>
                  </a:cubicBezTo>
                  <a:cubicBezTo>
                    <a:pt x="21" y="8"/>
                    <a:pt x="20" y="6"/>
                    <a:pt x="18" y="6"/>
                  </a:cubicBezTo>
                  <a:cubicBezTo>
                    <a:pt x="13" y="7"/>
                    <a:pt x="7" y="6"/>
                    <a:pt x="3" y="2"/>
                  </a:cubicBezTo>
                  <a:cubicBezTo>
                    <a:pt x="2" y="0"/>
                    <a:pt x="0" y="1"/>
                    <a:pt x="1" y="3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2" name="Freeform 447"/>
            <p:cNvSpPr/>
            <p:nvPr/>
          </p:nvSpPr>
          <p:spPr bwMode="auto">
            <a:xfrm>
              <a:off x="6661150" y="4354513"/>
              <a:ext cx="153987" cy="141288"/>
            </a:xfrm>
            <a:custGeom>
              <a:avLst/>
              <a:gdLst>
                <a:gd name="T0" fmla="*/ 0 w 55"/>
                <a:gd name="T1" fmla="*/ 50 h 50"/>
                <a:gd name="T2" fmla="*/ 43 w 55"/>
                <a:gd name="T3" fmla="*/ 17 h 50"/>
                <a:gd name="T4" fmla="*/ 55 w 55"/>
                <a:gd name="T5" fmla="*/ 0 h 50"/>
                <a:gd name="T6" fmla="*/ 8 w 55"/>
                <a:gd name="T7" fmla="*/ 38 h 50"/>
                <a:gd name="T8" fmla="*/ 1 w 55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0">
                  <a:moveTo>
                    <a:pt x="0" y="50"/>
                  </a:moveTo>
                  <a:cubicBezTo>
                    <a:pt x="15" y="39"/>
                    <a:pt x="29" y="28"/>
                    <a:pt x="43" y="17"/>
                  </a:cubicBezTo>
                  <a:cubicBezTo>
                    <a:pt x="49" y="13"/>
                    <a:pt x="55" y="7"/>
                    <a:pt x="55" y="0"/>
                  </a:cubicBezTo>
                  <a:cubicBezTo>
                    <a:pt x="37" y="10"/>
                    <a:pt x="21" y="23"/>
                    <a:pt x="8" y="38"/>
                  </a:cubicBezTo>
                  <a:cubicBezTo>
                    <a:pt x="6" y="41"/>
                    <a:pt x="3" y="44"/>
                    <a:pt x="1" y="47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3" name="Freeform 448"/>
            <p:cNvSpPr/>
            <p:nvPr/>
          </p:nvSpPr>
          <p:spPr bwMode="auto">
            <a:xfrm>
              <a:off x="6646863" y="4340225"/>
              <a:ext cx="182562" cy="163513"/>
            </a:xfrm>
            <a:custGeom>
              <a:avLst/>
              <a:gdLst>
                <a:gd name="T0" fmla="*/ 6 w 65"/>
                <a:gd name="T1" fmla="*/ 56 h 58"/>
                <a:gd name="T2" fmla="*/ 42 w 65"/>
                <a:gd name="T3" fmla="*/ 33 h 58"/>
                <a:gd name="T4" fmla="*/ 64 w 65"/>
                <a:gd name="T5" fmla="*/ 6 h 58"/>
                <a:gd name="T6" fmla="*/ 58 w 65"/>
                <a:gd name="T7" fmla="*/ 2 h 58"/>
                <a:gd name="T8" fmla="*/ 2 w 65"/>
                <a:gd name="T9" fmla="*/ 50 h 58"/>
                <a:gd name="T10" fmla="*/ 9 w 65"/>
                <a:gd name="T11" fmla="*/ 55 h 58"/>
                <a:gd name="T12" fmla="*/ 62 w 65"/>
                <a:gd name="T13" fmla="*/ 9 h 58"/>
                <a:gd name="T14" fmla="*/ 56 w 65"/>
                <a:gd name="T15" fmla="*/ 4 h 58"/>
                <a:gd name="T16" fmla="*/ 33 w 65"/>
                <a:gd name="T17" fmla="*/ 30 h 58"/>
                <a:gd name="T18" fmla="*/ 4 w 65"/>
                <a:gd name="T19" fmla="*/ 54 h 58"/>
                <a:gd name="T20" fmla="*/ 6 w 65"/>
                <a:gd name="T21" fmla="*/ 5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57">
                  <a:moveTo>
                    <a:pt x="6" y="56"/>
                  </a:moveTo>
                  <a:cubicBezTo>
                    <a:pt x="19" y="52"/>
                    <a:pt x="31" y="41"/>
                    <a:pt x="42" y="33"/>
                  </a:cubicBezTo>
                  <a:cubicBezTo>
                    <a:pt x="51" y="26"/>
                    <a:pt x="62" y="18"/>
                    <a:pt x="64" y="6"/>
                  </a:cubicBezTo>
                  <a:cubicBezTo>
                    <a:pt x="65" y="3"/>
                    <a:pt x="61" y="0"/>
                    <a:pt x="58" y="2"/>
                  </a:cubicBezTo>
                  <a:cubicBezTo>
                    <a:pt x="36" y="14"/>
                    <a:pt x="18" y="30"/>
                    <a:pt x="2" y="50"/>
                  </a:cubicBezTo>
                  <a:cubicBezTo>
                    <a:pt x="0" y="53"/>
                    <a:pt x="6" y="58"/>
                    <a:pt x="9" y="55"/>
                  </a:cubicBezTo>
                  <a:cubicBezTo>
                    <a:pt x="25" y="36"/>
                    <a:pt x="41" y="21"/>
                    <a:pt x="62" y="9"/>
                  </a:cubicBezTo>
                  <a:cubicBezTo>
                    <a:pt x="60" y="7"/>
                    <a:pt x="58" y="6"/>
                    <a:pt x="56" y="4"/>
                  </a:cubicBezTo>
                  <a:cubicBezTo>
                    <a:pt x="54" y="15"/>
                    <a:pt x="41" y="23"/>
                    <a:pt x="33" y="30"/>
                  </a:cubicBezTo>
                  <a:cubicBezTo>
                    <a:pt x="23" y="37"/>
                    <a:pt x="12" y="44"/>
                    <a:pt x="4" y="54"/>
                  </a:cubicBezTo>
                  <a:cubicBezTo>
                    <a:pt x="3" y="55"/>
                    <a:pt x="4" y="57"/>
                    <a:pt x="6" y="56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4" name="Freeform 449"/>
            <p:cNvSpPr/>
            <p:nvPr/>
          </p:nvSpPr>
          <p:spPr bwMode="auto">
            <a:xfrm>
              <a:off x="7650163" y="4656138"/>
              <a:ext cx="39687" cy="0"/>
            </a:xfrm>
            <a:custGeom>
              <a:avLst/>
              <a:gdLst>
                <a:gd name="T0" fmla="*/ 0 w 14"/>
                <a:gd name="T1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cubicBezTo>
                    <a:pt x="5" y="0"/>
                    <a:pt x="10" y="0"/>
                    <a:pt x="14" y="0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5" name="Freeform 450"/>
            <p:cNvSpPr/>
            <p:nvPr/>
          </p:nvSpPr>
          <p:spPr bwMode="auto">
            <a:xfrm>
              <a:off x="7646988" y="4652963"/>
              <a:ext cx="47625" cy="9525"/>
            </a:xfrm>
            <a:custGeom>
              <a:avLst/>
              <a:gdLst>
                <a:gd name="T0" fmla="*/ 1 w 17"/>
                <a:gd name="T1" fmla="*/ 3 h 3"/>
                <a:gd name="T2" fmla="*/ 15 w 17"/>
                <a:gd name="T3" fmla="*/ 2 h 3"/>
                <a:gd name="T4" fmla="*/ 15 w 17"/>
                <a:gd name="T5" fmla="*/ 0 h 3"/>
                <a:gd name="T6" fmla="*/ 1 w 17"/>
                <a:gd name="T7" fmla="*/ 0 h 3"/>
                <a:gd name="T8" fmla="*/ 1 w 17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">
                  <a:moveTo>
                    <a:pt x="1" y="3"/>
                  </a:moveTo>
                  <a:cubicBezTo>
                    <a:pt x="6" y="3"/>
                    <a:pt x="11" y="3"/>
                    <a:pt x="15" y="2"/>
                  </a:cubicBezTo>
                  <a:cubicBezTo>
                    <a:pt x="17" y="2"/>
                    <a:pt x="17" y="0"/>
                    <a:pt x="15" y="0"/>
                  </a:cubicBezTo>
                  <a:cubicBezTo>
                    <a:pt x="11" y="0"/>
                    <a:pt x="6" y="0"/>
                    <a:pt x="1" y="0"/>
                  </a:cubicBezTo>
                  <a:cubicBezTo>
                    <a:pt x="0" y="0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6" name="Freeform 451"/>
            <p:cNvSpPr/>
            <p:nvPr/>
          </p:nvSpPr>
          <p:spPr bwMode="auto">
            <a:xfrm>
              <a:off x="7669213" y="4713288"/>
              <a:ext cx="36512" cy="26988"/>
            </a:xfrm>
            <a:custGeom>
              <a:avLst/>
              <a:gdLst>
                <a:gd name="T0" fmla="*/ 0 w 13"/>
                <a:gd name="T1" fmla="*/ 10 h 10"/>
                <a:gd name="T2" fmla="*/ 13 w 13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cubicBezTo>
                    <a:pt x="5" y="8"/>
                    <a:pt x="10" y="5"/>
                    <a:pt x="13" y="0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7" name="Freeform 452"/>
            <p:cNvSpPr/>
            <p:nvPr/>
          </p:nvSpPr>
          <p:spPr bwMode="auto">
            <a:xfrm>
              <a:off x="7661275" y="4706938"/>
              <a:ext cx="50800" cy="39688"/>
            </a:xfrm>
            <a:custGeom>
              <a:avLst/>
              <a:gdLst>
                <a:gd name="T0" fmla="*/ 3 w 18"/>
                <a:gd name="T1" fmla="*/ 14 h 14"/>
                <a:gd name="T2" fmla="*/ 18 w 18"/>
                <a:gd name="T3" fmla="*/ 3 h 14"/>
                <a:gd name="T4" fmla="*/ 15 w 18"/>
                <a:gd name="T5" fmla="*/ 1 h 14"/>
                <a:gd name="T6" fmla="*/ 9 w 18"/>
                <a:gd name="T7" fmla="*/ 6 h 14"/>
                <a:gd name="T8" fmla="*/ 2 w 18"/>
                <a:gd name="T9" fmla="*/ 11 h 14"/>
                <a:gd name="T10" fmla="*/ 3 w 18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4">
                  <a:moveTo>
                    <a:pt x="3" y="14"/>
                  </a:moveTo>
                  <a:cubicBezTo>
                    <a:pt x="9" y="13"/>
                    <a:pt x="16" y="9"/>
                    <a:pt x="18" y="3"/>
                  </a:cubicBezTo>
                  <a:cubicBezTo>
                    <a:pt x="18" y="1"/>
                    <a:pt x="17" y="0"/>
                    <a:pt x="15" y="1"/>
                  </a:cubicBezTo>
                  <a:cubicBezTo>
                    <a:pt x="13" y="2"/>
                    <a:pt x="11" y="4"/>
                    <a:pt x="9" y="6"/>
                  </a:cubicBezTo>
                  <a:cubicBezTo>
                    <a:pt x="7" y="8"/>
                    <a:pt x="4" y="9"/>
                    <a:pt x="2" y="11"/>
                  </a:cubicBezTo>
                  <a:cubicBezTo>
                    <a:pt x="0" y="12"/>
                    <a:pt x="1" y="14"/>
                    <a:pt x="3" y="14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8" name="Freeform 453"/>
            <p:cNvSpPr/>
            <p:nvPr/>
          </p:nvSpPr>
          <p:spPr bwMode="auto">
            <a:xfrm>
              <a:off x="7712075" y="4814888"/>
              <a:ext cx="36512" cy="25400"/>
            </a:xfrm>
            <a:custGeom>
              <a:avLst/>
              <a:gdLst>
                <a:gd name="T0" fmla="*/ 13 w 13"/>
                <a:gd name="T1" fmla="*/ 2 h 9"/>
                <a:gd name="T2" fmla="*/ 0 w 13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" h="9">
                  <a:moveTo>
                    <a:pt x="13" y="2"/>
                  </a:moveTo>
                  <a:cubicBezTo>
                    <a:pt x="8" y="0"/>
                    <a:pt x="1" y="4"/>
                    <a:pt x="0" y="9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9" name="Freeform 454"/>
            <p:cNvSpPr/>
            <p:nvPr/>
          </p:nvSpPr>
          <p:spPr bwMode="auto">
            <a:xfrm>
              <a:off x="7704138" y="4811713"/>
              <a:ext cx="47625" cy="33338"/>
            </a:xfrm>
            <a:custGeom>
              <a:avLst/>
              <a:gdLst>
                <a:gd name="T0" fmla="*/ 16 w 17"/>
                <a:gd name="T1" fmla="*/ 3 h 12"/>
                <a:gd name="T2" fmla="*/ 6 w 17"/>
                <a:gd name="T3" fmla="*/ 2 h 12"/>
                <a:gd name="T4" fmla="*/ 2 w 17"/>
                <a:gd name="T5" fmla="*/ 11 h 12"/>
                <a:gd name="T6" fmla="*/ 4 w 17"/>
                <a:gd name="T7" fmla="*/ 11 h 12"/>
                <a:gd name="T8" fmla="*/ 8 w 17"/>
                <a:gd name="T9" fmla="*/ 6 h 12"/>
                <a:gd name="T10" fmla="*/ 15 w 17"/>
                <a:gd name="T11" fmla="*/ 4 h 12"/>
                <a:gd name="T12" fmla="*/ 16 w 17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2">
                  <a:moveTo>
                    <a:pt x="16" y="3"/>
                  </a:moveTo>
                  <a:cubicBezTo>
                    <a:pt x="13" y="0"/>
                    <a:pt x="10" y="0"/>
                    <a:pt x="6" y="2"/>
                  </a:cubicBezTo>
                  <a:cubicBezTo>
                    <a:pt x="3" y="4"/>
                    <a:pt x="0" y="7"/>
                    <a:pt x="2" y="11"/>
                  </a:cubicBezTo>
                  <a:cubicBezTo>
                    <a:pt x="2" y="12"/>
                    <a:pt x="4" y="12"/>
                    <a:pt x="4" y="11"/>
                  </a:cubicBezTo>
                  <a:cubicBezTo>
                    <a:pt x="6" y="10"/>
                    <a:pt x="6" y="7"/>
                    <a:pt x="8" y="6"/>
                  </a:cubicBezTo>
                  <a:cubicBezTo>
                    <a:pt x="10" y="5"/>
                    <a:pt x="13" y="4"/>
                    <a:pt x="15" y="4"/>
                  </a:cubicBezTo>
                  <a:cubicBezTo>
                    <a:pt x="16" y="4"/>
                    <a:pt x="17" y="3"/>
                    <a:pt x="16" y="3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0" name="Freeform 455"/>
            <p:cNvSpPr/>
            <p:nvPr/>
          </p:nvSpPr>
          <p:spPr bwMode="auto">
            <a:xfrm>
              <a:off x="6592888" y="5110163"/>
              <a:ext cx="44450" cy="25400"/>
            </a:xfrm>
            <a:custGeom>
              <a:avLst/>
              <a:gdLst>
                <a:gd name="T0" fmla="*/ 0 w 16"/>
                <a:gd name="T1" fmla="*/ 9 h 9"/>
                <a:gd name="T2" fmla="*/ 16 w 16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9">
                  <a:moveTo>
                    <a:pt x="0" y="9"/>
                  </a:moveTo>
                  <a:cubicBezTo>
                    <a:pt x="7" y="8"/>
                    <a:pt x="12" y="5"/>
                    <a:pt x="16" y="0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1" name="Freeform 456"/>
            <p:cNvSpPr/>
            <p:nvPr/>
          </p:nvSpPr>
          <p:spPr bwMode="auto">
            <a:xfrm>
              <a:off x="6586538" y="5105400"/>
              <a:ext cx="53975" cy="36513"/>
            </a:xfrm>
            <a:custGeom>
              <a:avLst/>
              <a:gdLst>
                <a:gd name="T0" fmla="*/ 2 w 19"/>
                <a:gd name="T1" fmla="*/ 13 h 13"/>
                <a:gd name="T2" fmla="*/ 19 w 19"/>
                <a:gd name="T3" fmla="*/ 2 h 13"/>
                <a:gd name="T4" fmla="*/ 17 w 19"/>
                <a:gd name="T5" fmla="*/ 0 h 13"/>
                <a:gd name="T6" fmla="*/ 2 w 19"/>
                <a:gd name="T7" fmla="*/ 10 h 13"/>
                <a:gd name="T8" fmla="*/ 2 w 19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3">
                  <a:moveTo>
                    <a:pt x="2" y="13"/>
                  </a:moveTo>
                  <a:cubicBezTo>
                    <a:pt x="9" y="12"/>
                    <a:pt x="17" y="9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12" y="4"/>
                    <a:pt x="8" y="8"/>
                    <a:pt x="2" y="10"/>
                  </a:cubicBezTo>
                  <a:cubicBezTo>
                    <a:pt x="0" y="10"/>
                    <a:pt x="0" y="13"/>
                    <a:pt x="2" y="13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2" name="Freeform 457"/>
            <p:cNvSpPr/>
            <p:nvPr/>
          </p:nvSpPr>
          <p:spPr bwMode="auto">
            <a:xfrm>
              <a:off x="6672263" y="5257800"/>
              <a:ext cx="44450" cy="1588"/>
            </a:xfrm>
            <a:custGeom>
              <a:avLst/>
              <a:gdLst>
                <a:gd name="T0" fmla="*/ 0 w 16"/>
                <a:gd name="T1" fmla="*/ 1 h 1"/>
                <a:gd name="T2" fmla="*/ 16 w 1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cubicBezTo>
                    <a:pt x="5" y="1"/>
                    <a:pt x="11" y="0"/>
                    <a:pt x="16" y="0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3" name="Freeform 458"/>
            <p:cNvSpPr/>
            <p:nvPr/>
          </p:nvSpPr>
          <p:spPr bwMode="auto">
            <a:xfrm>
              <a:off x="6669088" y="5248275"/>
              <a:ext cx="53975" cy="17463"/>
            </a:xfrm>
            <a:custGeom>
              <a:avLst/>
              <a:gdLst>
                <a:gd name="T0" fmla="*/ 1 w 19"/>
                <a:gd name="T1" fmla="*/ 5 h 6"/>
                <a:gd name="T2" fmla="*/ 10 w 19"/>
                <a:gd name="T3" fmla="*/ 6 h 6"/>
                <a:gd name="T4" fmla="*/ 18 w 19"/>
                <a:gd name="T5" fmla="*/ 4 h 6"/>
                <a:gd name="T6" fmla="*/ 18 w 19"/>
                <a:gd name="T7" fmla="*/ 2 h 6"/>
                <a:gd name="T8" fmla="*/ 9 w 19"/>
                <a:gd name="T9" fmla="*/ 1 h 6"/>
                <a:gd name="T10" fmla="*/ 1 w 19"/>
                <a:gd name="T11" fmla="*/ 3 h 6"/>
                <a:gd name="T12" fmla="*/ 1 w 19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6">
                  <a:moveTo>
                    <a:pt x="1" y="5"/>
                  </a:moveTo>
                  <a:cubicBezTo>
                    <a:pt x="4" y="6"/>
                    <a:pt x="7" y="6"/>
                    <a:pt x="10" y="6"/>
                  </a:cubicBezTo>
                  <a:cubicBezTo>
                    <a:pt x="13" y="6"/>
                    <a:pt x="16" y="6"/>
                    <a:pt x="18" y="4"/>
                  </a:cubicBezTo>
                  <a:cubicBezTo>
                    <a:pt x="19" y="3"/>
                    <a:pt x="18" y="2"/>
                    <a:pt x="18" y="2"/>
                  </a:cubicBezTo>
                  <a:cubicBezTo>
                    <a:pt x="15" y="0"/>
                    <a:pt x="12" y="1"/>
                    <a:pt x="9" y="1"/>
                  </a:cubicBezTo>
                  <a:cubicBezTo>
                    <a:pt x="6" y="1"/>
                    <a:pt x="4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4" name="Freeform 459"/>
            <p:cNvSpPr/>
            <p:nvPr/>
          </p:nvSpPr>
          <p:spPr bwMode="auto">
            <a:xfrm>
              <a:off x="6640513" y="5197475"/>
              <a:ext cx="22225" cy="11113"/>
            </a:xfrm>
            <a:custGeom>
              <a:avLst/>
              <a:gdLst>
                <a:gd name="T0" fmla="*/ 0 w 8"/>
                <a:gd name="T1" fmla="*/ 4 h 4"/>
                <a:gd name="T2" fmla="*/ 8 w 8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4">
                  <a:moveTo>
                    <a:pt x="0" y="4"/>
                  </a:moveTo>
                  <a:cubicBezTo>
                    <a:pt x="3" y="3"/>
                    <a:pt x="6" y="1"/>
                    <a:pt x="8" y="0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5" name="Freeform 460"/>
            <p:cNvSpPr/>
            <p:nvPr/>
          </p:nvSpPr>
          <p:spPr bwMode="auto">
            <a:xfrm>
              <a:off x="6637338" y="5192713"/>
              <a:ext cx="31750" cy="22225"/>
            </a:xfrm>
            <a:custGeom>
              <a:avLst/>
              <a:gdLst>
                <a:gd name="T0" fmla="*/ 2 w 11"/>
                <a:gd name="T1" fmla="*/ 7 h 8"/>
                <a:gd name="T2" fmla="*/ 6 w 11"/>
                <a:gd name="T3" fmla="*/ 5 h 8"/>
                <a:gd name="T4" fmla="*/ 10 w 11"/>
                <a:gd name="T5" fmla="*/ 2 h 8"/>
                <a:gd name="T6" fmla="*/ 9 w 11"/>
                <a:gd name="T7" fmla="*/ 0 h 8"/>
                <a:gd name="T8" fmla="*/ 4 w 11"/>
                <a:gd name="T9" fmla="*/ 3 h 8"/>
                <a:gd name="T10" fmla="*/ 1 w 11"/>
                <a:gd name="T11" fmla="*/ 5 h 8"/>
                <a:gd name="T12" fmla="*/ 2 w 11"/>
                <a:gd name="T13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">
                  <a:moveTo>
                    <a:pt x="2" y="7"/>
                  </a:moveTo>
                  <a:cubicBezTo>
                    <a:pt x="3" y="7"/>
                    <a:pt x="5" y="6"/>
                    <a:pt x="6" y="5"/>
                  </a:cubicBezTo>
                  <a:cubicBezTo>
                    <a:pt x="7" y="4"/>
                    <a:pt x="9" y="4"/>
                    <a:pt x="10" y="2"/>
                  </a:cubicBezTo>
                  <a:cubicBezTo>
                    <a:pt x="11" y="2"/>
                    <a:pt x="10" y="0"/>
                    <a:pt x="9" y="0"/>
                  </a:cubicBezTo>
                  <a:cubicBezTo>
                    <a:pt x="7" y="1"/>
                    <a:pt x="6" y="2"/>
                    <a:pt x="4" y="3"/>
                  </a:cubicBezTo>
                  <a:cubicBezTo>
                    <a:pt x="3" y="3"/>
                    <a:pt x="2" y="4"/>
                    <a:pt x="1" y="5"/>
                  </a:cubicBezTo>
                  <a:cubicBezTo>
                    <a:pt x="0" y="6"/>
                    <a:pt x="1" y="8"/>
                    <a:pt x="2" y="7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6" name="Freeform 461"/>
            <p:cNvSpPr/>
            <p:nvPr/>
          </p:nvSpPr>
          <p:spPr bwMode="auto">
            <a:xfrm>
              <a:off x="6716713" y="4687888"/>
              <a:ext cx="166687" cy="273050"/>
            </a:xfrm>
            <a:custGeom>
              <a:avLst/>
              <a:gdLst>
                <a:gd name="T0" fmla="*/ 13 w 59"/>
                <a:gd name="T1" fmla="*/ 22 h 97"/>
                <a:gd name="T2" fmla="*/ 4 w 59"/>
                <a:gd name="T3" fmla="*/ 50 h 97"/>
                <a:gd name="T4" fmla="*/ 2 w 59"/>
                <a:gd name="T5" fmla="*/ 73 h 97"/>
                <a:gd name="T6" fmla="*/ 3 w 59"/>
                <a:gd name="T7" fmla="*/ 87 h 97"/>
                <a:gd name="T8" fmla="*/ 20 w 59"/>
                <a:gd name="T9" fmla="*/ 97 h 97"/>
                <a:gd name="T10" fmla="*/ 40 w 59"/>
                <a:gd name="T11" fmla="*/ 88 h 97"/>
                <a:gd name="T12" fmla="*/ 58 w 59"/>
                <a:gd name="T13" fmla="*/ 44 h 97"/>
                <a:gd name="T14" fmla="*/ 33 w 59"/>
                <a:gd name="T15" fmla="*/ 3 h 97"/>
                <a:gd name="T16" fmla="*/ 26 w 59"/>
                <a:gd name="T17" fmla="*/ 1 h 97"/>
                <a:gd name="T18" fmla="*/ 20 w 59"/>
                <a:gd name="T19" fmla="*/ 5 h 97"/>
                <a:gd name="T20" fmla="*/ 1 w 59"/>
                <a:gd name="T21" fmla="*/ 70 h 97"/>
                <a:gd name="T22" fmla="*/ 0 w 59"/>
                <a:gd name="T23" fmla="*/ 80 h 97"/>
                <a:gd name="T24" fmla="*/ 17 w 59"/>
                <a:gd name="T25" fmla="*/ 90 h 97"/>
                <a:gd name="T26" fmla="*/ 34 w 59"/>
                <a:gd name="T27" fmla="*/ 77 h 97"/>
                <a:gd name="T28" fmla="*/ 43 w 59"/>
                <a:gd name="T29" fmla="*/ 23 h 97"/>
                <a:gd name="T30" fmla="*/ 36 w 59"/>
                <a:gd name="T31" fmla="*/ 11 h 97"/>
                <a:gd name="T32" fmla="*/ 23 w 59"/>
                <a:gd name="T33" fmla="*/ 8 h 97"/>
                <a:gd name="T34" fmla="*/ 15 w 59"/>
                <a:gd name="T35" fmla="*/ 22 h 97"/>
                <a:gd name="T36" fmla="*/ 6 w 59"/>
                <a:gd name="T37" fmla="*/ 62 h 97"/>
                <a:gd name="T38" fmla="*/ 8 w 59"/>
                <a:gd name="T39" fmla="*/ 83 h 97"/>
                <a:gd name="T40" fmla="*/ 24 w 59"/>
                <a:gd name="T41" fmla="*/ 88 h 97"/>
                <a:gd name="T42" fmla="*/ 39 w 59"/>
                <a:gd name="T43" fmla="*/ 78 h 97"/>
                <a:gd name="T44" fmla="*/ 51 w 59"/>
                <a:gd name="T45" fmla="*/ 3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9" h="97">
                  <a:moveTo>
                    <a:pt x="13" y="22"/>
                  </a:moveTo>
                  <a:cubicBezTo>
                    <a:pt x="6" y="30"/>
                    <a:pt x="5" y="40"/>
                    <a:pt x="4" y="50"/>
                  </a:cubicBezTo>
                  <a:cubicBezTo>
                    <a:pt x="3" y="58"/>
                    <a:pt x="3" y="66"/>
                    <a:pt x="2" y="73"/>
                  </a:cubicBezTo>
                  <a:cubicBezTo>
                    <a:pt x="2" y="78"/>
                    <a:pt x="1" y="83"/>
                    <a:pt x="3" y="87"/>
                  </a:cubicBezTo>
                  <a:cubicBezTo>
                    <a:pt x="6" y="94"/>
                    <a:pt x="13" y="97"/>
                    <a:pt x="20" y="97"/>
                  </a:cubicBezTo>
                  <a:cubicBezTo>
                    <a:pt x="28" y="97"/>
                    <a:pt x="34" y="93"/>
                    <a:pt x="40" y="88"/>
                  </a:cubicBezTo>
                  <a:cubicBezTo>
                    <a:pt x="52" y="77"/>
                    <a:pt x="59" y="60"/>
                    <a:pt x="58" y="44"/>
                  </a:cubicBezTo>
                  <a:cubicBezTo>
                    <a:pt x="56" y="27"/>
                    <a:pt x="47" y="12"/>
                    <a:pt x="33" y="3"/>
                  </a:cubicBezTo>
                  <a:cubicBezTo>
                    <a:pt x="31" y="2"/>
                    <a:pt x="29" y="0"/>
                    <a:pt x="26" y="1"/>
                  </a:cubicBezTo>
                  <a:cubicBezTo>
                    <a:pt x="24" y="1"/>
                    <a:pt x="22" y="3"/>
                    <a:pt x="20" y="5"/>
                  </a:cubicBezTo>
                  <a:cubicBezTo>
                    <a:pt x="4" y="21"/>
                    <a:pt x="7" y="48"/>
                    <a:pt x="1" y="70"/>
                  </a:cubicBezTo>
                  <a:cubicBezTo>
                    <a:pt x="1" y="73"/>
                    <a:pt x="0" y="77"/>
                    <a:pt x="0" y="80"/>
                  </a:cubicBezTo>
                  <a:cubicBezTo>
                    <a:pt x="2" y="87"/>
                    <a:pt x="10" y="91"/>
                    <a:pt x="17" y="90"/>
                  </a:cubicBezTo>
                  <a:cubicBezTo>
                    <a:pt x="25" y="88"/>
                    <a:pt x="30" y="83"/>
                    <a:pt x="34" y="77"/>
                  </a:cubicBezTo>
                  <a:cubicBezTo>
                    <a:pt x="45" y="61"/>
                    <a:pt x="48" y="41"/>
                    <a:pt x="43" y="23"/>
                  </a:cubicBezTo>
                  <a:cubicBezTo>
                    <a:pt x="42" y="19"/>
                    <a:pt x="40" y="14"/>
                    <a:pt x="36" y="11"/>
                  </a:cubicBezTo>
                  <a:cubicBezTo>
                    <a:pt x="33" y="7"/>
                    <a:pt x="27" y="6"/>
                    <a:pt x="23" y="8"/>
                  </a:cubicBezTo>
                  <a:cubicBezTo>
                    <a:pt x="18" y="11"/>
                    <a:pt x="16" y="17"/>
                    <a:pt x="15" y="22"/>
                  </a:cubicBezTo>
                  <a:cubicBezTo>
                    <a:pt x="12" y="35"/>
                    <a:pt x="9" y="48"/>
                    <a:pt x="6" y="62"/>
                  </a:cubicBezTo>
                  <a:cubicBezTo>
                    <a:pt x="4" y="69"/>
                    <a:pt x="3" y="77"/>
                    <a:pt x="8" y="83"/>
                  </a:cubicBezTo>
                  <a:cubicBezTo>
                    <a:pt x="11" y="88"/>
                    <a:pt x="18" y="89"/>
                    <a:pt x="24" y="88"/>
                  </a:cubicBezTo>
                  <a:cubicBezTo>
                    <a:pt x="30" y="87"/>
                    <a:pt x="35" y="83"/>
                    <a:pt x="39" y="78"/>
                  </a:cubicBezTo>
                  <a:cubicBezTo>
                    <a:pt x="49" y="66"/>
                    <a:pt x="54" y="50"/>
                    <a:pt x="51" y="34"/>
                  </a:cubicBezTo>
                </a:path>
              </a:pathLst>
            </a:custGeom>
            <a:solidFill>
              <a:srgbClr val="786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7" name="Freeform 462"/>
            <p:cNvSpPr/>
            <p:nvPr/>
          </p:nvSpPr>
          <p:spPr bwMode="auto">
            <a:xfrm>
              <a:off x="6665913" y="4670425"/>
              <a:ext cx="236537" cy="327025"/>
            </a:xfrm>
            <a:custGeom>
              <a:avLst/>
              <a:gdLst>
                <a:gd name="T0" fmla="*/ 30 w 84"/>
                <a:gd name="T1" fmla="*/ 27 h 116"/>
                <a:gd name="T2" fmla="*/ 20 w 84"/>
                <a:gd name="T3" fmla="*/ 53 h 116"/>
                <a:gd name="T4" fmla="*/ 18 w 84"/>
                <a:gd name="T5" fmla="*/ 94 h 116"/>
                <a:gd name="T6" fmla="*/ 65 w 84"/>
                <a:gd name="T7" fmla="*/ 92 h 116"/>
                <a:gd name="T8" fmla="*/ 74 w 84"/>
                <a:gd name="T9" fmla="*/ 29 h 116"/>
                <a:gd name="T10" fmla="*/ 53 w 84"/>
                <a:gd name="T11" fmla="*/ 5 h 116"/>
                <a:gd name="T12" fmla="*/ 32 w 84"/>
                <a:gd name="T13" fmla="*/ 11 h 116"/>
                <a:gd name="T14" fmla="*/ 20 w 84"/>
                <a:gd name="T15" fmla="*/ 44 h 116"/>
                <a:gd name="T16" fmla="*/ 12 w 84"/>
                <a:gd name="T17" fmla="*/ 83 h 116"/>
                <a:gd name="T18" fmla="*/ 26 w 84"/>
                <a:gd name="T19" fmla="*/ 101 h 116"/>
                <a:gd name="T20" fmla="*/ 53 w 84"/>
                <a:gd name="T21" fmla="*/ 92 h 116"/>
                <a:gd name="T22" fmla="*/ 66 w 84"/>
                <a:gd name="T23" fmla="*/ 22 h 116"/>
                <a:gd name="T24" fmla="*/ 43 w 84"/>
                <a:gd name="T25" fmla="*/ 6 h 116"/>
                <a:gd name="T26" fmla="*/ 25 w 84"/>
                <a:gd name="T27" fmla="*/ 30 h 116"/>
                <a:gd name="T28" fmla="*/ 36 w 84"/>
                <a:gd name="T29" fmla="*/ 103 h 116"/>
                <a:gd name="T30" fmla="*/ 78 w 84"/>
                <a:gd name="T31" fmla="*/ 40 h 116"/>
                <a:gd name="T32" fmla="*/ 61 w 84"/>
                <a:gd name="T33" fmla="*/ 40 h 116"/>
                <a:gd name="T34" fmla="*/ 57 w 84"/>
                <a:gd name="T35" fmla="*/ 68 h 116"/>
                <a:gd name="T36" fmla="*/ 35 w 84"/>
                <a:gd name="T37" fmla="*/ 86 h 116"/>
                <a:gd name="T38" fmla="*/ 35 w 84"/>
                <a:gd name="T39" fmla="*/ 57 h 116"/>
                <a:gd name="T40" fmla="*/ 41 w 84"/>
                <a:gd name="T41" fmla="*/ 27 h 116"/>
                <a:gd name="T42" fmla="*/ 56 w 84"/>
                <a:gd name="T43" fmla="*/ 44 h 116"/>
                <a:gd name="T44" fmla="*/ 50 w 84"/>
                <a:gd name="T45" fmla="*/ 73 h 116"/>
                <a:gd name="T46" fmla="*/ 29 w 84"/>
                <a:gd name="T47" fmla="*/ 89 h 116"/>
                <a:gd name="T48" fmla="*/ 27 w 84"/>
                <a:gd name="T49" fmla="*/ 60 h 116"/>
                <a:gd name="T50" fmla="*/ 50 w 84"/>
                <a:gd name="T51" fmla="*/ 13 h 116"/>
                <a:gd name="T52" fmla="*/ 71 w 84"/>
                <a:gd name="T53" fmla="*/ 65 h 116"/>
                <a:gd name="T54" fmla="*/ 56 w 84"/>
                <a:gd name="T55" fmla="*/ 90 h 116"/>
                <a:gd name="T56" fmla="*/ 23 w 84"/>
                <a:gd name="T57" fmla="*/ 85 h 116"/>
                <a:gd name="T58" fmla="*/ 25 w 84"/>
                <a:gd name="T59" fmla="*/ 58 h 116"/>
                <a:gd name="T60" fmla="*/ 32 w 84"/>
                <a:gd name="T61" fmla="*/ 29 h 116"/>
                <a:gd name="T62" fmla="*/ 30 w 84"/>
                <a:gd name="T63" fmla="*/ 2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4" h="115">
                  <a:moveTo>
                    <a:pt x="30" y="27"/>
                  </a:moveTo>
                  <a:cubicBezTo>
                    <a:pt x="23" y="35"/>
                    <a:pt x="21" y="43"/>
                    <a:pt x="20" y="53"/>
                  </a:cubicBezTo>
                  <a:cubicBezTo>
                    <a:pt x="18" y="65"/>
                    <a:pt x="13" y="82"/>
                    <a:pt x="18" y="94"/>
                  </a:cubicBezTo>
                  <a:cubicBezTo>
                    <a:pt x="26" y="116"/>
                    <a:pt x="54" y="105"/>
                    <a:pt x="65" y="92"/>
                  </a:cubicBezTo>
                  <a:cubicBezTo>
                    <a:pt x="80" y="75"/>
                    <a:pt x="84" y="49"/>
                    <a:pt x="74" y="29"/>
                  </a:cubicBezTo>
                  <a:cubicBezTo>
                    <a:pt x="69" y="20"/>
                    <a:pt x="62" y="10"/>
                    <a:pt x="53" y="5"/>
                  </a:cubicBezTo>
                  <a:cubicBezTo>
                    <a:pt x="44" y="0"/>
                    <a:pt x="38" y="3"/>
                    <a:pt x="32" y="11"/>
                  </a:cubicBezTo>
                  <a:cubicBezTo>
                    <a:pt x="25" y="20"/>
                    <a:pt x="22" y="32"/>
                    <a:pt x="20" y="44"/>
                  </a:cubicBezTo>
                  <a:cubicBezTo>
                    <a:pt x="18" y="56"/>
                    <a:pt x="13" y="70"/>
                    <a:pt x="12" y="83"/>
                  </a:cubicBezTo>
                  <a:cubicBezTo>
                    <a:pt x="12" y="92"/>
                    <a:pt x="17" y="99"/>
                    <a:pt x="26" y="101"/>
                  </a:cubicBezTo>
                  <a:cubicBezTo>
                    <a:pt x="36" y="105"/>
                    <a:pt x="46" y="100"/>
                    <a:pt x="53" y="92"/>
                  </a:cubicBezTo>
                  <a:cubicBezTo>
                    <a:pt x="70" y="75"/>
                    <a:pt x="76" y="45"/>
                    <a:pt x="66" y="22"/>
                  </a:cubicBezTo>
                  <a:cubicBezTo>
                    <a:pt x="62" y="13"/>
                    <a:pt x="54" y="5"/>
                    <a:pt x="43" y="6"/>
                  </a:cubicBezTo>
                  <a:cubicBezTo>
                    <a:pt x="31" y="7"/>
                    <a:pt x="27" y="20"/>
                    <a:pt x="25" y="30"/>
                  </a:cubicBezTo>
                  <a:cubicBezTo>
                    <a:pt x="20" y="49"/>
                    <a:pt x="0" y="100"/>
                    <a:pt x="36" y="103"/>
                  </a:cubicBezTo>
                  <a:cubicBezTo>
                    <a:pt x="66" y="104"/>
                    <a:pt x="81" y="65"/>
                    <a:pt x="78" y="40"/>
                  </a:cubicBezTo>
                  <a:cubicBezTo>
                    <a:pt x="76" y="30"/>
                    <a:pt x="60" y="30"/>
                    <a:pt x="61" y="40"/>
                  </a:cubicBezTo>
                  <a:cubicBezTo>
                    <a:pt x="62" y="50"/>
                    <a:pt x="62" y="59"/>
                    <a:pt x="57" y="68"/>
                  </a:cubicBezTo>
                  <a:cubicBezTo>
                    <a:pt x="54" y="75"/>
                    <a:pt x="44" y="90"/>
                    <a:pt x="35" y="86"/>
                  </a:cubicBezTo>
                  <a:cubicBezTo>
                    <a:pt x="26" y="82"/>
                    <a:pt x="33" y="63"/>
                    <a:pt x="35" y="57"/>
                  </a:cubicBezTo>
                  <a:cubicBezTo>
                    <a:pt x="37" y="48"/>
                    <a:pt x="37" y="35"/>
                    <a:pt x="41" y="27"/>
                  </a:cubicBezTo>
                  <a:cubicBezTo>
                    <a:pt x="50" y="11"/>
                    <a:pt x="56" y="36"/>
                    <a:pt x="56" y="44"/>
                  </a:cubicBezTo>
                  <a:cubicBezTo>
                    <a:pt x="57" y="54"/>
                    <a:pt x="55" y="64"/>
                    <a:pt x="50" y="73"/>
                  </a:cubicBezTo>
                  <a:cubicBezTo>
                    <a:pt x="47" y="80"/>
                    <a:pt x="38" y="94"/>
                    <a:pt x="29" y="89"/>
                  </a:cubicBezTo>
                  <a:cubicBezTo>
                    <a:pt x="20" y="86"/>
                    <a:pt x="26" y="68"/>
                    <a:pt x="27" y="60"/>
                  </a:cubicBezTo>
                  <a:cubicBezTo>
                    <a:pt x="28" y="50"/>
                    <a:pt x="30" y="5"/>
                    <a:pt x="50" y="13"/>
                  </a:cubicBezTo>
                  <a:cubicBezTo>
                    <a:pt x="68" y="20"/>
                    <a:pt x="74" y="48"/>
                    <a:pt x="71" y="65"/>
                  </a:cubicBezTo>
                  <a:cubicBezTo>
                    <a:pt x="68" y="74"/>
                    <a:pt x="63" y="83"/>
                    <a:pt x="56" y="90"/>
                  </a:cubicBezTo>
                  <a:cubicBezTo>
                    <a:pt x="46" y="100"/>
                    <a:pt x="25" y="105"/>
                    <a:pt x="23" y="85"/>
                  </a:cubicBezTo>
                  <a:cubicBezTo>
                    <a:pt x="22" y="76"/>
                    <a:pt x="24" y="67"/>
                    <a:pt x="25" y="58"/>
                  </a:cubicBezTo>
                  <a:cubicBezTo>
                    <a:pt x="25" y="48"/>
                    <a:pt x="26" y="38"/>
                    <a:pt x="32" y="29"/>
                  </a:cubicBezTo>
                  <a:cubicBezTo>
                    <a:pt x="33" y="28"/>
                    <a:pt x="31" y="26"/>
                    <a:pt x="30" y="27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8" name="Freeform 463"/>
            <p:cNvSpPr/>
            <p:nvPr/>
          </p:nvSpPr>
          <p:spPr bwMode="auto">
            <a:xfrm>
              <a:off x="7243763" y="4467225"/>
              <a:ext cx="206375" cy="185738"/>
            </a:xfrm>
            <a:custGeom>
              <a:avLst/>
              <a:gdLst>
                <a:gd name="T0" fmla="*/ 10 w 73"/>
                <a:gd name="T1" fmla="*/ 15 h 66"/>
                <a:gd name="T2" fmla="*/ 42 w 73"/>
                <a:gd name="T3" fmla="*/ 51 h 66"/>
                <a:gd name="T4" fmla="*/ 57 w 73"/>
                <a:gd name="T5" fmla="*/ 60 h 66"/>
                <a:gd name="T6" fmla="*/ 72 w 73"/>
                <a:gd name="T7" fmla="*/ 52 h 66"/>
                <a:gd name="T8" fmla="*/ 71 w 73"/>
                <a:gd name="T9" fmla="*/ 43 h 66"/>
                <a:gd name="T10" fmla="*/ 37 w 73"/>
                <a:gd name="T11" fmla="*/ 5 h 66"/>
                <a:gd name="T12" fmla="*/ 10 w 73"/>
                <a:gd name="T13" fmla="*/ 3 h 66"/>
                <a:gd name="T14" fmla="*/ 2 w 73"/>
                <a:gd name="T15" fmla="*/ 10 h 66"/>
                <a:gd name="T16" fmla="*/ 5 w 73"/>
                <a:gd name="T17" fmla="*/ 24 h 66"/>
                <a:gd name="T18" fmla="*/ 17 w 73"/>
                <a:gd name="T19" fmla="*/ 34 h 66"/>
                <a:gd name="T20" fmla="*/ 39 w 73"/>
                <a:gd name="T21" fmla="*/ 56 h 66"/>
                <a:gd name="T22" fmla="*/ 66 w 73"/>
                <a:gd name="T23" fmla="*/ 58 h 66"/>
                <a:gd name="T24" fmla="*/ 67 w 73"/>
                <a:gd name="T25" fmla="*/ 32 h 66"/>
                <a:gd name="T26" fmla="*/ 22 w 73"/>
                <a:gd name="T27" fmla="*/ 5 h 66"/>
                <a:gd name="T28" fmla="*/ 11 w 73"/>
                <a:gd name="T29" fmla="*/ 8 h 66"/>
                <a:gd name="T30" fmla="*/ 7 w 73"/>
                <a:gd name="T31" fmla="*/ 1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3" h="66">
                  <a:moveTo>
                    <a:pt x="10" y="15"/>
                  </a:moveTo>
                  <a:cubicBezTo>
                    <a:pt x="19" y="28"/>
                    <a:pt x="30" y="41"/>
                    <a:pt x="42" y="51"/>
                  </a:cubicBezTo>
                  <a:cubicBezTo>
                    <a:pt x="46" y="55"/>
                    <a:pt x="51" y="59"/>
                    <a:pt x="57" y="60"/>
                  </a:cubicBezTo>
                  <a:cubicBezTo>
                    <a:pt x="64" y="61"/>
                    <a:pt x="71" y="58"/>
                    <a:pt x="72" y="52"/>
                  </a:cubicBezTo>
                  <a:cubicBezTo>
                    <a:pt x="73" y="49"/>
                    <a:pt x="72" y="46"/>
                    <a:pt x="71" y="43"/>
                  </a:cubicBezTo>
                  <a:cubicBezTo>
                    <a:pt x="66" y="26"/>
                    <a:pt x="53" y="12"/>
                    <a:pt x="37" y="5"/>
                  </a:cubicBezTo>
                  <a:cubicBezTo>
                    <a:pt x="29" y="1"/>
                    <a:pt x="18" y="0"/>
                    <a:pt x="10" y="3"/>
                  </a:cubicBezTo>
                  <a:cubicBezTo>
                    <a:pt x="7" y="4"/>
                    <a:pt x="3" y="6"/>
                    <a:pt x="2" y="10"/>
                  </a:cubicBezTo>
                  <a:cubicBezTo>
                    <a:pt x="0" y="14"/>
                    <a:pt x="2" y="20"/>
                    <a:pt x="5" y="24"/>
                  </a:cubicBezTo>
                  <a:cubicBezTo>
                    <a:pt x="9" y="28"/>
                    <a:pt x="13" y="31"/>
                    <a:pt x="17" y="34"/>
                  </a:cubicBezTo>
                  <a:cubicBezTo>
                    <a:pt x="25" y="41"/>
                    <a:pt x="31" y="50"/>
                    <a:pt x="39" y="56"/>
                  </a:cubicBezTo>
                  <a:cubicBezTo>
                    <a:pt x="46" y="63"/>
                    <a:pt x="59" y="66"/>
                    <a:pt x="66" y="58"/>
                  </a:cubicBezTo>
                  <a:cubicBezTo>
                    <a:pt x="73" y="52"/>
                    <a:pt x="71" y="40"/>
                    <a:pt x="67" y="32"/>
                  </a:cubicBezTo>
                  <a:cubicBezTo>
                    <a:pt x="58" y="16"/>
                    <a:pt x="40" y="6"/>
                    <a:pt x="22" y="5"/>
                  </a:cubicBezTo>
                  <a:cubicBezTo>
                    <a:pt x="18" y="5"/>
                    <a:pt x="14" y="5"/>
                    <a:pt x="11" y="8"/>
                  </a:cubicBezTo>
                  <a:cubicBezTo>
                    <a:pt x="8" y="10"/>
                    <a:pt x="6" y="14"/>
                    <a:pt x="7" y="18"/>
                  </a:cubicBezTo>
                </a:path>
              </a:pathLst>
            </a:custGeom>
            <a:solidFill>
              <a:srgbClr val="786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9" name="Freeform 464"/>
            <p:cNvSpPr/>
            <p:nvPr/>
          </p:nvSpPr>
          <p:spPr bwMode="auto">
            <a:xfrm>
              <a:off x="7226300" y="4452938"/>
              <a:ext cx="249237" cy="260350"/>
            </a:xfrm>
            <a:custGeom>
              <a:avLst/>
              <a:gdLst>
                <a:gd name="T0" fmla="*/ 14 w 88"/>
                <a:gd name="T1" fmla="*/ 21 h 92"/>
                <a:gd name="T2" fmla="*/ 81 w 88"/>
                <a:gd name="T3" fmla="*/ 62 h 92"/>
                <a:gd name="T4" fmla="*/ 70 w 88"/>
                <a:gd name="T5" fmla="*/ 25 h 92"/>
                <a:gd name="T6" fmla="*/ 31 w 88"/>
                <a:gd name="T7" fmla="*/ 1 h 92"/>
                <a:gd name="T8" fmla="*/ 2 w 88"/>
                <a:gd name="T9" fmla="*/ 21 h 92"/>
                <a:gd name="T10" fmla="*/ 13 w 88"/>
                <a:gd name="T11" fmla="*/ 38 h 92"/>
                <a:gd name="T12" fmla="*/ 34 w 88"/>
                <a:gd name="T13" fmla="*/ 61 h 92"/>
                <a:gd name="T14" fmla="*/ 73 w 88"/>
                <a:gd name="T15" fmla="*/ 72 h 92"/>
                <a:gd name="T16" fmla="*/ 80 w 88"/>
                <a:gd name="T17" fmla="*/ 37 h 92"/>
                <a:gd name="T18" fmla="*/ 40 w 88"/>
                <a:gd name="T19" fmla="*/ 5 h 92"/>
                <a:gd name="T20" fmla="*/ 7 w 88"/>
                <a:gd name="T21" fmla="*/ 24 h 92"/>
                <a:gd name="T22" fmla="*/ 20 w 88"/>
                <a:gd name="T23" fmla="*/ 21 h 92"/>
                <a:gd name="T24" fmla="*/ 33 w 88"/>
                <a:gd name="T25" fmla="*/ 17 h 92"/>
                <a:gd name="T26" fmla="*/ 40 w 88"/>
                <a:gd name="T27" fmla="*/ 19 h 92"/>
                <a:gd name="T28" fmla="*/ 55 w 88"/>
                <a:gd name="T29" fmla="*/ 27 h 92"/>
                <a:gd name="T30" fmla="*/ 68 w 88"/>
                <a:gd name="T31" fmla="*/ 55 h 92"/>
                <a:gd name="T32" fmla="*/ 39 w 88"/>
                <a:gd name="T33" fmla="*/ 45 h 92"/>
                <a:gd name="T34" fmla="*/ 30 w 88"/>
                <a:gd name="T35" fmla="*/ 36 h 92"/>
                <a:gd name="T36" fmla="*/ 23 w 88"/>
                <a:gd name="T37" fmla="*/ 32 h 92"/>
                <a:gd name="T38" fmla="*/ 18 w 88"/>
                <a:gd name="T39" fmla="*/ 28 h 92"/>
                <a:gd name="T40" fmla="*/ 18 w 88"/>
                <a:gd name="T41" fmla="*/ 18 h 92"/>
                <a:gd name="T42" fmla="*/ 31 w 88"/>
                <a:gd name="T43" fmla="*/ 12 h 92"/>
                <a:gd name="T44" fmla="*/ 41 w 88"/>
                <a:gd name="T45" fmla="*/ 15 h 92"/>
                <a:gd name="T46" fmla="*/ 54 w 88"/>
                <a:gd name="T47" fmla="*/ 22 h 92"/>
                <a:gd name="T48" fmla="*/ 73 w 88"/>
                <a:gd name="T49" fmla="*/ 49 h 92"/>
                <a:gd name="T50" fmla="*/ 66 w 88"/>
                <a:gd name="T51" fmla="*/ 61 h 92"/>
                <a:gd name="T52" fmla="*/ 56 w 88"/>
                <a:gd name="T53" fmla="*/ 57 h 92"/>
                <a:gd name="T54" fmla="*/ 42 w 88"/>
                <a:gd name="T55" fmla="*/ 45 h 92"/>
                <a:gd name="T56" fmla="*/ 18 w 88"/>
                <a:gd name="T57" fmla="*/ 18 h 92"/>
                <a:gd name="T58" fmla="*/ 14 w 88"/>
                <a:gd name="T59" fmla="*/ 2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8" h="92">
                  <a:moveTo>
                    <a:pt x="14" y="21"/>
                  </a:moveTo>
                  <a:cubicBezTo>
                    <a:pt x="21" y="36"/>
                    <a:pt x="63" y="92"/>
                    <a:pt x="81" y="62"/>
                  </a:cubicBezTo>
                  <a:cubicBezTo>
                    <a:pt x="88" y="50"/>
                    <a:pt x="77" y="33"/>
                    <a:pt x="70" y="25"/>
                  </a:cubicBezTo>
                  <a:cubicBezTo>
                    <a:pt x="61" y="13"/>
                    <a:pt x="47" y="3"/>
                    <a:pt x="31" y="1"/>
                  </a:cubicBezTo>
                  <a:cubicBezTo>
                    <a:pt x="19" y="0"/>
                    <a:pt x="0" y="5"/>
                    <a:pt x="2" y="21"/>
                  </a:cubicBezTo>
                  <a:cubicBezTo>
                    <a:pt x="3" y="29"/>
                    <a:pt x="8" y="34"/>
                    <a:pt x="13" y="38"/>
                  </a:cubicBezTo>
                  <a:cubicBezTo>
                    <a:pt x="21" y="45"/>
                    <a:pt x="27" y="54"/>
                    <a:pt x="34" y="61"/>
                  </a:cubicBezTo>
                  <a:cubicBezTo>
                    <a:pt x="43" y="72"/>
                    <a:pt x="59" y="80"/>
                    <a:pt x="73" y="72"/>
                  </a:cubicBezTo>
                  <a:cubicBezTo>
                    <a:pt x="86" y="65"/>
                    <a:pt x="86" y="49"/>
                    <a:pt x="80" y="37"/>
                  </a:cubicBezTo>
                  <a:cubicBezTo>
                    <a:pt x="72" y="21"/>
                    <a:pt x="57" y="9"/>
                    <a:pt x="40" y="5"/>
                  </a:cubicBezTo>
                  <a:cubicBezTo>
                    <a:pt x="26" y="2"/>
                    <a:pt x="3" y="5"/>
                    <a:pt x="7" y="24"/>
                  </a:cubicBezTo>
                  <a:cubicBezTo>
                    <a:pt x="9" y="32"/>
                    <a:pt x="21" y="29"/>
                    <a:pt x="20" y="21"/>
                  </a:cubicBezTo>
                  <a:cubicBezTo>
                    <a:pt x="19" y="18"/>
                    <a:pt x="31" y="17"/>
                    <a:pt x="33" y="17"/>
                  </a:cubicBezTo>
                  <a:cubicBezTo>
                    <a:pt x="35" y="17"/>
                    <a:pt x="38" y="18"/>
                    <a:pt x="40" y="19"/>
                  </a:cubicBezTo>
                  <a:cubicBezTo>
                    <a:pt x="46" y="20"/>
                    <a:pt x="51" y="23"/>
                    <a:pt x="55" y="27"/>
                  </a:cubicBezTo>
                  <a:cubicBezTo>
                    <a:pt x="62" y="33"/>
                    <a:pt x="73" y="45"/>
                    <a:pt x="68" y="55"/>
                  </a:cubicBezTo>
                  <a:cubicBezTo>
                    <a:pt x="61" y="69"/>
                    <a:pt x="45" y="52"/>
                    <a:pt x="39" y="45"/>
                  </a:cubicBezTo>
                  <a:cubicBezTo>
                    <a:pt x="36" y="42"/>
                    <a:pt x="33" y="39"/>
                    <a:pt x="30" y="36"/>
                  </a:cubicBezTo>
                  <a:cubicBezTo>
                    <a:pt x="28" y="35"/>
                    <a:pt x="25" y="33"/>
                    <a:pt x="23" y="32"/>
                  </a:cubicBezTo>
                  <a:cubicBezTo>
                    <a:pt x="22" y="30"/>
                    <a:pt x="20" y="29"/>
                    <a:pt x="18" y="28"/>
                  </a:cubicBezTo>
                  <a:cubicBezTo>
                    <a:pt x="13" y="25"/>
                    <a:pt x="13" y="22"/>
                    <a:pt x="18" y="18"/>
                  </a:cubicBezTo>
                  <a:cubicBezTo>
                    <a:pt x="22" y="11"/>
                    <a:pt x="23" y="11"/>
                    <a:pt x="31" y="12"/>
                  </a:cubicBezTo>
                  <a:cubicBezTo>
                    <a:pt x="34" y="12"/>
                    <a:pt x="37" y="13"/>
                    <a:pt x="41" y="15"/>
                  </a:cubicBezTo>
                  <a:cubicBezTo>
                    <a:pt x="46" y="17"/>
                    <a:pt x="50" y="19"/>
                    <a:pt x="54" y="22"/>
                  </a:cubicBezTo>
                  <a:cubicBezTo>
                    <a:pt x="62" y="29"/>
                    <a:pt x="71" y="39"/>
                    <a:pt x="73" y="49"/>
                  </a:cubicBezTo>
                  <a:cubicBezTo>
                    <a:pt x="74" y="53"/>
                    <a:pt x="70" y="59"/>
                    <a:pt x="66" y="61"/>
                  </a:cubicBezTo>
                  <a:cubicBezTo>
                    <a:pt x="64" y="62"/>
                    <a:pt x="58" y="59"/>
                    <a:pt x="56" y="57"/>
                  </a:cubicBezTo>
                  <a:cubicBezTo>
                    <a:pt x="50" y="54"/>
                    <a:pt x="46" y="49"/>
                    <a:pt x="42" y="45"/>
                  </a:cubicBezTo>
                  <a:cubicBezTo>
                    <a:pt x="33" y="37"/>
                    <a:pt x="26" y="27"/>
                    <a:pt x="18" y="18"/>
                  </a:cubicBezTo>
                  <a:cubicBezTo>
                    <a:pt x="16" y="16"/>
                    <a:pt x="13" y="19"/>
                    <a:pt x="14" y="21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0" name="Freeform 465"/>
            <p:cNvSpPr/>
            <p:nvPr/>
          </p:nvSpPr>
          <p:spPr bwMode="auto">
            <a:xfrm>
              <a:off x="7243763" y="5113338"/>
              <a:ext cx="141287" cy="258763"/>
            </a:xfrm>
            <a:custGeom>
              <a:avLst/>
              <a:gdLst>
                <a:gd name="T0" fmla="*/ 26 w 50"/>
                <a:gd name="T1" fmla="*/ 6 h 92"/>
                <a:gd name="T2" fmla="*/ 20 w 50"/>
                <a:gd name="T3" fmla="*/ 6 h 92"/>
                <a:gd name="T4" fmla="*/ 4 w 50"/>
                <a:gd name="T5" fmla="*/ 29 h 92"/>
                <a:gd name="T6" fmla="*/ 2 w 50"/>
                <a:gd name="T7" fmla="*/ 77 h 92"/>
                <a:gd name="T8" fmla="*/ 2 w 50"/>
                <a:gd name="T9" fmla="*/ 87 h 92"/>
                <a:gd name="T10" fmla="*/ 11 w 50"/>
                <a:gd name="T11" fmla="*/ 92 h 92"/>
                <a:gd name="T12" fmla="*/ 21 w 50"/>
                <a:gd name="T13" fmla="*/ 86 h 92"/>
                <a:gd name="T14" fmla="*/ 46 w 50"/>
                <a:gd name="T15" fmla="*/ 21 h 92"/>
                <a:gd name="T16" fmla="*/ 37 w 50"/>
                <a:gd name="T17" fmla="*/ 4 h 92"/>
                <a:gd name="T18" fmla="*/ 16 w 50"/>
                <a:gd name="T19" fmla="*/ 10 h 92"/>
                <a:gd name="T20" fmla="*/ 8 w 50"/>
                <a:gd name="T21" fmla="*/ 32 h 92"/>
                <a:gd name="T22" fmla="*/ 3 w 50"/>
                <a:gd name="T23" fmla="*/ 74 h 92"/>
                <a:gd name="T24" fmla="*/ 4 w 50"/>
                <a:gd name="T25" fmla="*/ 85 h 92"/>
                <a:gd name="T26" fmla="*/ 14 w 50"/>
                <a:gd name="T27" fmla="*/ 8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92">
                  <a:moveTo>
                    <a:pt x="26" y="6"/>
                  </a:moveTo>
                  <a:cubicBezTo>
                    <a:pt x="25" y="4"/>
                    <a:pt x="22" y="5"/>
                    <a:pt x="20" y="6"/>
                  </a:cubicBezTo>
                  <a:cubicBezTo>
                    <a:pt x="13" y="12"/>
                    <a:pt x="7" y="20"/>
                    <a:pt x="4" y="29"/>
                  </a:cubicBezTo>
                  <a:cubicBezTo>
                    <a:pt x="0" y="45"/>
                    <a:pt x="4" y="62"/>
                    <a:pt x="2" y="77"/>
                  </a:cubicBezTo>
                  <a:cubicBezTo>
                    <a:pt x="1" y="81"/>
                    <a:pt x="0" y="84"/>
                    <a:pt x="2" y="87"/>
                  </a:cubicBezTo>
                  <a:cubicBezTo>
                    <a:pt x="3" y="91"/>
                    <a:pt x="8" y="92"/>
                    <a:pt x="11" y="92"/>
                  </a:cubicBezTo>
                  <a:cubicBezTo>
                    <a:pt x="15" y="91"/>
                    <a:pt x="18" y="89"/>
                    <a:pt x="21" y="86"/>
                  </a:cubicBezTo>
                  <a:cubicBezTo>
                    <a:pt x="40" y="70"/>
                    <a:pt x="50" y="45"/>
                    <a:pt x="46" y="21"/>
                  </a:cubicBezTo>
                  <a:cubicBezTo>
                    <a:pt x="45" y="14"/>
                    <a:pt x="42" y="7"/>
                    <a:pt x="37" y="4"/>
                  </a:cubicBezTo>
                  <a:cubicBezTo>
                    <a:pt x="30" y="0"/>
                    <a:pt x="21" y="4"/>
                    <a:pt x="16" y="10"/>
                  </a:cubicBezTo>
                  <a:cubicBezTo>
                    <a:pt x="11" y="16"/>
                    <a:pt x="9" y="24"/>
                    <a:pt x="8" y="32"/>
                  </a:cubicBezTo>
                  <a:cubicBezTo>
                    <a:pt x="6" y="46"/>
                    <a:pt x="4" y="60"/>
                    <a:pt x="3" y="74"/>
                  </a:cubicBezTo>
                  <a:cubicBezTo>
                    <a:pt x="2" y="78"/>
                    <a:pt x="2" y="82"/>
                    <a:pt x="4" y="85"/>
                  </a:cubicBezTo>
                  <a:cubicBezTo>
                    <a:pt x="6" y="88"/>
                    <a:pt x="11" y="90"/>
                    <a:pt x="14" y="87"/>
                  </a:cubicBezTo>
                </a:path>
              </a:pathLst>
            </a:custGeom>
            <a:solidFill>
              <a:srgbClr val="786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1" name="Freeform 466"/>
            <p:cNvSpPr/>
            <p:nvPr/>
          </p:nvSpPr>
          <p:spPr bwMode="auto">
            <a:xfrm>
              <a:off x="7224713" y="5095875"/>
              <a:ext cx="185737" cy="307975"/>
            </a:xfrm>
            <a:custGeom>
              <a:avLst/>
              <a:gdLst>
                <a:gd name="T0" fmla="*/ 35 w 66"/>
                <a:gd name="T1" fmla="*/ 12 h 109"/>
                <a:gd name="T2" fmla="*/ 18 w 66"/>
                <a:gd name="T3" fmla="*/ 13 h 109"/>
                <a:gd name="T4" fmla="*/ 3 w 66"/>
                <a:gd name="T5" fmla="*/ 53 h 109"/>
                <a:gd name="T6" fmla="*/ 2 w 66"/>
                <a:gd name="T7" fmla="*/ 82 h 109"/>
                <a:gd name="T8" fmla="*/ 4 w 66"/>
                <a:gd name="T9" fmla="*/ 98 h 109"/>
                <a:gd name="T10" fmla="*/ 33 w 66"/>
                <a:gd name="T11" fmla="*/ 97 h 109"/>
                <a:gd name="T12" fmla="*/ 59 w 66"/>
                <a:gd name="T13" fmla="*/ 20 h 109"/>
                <a:gd name="T14" fmla="*/ 34 w 66"/>
                <a:gd name="T15" fmla="*/ 2 h 109"/>
                <a:gd name="T16" fmla="*/ 10 w 66"/>
                <a:gd name="T17" fmla="*/ 26 h 109"/>
                <a:gd name="T18" fmla="*/ 2 w 66"/>
                <a:gd name="T19" fmla="*/ 82 h 109"/>
                <a:gd name="T20" fmla="*/ 25 w 66"/>
                <a:gd name="T21" fmla="*/ 98 h 109"/>
                <a:gd name="T22" fmla="*/ 19 w 66"/>
                <a:gd name="T23" fmla="*/ 87 h 109"/>
                <a:gd name="T24" fmla="*/ 20 w 66"/>
                <a:gd name="T25" fmla="*/ 53 h 109"/>
                <a:gd name="T26" fmla="*/ 25 w 66"/>
                <a:gd name="T27" fmla="*/ 27 h 109"/>
                <a:gd name="T28" fmla="*/ 39 w 66"/>
                <a:gd name="T29" fmla="*/ 16 h 109"/>
                <a:gd name="T30" fmla="*/ 46 w 66"/>
                <a:gd name="T31" fmla="*/ 30 h 109"/>
                <a:gd name="T32" fmla="*/ 43 w 66"/>
                <a:gd name="T33" fmla="*/ 57 h 109"/>
                <a:gd name="T34" fmla="*/ 29 w 66"/>
                <a:gd name="T35" fmla="*/ 82 h 109"/>
                <a:gd name="T36" fmla="*/ 15 w 66"/>
                <a:gd name="T37" fmla="*/ 85 h 109"/>
                <a:gd name="T38" fmla="*/ 16 w 66"/>
                <a:gd name="T39" fmla="*/ 71 h 109"/>
                <a:gd name="T40" fmla="*/ 16 w 66"/>
                <a:gd name="T41" fmla="*/ 41 h 109"/>
                <a:gd name="T42" fmla="*/ 22 w 66"/>
                <a:gd name="T43" fmla="*/ 25 h 109"/>
                <a:gd name="T44" fmla="*/ 32 w 66"/>
                <a:gd name="T45" fmla="*/ 15 h 109"/>
                <a:gd name="T46" fmla="*/ 35 w 66"/>
                <a:gd name="T47" fmla="*/ 12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6" h="109">
                  <a:moveTo>
                    <a:pt x="35" y="12"/>
                  </a:moveTo>
                  <a:cubicBezTo>
                    <a:pt x="33" y="3"/>
                    <a:pt x="23" y="9"/>
                    <a:pt x="18" y="13"/>
                  </a:cubicBezTo>
                  <a:cubicBezTo>
                    <a:pt x="7" y="24"/>
                    <a:pt x="3" y="39"/>
                    <a:pt x="3" y="53"/>
                  </a:cubicBezTo>
                  <a:cubicBezTo>
                    <a:pt x="3" y="63"/>
                    <a:pt x="4" y="72"/>
                    <a:pt x="2" y="82"/>
                  </a:cubicBezTo>
                  <a:cubicBezTo>
                    <a:pt x="1" y="87"/>
                    <a:pt x="0" y="93"/>
                    <a:pt x="4" y="98"/>
                  </a:cubicBezTo>
                  <a:cubicBezTo>
                    <a:pt x="11" y="109"/>
                    <a:pt x="25" y="104"/>
                    <a:pt x="33" y="97"/>
                  </a:cubicBezTo>
                  <a:cubicBezTo>
                    <a:pt x="54" y="79"/>
                    <a:pt x="66" y="47"/>
                    <a:pt x="59" y="20"/>
                  </a:cubicBezTo>
                  <a:cubicBezTo>
                    <a:pt x="55" y="9"/>
                    <a:pt x="47" y="0"/>
                    <a:pt x="34" y="2"/>
                  </a:cubicBezTo>
                  <a:cubicBezTo>
                    <a:pt x="21" y="3"/>
                    <a:pt x="14" y="14"/>
                    <a:pt x="10" y="26"/>
                  </a:cubicBezTo>
                  <a:cubicBezTo>
                    <a:pt x="5" y="43"/>
                    <a:pt x="3" y="64"/>
                    <a:pt x="2" y="82"/>
                  </a:cubicBezTo>
                  <a:cubicBezTo>
                    <a:pt x="2" y="95"/>
                    <a:pt x="13" y="109"/>
                    <a:pt x="25" y="98"/>
                  </a:cubicBezTo>
                  <a:cubicBezTo>
                    <a:pt x="30" y="93"/>
                    <a:pt x="25" y="86"/>
                    <a:pt x="19" y="87"/>
                  </a:cubicBezTo>
                  <a:cubicBezTo>
                    <a:pt x="15" y="88"/>
                    <a:pt x="20" y="55"/>
                    <a:pt x="20" y="53"/>
                  </a:cubicBezTo>
                  <a:cubicBezTo>
                    <a:pt x="21" y="44"/>
                    <a:pt x="22" y="35"/>
                    <a:pt x="25" y="27"/>
                  </a:cubicBezTo>
                  <a:cubicBezTo>
                    <a:pt x="27" y="22"/>
                    <a:pt x="32" y="13"/>
                    <a:pt x="39" y="16"/>
                  </a:cubicBezTo>
                  <a:cubicBezTo>
                    <a:pt x="44" y="17"/>
                    <a:pt x="46" y="26"/>
                    <a:pt x="46" y="30"/>
                  </a:cubicBezTo>
                  <a:cubicBezTo>
                    <a:pt x="47" y="39"/>
                    <a:pt x="46" y="49"/>
                    <a:pt x="43" y="57"/>
                  </a:cubicBezTo>
                  <a:cubicBezTo>
                    <a:pt x="40" y="67"/>
                    <a:pt x="35" y="75"/>
                    <a:pt x="29" y="82"/>
                  </a:cubicBezTo>
                  <a:cubicBezTo>
                    <a:pt x="26" y="85"/>
                    <a:pt x="19" y="93"/>
                    <a:pt x="15" y="85"/>
                  </a:cubicBezTo>
                  <a:cubicBezTo>
                    <a:pt x="14" y="83"/>
                    <a:pt x="16" y="74"/>
                    <a:pt x="16" y="71"/>
                  </a:cubicBezTo>
                  <a:cubicBezTo>
                    <a:pt x="16" y="61"/>
                    <a:pt x="15" y="51"/>
                    <a:pt x="16" y="41"/>
                  </a:cubicBezTo>
                  <a:cubicBezTo>
                    <a:pt x="17" y="35"/>
                    <a:pt x="19" y="30"/>
                    <a:pt x="22" y="25"/>
                  </a:cubicBezTo>
                  <a:cubicBezTo>
                    <a:pt x="23" y="24"/>
                    <a:pt x="30" y="14"/>
                    <a:pt x="32" y="15"/>
                  </a:cubicBezTo>
                  <a:cubicBezTo>
                    <a:pt x="34" y="15"/>
                    <a:pt x="36" y="14"/>
                    <a:pt x="35" y="12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2" name="Freeform 467"/>
            <p:cNvSpPr/>
            <p:nvPr/>
          </p:nvSpPr>
          <p:spPr bwMode="auto">
            <a:xfrm>
              <a:off x="7477125" y="4848225"/>
              <a:ext cx="114300" cy="211138"/>
            </a:xfrm>
            <a:custGeom>
              <a:avLst/>
              <a:gdLst>
                <a:gd name="T0" fmla="*/ 12 w 40"/>
                <a:gd name="T1" fmla="*/ 9 h 75"/>
                <a:gd name="T2" fmla="*/ 9 w 40"/>
                <a:gd name="T3" fmla="*/ 49 h 75"/>
                <a:gd name="T4" fmla="*/ 12 w 40"/>
                <a:gd name="T5" fmla="*/ 66 h 75"/>
                <a:gd name="T6" fmla="*/ 27 w 40"/>
                <a:gd name="T7" fmla="*/ 71 h 75"/>
                <a:gd name="T8" fmla="*/ 33 w 40"/>
                <a:gd name="T9" fmla="*/ 64 h 75"/>
                <a:gd name="T10" fmla="*/ 36 w 40"/>
                <a:gd name="T11" fmla="*/ 17 h 75"/>
                <a:gd name="T12" fmla="*/ 18 w 40"/>
                <a:gd name="T13" fmla="*/ 2 h 75"/>
                <a:gd name="T14" fmla="*/ 8 w 40"/>
                <a:gd name="T15" fmla="*/ 18 h 75"/>
                <a:gd name="T16" fmla="*/ 10 w 40"/>
                <a:gd name="T17" fmla="*/ 68 h 75"/>
                <a:gd name="T18" fmla="*/ 16 w 40"/>
                <a:gd name="T19" fmla="*/ 74 h 75"/>
                <a:gd name="T20" fmla="*/ 24 w 40"/>
                <a:gd name="T21" fmla="*/ 7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75">
                  <a:moveTo>
                    <a:pt x="12" y="9"/>
                  </a:moveTo>
                  <a:cubicBezTo>
                    <a:pt x="10" y="22"/>
                    <a:pt x="9" y="36"/>
                    <a:pt x="9" y="49"/>
                  </a:cubicBezTo>
                  <a:cubicBezTo>
                    <a:pt x="9" y="55"/>
                    <a:pt x="9" y="61"/>
                    <a:pt x="12" y="66"/>
                  </a:cubicBezTo>
                  <a:cubicBezTo>
                    <a:pt x="15" y="71"/>
                    <a:pt x="22" y="74"/>
                    <a:pt x="27" y="71"/>
                  </a:cubicBezTo>
                  <a:cubicBezTo>
                    <a:pt x="30" y="70"/>
                    <a:pt x="32" y="67"/>
                    <a:pt x="33" y="64"/>
                  </a:cubicBezTo>
                  <a:cubicBezTo>
                    <a:pt x="39" y="49"/>
                    <a:pt x="40" y="32"/>
                    <a:pt x="36" y="17"/>
                  </a:cubicBezTo>
                  <a:cubicBezTo>
                    <a:pt x="33" y="9"/>
                    <a:pt x="26" y="0"/>
                    <a:pt x="18" y="2"/>
                  </a:cubicBezTo>
                  <a:cubicBezTo>
                    <a:pt x="12" y="4"/>
                    <a:pt x="9" y="11"/>
                    <a:pt x="8" y="18"/>
                  </a:cubicBezTo>
                  <a:cubicBezTo>
                    <a:pt x="4" y="35"/>
                    <a:pt x="0" y="53"/>
                    <a:pt x="10" y="68"/>
                  </a:cubicBezTo>
                  <a:cubicBezTo>
                    <a:pt x="11" y="70"/>
                    <a:pt x="13" y="72"/>
                    <a:pt x="16" y="74"/>
                  </a:cubicBezTo>
                  <a:cubicBezTo>
                    <a:pt x="19" y="75"/>
                    <a:pt x="23" y="74"/>
                    <a:pt x="24" y="71"/>
                  </a:cubicBezTo>
                </a:path>
              </a:pathLst>
            </a:custGeom>
            <a:solidFill>
              <a:srgbClr val="786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3" name="Freeform 468"/>
            <p:cNvSpPr/>
            <p:nvPr/>
          </p:nvSpPr>
          <p:spPr bwMode="auto">
            <a:xfrm>
              <a:off x="7461250" y="4826000"/>
              <a:ext cx="146050" cy="261938"/>
            </a:xfrm>
            <a:custGeom>
              <a:avLst/>
              <a:gdLst>
                <a:gd name="T0" fmla="*/ 18 w 52"/>
                <a:gd name="T1" fmla="*/ 17 h 93"/>
                <a:gd name="T2" fmla="*/ 31 w 52"/>
                <a:gd name="T3" fmla="*/ 86 h 93"/>
                <a:gd name="T4" fmla="*/ 49 w 52"/>
                <a:gd name="T5" fmla="*/ 56 h 93"/>
                <a:gd name="T6" fmla="*/ 43 w 52"/>
                <a:gd name="T7" fmla="*/ 14 h 93"/>
                <a:gd name="T8" fmla="*/ 18 w 52"/>
                <a:gd name="T9" fmla="*/ 6 h 93"/>
                <a:gd name="T10" fmla="*/ 4 w 52"/>
                <a:gd name="T11" fmla="*/ 43 h 93"/>
                <a:gd name="T12" fmla="*/ 12 w 52"/>
                <a:gd name="T13" fmla="*/ 81 h 93"/>
                <a:gd name="T14" fmla="*/ 34 w 52"/>
                <a:gd name="T15" fmla="*/ 80 h 93"/>
                <a:gd name="T16" fmla="*/ 30 w 52"/>
                <a:gd name="T17" fmla="*/ 75 h 93"/>
                <a:gd name="T18" fmla="*/ 18 w 52"/>
                <a:gd name="T19" fmla="*/ 35 h 93"/>
                <a:gd name="T20" fmla="*/ 24 w 52"/>
                <a:gd name="T21" fmla="*/ 17 h 93"/>
                <a:gd name="T22" fmla="*/ 38 w 52"/>
                <a:gd name="T23" fmla="*/ 38 h 93"/>
                <a:gd name="T24" fmla="*/ 37 w 52"/>
                <a:gd name="T25" fmla="*/ 61 h 93"/>
                <a:gd name="T26" fmla="*/ 33 w 52"/>
                <a:gd name="T27" fmla="*/ 72 h 93"/>
                <a:gd name="T28" fmla="*/ 20 w 52"/>
                <a:gd name="T29" fmla="*/ 60 h 93"/>
                <a:gd name="T30" fmla="*/ 19 w 52"/>
                <a:gd name="T31" fmla="*/ 17 h 93"/>
                <a:gd name="T32" fmla="*/ 18 w 52"/>
                <a:gd name="T33" fmla="*/ 1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" h="93">
                  <a:moveTo>
                    <a:pt x="18" y="17"/>
                  </a:moveTo>
                  <a:cubicBezTo>
                    <a:pt x="10" y="31"/>
                    <a:pt x="0" y="89"/>
                    <a:pt x="31" y="86"/>
                  </a:cubicBezTo>
                  <a:cubicBezTo>
                    <a:pt x="44" y="84"/>
                    <a:pt x="48" y="66"/>
                    <a:pt x="49" y="56"/>
                  </a:cubicBezTo>
                  <a:cubicBezTo>
                    <a:pt x="52" y="43"/>
                    <a:pt x="51" y="26"/>
                    <a:pt x="43" y="14"/>
                  </a:cubicBezTo>
                  <a:cubicBezTo>
                    <a:pt x="38" y="6"/>
                    <a:pt x="28" y="0"/>
                    <a:pt x="18" y="6"/>
                  </a:cubicBezTo>
                  <a:cubicBezTo>
                    <a:pt x="7" y="13"/>
                    <a:pt x="6" y="31"/>
                    <a:pt x="4" y="43"/>
                  </a:cubicBezTo>
                  <a:cubicBezTo>
                    <a:pt x="3" y="56"/>
                    <a:pt x="3" y="71"/>
                    <a:pt x="12" y="81"/>
                  </a:cubicBezTo>
                  <a:cubicBezTo>
                    <a:pt x="17" y="88"/>
                    <a:pt x="32" y="93"/>
                    <a:pt x="34" y="80"/>
                  </a:cubicBezTo>
                  <a:cubicBezTo>
                    <a:pt x="35" y="78"/>
                    <a:pt x="33" y="75"/>
                    <a:pt x="30" y="75"/>
                  </a:cubicBezTo>
                  <a:cubicBezTo>
                    <a:pt x="12" y="76"/>
                    <a:pt x="16" y="46"/>
                    <a:pt x="18" y="35"/>
                  </a:cubicBezTo>
                  <a:cubicBezTo>
                    <a:pt x="19" y="31"/>
                    <a:pt x="20" y="20"/>
                    <a:pt x="24" y="17"/>
                  </a:cubicBezTo>
                  <a:cubicBezTo>
                    <a:pt x="34" y="11"/>
                    <a:pt x="38" y="33"/>
                    <a:pt x="38" y="38"/>
                  </a:cubicBezTo>
                  <a:cubicBezTo>
                    <a:pt x="39" y="45"/>
                    <a:pt x="39" y="53"/>
                    <a:pt x="37" y="61"/>
                  </a:cubicBezTo>
                  <a:cubicBezTo>
                    <a:pt x="36" y="64"/>
                    <a:pt x="35" y="70"/>
                    <a:pt x="33" y="72"/>
                  </a:cubicBezTo>
                  <a:cubicBezTo>
                    <a:pt x="23" y="81"/>
                    <a:pt x="21" y="65"/>
                    <a:pt x="20" y="60"/>
                  </a:cubicBezTo>
                  <a:cubicBezTo>
                    <a:pt x="19" y="46"/>
                    <a:pt x="22" y="31"/>
                    <a:pt x="19" y="17"/>
                  </a:cubicBezTo>
                  <a:cubicBezTo>
                    <a:pt x="18" y="17"/>
                    <a:pt x="18" y="17"/>
                    <a:pt x="18" y="17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" name="Freeform 469"/>
            <p:cNvSpPr/>
            <p:nvPr/>
          </p:nvSpPr>
          <p:spPr bwMode="auto">
            <a:xfrm>
              <a:off x="6824663" y="5305425"/>
              <a:ext cx="153987" cy="117475"/>
            </a:xfrm>
            <a:custGeom>
              <a:avLst/>
              <a:gdLst>
                <a:gd name="T0" fmla="*/ 12 w 55"/>
                <a:gd name="T1" fmla="*/ 20 h 42"/>
                <a:gd name="T2" fmla="*/ 45 w 55"/>
                <a:gd name="T3" fmla="*/ 37 h 42"/>
                <a:gd name="T4" fmla="*/ 54 w 55"/>
                <a:gd name="T5" fmla="*/ 33 h 42"/>
                <a:gd name="T6" fmla="*/ 50 w 55"/>
                <a:gd name="T7" fmla="*/ 29 h 42"/>
                <a:gd name="T8" fmla="*/ 16 w 55"/>
                <a:gd name="T9" fmla="*/ 10 h 42"/>
                <a:gd name="T10" fmla="*/ 4 w 55"/>
                <a:gd name="T11" fmla="*/ 8 h 42"/>
                <a:gd name="T12" fmla="*/ 5 w 55"/>
                <a:gd name="T13" fmla="*/ 22 h 42"/>
                <a:gd name="T14" fmla="*/ 42 w 55"/>
                <a:gd name="T15" fmla="*/ 36 h 42"/>
                <a:gd name="T16" fmla="*/ 1 w 55"/>
                <a:gd name="T17" fmla="*/ 10 h 42"/>
                <a:gd name="T18" fmla="*/ 39 w 55"/>
                <a:gd name="T19" fmla="*/ 41 h 42"/>
                <a:gd name="T20" fmla="*/ 47 w 55"/>
                <a:gd name="T21" fmla="*/ 42 h 42"/>
                <a:gd name="T22" fmla="*/ 52 w 55"/>
                <a:gd name="T23" fmla="*/ 28 h 42"/>
                <a:gd name="T24" fmla="*/ 41 w 55"/>
                <a:gd name="T25" fmla="*/ 16 h 42"/>
                <a:gd name="T26" fmla="*/ 5 w 55"/>
                <a:gd name="T27" fmla="*/ 2 h 42"/>
                <a:gd name="T28" fmla="*/ 5 w 55"/>
                <a:gd name="T29" fmla="*/ 1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42">
                  <a:moveTo>
                    <a:pt x="12" y="20"/>
                  </a:moveTo>
                  <a:cubicBezTo>
                    <a:pt x="21" y="28"/>
                    <a:pt x="33" y="34"/>
                    <a:pt x="45" y="37"/>
                  </a:cubicBezTo>
                  <a:cubicBezTo>
                    <a:pt x="49" y="38"/>
                    <a:pt x="55" y="36"/>
                    <a:pt x="54" y="33"/>
                  </a:cubicBezTo>
                  <a:cubicBezTo>
                    <a:pt x="54" y="31"/>
                    <a:pt x="52" y="30"/>
                    <a:pt x="50" y="29"/>
                  </a:cubicBezTo>
                  <a:cubicBezTo>
                    <a:pt x="39" y="22"/>
                    <a:pt x="28" y="16"/>
                    <a:pt x="16" y="10"/>
                  </a:cubicBezTo>
                  <a:cubicBezTo>
                    <a:pt x="12" y="7"/>
                    <a:pt x="8" y="5"/>
                    <a:pt x="4" y="8"/>
                  </a:cubicBezTo>
                  <a:cubicBezTo>
                    <a:pt x="0" y="11"/>
                    <a:pt x="2" y="18"/>
                    <a:pt x="5" y="22"/>
                  </a:cubicBezTo>
                  <a:cubicBezTo>
                    <a:pt x="13" y="33"/>
                    <a:pt x="28" y="39"/>
                    <a:pt x="42" y="36"/>
                  </a:cubicBezTo>
                  <a:cubicBezTo>
                    <a:pt x="27" y="31"/>
                    <a:pt x="13" y="21"/>
                    <a:pt x="1" y="10"/>
                  </a:cubicBezTo>
                  <a:cubicBezTo>
                    <a:pt x="5" y="27"/>
                    <a:pt x="22" y="37"/>
                    <a:pt x="39" y="41"/>
                  </a:cubicBezTo>
                  <a:cubicBezTo>
                    <a:pt x="42" y="42"/>
                    <a:pt x="45" y="42"/>
                    <a:pt x="47" y="42"/>
                  </a:cubicBezTo>
                  <a:cubicBezTo>
                    <a:pt x="52" y="40"/>
                    <a:pt x="54" y="33"/>
                    <a:pt x="52" y="28"/>
                  </a:cubicBezTo>
                  <a:cubicBezTo>
                    <a:pt x="50" y="23"/>
                    <a:pt x="46" y="19"/>
                    <a:pt x="41" y="16"/>
                  </a:cubicBezTo>
                  <a:cubicBezTo>
                    <a:pt x="31" y="8"/>
                    <a:pt x="18" y="0"/>
                    <a:pt x="5" y="2"/>
                  </a:cubicBezTo>
                  <a:cubicBezTo>
                    <a:pt x="5" y="5"/>
                    <a:pt x="5" y="8"/>
                    <a:pt x="5" y="11"/>
                  </a:cubicBezTo>
                </a:path>
              </a:pathLst>
            </a:custGeom>
            <a:solidFill>
              <a:srgbClr val="786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5" name="Freeform 470"/>
            <p:cNvSpPr/>
            <p:nvPr/>
          </p:nvSpPr>
          <p:spPr bwMode="auto">
            <a:xfrm>
              <a:off x="6815138" y="5291138"/>
              <a:ext cx="200025" cy="157163"/>
            </a:xfrm>
            <a:custGeom>
              <a:avLst/>
              <a:gdLst>
                <a:gd name="T0" fmla="*/ 14 w 71"/>
                <a:gd name="T1" fmla="*/ 25 h 56"/>
                <a:gd name="T2" fmla="*/ 34 w 71"/>
                <a:gd name="T3" fmla="*/ 40 h 56"/>
                <a:gd name="T4" fmla="*/ 57 w 71"/>
                <a:gd name="T5" fmla="*/ 44 h 56"/>
                <a:gd name="T6" fmla="*/ 28 w 71"/>
                <a:gd name="T7" fmla="*/ 15 h 56"/>
                <a:gd name="T8" fmla="*/ 5 w 71"/>
                <a:gd name="T9" fmla="*/ 10 h 56"/>
                <a:gd name="T10" fmla="*/ 2 w 71"/>
                <a:gd name="T11" fmla="*/ 23 h 56"/>
                <a:gd name="T12" fmla="*/ 45 w 71"/>
                <a:gd name="T13" fmla="*/ 45 h 56"/>
                <a:gd name="T14" fmla="*/ 46 w 71"/>
                <a:gd name="T15" fmla="*/ 38 h 56"/>
                <a:gd name="T16" fmla="*/ 7 w 71"/>
                <a:gd name="T17" fmla="*/ 12 h 56"/>
                <a:gd name="T18" fmla="*/ 1 w 71"/>
                <a:gd name="T19" fmla="*/ 16 h 56"/>
                <a:gd name="T20" fmla="*/ 23 w 71"/>
                <a:gd name="T21" fmla="*/ 43 h 56"/>
                <a:gd name="T22" fmla="*/ 56 w 71"/>
                <a:gd name="T23" fmla="*/ 47 h 56"/>
                <a:gd name="T24" fmla="*/ 51 w 71"/>
                <a:gd name="T25" fmla="*/ 21 h 56"/>
                <a:gd name="T26" fmla="*/ 8 w 71"/>
                <a:gd name="T27" fmla="*/ 2 h 56"/>
                <a:gd name="T28" fmla="*/ 3 w 71"/>
                <a:gd name="T29" fmla="*/ 7 h 56"/>
                <a:gd name="T30" fmla="*/ 4 w 71"/>
                <a:gd name="T31" fmla="*/ 17 h 56"/>
                <a:gd name="T32" fmla="*/ 12 w 71"/>
                <a:gd name="T33" fmla="*/ 17 h 56"/>
                <a:gd name="T34" fmla="*/ 13 w 71"/>
                <a:gd name="T35" fmla="*/ 7 h 56"/>
                <a:gd name="T36" fmla="*/ 8 w 71"/>
                <a:gd name="T37" fmla="*/ 12 h 56"/>
                <a:gd name="T38" fmla="*/ 36 w 71"/>
                <a:gd name="T39" fmla="*/ 20 h 56"/>
                <a:gd name="T40" fmla="*/ 46 w 71"/>
                <a:gd name="T41" fmla="*/ 28 h 56"/>
                <a:gd name="T42" fmla="*/ 41 w 71"/>
                <a:gd name="T43" fmla="*/ 42 h 56"/>
                <a:gd name="T44" fmla="*/ 8 w 71"/>
                <a:gd name="T45" fmla="*/ 14 h 56"/>
                <a:gd name="T46" fmla="*/ 2 w 71"/>
                <a:gd name="T47" fmla="*/ 18 h 56"/>
                <a:gd name="T48" fmla="*/ 44 w 71"/>
                <a:gd name="T49" fmla="*/ 45 h 56"/>
                <a:gd name="T50" fmla="*/ 45 w 71"/>
                <a:gd name="T51" fmla="*/ 38 h 56"/>
                <a:gd name="T52" fmla="*/ 18 w 71"/>
                <a:gd name="T53" fmla="*/ 32 h 56"/>
                <a:gd name="T54" fmla="*/ 12 w 71"/>
                <a:gd name="T55" fmla="*/ 26 h 56"/>
                <a:gd name="T56" fmla="*/ 10 w 71"/>
                <a:gd name="T57" fmla="*/ 23 h 56"/>
                <a:gd name="T58" fmla="*/ 17 w 71"/>
                <a:gd name="T59" fmla="*/ 18 h 56"/>
                <a:gd name="T60" fmla="*/ 33 w 71"/>
                <a:gd name="T61" fmla="*/ 26 h 56"/>
                <a:gd name="T62" fmla="*/ 47 w 71"/>
                <a:gd name="T63" fmla="*/ 34 h 56"/>
                <a:gd name="T64" fmla="*/ 51 w 71"/>
                <a:gd name="T65" fmla="*/ 38 h 56"/>
                <a:gd name="T66" fmla="*/ 44 w 71"/>
                <a:gd name="T67" fmla="*/ 37 h 56"/>
                <a:gd name="T68" fmla="*/ 15 w 71"/>
                <a:gd name="T69" fmla="*/ 24 h 56"/>
                <a:gd name="T70" fmla="*/ 14 w 71"/>
                <a:gd name="T71" fmla="*/ 2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1" h="56">
                  <a:moveTo>
                    <a:pt x="14" y="25"/>
                  </a:moveTo>
                  <a:cubicBezTo>
                    <a:pt x="18" y="32"/>
                    <a:pt x="27" y="37"/>
                    <a:pt x="34" y="40"/>
                  </a:cubicBezTo>
                  <a:cubicBezTo>
                    <a:pt x="40" y="43"/>
                    <a:pt x="51" y="48"/>
                    <a:pt x="57" y="44"/>
                  </a:cubicBezTo>
                  <a:cubicBezTo>
                    <a:pt x="71" y="34"/>
                    <a:pt x="33" y="18"/>
                    <a:pt x="28" y="15"/>
                  </a:cubicBezTo>
                  <a:cubicBezTo>
                    <a:pt x="22" y="12"/>
                    <a:pt x="13" y="5"/>
                    <a:pt x="5" y="10"/>
                  </a:cubicBezTo>
                  <a:cubicBezTo>
                    <a:pt x="1" y="13"/>
                    <a:pt x="1" y="19"/>
                    <a:pt x="2" y="23"/>
                  </a:cubicBezTo>
                  <a:cubicBezTo>
                    <a:pt x="8" y="40"/>
                    <a:pt x="29" y="47"/>
                    <a:pt x="45" y="45"/>
                  </a:cubicBezTo>
                  <a:cubicBezTo>
                    <a:pt x="49" y="45"/>
                    <a:pt x="50" y="39"/>
                    <a:pt x="46" y="38"/>
                  </a:cubicBezTo>
                  <a:cubicBezTo>
                    <a:pt x="31" y="32"/>
                    <a:pt x="18" y="23"/>
                    <a:pt x="7" y="12"/>
                  </a:cubicBezTo>
                  <a:cubicBezTo>
                    <a:pt x="4" y="9"/>
                    <a:pt x="0" y="12"/>
                    <a:pt x="1" y="16"/>
                  </a:cubicBezTo>
                  <a:cubicBezTo>
                    <a:pt x="4" y="28"/>
                    <a:pt x="12" y="37"/>
                    <a:pt x="23" y="43"/>
                  </a:cubicBezTo>
                  <a:cubicBezTo>
                    <a:pt x="32" y="48"/>
                    <a:pt x="48" y="56"/>
                    <a:pt x="56" y="47"/>
                  </a:cubicBezTo>
                  <a:cubicBezTo>
                    <a:pt x="64" y="39"/>
                    <a:pt x="58" y="27"/>
                    <a:pt x="51" y="21"/>
                  </a:cubicBezTo>
                  <a:cubicBezTo>
                    <a:pt x="40" y="10"/>
                    <a:pt x="24" y="0"/>
                    <a:pt x="8" y="2"/>
                  </a:cubicBezTo>
                  <a:cubicBezTo>
                    <a:pt x="5" y="2"/>
                    <a:pt x="3" y="4"/>
                    <a:pt x="3" y="7"/>
                  </a:cubicBezTo>
                  <a:cubicBezTo>
                    <a:pt x="3" y="11"/>
                    <a:pt x="3" y="14"/>
                    <a:pt x="4" y="17"/>
                  </a:cubicBezTo>
                  <a:cubicBezTo>
                    <a:pt x="5" y="21"/>
                    <a:pt x="11" y="21"/>
                    <a:pt x="12" y="17"/>
                  </a:cubicBezTo>
                  <a:cubicBezTo>
                    <a:pt x="13" y="14"/>
                    <a:pt x="13" y="11"/>
                    <a:pt x="13" y="7"/>
                  </a:cubicBezTo>
                  <a:cubicBezTo>
                    <a:pt x="11" y="9"/>
                    <a:pt x="10" y="10"/>
                    <a:pt x="8" y="12"/>
                  </a:cubicBezTo>
                  <a:cubicBezTo>
                    <a:pt x="18" y="11"/>
                    <a:pt x="27" y="15"/>
                    <a:pt x="36" y="20"/>
                  </a:cubicBezTo>
                  <a:cubicBezTo>
                    <a:pt x="39" y="23"/>
                    <a:pt x="44" y="25"/>
                    <a:pt x="46" y="28"/>
                  </a:cubicBezTo>
                  <a:cubicBezTo>
                    <a:pt x="52" y="34"/>
                    <a:pt x="55" y="44"/>
                    <a:pt x="41" y="42"/>
                  </a:cubicBezTo>
                  <a:cubicBezTo>
                    <a:pt x="27" y="40"/>
                    <a:pt x="12" y="28"/>
                    <a:pt x="8" y="14"/>
                  </a:cubicBezTo>
                  <a:cubicBezTo>
                    <a:pt x="6" y="15"/>
                    <a:pt x="4" y="16"/>
                    <a:pt x="2" y="18"/>
                  </a:cubicBezTo>
                  <a:cubicBezTo>
                    <a:pt x="14" y="30"/>
                    <a:pt x="28" y="39"/>
                    <a:pt x="44" y="45"/>
                  </a:cubicBezTo>
                  <a:cubicBezTo>
                    <a:pt x="44" y="43"/>
                    <a:pt x="44" y="40"/>
                    <a:pt x="45" y="38"/>
                  </a:cubicBezTo>
                  <a:cubicBezTo>
                    <a:pt x="35" y="39"/>
                    <a:pt x="26" y="37"/>
                    <a:pt x="18" y="32"/>
                  </a:cubicBezTo>
                  <a:cubicBezTo>
                    <a:pt x="16" y="30"/>
                    <a:pt x="14" y="28"/>
                    <a:pt x="12" y="26"/>
                  </a:cubicBezTo>
                  <a:cubicBezTo>
                    <a:pt x="11" y="25"/>
                    <a:pt x="11" y="24"/>
                    <a:pt x="10" y="23"/>
                  </a:cubicBezTo>
                  <a:cubicBezTo>
                    <a:pt x="12" y="21"/>
                    <a:pt x="15" y="19"/>
                    <a:pt x="17" y="18"/>
                  </a:cubicBezTo>
                  <a:cubicBezTo>
                    <a:pt x="21" y="17"/>
                    <a:pt x="30" y="24"/>
                    <a:pt x="33" y="26"/>
                  </a:cubicBezTo>
                  <a:cubicBezTo>
                    <a:pt x="37" y="29"/>
                    <a:pt x="42" y="31"/>
                    <a:pt x="47" y="34"/>
                  </a:cubicBezTo>
                  <a:cubicBezTo>
                    <a:pt x="49" y="35"/>
                    <a:pt x="52" y="35"/>
                    <a:pt x="51" y="38"/>
                  </a:cubicBezTo>
                  <a:cubicBezTo>
                    <a:pt x="51" y="40"/>
                    <a:pt x="46" y="38"/>
                    <a:pt x="44" y="37"/>
                  </a:cubicBezTo>
                  <a:cubicBezTo>
                    <a:pt x="33" y="35"/>
                    <a:pt x="25" y="28"/>
                    <a:pt x="15" y="24"/>
                  </a:cubicBezTo>
                  <a:cubicBezTo>
                    <a:pt x="14" y="24"/>
                    <a:pt x="13" y="24"/>
                    <a:pt x="14" y="25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6" name="Freeform 471"/>
            <p:cNvSpPr/>
            <p:nvPr/>
          </p:nvSpPr>
          <p:spPr bwMode="auto">
            <a:xfrm>
              <a:off x="6813550" y="4967288"/>
              <a:ext cx="22225" cy="22225"/>
            </a:xfrm>
            <a:custGeom>
              <a:avLst/>
              <a:gdLst>
                <a:gd name="T0" fmla="*/ 7 w 8"/>
                <a:gd name="T1" fmla="*/ 4 h 8"/>
                <a:gd name="T2" fmla="*/ 7 w 8"/>
                <a:gd name="T3" fmla="*/ 3 h 8"/>
                <a:gd name="T4" fmla="*/ 1 w 8"/>
                <a:gd name="T5" fmla="*/ 2 h 8"/>
                <a:gd name="T6" fmla="*/ 3 w 8"/>
                <a:gd name="T7" fmla="*/ 7 h 8"/>
                <a:gd name="T8" fmla="*/ 3 w 8"/>
                <a:gd name="T9" fmla="*/ 8 h 8"/>
                <a:gd name="T10" fmla="*/ 7 w 8"/>
                <a:gd name="T1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8">
                  <a:moveTo>
                    <a:pt x="7" y="4"/>
                  </a:moveTo>
                  <a:cubicBezTo>
                    <a:pt x="7" y="4"/>
                    <a:pt x="7" y="4"/>
                    <a:pt x="7" y="3"/>
                  </a:cubicBezTo>
                  <a:cubicBezTo>
                    <a:pt x="6" y="1"/>
                    <a:pt x="3" y="0"/>
                    <a:pt x="1" y="2"/>
                  </a:cubicBezTo>
                  <a:cubicBezTo>
                    <a:pt x="0" y="4"/>
                    <a:pt x="1" y="7"/>
                    <a:pt x="3" y="7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5" y="8"/>
                    <a:pt x="8" y="6"/>
                    <a:pt x="7" y="4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7" name="Freeform 472"/>
            <p:cNvSpPr/>
            <p:nvPr/>
          </p:nvSpPr>
          <p:spPr bwMode="auto">
            <a:xfrm>
              <a:off x="7326313" y="4699000"/>
              <a:ext cx="33337" cy="28575"/>
            </a:xfrm>
            <a:custGeom>
              <a:avLst/>
              <a:gdLst>
                <a:gd name="T0" fmla="*/ 1 w 12"/>
                <a:gd name="T1" fmla="*/ 2 h 10"/>
                <a:gd name="T2" fmla="*/ 3 w 12"/>
                <a:gd name="T3" fmla="*/ 4 h 10"/>
                <a:gd name="T4" fmla="*/ 5 w 12"/>
                <a:gd name="T5" fmla="*/ 6 h 10"/>
                <a:gd name="T6" fmla="*/ 7 w 12"/>
                <a:gd name="T7" fmla="*/ 7 h 10"/>
                <a:gd name="T8" fmla="*/ 9 w 12"/>
                <a:gd name="T9" fmla="*/ 9 h 10"/>
                <a:gd name="T10" fmla="*/ 12 w 12"/>
                <a:gd name="T11" fmla="*/ 8 h 10"/>
                <a:gd name="T12" fmla="*/ 8 w 12"/>
                <a:gd name="T13" fmla="*/ 2 h 10"/>
                <a:gd name="T14" fmla="*/ 5 w 12"/>
                <a:gd name="T15" fmla="*/ 0 h 10"/>
                <a:gd name="T16" fmla="*/ 2 w 12"/>
                <a:gd name="T17" fmla="*/ 0 h 10"/>
                <a:gd name="T18" fmla="*/ 1 w 12"/>
                <a:gd name="T1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0">
                  <a:moveTo>
                    <a:pt x="1" y="2"/>
                  </a:moveTo>
                  <a:cubicBezTo>
                    <a:pt x="2" y="3"/>
                    <a:pt x="2" y="4"/>
                    <a:pt x="3" y="4"/>
                  </a:cubicBezTo>
                  <a:cubicBezTo>
                    <a:pt x="4" y="5"/>
                    <a:pt x="4" y="5"/>
                    <a:pt x="5" y="6"/>
                  </a:cubicBezTo>
                  <a:cubicBezTo>
                    <a:pt x="6" y="6"/>
                    <a:pt x="6" y="7"/>
                    <a:pt x="7" y="7"/>
                  </a:cubicBezTo>
                  <a:cubicBezTo>
                    <a:pt x="7" y="8"/>
                    <a:pt x="8" y="9"/>
                    <a:pt x="9" y="9"/>
                  </a:cubicBezTo>
                  <a:cubicBezTo>
                    <a:pt x="10" y="10"/>
                    <a:pt x="12" y="9"/>
                    <a:pt x="12" y="8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7" y="1"/>
                    <a:pt x="6" y="1"/>
                    <a:pt x="5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1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8" name="Freeform 473"/>
            <p:cNvSpPr/>
            <p:nvPr/>
          </p:nvSpPr>
          <p:spPr bwMode="auto">
            <a:xfrm>
              <a:off x="7483475" y="4484688"/>
              <a:ext cx="11112" cy="28575"/>
            </a:xfrm>
            <a:custGeom>
              <a:avLst/>
              <a:gdLst>
                <a:gd name="T0" fmla="*/ 0 w 4"/>
                <a:gd name="T1" fmla="*/ 1 h 10"/>
                <a:gd name="T2" fmla="*/ 1 w 4"/>
                <a:gd name="T3" fmla="*/ 9 h 10"/>
                <a:gd name="T4" fmla="*/ 4 w 4"/>
                <a:gd name="T5" fmla="*/ 8 h 10"/>
                <a:gd name="T6" fmla="*/ 3 w 4"/>
                <a:gd name="T7" fmla="*/ 1 h 10"/>
                <a:gd name="T8" fmla="*/ 0 w 4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0">
                  <a:moveTo>
                    <a:pt x="0" y="1"/>
                  </a:moveTo>
                  <a:cubicBezTo>
                    <a:pt x="0" y="4"/>
                    <a:pt x="0" y="7"/>
                    <a:pt x="1" y="9"/>
                  </a:cubicBezTo>
                  <a:cubicBezTo>
                    <a:pt x="2" y="10"/>
                    <a:pt x="4" y="10"/>
                    <a:pt x="4" y="8"/>
                  </a:cubicBezTo>
                  <a:cubicBezTo>
                    <a:pt x="4" y="6"/>
                    <a:pt x="3" y="3"/>
                    <a:pt x="3" y="1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9" name="Freeform 474"/>
            <p:cNvSpPr/>
            <p:nvPr/>
          </p:nvSpPr>
          <p:spPr bwMode="auto">
            <a:xfrm>
              <a:off x="7461250" y="5240338"/>
              <a:ext cx="7937" cy="4763"/>
            </a:xfrm>
            <a:custGeom>
              <a:avLst/>
              <a:gdLst>
                <a:gd name="T0" fmla="*/ 1 w 3"/>
                <a:gd name="T1" fmla="*/ 2 h 2"/>
                <a:gd name="T2" fmla="*/ 1 w 3"/>
                <a:gd name="T3" fmla="*/ 0 h 2"/>
                <a:gd name="T4" fmla="*/ 1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3" y="2"/>
                    <a:pt x="3" y="0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0" name="Freeform 475"/>
            <p:cNvSpPr/>
            <p:nvPr/>
          </p:nvSpPr>
          <p:spPr bwMode="auto">
            <a:xfrm>
              <a:off x="7102475" y="5383213"/>
              <a:ext cx="36512" cy="17463"/>
            </a:xfrm>
            <a:custGeom>
              <a:avLst/>
              <a:gdLst>
                <a:gd name="T0" fmla="*/ 0 w 13"/>
                <a:gd name="T1" fmla="*/ 4 h 6"/>
                <a:gd name="T2" fmla="*/ 6 w 13"/>
                <a:gd name="T3" fmla="*/ 5 h 6"/>
                <a:gd name="T4" fmla="*/ 12 w 13"/>
                <a:gd name="T5" fmla="*/ 4 h 6"/>
                <a:gd name="T6" fmla="*/ 12 w 13"/>
                <a:gd name="T7" fmla="*/ 2 h 6"/>
                <a:gd name="T8" fmla="*/ 6 w 13"/>
                <a:gd name="T9" fmla="*/ 1 h 6"/>
                <a:gd name="T10" fmla="*/ 0 w 13"/>
                <a:gd name="T11" fmla="*/ 2 h 6"/>
                <a:gd name="T12" fmla="*/ 0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0" y="4"/>
                  </a:moveTo>
                  <a:cubicBezTo>
                    <a:pt x="2" y="5"/>
                    <a:pt x="4" y="5"/>
                    <a:pt x="6" y="5"/>
                  </a:cubicBezTo>
                  <a:cubicBezTo>
                    <a:pt x="8" y="5"/>
                    <a:pt x="10" y="6"/>
                    <a:pt x="12" y="4"/>
                  </a:cubicBezTo>
                  <a:cubicBezTo>
                    <a:pt x="13" y="4"/>
                    <a:pt x="13" y="2"/>
                    <a:pt x="12" y="2"/>
                  </a:cubicBezTo>
                  <a:cubicBezTo>
                    <a:pt x="10" y="0"/>
                    <a:pt x="8" y="1"/>
                    <a:pt x="6" y="1"/>
                  </a:cubicBezTo>
                  <a:cubicBezTo>
                    <a:pt x="4" y="1"/>
                    <a:pt x="2" y="1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1" name="Freeform 476"/>
            <p:cNvSpPr/>
            <p:nvPr/>
          </p:nvSpPr>
          <p:spPr bwMode="auto">
            <a:xfrm>
              <a:off x="7040563" y="4481513"/>
              <a:ext cx="25400" cy="19050"/>
            </a:xfrm>
            <a:custGeom>
              <a:avLst/>
              <a:gdLst>
                <a:gd name="T0" fmla="*/ 5 w 9"/>
                <a:gd name="T1" fmla="*/ 7 h 7"/>
                <a:gd name="T2" fmla="*/ 5 w 9"/>
                <a:gd name="T3" fmla="*/ 0 h 7"/>
                <a:gd name="T4" fmla="*/ 5 w 9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7">
                  <a:moveTo>
                    <a:pt x="5" y="7"/>
                  </a:moveTo>
                  <a:cubicBezTo>
                    <a:pt x="9" y="7"/>
                    <a:pt x="9" y="0"/>
                    <a:pt x="5" y="0"/>
                  </a:cubicBezTo>
                  <a:cubicBezTo>
                    <a:pt x="0" y="0"/>
                    <a:pt x="0" y="7"/>
                    <a:pt x="5" y="7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18" name="Line 308"/>
          <p:cNvSpPr>
            <a:spLocks noChangeShapeType="1"/>
          </p:cNvSpPr>
          <p:nvPr/>
        </p:nvSpPr>
        <p:spPr bwMode="auto">
          <a:xfrm flipH="1">
            <a:off x="9897824" y="219202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9" name="Line 309"/>
          <p:cNvSpPr>
            <a:spLocks noChangeShapeType="1"/>
          </p:cNvSpPr>
          <p:nvPr/>
        </p:nvSpPr>
        <p:spPr bwMode="auto">
          <a:xfrm flipH="1">
            <a:off x="9897824" y="219202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13" name="组合 512"/>
          <p:cNvGrpSpPr/>
          <p:nvPr/>
        </p:nvGrpSpPr>
        <p:grpSpPr>
          <a:xfrm>
            <a:off x="8661879" y="2527300"/>
            <a:ext cx="904875" cy="696913"/>
            <a:chOff x="8598138" y="2690497"/>
            <a:chExt cx="904875" cy="696913"/>
          </a:xfrm>
        </p:grpSpPr>
        <p:sp>
          <p:nvSpPr>
            <p:cNvPr id="496" name="Freeform 480"/>
            <p:cNvSpPr/>
            <p:nvPr/>
          </p:nvSpPr>
          <p:spPr bwMode="auto">
            <a:xfrm>
              <a:off x="8736251" y="2882585"/>
              <a:ext cx="596900" cy="423863"/>
            </a:xfrm>
            <a:custGeom>
              <a:avLst/>
              <a:gdLst>
                <a:gd name="T0" fmla="*/ 17 w 211"/>
                <a:gd name="T1" fmla="*/ 0 h 149"/>
                <a:gd name="T2" fmla="*/ 1 w 211"/>
                <a:gd name="T3" fmla="*/ 80 h 149"/>
                <a:gd name="T4" fmla="*/ 6 w 211"/>
                <a:gd name="T5" fmla="*/ 88 h 149"/>
                <a:gd name="T6" fmla="*/ 80 w 211"/>
                <a:gd name="T7" fmla="*/ 145 h 149"/>
                <a:gd name="T8" fmla="*/ 90 w 211"/>
                <a:gd name="T9" fmla="*/ 147 h 149"/>
                <a:gd name="T10" fmla="*/ 175 w 211"/>
                <a:gd name="T11" fmla="*/ 139 h 149"/>
                <a:gd name="T12" fmla="*/ 187 w 211"/>
                <a:gd name="T13" fmla="*/ 133 h 149"/>
                <a:gd name="T14" fmla="*/ 201 w 211"/>
                <a:gd name="T15" fmla="*/ 39 h 149"/>
                <a:gd name="T16" fmla="*/ 17 w 211"/>
                <a:gd name="T1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1" h="149">
                  <a:moveTo>
                    <a:pt x="17" y="0"/>
                  </a:moveTo>
                  <a:cubicBezTo>
                    <a:pt x="17" y="0"/>
                    <a:pt x="0" y="56"/>
                    <a:pt x="1" y="80"/>
                  </a:cubicBezTo>
                  <a:cubicBezTo>
                    <a:pt x="1" y="84"/>
                    <a:pt x="3" y="87"/>
                    <a:pt x="6" y="88"/>
                  </a:cubicBezTo>
                  <a:cubicBezTo>
                    <a:pt x="18" y="94"/>
                    <a:pt x="55" y="117"/>
                    <a:pt x="80" y="145"/>
                  </a:cubicBezTo>
                  <a:cubicBezTo>
                    <a:pt x="82" y="148"/>
                    <a:pt x="86" y="149"/>
                    <a:pt x="90" y="147"/>
                  </a:cubicBezTo>
                  <a:cubicBezTo>
                    <a:pt x="104" y="142"/>
                    <a:pt x="145" y="129"/>
                    <a:pt x="175" y="139"/>
                  </a:cubicBezTo>
                  <a:cubicBezTo>
                    <a:pt x="180" y="140"/>
                    <a:pt x="185" y="138"/>
                    <a:pt x="187" y="133"/>
                  </a:cubicBezTo>
                  <a:cubicBezTo>
                    <a:pt x="195" y="116"/>
                    <a:pt x="211" y="62"/>
                    <a:pt x="201" y="39"/>
                  </a:cubicBezTo>
                  <a:cubicBezTo>
                    <a:pt x="188" y="11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7" name="Freeform 481"/>
            <p:cNvSpPr/>
            <p:nvPr/>
          </p:nvSpPr>
          <p:spPr bwMode="auto">
            <a:xfrm>
              <a:off x="8626713" y="2690497"/>
              <a:ext cx="876300" cy="457200"/>
            </a:xfrm>
            <a:custGeom>
              <a:avLst/>
              <a:gdLst>
                <a:gd name="T0" fmla="*/ 305 w 310"/>
                <a:gd name="T1" fmla="*/ 106 h 161"/>
                <a:gd name="T2" fmla="*/ 178 w 310"/>
                <a:gd name="T3" fmla="*/ 5 h 161"/>
                <a:gd name="T4" fmla="*/ 166 w 310"/>
                <a:gd name="T5" fmla="*/ 1 h 161"/>
                <a:gd name="T6" fmla="*/ 166 w 310"/>
                <a:gd name="T7" fmla="*/ 1 h 161"/>
                <a:gd name="T8" fmla="*/ 165 w 310"/>
                <a:gd name="T9" fmla="*/ 1 h 161"/>
                <a:gd name="T10" fmla="*/ 13 w 310"/>
                <a:gd name="T11" fmla="*/ 34 h 161"/>
                <a:gd name="T12" fmla="*/ 10 w 310"/>
                <a:gd name="T13" fmla="*/ 35 h 161"/>
                <a:gd name="T14" fmla="*/ 5 w 310"/>
                <a:gd name="T15" fmla="*/ 50 h 161"/>
                <a:gd name="T16" fmla="*/ 9 w 310"/>
                <a:gd name="T17" fmla="*/ 54 h 161"/>
                <a:gd name="T18" fmla="*/ 118 w 310"/>
                <a:gd name="T19" fmla="*/ 156 h 161"/>
                <a:gd name="T20" fmla="*/ 125 w 310"/>
                <a:gd name="T21" fmla="*/ 160 h 161"/>
                <a:gd name="T22" fmla="*/ 131 w 310"/>
                <a:gd name="T23" fmla="*/ 160 h 161"/>
                <a:gd name="T24" fmla="*/ 298 w 310"/>
                <a:gd name="T25" fmla="*/ 124 h 161"/>
                <a:gd name="T26" fmla="*/ 306 w 310"/>
                <a:gd name="T27" fmla="*/ 119 h 161"/>
                <a:gd name="T28" fmla="*/ 305 w 310"/>
                <a:gd name="T29" fmla="*/ 10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0" h="161">
                  <a:moveTo>
                    <a:pt x="305" y="106"/>
                  </a:moveTo>
                  <a:cubicBezTo>
                    <a:pt x="303" y="105"/>
                    <a:pt x="226" y="44"/>
                    <a:pt x="178" y="5"/>
                  </a:cubicBezTo>
                  <a:cubicBezTo>
                    <a:pt x="176" y="2"/>
                    <a:pt x="172" y="0"/>
                    <a:pt x="166" y="1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6" y="1"/>
                    <a:pt x="166" y="1"/>
                    <a:pt x="165" y="1"/>
                  </a:cubicBezTo>
                  <a:cubicBezTo>
                    <a:pt x="118" y="11"/>
                    <a:pt x="61" y="25"/>
                    <a:pt x="13" y="34"/>
                  </a:cubicBezTo>
                  <a:cubicBezTo>
                    <a:pt x="12" y="35"/>
                    <a:pt x="11" y="35"/>
                    <a:pt x="10" y="35"/>
                  </a:cubicBezTo>
                  <a:cubicBezTo>
                    <a:pt x="4" y="38"/>
                    <a:pt x="0" y="44"/>
                    <a:pt x="5" y="50"/>
                  </a:cubicBezTo>
                  <a:cubicBezTo>
                    <a:pt x="6" y="52"/>
                    <a:pt x="7" y="53"/>
                    <a:pt x="9" y="54"/>
                  </a:cubicBezTo>
                  <a:cubicBezTo>
                    <a:pt x="38" y="85"/>
                    <a:pt x="83" y="124"/>
                    <a:pt x="118" y="156"/>
                  </a:cubicBezTo>
                  <a:cubicBezTo>
                    <a:pt x="120" y="158"/>
                    <a:pt x="122" y="159"/>
                    <a:pt x="125" y="160"/>
                  </a:cubicBezTo>
                  <a:cubicBezTo>
                    <a:pt x="127" y="161"/>
                    <a:pt x="129" y="161"/>
                    <a:pt x="131" y="160"/>
                  </a:cubicBezTo>
                  <a:cubicBezTo>
                    <a:pt x="209" y="149"/>
                    <a:pt x="234" y="143"/>
                    <a:pt x="298" y="124"/>
                  </a:cubicBezTo>
                  <a:cubicBezTo>
                    <a:pt x="302" y="123"/>
                    <a:pt x="305" y="122"/>
                    <a:pt x="306" y="119"/>
                  </a:cubicBezTo>
                  <a:cubicBezTo>
                    <a:pt x="310" y="116"/>
                    <a:pt x="310" y="110"/>
                    <a:pt x="305" y="106"/>
                  </a:cubicBezTo>
                  <a:close/>
                </a:path>
              </a:pathLst>
            </a:custGeom>
            <a:solidFill>
              <a:srgbClr val="49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8" name="Freeform 482"/>
            <p:cNvSpPr/>
            <p:nvPr/>
          </p:nvSpPr>
          <p:spPr bwMode="auto">
            <a:xfrm>
              <a:off x="9069626" y="2900047"/>
              <a:ext cx="285750" cy="422275"/>
            </a:xfrm>
            <a:custGeom>
              <a:avLst/>
              <a:gdLst>
                <a:gd name="T0" fmla="*/ 3 w 101"/>
                <a:gd name="T1" fmla="*/ 6 h 149"/>
                <a:gd name="T2" fmla="*/ 45 w 101"/>
                <a:gd name="T3" fmla="*/ 25 h 149"/>
                <a:gd name="T4" fmla="*/ 85 w 101"/>
                <a:gd name="T5" fmla="*/ 49 h 149"/>
                <a:gd name="T6" fmla="*/ 84 w 101"/>
                <a:gd name="T7" fmla="*/ 101 h 149"/>
                <a:gd name="T8" fmla="*/ 74 w 101"/>
                <a:gd name="T9" fmla="*/ 145 h 149"/>
                <a:gd name="T10" fmla="*/ 79 w 101"/>
                <a:gd name="T11" fmla="*/ 146 h 149"/>
                <a:gd name="T12" fmla="*/ 93 w 101"/>
                <a:gd name="T13" fmla="*/ 85 h 149"/>
                <a:gd name="T14" fmla="*/ 96 w 101"/>
                <a:gd name="T15" fmla="*/ 52 h 149"/>
                <a:gd name="T16" fmla="*/ 57 w 101"/>
                <a:gd name="T17" fmla="*/ 26 h 149"/>
                <a:gd name="T18" fmla="*/ 4 w 101"/>
                <a:gd name="T19" fmla="*/ 1 h 149"/>
                <a:gd name="T20" fmla="*/ 3 w 101"/>
                <a:gd name="T21" fmla="*/ 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149">
                  <a:moveTo>
                    <a:pt x="3" y="6"/>
                  </a:moveTo>
                  <a:cubicBezTo>
                    <a:pt x="17" y="12"/>
                    <a:pt x="32" y="18"/>
                    <a:pt x="45" y="25"/>
                  </a:cubicBezTo>
                  <a:cubicBezTo>
                    <a:pt x="58" y="32"/>
                    <a:pt x="75" y="39"/>
                    <a:pt x="85" y="49"/>
                  </a:cubicBezTo>
                  <a:cubicBezTo>
                    <a:pt x="98" y="62"/>
                    <a:pt x="88" y="85"/>
                    <a:pt x="84" y="101"/>
                  </a:cubicBezTo>
                  <a:cubicBezTo>
                    <a:pt x="81" y="116"/>
                    <a:pt x="78" y="131"/>
                    <a:pt x="74" y="145"/>
                  </a:cubicBezTo>
                  <a:cubicBezTo>
                    <a:pt x="74" y="148"/>
                    <a:pt x="78" y="149"/>
                    <a:pt x="79" y="146"/>
                  </a:cubicBezTo>
                  <a:cubicBezTo>
                    <a:pt x="84" y="126"/>
                    <a:pt x="88" y="106"/>
                    <a:pt x="93" y="85"/>
                  </a:cubicBezTo>
                  <a:cubicBezTo>
                    <a:pt x="95" y="76"/>
                    <a:pt x="101" y="62"/>
                    <a:pt x="96" y="52"/>
                  </a:cubicBezTo>
                  <a:cubicBezTo>
                    <a:pt x="89" y="40"/>
                    <a:pt x="68" y="32"/>
                    <a:pt x="57" y="26"/>
                  </a:cubicBezTo>
                  <a:cubicBezTo>
                    <a:pt x="40" y="16"/>
                    <a:pt x="22" y="8"/>
                    <a:pt x="4" y="1"/>
                  </a:cubicBezTo>
                  <a:cubicBezTo>
                    <a:pt x="1" y="0"/>
                    <a:pt x="0" y="5"/>
                    <a:pt x="3" y="6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9" name="Freeform 483"/>
            <p:cNvSpPr/>
            <p:nvPr/>
          </p:nvSpPr>
          <p:spPr bwMode="auto">
            <a:xfrm>
              <a:off x="9247426" y="3308035"/>
              <a:ext cx="49213" cy="65088"/>
            </a:xfrm>
            <a:custGeom>
              <a:avLst/>
              <a:gdLst>
                <a:gd name="T0" fmla="*/ 14 w 17"/>
                <a:gd name="T1" fmla="*/ 1 h 23"/>
                <a:gd name="T2" fmla="*/ 1 w 17"/>
                <a:gd name="T3" fmla="*/ 20 h 23"/>
                <a:gd name="T4" fmla="*/ 5 w 17"/>
                <a:gd name="T5" fmla="*/ 20 h 23"/>
                <a:gd name="T6" fmla="*/ 14 w 17"/>
                <a:gd name="T7" fmla="*/ 5 h 23"/>
                <a:gd name="T8" fmla="*/ 14 w 17"/>
                <a:gd name="T9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3">
                  <a:moveTo>
                    <a:pt x="14" y="1"/>
                  </a:moveTo>
                  <a:cubicBezTo>
                    <a:pt x="5" y="0"/>
                    <a:pt x="1" y="14"/>
                    <a:pt x="1" y="20"/>
                  </a:cubicBezTo>
                  <a:cubicBezTo>
                    <a:pt x="0" y="23"/>
                    <a:pt x="5" y="23"/>
                    <a:pt x="5" y="20"/>
                  </a:cubicBezTo>
                  <a:cubicBezTo>
                    <a:pt x="6" y="16"/>
                    <a:pt x="9" y="5"/>
                    <a:pt x="14" y="5"/>
                  </a:cubicBezTo>
                  <a:cubicBezTo>
                    <a:pt x="17" y="5"/>
                    <a:pt x="17" y="1"/>
                    <a:pt x="14" y="1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0" name="Freeform 484"/>
            <p:cNvSpPr/>
            <p:nvPr/>
          </p:nvSpPr>
          <p:spPr bwMode="auto">
            <a:xfrm>
              <a:off x="9261713" y="3314385"/>
              <a:ext cx="31750" cy="68263"/>
            </a:xfrm>
            <a:custGeom>
              <a:avLst/>
              <a:gdLst>
                <a:gd name="T0" fmla="*/ 6 w 11"/>
                <a:gd name="T1" fmla="*/ 3 h 24"/>
                <a:gd name="T2" fmla="*/ 1 w 11"/>
                <a:gd name="T3" fmla="*/ 20 h 24"/>
                <a:gd name="T4" fmla="*/ 5 w 11"/>
                <a:gd name="T5" fmla="*/ 22 h 24"/>
                <a:gd name="T6" fmla="*/ 10 w 11"/>
                <a:gd name="T7" fmla="*/ 4 h 24"/>
                <a:gd name="T8" fmla="*/ 6 w 11"/>
                <a:gd name="T9" fmla="*/ 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4">
                  <a:moveTo>
                    <a:pt x="6" y="3"/>
                  </a:moveTo>
                  <a:cubicBezTo>
                    <a:pt x="3" y="8"/>
                    <a:pt x="2" y="14"/>
                    <a:pt x="1" y="20"/>
                  </a:cubicBezTo>
                  <a:cubicBezTo>
                    <a:pt x="0" y="23"/>
                    <a:pt x="5" y="24"/>
                    <a:pt x="5" y="22"/>
                  </a:cubicBezTo>
                  <a:cubicBezTo>
                    <a:pt x="6" y="15"/>
                    <a:pt x="8" y="10"/>
                    <a:pt x="10" y="4"/>
                  </a:cubicBezTo>
                  <a:cubicBezTo>
                    <a:pt x="11" y="1"/>
                    <a:pt x="7" y="0"/>
                    <a:pt x="6" y="3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1" name="Freeform 485"/>
            <p:cNvSpPr/>
            <p:nvPr/>
          </p:nvSpPr>
          <p:spPr bwMode="auto">
            <a:xfrm>
              <a:off x="9272826" y="3314385"/>
              <a:ext cx="23813" cy="73025"/>
            </a:xfrm>
            <a:custGeom>
              <a:avLst/>
              <a:gdLst>
                <a:gd name="T0" fmla="*/ 3 w 8"/>
                <a:gd name="T1" fmla="*/ 3 h 26"/>
                <a:gd name="T2" fmla="*/ 0 w 8"/>
                <a:gd name="T3" fmla="*/ 22 h 26"/>
                <a:gd name="T4" fmla="*/ 5 w 8"/>
                <a:gd name="T5" fmla="*/ 23 h 26"/>
                <a:gd name="T6" fmla="*/ 8 w 8"/>
                <a:gd name="T7" fmla="*/ 3 h 26"/>
                <a:gd name="T8" fmla="*/ 3 w 8"/>
                <a:gd name="T9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6">
                  <a:moveTo>
                    <a:pt x="3" y="3"/>
                  </a:moveTo>
                  <a:cubicBezTo>
                    <a:pt x="3" y="9"/>
                    <a:pt x="2" y="15"/>
                    <a:pt x="0" y="22"/>
                  </a:cubicBezTo>
                  <a:cubicBezTo>
                    <a:pt x="0" y="25"/>
                    <a:pt x="4" y="26"/>
                    <a:pt x="5" y="23"/>
                  </a:cubicBezTo>
                  <a:cubicBezTo>
                    <a:pt x="6" y="16"/>
                    <a:pt x="7" y="9"/>
                    <a:pt x="8" y="3"/>
                  </a:cubicBezTo>
                  <a:cubicBezTo>
                    <a:pt x="8" y="0"/>
                    <a:pt x="4" y="0"/>
                    <a:pt x="3" y="3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2" name="Freeform 486"/>
            <p:cNvSpPr/>
            <p:nvPr/>
          </p:nvSpPr>
          <p:spPr bwMode="auto">
            <a:xfrm>
              <a:off x="9282351" y="3311210"/>
              <a:ext cx="33338" cy="74613"/>
            </a:xfrm>
            <a:custGeom>
              <a:avLst/>
              <a:gdLst>
                <a:gd name="T0" fmla="*/ 3 w 12"/>
                <a:gd name="T1" fmla="*/ 5 h 26"/>
                <a:gd name="T2" fmla="*/ 2 w 12"/>
                <a:gd name="T3" fmla="*/ 22 h 26"/>
                <a:gd name="T4" fmla="*/ 7 w 12"/>
                <a:gd name="T5" fmla="*/ 23 h 26"/>
                <a:gd name="T6" fmla="*/ 4 w 12"/>
                <a:gd name="T7" fmla="*/ 1 h 26"/>
                <a:gd name="T8" fmla="*/ 3 w 12"/>
                <a:gd name="T9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6">
                  <a:moveTo>
                    <a:pt x="3" y="5"/>
                  </a:moveTo>
                  <a:cubicBezTo>
                    <a:pt x="6" y="6"/>
                    <a:pt x="3" y="19"/>
                    <a:pt x="2" y="22"/>
                  </a:cubicBezTo>
                  <a:cubicBezTo>
                    <a:pt x="1" y="25"/>
                    <a:pt x="6" y="26"/>
                    <a:pt x="7" y="23"/>
                  </a:cubicBezTo>
                  <a:cubicBezTo>
                    <a:pt x="8" y="17"/>
                    <a:pt x="12" y="4"/>
                    <a:pt x="4" y="1"/>
                  </a:cubicBezTo>
                  <a:cubicBezTo>
                    <a:pt x="1" y="0"/>
                    <a:pt x="0" y="4"/>
                    <a:pt x="3" y="5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3" name="Freeform 487"/>
            <p:cNvSpPr/>
            <p:nvPr/>
          </p:nvSpPr>
          <p:spPr bwMode="auto">
            <a:xfrm>
              <a:off x="9029938" y="2874647"/>
              <a:ext cx="60325" cy="60325"/>
            </a:xfrm>
            <a:custGeom>
              <a:avLst/>
              <a:gdLst>
                <a:gd name="T0" fmla="*/ 13 w 21"/>
                <a:gd name="T1" fmla="*/ 1 h 21"/>
                <a:gd name="T2" fmla="*/ 2 w 21"/>
                <a:gd name="T3" fmla="*/ 8 h 21"/>
                <a:gd name="T4" fmla="*/ 1 w 21"/>
                <a:gd name="T5" fmla="*/ 9 h 21"/>
                <a:gd name="T6" fmla="*/ 8 w 21"/>
                <a:gd name="T7" fmla="*/ 20 h 21"/>
                <a:gd name="T8" fmla="*/ 19 w 21"/>
                <a:gd name="T9" fmla="*/ 13 h 21"/>
                <a:gd name="T10" fmla="*/ 19 w 21"/>
                <a:gd name="T11" fmla="*/ 12 h 21"/>
                <a:gd name="T12" fmla="*/ 13 w 21"/>
                <a:gd name="T1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21">
                  <a:moveTo>
                    <a:pt x="13" y="1"/>
                  </a:moveTo>
                  <a:cubicBezTo>
                    <a:pt x="8" y="0"/>
                    <a:pt x="3" y="3"/>
                    <a:pt x="2" y="8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0" y="14"/>
                    <a:pt x="3" y="19"/>
                    <a:pt x="8" y="20"/>
                  </a:cubicBezTo>
                  <a:cubicBezTo>
                    <a:pt x="13" y="21"/>
                    <a:pt x="18" y="18"/>
                    <a:pt x="19" y="13"/>
                  </a:cubicBezTo>
                  <a:cubicBezTo>
                    <a:pt x="19" y="13"/>
                    <a:pt x="19" y="13"/>
                    <a:pt x="19" y="12"/>
                  </a:cubicBezTo>
                  <a:cubicBezTo>
                    <a:pt x="21" y="8"/>
                    <a:pt x="18" y="2"/>
                    <a:pt x="13" y="1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4" name="Freeform 488"/>
            <p:cNvSpPr/>
            <p:nvPr/>
          </p:nvSpPr>
          <p:spPr bwMode="auto">
            <a:xfrm flipH="1">
              <a:off x="8598138" y="301434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9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5" name="Freeform 489"/>
            <p:cNvSpPr/>
            <p:nvPr/>
          </p:nvSpPr>
          <p:spPr bwMode="auto">
            <a:xfrm flipH="1">
              <a:off x="8645763" y="293497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9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6" name="Freeform 490"/>
            <p:cNvSpPr/>
            <p:nvPr/>
          </p:nvSpPr>
          <p:spPr bwMode="auto">
            <a:xfrm>
              <a:off x="8753713" y="2979422"/>
              <a:ext cx="22225" cy="133350"/>
            </a:xfrm>
            <a:custGeom>
              <a:avLst/>
              <a:gdLst>
                <a:gd name="T0" fmla="*/ 8 w 8"/>
                <a:gd name="T1" fmla="*/ 0 h 47"/>
                <a:gd name="T2" fmla="*/ 0 w 8"/>
                <a:gd name="T3" fmla="*/ 46 h 47"/>
                <a:gd name="T4" fmla="*/ 1 w 8"/>
                <a:gd name="T5" fmla="*/ 46 h 47"/>
                <a:gd name="T6" fmla="*/ 8 w 8"/>
                <a:gd name="T7" fmla="*/ 0 h 47"/>
                <a:gd name="T8" fmla="*/ 8 w 8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7">
                  <a:moveTo>
                    <a:pt x="8" y="0"/>
                  </a:moveTo>
                  <a:cubicBezTo>
                    <a:pt x="4" y="15"/>
                    <a:pt x="2" y="31"/>
                    <a:pt x="0" y="46"/>
                  </a:cubicBezTo>
                  <a:cubicBezTo>
                    <a:pt x="0" y="47"/>
                    <a:pt x="1" y="47"/>
                    <a:pt x="1" y="46"/>
                  </a:cubicBezTo>
                  <a:cubicBezTo>
                    <a:pt x="3" y="31"/>
                    <a:pt x="6" y="15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7" name="Freeform 491"/>
            <p:cNvSpPr/>
            <p:nvPr/>
          </p:nvSpPr>
          <p:spPr bwMode="auto">
            <a:xfrm>
              <a:off x="9233138" y="3223897"/>
              <a:ext cx="34925" cy="39688"/>
            </a:xfrm>
            <a:custGeom>
              <a:avLst/>
              <a:gdLst>
                <a:gd name="T0" fmla="*/ 11 w 12"/>
                <a:gd name="T1" fmla="*/ 0 h 14"/>
                <a:gd name="T2" fmla="*/ 7 w 12"/>
                <a:gd name="T3" fmla="*/ 9 h 14"/>
                <a:gd name="T4" fmla="*/ 0 w 12"/>
                <a:gd name="T5" fmla="*/ 11 h 14"/>
                <a:gd name="T6" fmla="*/ 0 w 12"/>
                <a:gd name="T7" fmla="*/ 12 h 14"/>
                <a:gd name="T8" fmla="*/ 7 w 12"/>
                <a:gd name="T9" fmla="*/ 10 h 14"/>
                <a:gd name="T10" fmla="*/ 12 w 12"/>
                <a:gd name="T11" fmla="*/ 0 h 14"/>
                <a:gd name="T12" fmla="*/ 11 w 12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4">
                  <a:moveTo>
                    <a:pt x="11" y="0"/>
                  </a:moveTo>
                  <a:cubicBezTo>
                    <a:pt x="10" y="3"/>
                    <a:pt x="10" y="6"/>
                    <a:pt x="7" y="9"/>
                  </a:cubicBezTo>
                  <a:cubicBezTo>
                    <a:pt x="5" y="11"/>
                    <a:pt x="3" y="11"/>
                    <a:pt x="0" y="11"/>
                  </a:cubicBezTo>
                  <a:cubicBezTo>
                    <a:pt x="0" y="11"/>
                    <a:pt x="0" y="12"/>
                    <a:pt x="0" y="12"/>
                  </a:cubicBezTo>
                  <a:cubicBezTo>
                    <a:pt x="2" y="14"/>
                    <a:pt x="6" y="12"/>
                    <a:pt x="7" y="10"/>
                  </a:cubicBezTo>
                  <a:cubicBezTo>
                    <a:pt x="10" y="8"/>
                    <a:pt x="11" y="4"/>
                    <a:pt x="12" y="0"/>
                  </a:cubicBezTo>
                  <a:cubicBezTo>
                    <a:pt x="12" y="0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8" name="Freeform 492"/>
            <p:cNvSpPr/>
            <p:nvPr/>
          </p:nvSpPr>
          <p:spPr bwMode="auto">
            <a:xfrm>
              <a:off x="9039463" y="2892110"/>
              <a:ext cx="25400" cy="36513"/>
            </a:xfrm>
            <a:custGeom>
              <a:avLst/>
              <a:gdLst>
                <a:gd name="T0" fmla="*/ 3 w 9"/>
                <a:gd name="T1" fmla="*/ 0 h 13"/>
                <a:gd name="T2" fmla="*/ 1 w 9"/>
                <a:gd name="T3" fmla="*/ 8 h 13"/>
                <a:gd name="T4" fmla="*/ 9 w 9"/>
                <a:gd name="T5" fmla="*/ 11 h 13"/>
                <a:gd name="T6" fmla="*/ 9 w 9"/>
                <a:gd name="T7" fmla="*/ 11 h 13"/>
                <a:gd name="T8" fmla="*/ 6 w 9"/>
                <a:gd name="T9" fmla="*/ 10 h 13"/>
                <a:gd name="T10" fmla="*/ 3 w 9"/>
                <a:gd name="T11" fmla="*/ 7 h 13"/>
                <a:gd name="T12" fmla="*/ 3 w 9"/>
                <a:gd name="T13" fmla="*/ 0 h 13"/>
                <a:gd name="T14" fmla="*/ 3 w 9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3">
                  <a:moveTo>
                    <a:pt x="3" y="0"/>
                  </a:moveTo>
                  <a:cubicBezTo>
                    <a:pt x="0" y="1"/>
                    <a:pt x="0" y="5"/>
                    <a:pt x="1" y="8"/>
                  </a:cubicBezTo>
                  <a:cubicBezTo>
                    <a:pt x="3" y="10"/>
                    <a:pt x="7" y="13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1"/>
                    <a:pt x="7" y="11"/>
                    <a:pt x="6" y="10"/>
                  </a:cubicBezTo>
                  <a:cubicBezTo>
                    <a:pt x="5" y="10"/>
                    <a:pt x="3" y="9"/>
                    <a:pt x="3" y="7"/>
                  </a:cubicBezTo>
                  <a:cubicBezTo>
                    <a:pt x="1" y="5"/>
                    <a:pt x="2" y="2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49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9" name="Freeform 493"/>
            <p:cNvSpPr/>
            <p:nvPr/>
          </p:nvSpPr>
          <p:spPr bwMode="auto">
            <a:xfrm>
              <a:off x="9075976" y="2888935"/>
              <a:ext cx="4763" cy="11113"/>
            </a:xfrm>
            <a:custGeom>
              <a:avLst/>
              <a:gdLst>
                <a:gd name="T0" fmla="*/ 0 w 2"/>
                <a:gd name="T1" fmla="*/ 1 h 4"/>
                <a:gd name="T2" fmla="*/ 1 w 2"/>
                <a:gd name="T3" fmla="*/ 4 h 4"/>
                <a:gd name="T4" fmla="*/ 1 w 2"/>
                <a:gd name="T5" fmla="*/ 4 h 4"/>
                <a:gd name="T6" fmla="*/ 0 w 2"/>
                <a:gd name="T7" fmla="*/ 0 h 4"/>
                <a:gd name="T8" fmla="*/ 0 w 2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0" y="1"/>
                  </a:moveTo>
                  <a:cubicBezTo>
                    <a:pt x="0" y="2"/>
                    <a:pt x="1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49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0" name="Freeform 494"/>
            <p:cNvSpPr/>
            <p:nvPr/>
          </p:nvSpPr>
          <p:spPr bwMode="auto">
            <a:xfrm>
              <a:off x="8694976" y="2830197"/>
              <a:ext cx="265113" cy="263525"/>
            </a:xfrm>
            <a:custGeom>
              <a:avLst/>
              <a:gdLst>
                <a:gd name="T0" fmla="*/ 1 w 94"/>
                <a:gd name="T1" fmla="*/ 1 h 93"/>
                <a:gd name="T2" fmla="*/ 49 w 94"/>
                <a:gd name="T3" fmla="*/ 53 h 93"/>
                <a:gd name="T4" fmla="*/ 94 w 94"/>
                <a:gd name="T5" fmla="*/ 93 h 93"/>
                <a:gd name="T6" fmla="*/ 94 w 94"/>
                <a:gd name="T7" fmla="*/ 92 h 93"/>
                <a:gd name="T8" fmla="*/ 45 w 94"/>
                <a:gd name="T9" fmla="*/ 47 h 93"/>
                <a:gd name="T10" fmla="*/ 1 w 94"/>
                <a:gd name="T11" fmla="*/ 1 h 93"/>
                <a:gd name="T12" fmla="*/ 1 w 94"/>
                <a:gd name="T13" fmla="*/ 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93">
                  <a:moveTo>
                    <a:pt x="1" y="1"/>
                  </a:moveTo>
                  <a:cubicBezTo>
                    <a:pt x="16" y="19"/>
                    <a:pt x="33" y="36"/>
                    <a:pt x="49" y="53"/>
                  </a:cubicBezTo>
                  <a:cubicBezTo>
                    <a:pt x="63" y="67"/>
                    <a:pt x="76" y="83"/>
                    <a:pt x="94" y="93"/>
                  </a:cubicBezTo>
                  <a:cubicBezTo>
                    <a:pt x="94" y="93"/>
                    <a:pt x="94" y="93"/>
                    <a:pt x="94" y="92"/>
                  </a:cubicBezTo>
                  <a:cubicBezTo>
                    <a:pt x="75" y="80"/>
                    <a:pt x="61" y="63"/>
                    <a:pt x="45" y="47"/>
                  </a:cubicBezTo>
                  <a:cubicBezTo>
                    <a:pt x="31" y="31"/>
                    <a:pt x="16" y="16"/>
                    <a:pt x="1" y="1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1" name="Freeform 495"/>
            <p:cNvSpPr/>
            <p:nvPr/>
          </p:nvSpPr>
          <p:spPr bwMode="auto">
            <a:xfrm>
              <a:off x="9123601" y="2722247"/>
              <a:ext cx="325438" cy="279400"/>
            </a:xfrm>
            <a:custGeom>
              <a:avLst/>
              <a:gdLst>
                <a:gd name="T0" fmla="*/ 1 w 115"/>
                <a:gd name="T1" fmla="*/ 1 h 99"/>
                <a:gd name="T2" fmla="*/ 114 w 115"/>
                <a:gd name="T3" fmla="*/ 99 h 99"/>
                <a:gd name="T4" fmla="*/ 115 w 115"/>
                <a:gd name="T5" fmla="*/ 99 h 99"/>
                <a:gd name="T6" fmla="*/ 1 w 115"/>
                <a:gd name="T7" fmla="*/ 1 h 99"/>
                <a:gd name="T8" fmla="*/ 1 w 115"/>
                <a:gd name="T9" fmla="*/ 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99">
                  <a:moveTo>
                    <a:pt x="1" y="1"/>
                  </a:moveTo>
                  <a:cubicBezTo>
                    <a:pt x="37" y="35"/>
                    <a:pt x="75" y="68"/>
                    <a:pt x="114" y="99"/>
                  </a:cubicBezTo>
                  <a:cubicBezTo>
                    <a:pt x="114" y="99"/>
                    <a:pt x="115" y="99"/>
                    <a:pt x="115" y="99"/>
                  </a:cubicBezTo>
                  <a:cubicBezTo>
                    <a:pt x="78" y="65"/>
                    <a:pt x="40" y="32"/>
                    <a:pt x="1" y="1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39" name="组合 538"/>
          <p:cNvGrpSpPr/>
          <p:nvPr/>
        </p:nvGrpSpPr>
        <p:grpSpPr>
          <a:xfrm>
            <a:off x="1765300" y="3417888"/>
            <a:ext cx="901700" cy="1025525"/>
            <a:chOff x="1765300" y="3417888"/>
            <a:chExt cx="901700" cy="1025525"/>
          </a:xfrm>
        </p:grpSpPr>
        <p:sp>
          <p:nvSpPr>
            <p:cNvPr id="517" name="Freeform 499"/>
            <p:cNvSpPr/>
            <p:nvPr/>
          </p:nvSpPr>
          <p:spPr bwMode="auto">
            <a:xfrm>
              <a:off x="1765300" y="3725863"/>
              <a:ext cx="203200" cy="325438"/>
            </a:xfrm>
            <a:custGeom>
              <a:avLst/>
              <a:gdLst>
                <a:gd name="T0" fmla="*/ 23 w 72"/>
                <a:gd name="T1" fmla="*/ 8 h 115"/>
                <a:gd name="T2" fmla="*/ 30 w 72"/>
                <a:gd name="T3" fmla="*/ 1 h 115"/>
                <a:gd name="T4" fmla="*/ 38 w 72"/>
                <a:gd name="T5" fmla="*/ 0 h 115"/>
                <a:gd name="T6" fmla="*/ 42 w 72"/>
                <a:gd name="T7" fmla="*/ 1 h 115"/>
                <a:gd name="T8" fmla="*/ 45 w 72"/>
                <a:gd name="T9" fmla="*/ 4 h 115"/>
                <a:gd name="T10" fmla="*/ 48 w 72"/>
                <a:gd name="T11" fmla="*/ 11 h 115"/>
                <a:gd name="T12" fmla="*/ 71 w 72"/>
                <a:gd name="T13" fmla="*/ 96 h 115"/>
                <a:gd name="T14" fmla="*/ 72 w 72"/>
                <a:gd name="T15" fmla="*/ 101 h 115"/>
                <a:gd name="T16" fmla="*/ 72 w 72"/>
                <a:gd name="T17" fmla="*/ 106 h 115"/>
                <a:gd name="T18" fmla="*/ 61 w 72"/>
                <a:gd name="T19" fmla="*/ 113 h 115"/>
                <a:gd name="T20" fmla="*/ 48 w 72"/>
                <a:gd name="T21" fmla="*/ 112 h 115"/>
                <a:gd name="T22" fmla="*/ 46 w 72"/>
                <a:gd name="T23" fmla="*/ 108 h 115"/>
                <a:gd name="T24" fmla="*/ 44 w 72"/>
                <a:gd name="T25" fmla="*/ 103 h 115"/>
                <a:gd name="T26" fmla="*/ 29 w 72"/>
                <a:gd name="T27" fmla="*/ 49 h 115"/>
                <a:gd name="T28" fmla="*/ 28 w 72"/>
                <a:gd name="T29" fmla="*/ 51 h 115"/>
                <a:gd name="T30" fmla="*/ 19 w 72"/>
                <a:gd name="T31" fmla="*/ 59 h 115"/>
                <a:gd name="T32" fmla="*/ 8 w 72"/>
                <a:gd name="T33" fmla="*/ 56 h 115"/>
                <a:gd name="T34" fmla="*/ 1 w 72"/>
                <a:gd name="T35" fmla="*/ 48 h 115"/>
                <a:gd name="T36" fmla="*/ 4 w 72"/>
                <a:gd name="T37" fmla="*/ 37 h 115"/>
                <a:gd name="T38" fmla="*/ 22 w 72"/>
                <a:gd name="T39" fmla="*/ 8 h 115"/>
                <a:gd name="T40" fmla="*/ 23 w 72"/>
                <a:gd name="T41" fmla="*/ 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" h="115">
                  <a:moveTo>
                    <a:pt x="23" y="8"/>
                  </a:moveTo>
                  <a:cubicBezTo>
                    <a:pt x="25" y="4"/>
                    <a:pt x="27" y="2"/>
                    <a:pt x="30" y="1"/>
                  </a:cubicBezTo>
                  <a:cubicBezTo>
                    <a:pt x="33" y="1"/>
                    <a:pt x="36" y="0"/>
                    <a:pt x="38" y="0"/>
                  </a:cubicBezTo>
                  <a:cubicBezTo>
                    <a:pt x="40" y="0"/>
                    <a:pt x="41" y="1"/>
                    <a:pt x="42" y="1"/>
                  </a:cubicBezTo>
                  <a:cubicBezTo>
                    <a:pt x="43" y="1"/>
                    <a:pt x="44" y="2"/>
                    <a:pt x="45" y="4"/>
                  </a:cubicBezTo>
                  <a:cubicBezTo>
                    <a:pt x="46" y="5"/>
                    <a:pt x="47" y="8"/>
                    <a:pt x="48" y="11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8"/>
                    <a:pt x="72" y="100"/>
                    <a:pt x="72" y="101"/>
                  </a:cubicBezTo>
                  <a:cubicBezTo>
                    <a:pt x="72" y="102"/>
                    <a:pt x="72" y="104"/>
                    <a:pt x="72" y="106"/>
                  </a:cubicBezTo>
                  <a:cubicBezTo>
                    <a:pt x="71" y="109"/>
                    <a:pt x="67" y="111"/>
                    <a:pt x="61" y="113"/>
                  </a:cubicBezTo>
                  <a:cubicBezTo>
                    <a:pt x="55" y="115"/>
                    <a:pt x="50" y="114"/>
                    <a:pt x="48" y="112"/>
                  </a:cubicBezTo>
                  <a:cubicBezTo>
                    <a:pt x="47" y="111"/>
                    <a:pt x="46" y="110"/>
                    <a:pt x="46" y="108"/>
                  </a:cubicBezTo>
                  <a:cubicBezTo>
                    <a:pt x="45" y="107"/>
                    <a:pt x="45" y="105"/>
                    <a:pt x="44" y="103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5" y="55"/>
                    <a:pt x="21" y="58"/>
                    <a:pt x="19" y="59"/>
                  </a:cubicBezTo>
                  <a:cubicBezTo>
                    <a:pt x="16" y="59"/>
                    <a:pt x="12" y="58"/>
                    <a:pt x="8" y="56"/>
                  </a:cubicBezTo>
                  <a:cubicBezTo>
                    <a:pt x="4" y="53"/>
                    <a:pt x="1" y="50"/>
                    <a:pt x="1" y="48"/>
                  </a:cubicBezTo>
                  <a:cubicBezTo>
                    <a:pt x="0" y="45"/>
                    <a:pt x="1" y="41"/>
                    <a:pt x="4" y="37"/>
                  </a:cubicBezTo>
                  <a:cubicBezTo>
                    <a:pt x="22" y="8"/>
                    <a:pt x="22" y="8"/>
                    <a:pt x="22" y="8"/>
                  </a:cubicBezTo>
                  <a:lnTo>
                    <a:pt x="23" y="8"/>
                  </a:ln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8" name="Freeform 500"/>
            <p:cNvSpPr/>
            <p:nvPr/>
          </p:nvSpPr>
          <p:spPr bwMode="auto">
            <a:xfrm>
              <a:off x="1765300" y="3725863"/>
              <a:ext cx="203200" cy="325438"/>
            </a:xfrm>
            <a:custGeom>
              <a:avLst/>
              <a:gdLst>
                <a:gd name="T0" fmla="*/ 23 w 72"/>
                <a:gd name="T1" fmla="*/ 8 h 115"/>
                <a:gd name="T2" fmla="*/ 30 w 72"/>
                <a:gd name="T3" fmla="*/ 1 h 115"/>
                <a:gd name="T4" fmla="*/ 38 w 72"/>
                <a:gd name="T5" fmla="*/ 0 h 115"/>
                <a:gd name="T6" fmla="*/ 42 w 72"/>
                <a:gd name="T7" fmla="*/ 1 h 115"/>
                <a:gd name="T8" fmla="*/ 45 w 72"/>
                <a:gd name="T9" fmla="*/ 4 h 115"/>
                <a:gd name="T10" fmla="*/ 48 w 72"/>
                <a:gd name="T11" fmla="*/ 11 h 115"/>
                <a:gd name="T12" fmla="*/ 71 w 72"/>
                <a:gd name="T13" fmla="*/ 96 h 115"/>
                <a:gd name="T14" fmla="*/ 72 w 72"/>
                <a:gd name="T15" fmla="*/ 101 h 115"/>
                <a:gd name="T16" fmla="*/ 72 w 72"/>
                <a:gd name="T17" fmla="*/ 106 h 115"/>
                <a:gd name="T18" fmla="*/ 61 w 72"/>
                <a:gd name="T19" fmla="*/ 113 h 115"/>
                <a:gd name="T20" fmla="*/ 48 w 72"/>
                <a:gd name="T21" fmla="*/ 112 h 115"/>
                <a:gd name="T22" fmla="*/ 46 w 72"/>
                <a:gd name="T23" fmla="*/ 108 h 115"/>
                <a:gd name="T24" fmla="*/ 44 w 72"/>
                <a:gd name="T25" fmla="*/ 103 h 115"/>
                <a:gd name="T26" fmla="*/ 29 w 72"/>
                <a:gd name="T27" fmla="*/ 49 h 115"/>
                <a:gd name="T28" fmla="*/ 28 w 72"/>
                <a:gd name="T29" fmla="*/ 51 h 115"/>
                <a:gd name="T30" fmla="*/ 19 w 72"/>
                <a:gd name="T31" fmla="*/ 59 h 115"/>
                <a:gd name="T32" fmla="*/ 8 w 72"/>
                <a:gd name="T33" fmla="*/ 56 h 115"/>
                <a:gd name="T34" fmla="*/ 1 w 72"/>
                <a:gd name="T35" fmla="*/ 48 h 115"/>
                <a:gd name="T36" fmla="*/ 4 w 72"/>
                <a:gd name="T37" fmla="*/ 37 h 115"/>
                <a:gd name="T38" fmla="*/ 22 w 72"/>
                <a:gd name="T39" fmla="*/ 8 h 115"/>
                <a:gd name="T40" fmla="*/ 23 w 72"/>
                <a:gd name="T41" fmla="*/ 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" h="115">
                  <a:moveTo>
                    <a:pt x="23" y="8"/>
                  </a:moveTo>
                  <a:cubicBezTo>
                    <a:pt x="25" y="4"/>
                    <a:pt x="27" y="2"/>
                    <a:pt x="30" y="1"/>
                  </a:cubicBezTo>
                  <a:cubicBezTo>
                    <a:pt x="33" y="1"/>
                    <a:pt x="36" y="0"/>
                    <a:pt x="38" y="0"/>
                  </a:cubicBezTo>
                  <a:cubicBezTo>
                    <a:pt x="40" y="0"/>
                    <a:pt x="41" y="1"/>
                    <a:pt x="42" y="1"/>
                  </a:cubicBezTo>
                  <a:cubicBezTo>
                    <a:pt x="43" y="1"/>
                    <a:pt x="44" y="2"/>
                    <a:pt x="45" y="4"/>
                  </a:cubicBezTo>
                  <a:cubicBezTo>
                    <a:pt x="46" y="5"/>
                    <a:pt x="47" y="8"/>
                    <a:pt x="48" y="11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8"/>
                    <a:pt x="72" y="100"/>
                    <a:pt x="72" y="101"/>
                  </a:cubicBezTo>
                  <a:cubicBezTo>
                    <a:pt x="72" y="102"/>
                    <a:pt x="72" y="104"/>
                    <a:pt x="72" y="106"/>
                  </a:cubicBezTo>
                  <a:cubicBezTo>
                    <a:pt x="71" y="109"/>
                    <a:pt x="67" y="111"/>
                    <a:pt x="61" y="113"/>
                  </a:cubicBezTo>
                  <a:cubicBezTo>
                    <a:pt x="55" y="115"/>
                    <a:pt x="50" y="114"/>
                    <a:pt x="48" y="112"/>
                  </a:cubicBezTo>
                  <a:cubicBezTo>
                    <a:pt x="47" y="111"/>
                    <a:pt x="46" y="110"/>
                    <a:pt x="46" y="108"/>
                  </a:cubicBezTo>
                  <a:cubicBezTo>
                    <a:pt x="45" y="107"/>
                    <a:pt x="45" y="105"/>
                    <a:pt x="44" y="103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5" y="55"/>
                    <a:pt x="21" y="58"/>
                    <a:pt x="19" y="59"/>
                  </a:cubicBezTo>
                  <a:cubicBezTo>
                    <a:pt x="16" y="59"/>
                    <a:pt x="12" y="58"/>
                    <a:pt x="8" y="56"/>
                  </a:cubicBezTo>
                  <a:cubicBezTo>
                    <a:pt x="4" y="53"/>
                    <a:pt x="1" y="50"/>
                    <a:pt x="1" y="48"/>
                  </a:cubicBezTo>
                  <a:cubicBezTo>
                    <a:pt x="0" y="45"/>
                    <a:pt x="1" y="41"/>
                    <a:pt x="4" y="37"/>
                  </a:cubicBezTo>
                  <a:cubicBezTo>
                    <a:pt x="22" y="8"/>
                    <a:pt x="22" y="8"/>
                    <a:pt x="22" y="8"/>
                  </a:cubicBezTo>
                  <a:lnTo>
                    <a:pt x="23" y="8"/>
                  </a:ln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9" name="Freeform 501"/>
            <p:cNvSpPr/>
            <p:nvPr/>
          </p:nvSpPr>
          <p:spPr bwMode="auto">
            <a:xfrm>
              <a:off x="1914525" y="3417888"/>
              <a:ext cx="303213" cy="319088"/>
            </a:xfrm>
            <a:custGeom>
              <a:avLst/>
              <a:gdLst>
                <a:gd name="T0" fmla="*/ 86 w 107"/>
                <a:gd name="T1" fmla="*/ 61 h 113"/>
                <a:gd name="T2" fmla="*/ 94 w 107"/>
                <a:gd name="T3" fmla="*/ 58 h 113"/>
                <a:gd name="T4" fmla="*/ 99 w 107"/>
                <a:gd name="T5" fmla="*/ 60 h 113"/>
                <a:gd name="T6" fmla="*/ 103 w 107"/>
                <a:gd name="T7" fmla="*/ 66 h 113"/>
                <a:gd name="T8" fmla="*/ 106 w 107"/>
                <a:gd name="T9" fmla="*/ 73 h 113"/>
                <a:gd name="T10" fmla="*/ 105 w 107"/>
                <a:gd name="T11" fmla="*/ 77 h 113"/>
                <a:gd name="T12" fmla="*/ 99 w 107"/>
                <a:gd name="T13" fmla="*/ 83 h 113"/>
                <a:gd name="T14" fmla="*/ 51 w 107"/>
                <a:gd name="T15" fmla="*/ 111 h 113"/>
                <a:gd name="T16" fmla="*/ 41 w 107"/>
                <a:gd name="T17" fmla="*/ 112 h 113"/>
                <a:gd name="T18" fmla="*/ 34 w 107"/>
                <a:gd name="T19" fmla="*/ 106 h 113"/>
                <a:gd name="T20" fmla="*/ 31 w 107"/>
                <a:gd name="T21" fmla="*/ 91 h 113"/>
                <a:gd name="T22" fmla="*/ 37 w 107"/>
                <a:gd name="T23" fmla="*/ 75 h 113"/>
                <a:gd name="T24" fmla="*/ 45 w 107"/>
                <a:gd name="T25" fmla="*/ 60 h 113"/>
                <a:gd name="T26" fmla="*/ 51 w 107"/>
                <a:gd name="T27" fmla="*/ 45 h 113"/>
                <a:gd name="T28" fmla="*/ 50 w 107"/>
                <a:gd name="T29" fmla="*/ 32 h 113"/>
                <a:gd name="T30" fmla="*/ 47 w 107"/>
                <a:gd name="T31" fmla="*/ 29 h 113"/>
                <a:gd name="T32" fmla="*/ 43 w 107"/>
                <a:gd name="T33" fmla="*/ 27 h 113"/>
                <a:gd name="T34" fmla="*/ 39 w 107"/>
                <a:gd name="T35" fmla="*/ 26 h 113"/>
                <a:gd name="T36" fmla="*/ 32 w 107"/>
                <a:gd name="T37" fmla="*/ 29 h 113"/>
                <a:gd name="T38" fmla="*/ 27 w 107"/>
                <a:gd name="T39" fmla="*/ 36 h 113"/>
                <a:gd name="T40" fmla="*/ 27 w 107"/>
                <a:gd name="T41" fmla="*/ 43 h 113"/>
                <a:gd name="T42" fmla="*/ 28 w 107"/>
                <a:gd name="T43" fmla="*/ 46 h 113"/>
                <a:gd name="T44" fmla="*/ 28 w 107"/>
                <a:gd name="T45" fmla="*/ 47 h 113"/>
                <a:gd name="T46" fmla="*/ 30 w 107"/>
                <a:gd name="T47" fmla="*/ 51 h 113"/>
                <a:gd name="T48" fmla="*/ 31 w 107"/>
                <a:gd name="T49" fmla="*/ 55 h 113"/>
                <a:gd name="T50" fmla="*/ 23 w 107"/>
                <a:gd name="T51" fmla="*/ 63 h 113"/>
                <a:gd name="T52" fmla="*/ 10 w 107"/>
                <a:gd name="T53" fmla="*/ 65 h 113"/>
                <a:gd name="T54" fmla="*/ 6 w 107"/>
                <a:gd name="T55" fmla="*/ 59 h 113"/>
                <a:gd name="T56" fmla="*/ 2 w 107"/>
                <a:gd name="T57" fmla="*/ 31 h 113"/>
                <a:gd name="T58" fmla="*/ 20 w 107"/>
                <a:gd name="T59" fmla="*/ 7 h 113"/>
                <a:gd name="T60" fmla="*/ 50 w 107"/>
                <a:gd name="T61" fmla="*/ 3 h 113"/>
                <a:gd name="T62" fmla="*/ 73 w 107"/>
                <a:gd name="T63" fmla="*/ 21 h 113"/>
                <a:gd name="T64" fmla="*/ 77 w 107"/>
                <a:gd name="T65" fmla="*/ 36 h 113"/>
                <a:gd name="T66" fmla="*/ 76 w 107"/>
                <a:gd name="T67" fmla="*/ 50 h 113"/>
                <a:gd name="T68" fmla="*/ 66 w 107"/>
                <a:gd name="T69" fmla="*/ 71 h 113"/>
                <a:gd name="T70" fmla="*/ 63 w 107"/>
                <a:gd name="T71" fmla="*/ 74 h 113"/>
                <a:gd name="T72" fmla="*/ 64 w 107"/>
                <a:gd name="T73" fmla="*/ 74 h 113"/>
                <a:gd name="T74" fmla="*/ 86 w 107"/>
                <a:gd name="T75" fmla="*/ 6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7" h="113">
                  <a:moveTo>
                    <a:pt x="86" y="61"/>
                  </a:moveTo>
                  <a:cubicBezTo>
                    <a:pt x="90" y="59"/>
                    <a:pt x="92" y="58"/>
                    <a:pt x="94" y="58"/>
                  </a:cubicBezTo>
                  <a:cubicBezTo>
                    <a:pt x="96" y="58"/>
                    <a:pt x="98" y="59"/>
                    <a:pt x="99" y="60"/>
                  </a:cubicBezTo>
                  <a:cubicBezTo>
                    <a:pt x="100" y="61"/>
                    <a:pt x="102" y="63"/>
                    <a:pt x="103" y="66"/>
                  </a:cubicBezTo>
                  <a:cubicBezTo>
                    <a:pt x="105" y="69"/>
                    <a:pt x="106" y="71"/>
                    <a:pt x="106" y="73"/>
                  </a:cubicBezTo>
                  <a:cubicBezTo>
                    <a:pt x="107" y="75"/>
                    <a:pt x="106" y="76"/>
                    <a:pt x="105" y="77"/>
                  </a:cubicBezTo>
                  <a:cubicBezTo>
                    <a:pt x="104" y="79"/>
                    <a:pt x="102" y="81"/>
                    <a:pt x="99" y="83"/>
                  </a:cubicBezTo>
                  <a:cubicBezTo>
                    <a:pt x="51" y="111"/>
                    <a:pt x="51" y="111"/>
                    <a:pt x="51" y="111"/>
                  </a:cubicBezTo>
                  <a:cubicBezTo>
                    <a:pt x="48" y="113"/>
                    <a:pt x="45" y="113"/>
                    <a:pt x="41" y="112"/>
                  </a:cubicBezTo>
                  <a:cubicBezTo>
                    <a:pt x="38" y="111"/>
                    <a:pt x="35" y="109"/>
                    <a:pt x="34" y="106"/>
                  </a:cubicBezTo>
                  <a:cubicBezTo>
                    <a:pt x="31" y="102"/>
                    <a:pt x="30" y="97"/>
                    <a:pt x="31" y="91"/>
                  </a:cubicBezTo>
                  <a:cubicBezTo>
                    <a:pt x="32" y="86"/>
                    <a:pt x="34" y="80"/>
                    <a:pt x="37" y="75"/>
                  </a:cubicBezTo>
                  <a:cubicBezTo>
                    <a:pt x="39" y="70"/>
                    <a:pt x="42" y="65"/>
                    <a:pt x="45" y="60"/>
                  </a:cubicBezTo>
                  <a:cubicBezTo>
                    <a:pt x="48" y="55"/>
                    <a:pt x="50" y="50"/>
                    <a:pt x="51" y="45"/>
                  </a:cubicBezTo>
                  <a:cubicBezTo>
                    <a:pt x="52" y="40"/>
                    <a:pt x="52" y="35"/>
                    <a:pt x="50" y="32"/>
                  </a:cubicBezTo>
                  <a:cubicBezTo>
                    <a:pt x="49" y="31"/>
                    <a:pt x="48" y="30"/>
                    <a:pt x="47" y="29"/>
                  </a:cubicBezTo>
                  <a:cubicBezTo>
                    <a:pt x="46" y="28"/>
                    <a:pt x="44" y="27"/>
                    <a:pt x="43" y="27"/>
                  </a:cubicBezTo>
                  <a:cubicBezTo>
                    <a:pt x="42" y="26"/>
                    <a:pt x="40" y="26"/>
                    <a:pt x="39" y="26"/>
                  </a:cubicBezTo>
                  <a:cubicBezTo>
                    <a:pt x="37" y="26"/>
                    <a:pt x="34" y="27"/>
                    <a:pt x="32" y="29"/>
                  </a:cubicBezTo>
                  <a:cubicBezTo>
                    <a:pt x="29" y="30"/>
                    <a:pt x="27" y="33"/>
                    <a:pt x="27" y="36"/>
                  </a:cubicBezTo>
                  <a:cubicBezTo>
                    <a:pt x="26" y="39"/>
                    <a:pt x="26" y="41"/>
                    <a:pt x="27" y="43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9" y="49"/>
                    <a:pt x="30" y="50"/>
                    <a:pt x="30" y="51"/>
                  </a:cubicBezTo>
                  <a:cubicBezTo>
                    <a:pt x="31" y="52"/>
                    <a:pt x="31" y="53"/>
                    <a:pt x="31" y="55"/>
                  </a:cubicBezTo>
                  <a:cubicBezTo>
                    <a:pt x="31" y="58"/>
                    <a:pt x="28" y="60"/>
                    <a:pt x="23" y="63"/>
                  </a:cubicBezTo>
                  <a:cubicBezTo>
                    <a:pt x="17" y="67"/>
                    <a:pt x="13" y="67"/>
                    <a:pt x="10" y="65"/>
                  </a:cubicBezTo>
                  <a:cubicBezTo>
                    <a:pt x="9" y="64"/>
                    <a:pt x="8" y="62"/>
                    <a:pt x="6" y="59"/>
                  </a:cubicBezTo>
                  <a:cubicBezTo>
                    <a:pt x="1" y="50"/>
                    <a:pt x="0" y="41"/>
                    <a:pt x="2" y="31"/>
                  </a:cubicBezTo>
                  <a:cubicBezTo>
                    <a:pt x="4" y="20"/>
                    <a:pt x="10" y="12"/>
                    <a:pt x="20" y="7"/>
                  </a:cubicBezTo>
                  <a:cubicBezTo>
                    <a:pt x="30" y="1"/>
                    <a:pt x="40" y="0"/>
                    <a:pt x="50" y="3"/>
                  </a:cubicBezTo>
                  <a:cubicBezTo>
                    <a:pt x="60" y="6"/>
                    <a:pt x="68" y="12"/>
                    <a:pt x="73" y="21"/>
                  </a:cubicBezTo>
                  <a:cubicBezTo>
                    <a:pt x="75" y="26"/>
                    <a:pt x="77" y="31"/>
                    <a:pt x="77" y="36"/>
                  </a:cubicBezTo>
                  <a:cubicBezTo>
                    <a:pt x="78" y="41"/>
                    <a:pt x="77" y="46"/>
                    <a:pt x="76" y="50"/>
                  </a:cubicBezTo>
                  <a:cubicBezTo>
                    <a:pt x="73" y="59"/>
                    <a:pt x="69" y="66"/>
                    <a:pt x="66" y="71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4" y="74"/>
                    <a:pt x="64" y="74"/>
                    <a:pt x="64" y="74"/>
                  </a:cubicBezTo>
                  <a:lnTo>
                    <a:pt x="86" y="61"/>
                  </a:ln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0" name="Freeform 502"/>
            <p:cNvSpPr/>
            <p:nvPr/>
          </p:nvSpPr>
          <p:spPr bwMode="auto">
            <a:xfrm>
              <a:off x="2311400" y="4132263"/>
              <a:ext cx="247650" cy="311150"/>
            </a:xfrm>
            <a:custGeom>
              <a:avLst/>
              <a:gdLst>
                <a:gd name="T0" fmla="*/ 6 w 88"/>
                <a:gd name="T1" fmla="*/ 19 h 110"/>
                <a:gd name="T2" fmla="*/ 25 w 88"/>
                <a:gd name="T3" fmla="*/ 9 h 110"/>
                <a:gd name="T4" fmla="*/ 37 w 88"/>
                <a:gd name="T5" fmla="*/ 2 h 110"/>
                <a:gd name="T6" fmla="*/ 41 w 88"/>
                <a:gd name="T7" fmla="*/ 0 h 110"/>
                <a:gd name="T8" fmla="*/ 45 w 88"/>
                <a:gd name="T9" fmla="*/ 0 h 110"/>
                <a:gd name="T10" fmla="*/ 54 w 88"/>
                <a:gd name="T11" fmla="*/ 8 h 110"/>
                <a:gd name="T12" fmla="*/ 55 w 88"/>
                <a:gd name="T13" fmla="*/ 18 h 110"/>
                <a:gd name="T14" fmla="*/ 53 w 88"/>
                <a:gd name="T15" fmla="*/ 21 h 110"/>
                <a:gd name="T16" fmla="*/ 49 w 88"/>
                <a:gd name="T17" fmla="*/ 24 h 110"/>
                <a:gd name="T18" fmla="*/ 27 w 88"/>
                <a:gd name="T19" fmla="*/ 35 h 110"/>
                <a:gd name="T20" fmla="*/ 31 w 88"/>
                <a:gd name="T21" fmla="*/ 45 h 110"/>
                <a:gd name="T22" fmla="*/ 35 w 88"/>
                <a:gd name="T23" fmla="*/ 43 h 110"/>
                <a:gd name="T24" fmla="*/ 61 w 88"/>
                <a:gd name="T25" fmla="*/ 40 h 110"/>
                <a:gd name="T26" fmla="*/ 82 w 88"/>
                <a:gd name="T27" fmla="*/ 57 h 110"/>
                <a:gd name="T28" fmla="*/ 85 w 88"/>
                <a:gd name="T29" fmla="*/ 83 h 110"/>
                <a:gd name="T30" fmla="*/ 68 w 88"/>
                <a:gd name="T31" fmla="*/ 104 h 110"/>
                <a:gd name="T32" fmla="*/ 44 w 88"/>
                <a:gd name="T33" fmla="*/ 110 h 110"/>
                <a:gd name="T34" fmla="*/ 40 w 88"/>
                <a:gd name="T35" fmla="*/ 109 h 110"/>
                <a:gd name="T36" fmla="*/ 38 w 88"/>
                <a:gd name="T37" fmla="*/ 109 h 110"/>
                <a:gd name="T38" fmla="*/ 30 w 88"/>
                <a:gd name="T39" fmla="*/ 104 h 110"/>
                <a:gd name="T40" fmla="*/ 30 w 88"/>
                <a:gd name="T41" fmla="*/ 93 h 110"/>
                <a:gd name="T42" fmla="*/ 35 w 88"/>
                <a:gd name="T43" fmla="*/ 85 h 110"/>
                <a:gd name="T44" fmla="*/ 45 w 88"/>
                <a:gd name="T45" fmla="*/ 85 h 110"/>
                <a:gd name="T46" fmla="*/ 54 w 88"/>
                <a:gd name="T47" fmla="*/ 83 h 110"/>
                <a:gd name="T48" fmla="*/ 61 w 88"/>
                <a:gd name="T49" fmla="*/ 77 h 110"/>
                <a:gd name="T50" fmla="*/ 60 w 88"/>
                <a:gd name="T51" fmla="*/ 69 h 110"/>
                <a:gd name="T52" fmla="*/ 54 w 88"/>
                <a:gd name="T53" fmla="*/ 64 h 110"/>
                <a:gd name="T54" fmla="*/ 46 w 88"/>
                <a:gd name="T55" fmla="*/ 65 h 110"/>
                <a:gd name="T56" fmla="*/ 41 w 88"/>
                <a:gd name="T57" fmla="*/ 70 h 110"/>
                <a:gd name="T58" fmla="*/ 36 w 88"/>
                <a:gd name="T59" fmla="*/ 77 h 110"/>
                <a:gd name="T60" fmla="*/ 27 w 88"/>
                <a:gd name="T61" fmla="*/ 79 h 110"/>
                <a:gd name="T62" fmla="*/ 19 w 88"/>
                <a:gd name="T63" fmla="*/ 78 h 110"/>
                <a:gd name="T64" fmla="*/ 17 w 88"/>
                <a:gd name="T65" fmla="*/ 76 h 110"/>
                <a:gd name="T66" fmla="*/ 8 w 88"/>
                <a:gd name="T67" fmla="*/ 54 h 110"/>
                <a:gd name="T68" fmla="*/ 1 w 88"/>
                <a:gd name="T69" fmla="*/ 34 h 110"/>
                <a:gd name="T70" fmla="*/ 0 w 88"/>
                <a:gd name="T71" fmla="*/ 31 h 110"/>
                <a:gd name="T72" fmla="*/ 0 w 88"/>
                <a:gd name="T73" fmla="*/ 27 h 110"/>
                <a:gd name="T74" fmla="*/ 2 w 88"/>
                <a:gd name="T75" fmla="*/ 22 h 110"/>
                <a:gd name="T76" fmla="*/ 6 w 88"/>
                <a:gd name="T77" fmla="*/ 1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" h="110">
                  <a:moveTo>
                    <a:pt x="6" y="19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9" y="1"/>
                    <a:pt x="40" y="1"/>
                    <a:pt x="41" y="0"/>
                  </a:cubicBezTo>
                  <a:cubicBezTo>
                    <a:pt x="42" y="0"/>
                    <a:pt x="43" y="0"/>
                    <a:pt x="45" y="0"/>
                  </a:cubicBezTo>
                  <a:cubicBezTo>
                    <a:pt x="48" y="0"/>
                    <a:pt x="51" y="2"/>
                    <a:pt x="54" y="8"/>
                  </a:cubicBezTo>
                  <a:cubicBezTo>
                    <a:pt x="56" y="13"/>
                    <a:pt x="57" y="16"/>
                    <a:pt x="55" y="18"/>
                  </a:cubicBezTo>
                  <a:cubicBezTo>
                    <a:pt x="54" y="20"/>
                    <a:pt x="54" y="21"/>
                    <a:pt x="53" y="21"/>
                  </a:cubicBezTo>
                  <a:cubicBezTo>
                    <a:pt x="52" y="22"/>
                    <a:pt x="51" y="23"/>
                    <a:pt x="49" y="24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8" y="36"/>
                    <a:pt x="29" y="40"/>
                    <a:pt x="31" y="45"/>
                  </a:cubicBezTo>
                  <a:cubicBezTo>
                    <a:pt x="32" y="45"/>
                    <a:pt x="33" y="44"/>
                    <a:pt x="35" y="43"/>
                  </a:cubicBezTo>
                  <a:cubicBezTo>
                    <a:pt x="43" y="38"/>
                    <a:pt x="52" y="38"/>
                    <a:pt x="61" y="40"/>
                  </a:cubicBezTo>
                  <a:cubicBezTo>
                    <a:pt x="71" y="43"/>
                    <a:pt x="77" y="48"/>
                    <a:pt x="82" y="57"/>
                  </a:cubicBezTo>
                  <a:cubicBezTo>
                    <a:pt x="87" y="65"/>
                    <a:pt x="88" y="74"/>
                    <a:pt x="85" y="83"/>
                  </a:cubicBezTo>
                  <a:cubicBezTo>
                    <a:pt x="82" y="93"/>
                    <a:pt x="77" y="100"/>
                    <a:pt x="68" y="104"/>
                  </a:cubicBezTo>
                  <a:cubicBezTo>
                    <a:pt x="60" y="108"/>
                    <a:pt x="52" y="110"/>
                    <a:pt x="44" y="110"/>
                  </a:cubicBezTo>
                  <a:cubicBezTo>
                    <a:pt x="42" y="109"/>
                    <a:pt x="41" y="109"/>
                    <a:pt x="40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34" y="107"/>
                    <a:pt x="31" y="106"/>
                    <a:pt x="30" y="104"/>
                  </a:cubicBezTo>
                  <a:cubicBezTo>
                    <a:pt x="28" y="101"/>
                    <a:pt x="29" y="98"/>
                    <a:pt x="30" y="93"/>
                  </a:cubicBezTo>
                  <a:cubicBezTo>
                    <a:pt x="31" y="89"/>
                    <a:pt x="33" y="87"/>
                    <a:pt x="35" y="85"/>
                  </a:cubicBezTo>
                  <a:cubicBezTo>
                    <a:pt x="37" y="84"/>
                    <a:pt x="41" y="84"/>
                    <a:pt x="45" y="85"/>
                  </a:cubicBezTo>
                  <a:cubicBezTo>
                    <a:pt x="48" y="86"/>
                    <a:pt x="51" y="85"/>
                    <a:pt x="54" y="83"/>
                  </a:cubicBezTo>
                  <a:cubicBezTo>
                    <a:pt x="58" y="81"/>
                    <a:pt x="60" y="79"/>
                    <a:pt x="61" y="77"/>
                  </a:cubicBezTo>
                  <a:cubicBezTo>
                    <a:pt x="62" y="74"/>
                    <a:pt x="62" y="71"/>
                    <a:pt x="60" y="69"/>
                  </a:cubicBezTo>
                  <a:cubicBezTo>
                    <a:pt x="59" y="66"/>
                    <a:pt x="57" y="64"/>
                    <a:pt x="54" y="64"/>
                  </a:cubicBezTo>
                  <a:cubicBezTo>
                    <a:pt x="51" y="63"/>
                    <a:pt x="49" y="64"/>
                    <a:pt x="46" y="65"/>
                  </a:cubicBezTo>
                  <a:cubicBezTo>
                    <a:pt x="44" y="66"/>
                    <a:pt x="42" y="68"/>
                    <a:pt x="41" y="70"/>
                  </a:cubicBezTo>
                  <a:cubicBezTo>
                    <a:pt x="40" y="73"/>
                    <a:pt x="38" y="75"/>
                    <a:pt x="36" y="77"/>
                  </a:cubicBezTo>
                  <a:cubicBezTo>
                    <a:pt x="34" y="78"/>
                    <a:pt x="31" y="79"/>
                    <a:pt x="27" y="79"/>
                  </a:cubicBezTo>
                  <a:cubicBezTo>
                    <a:pt x="23" y="79"/>
                    <a:pt x="21" y="78"/>
                    <a:pt x="19" y="78"/>
                  </a:cubicBezTo>
                  <a:cubicBezTo>
                    <a:pt x="18" y="77"/>
                    <a:pt x="17" y="77"/>
                    <a:pt x="17" y="76"/>
                  </a:cubicBezTo>
                  <a:cubicBezTo>
                    <a:pt x="16" y="74"/>
                    <a:pt x="13" y="67"/>
                    <a:pt x="8" y="54"/>
                  </a:cubicBezTo>
                  <a:cubicBezTo>
                    <a:pt x="3" y="41"/>
                    <a:pt x="1" y="35"/>
                    <a:pt x="1" y="34"/>
                  </a:cubicBezTo>
                  <a:cubicBezTo>
                    <a:pt x="1" y="34"/>
                    <a:pt x="0" y="33"/>
                    <a:pt x="0" y="31"/>
                  </a:cubicBezTo>
                  <a:cubicBezTo>
                    <a:pt x="0" y="30"/>
                    <a:pt x="0" y="28"/>
                    <a:pt x="0" y="27"/>
                  </a:cubicBezTo>
                  <a:cubicBezTo>
                    <a:pt x="0" y="25"/>
                    <a:pt x="1" y="24"/>
                    <a:pt x="2" y="22"/>
                  </a:cubicBezTo>
                  <a:cubicBezTo>
                    <a:pt x="3" y="21"/>
                    <a:pt x="4" y="20"/>
                    <a:pt x="6" y="19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1" name="Freeform 503"/>
            <p:cNvSpPr/>
            <p:nvPr/>
          </p:nvSpPr>
          <p:spPr bwMode="auto">
            <a:xfrm>
              <a:off x="1892300" y="3567113"/>
              <a:ext cx="688975" cy="738188"/>
            </a:xfrm>
            <a:custGeom>
              <a:avLst/>
              <a:gdLst>
                <a:gd name="T0" fmla="*/ 240 w 244"/>
                <a:gd name="T1" fmla="*/ 174 h 261"/>
                <a:gd name="T2" fmla="*/ 232 w 244"/>
                <a:gd name="T3" fmla="*/ 196 h 261"/>
                <a:gd name="T4" fmla="*/ 101 w 244"/>
                <a:gd name="T5" fmla="*/ 257 h 261"/>
                <a:gd name="T6" fmla="*/ 80 w 244"/>
                <a:gd name="T7" fmla="*/ 249 h 261"/>
                <a:gd name="T8" fmla="*/ 4 w 244"/>
                <a:gd name="T9" fmla="*/ 86 h 261"/>
                <a:gd name="T10" fmla="*/ 12 w 244"/>
                <a:gd name="T11" fmla="*/ 65 h 261"/>
                <a:gd name="T12" fmla="*/ 143 w 244"/>
                <a:gd name="T13" fmla="*/ 4 h 261"/>
                <a:gd name="T14" fmla="*/ 164 w 244"/>
                <a:gd name="T15" fmla="*/ 12 h 261"/>
                <a:gd name="T16" fmla="*/ 240 w 244"/>
                <a:gd name="T17" fmla="*/ 174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261">
                  <a:moveTo>
                    <a:pt x="240" y="174"/>
                  </a:moveTo>
                  <a:cubicBezTo>
                    <a:pt x="244" y="182"/>
                    <a:pt x="241" y="192"/>
                    <a:pt x="232" y="196"/>
                  </a:cubicBezTo>
                  <a:cubicBezTo>
                    <a:pt x="101" y="257"/>
                    <a:pt x="101" y="257"/>
                    <a:pt x="101" y="257"/>
                  </a:cubicBezTo>
                  <a:cubicBezTo>
                    <a:pt x="93" y="261"/>
                    <a:pt x="84" y="257"/>
                    <a:pt x="80" y="249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0" y="78"/>
                    <a:pt x="4" y="69"/>
                    <a:pt x="12" y="65"/>
                  </a:cubicBezTo>
                  <a:cubicBezTo>
                    <a:pt x="143" y="4"/>
                    <a:pt x="143" y="4"/>
                    <a:pt x="143" y="4"/>
                  </a:cubicBezTo>
                  <a:cubicBezTo>
                    <a:pt x="151" y="0"/>
                    <a:pt x="160" y="3"/>
                    <a:pt x="164" y="12"/>
                  </a:cubicBezTo>
                  <a:lnTo>
                    <a:pt x="240" y="174"/>
                  </a:lnTo>
                  <a:close/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2" name="Freeform 504"/>
            <p:cNvSpPr/>
            <p:nvPr/>
          </p:nvSpPr>
          <p:spPr bwMode="auto">
            <a:xfrm>
              <a:off x="1887538" y="3552826"/>
              <a:ext cx="706438" cy="760413"/>
            </a:xfrm>
            <a:custGeom>
              <a:avLst/>
              <a:gdLst>
                <a:gd name="T0" fmla="*/ 240 w 250"/>
                <a:gd name="T1" fmla="*/ 181 h 269"/>
                <a:gd name="T2" fmla="*/ 223 w 250"/>
                <a:gd name="T3" fmla="*/ 202 h 269"/>
                <a:gd name="T4" fmla="*/ 187 w 250"/>
                <a:gd name="T5" fmla="*/ 219 h 269"/>
                <a:gd name="T6" fmla="*/ 109 w 250"/>
                <a:gd name="T7" fmla="*/ 256 h 269"/>
                <a:gd name="T8" fmla="*/ 103 w 250"/>
                <a:gd name="T9" fmla="*/ 259 h 269"/>
                <a:gd name="T10" fmla="*/ 86 w 250"/>
                <a:gd name="T11" fmla="*/ 252 h 269"/>
                <a:gd name="T12" fmla="*/ 77 w 250"/>
                <a:gd name="T13" fmla="*/ 232 h 269"/>
                <a:gd name="T14" fmla="*/ 37 w 250"/>
                <a:gd name="T15" fmla="*/ 148 h 269"/>
                <a:gd name="T16" fmla="*/ 10 w 250"/>
                <a:gd name="T17" fmla="*/ 90 h 269"/>
                <a:gd name="T18" fmla="*/ 16 w 250"/>
                <a:gd name="T19" fmla="*/ 73 h 269"/>
                <a:gd name="T20" fmla="*/ 22 w 250"/>
                <a:gd name="T21" fmla="*/ 70 h 269"/>
                <a:gd name="T22" fmla="*/ 56 w 250"/>
                <a:gd name="T23" fmla="*/ 55 h 269"/>
                <a:gd name="T24" fmla="*/ 137 w 250"/>
                <a:gd name="T25" fmla="*/ 17 h 269"/>
                <a:gd name="T26" fmla="*/ 164 w 250"/>
                <a:gd name="T27" fmla="*/ 18 h 269"/>
                <a:gd name="T28" fmla="*/ 171 w 250"/>
                <a:gd name="T29" fmla="*/ 33 h 269"/>
                <a:gd name="T30" fmla="*/ 239 w 250"/>
                <a:gd name="T31" fmla="*/ 179 h 269"/>
                <a:gd name="T32" fmla="*/ 240 w 250"/>
                <a:gd name="T33" fmla="*/ 181 h 269"/>
                <a:gd name="T34" fmla="*/ 247 w 250"/>
                <a:gd name="T35" fmla="*/ 178 h 269"/>
                <a:gd name="T36" fmla="*/ 182 w 250"/>
                <a:gd name="T37" fmla="*/ 40 h 269"/>
                <a:gd name="T38" fmla="*/ 171 w 250"/>
                <a:gd name="T39" fmla="*/ 17 h 269"/>
                <a:gd name="T40" fmla="*/ 144 w 250"/>
                <a:gd name="T41" fmla="*/ 6 h 269"/>
                <a:gd name="T42" fmla="*/ 78 w 250"/>
                <a:gd name="T43" fmla="*/ 36 h 269"/>
                <a:gd name="T44" fmla="*/ 13 w 250"/>
                <a:gd name="T45" fmla="*/ 67 h 269"/>
                <a:gd name="T46" fmla="*/ 4 w 250"/>
                <a:gd name="T47" fmla="*/ 95 h 269"/>
                <a:gd name="T48" fmla="*/ 16 w 250"/>
                <a:gd name="T49" fmla="*/ 119 h 269"/>
                <a:gd name="T50" fmla="*/ 56 w 250"/>
                <a:gd name="T51" fmla="*/ 205 h 269"/>
                <a:gd name="T52" fmla="*/ 80 w 250"/>
                <a:gd name="T53" fmla="*/ 257 h 269"/>
                <a:gd name="T54" fmla="*/ 106 w 250"/>
                <a:gd name="T55" fmla="*/ 265 h 269"/>
                <a:gd name="T56" fmla="*/ 111 w 250"/>
                <a:gd name="T57" fmla="*/ 263 h 269"/>
                <a:gd name="T58" fmla="*/ 143 w 250"/>
                <a:gd name="T59" fmla="*/ 248 h 269"/>
                <a:gd name="T60" fmla="*/ 225 w 250"/>
                <a:gd name="T61" fmla="*/ 209 h 269"/>
                <a:gd name="T62" fmla="*/ 236 w 250"/>
                <a:gd name="T63" fmla="*/ 204 h 269"/>
                <a:gd name="T64" fmla="*/ 246 w 250"/>
                <a:gd name="T65" fmla="*/ 178 h 269"/>
                <a:gd name="T66" fmla="*/ 240 w 250"/>
                <a:gd name="T67" fmla="*/ 181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0" h="269">
                  <a:moveTo>
                    <a:pt x="240" y="181"/>
                  </a:moveTo>
                  <a:cubicBezTo>
                    <a:pt x="245" y="194"/>
                    <a:pt x="232" y="198"/>
                    <a:pt x="223" y="202"/>
                  </a:cubicBezTo>
                  <a:cubicBezTo>
                    <a:pt x="211" y="208"/>
                    <a:pt x="199" y="214"/>
                    <a:pt x="187" y="219"/>
                  </a:cubicBezTo>
                  <a:cubicBezTo>
                    <a:pt x="161" y="231"/>
                    <a:pt x="135" y="244"/>
                    <a:pt x="109" y="256"/>
                  </a:cubicBezTo>
                  <a:cubicBezTo>
                    <a:pt x="107" y="257"/>
                    <a:pt x="105" y="258"/>
                    <a:pt x="103" y="259"/>
                  </a:cubicBezTo>
                  <a:cubicBezTo>
                    <a:pt x="96" y="262"/>
                    <a:pt x="89" y="259"/>
                    <a:pt x="86" y="252"/>
                  </a:cubicBezTo>
                  <a:cubicBezTo>
                    <a:pt x="83" y="246"/>
                    <a:pt x="80" y="239"/>
                    <a:pt x="77" y="232"/>
                  </a:cubicBezTo>
                  <a:cubicBezTo>
                    <a:pt x="64" y="204"/>
                    <a:pt x="50" y="176"/>
                    <a:pt x="37" y="148"/>
                  </a:cubicBezTo>
                  <a:cubicBezTo>
                    <a:pt x="28" y="129"/>
                    <a:pt x="19" y="109"/>
                    <a:pt x="10" y="90"/>
                  </a:cubicBezTo>
                  <a:cubicBezTo>
                    <a:pt x="7" y="84"/>
                    <a:pt x="9" y="76"/>
                    <a:pt x="16" y="73"/>
                  </a:cubicBezTo>
                  <a:cubicBezTo>
                    <a:pt x="18" y="72"/>
                    <a:pt x="20" y="71"/>
                    <a:pt x="22" y="70"/>
                  </a:cubicBezTo>
                  <a:cubicBezTo>
                    <a:pt x="34" y="65"/>
                    <a:pt x="45" y="60"/>
                    <a:pt x="56" y="55"/>
                  </a:cubicBezTo>
                  <a:cubicBezTo>
                    <a:pt x="83" y="42"/>
                    <a:pt x="110" y="29"/>
                    <a:pt x="137" y="17"/>
                  </a:cubicBezTo>
                  <a:cubicBezTo>
                    <a:pt x="146" y="13"/>
                    <a:pt x="158" y="5"/>
                    <a:pt x="164" y="18"/>
                  </a:cubicBezTo>
                  <a:cubicBezTo>
                    <a:pt x="166" y="23"/>
                    <a:pt x="169" y="28"/>
                    <a:pt x="171" y="33"/>
                  </a:cubicBezTo>
                  <a:cubicBezTo>
                    <a:pt x="194" y="82"/>
                    <a:pt x="217" y="130"/>
                    <a:pt x="239" y="179"/>
                  </a:cubicBezTo>
                  <a:cubicBezTo>
                    <a:pt x="240" y="180"/>
                    <a:pt x="240" y="180"/>
                    <a:pt x="240" y="181"/>
                  </a:cubicBezTo>
                  <a:cubicBezTo>
                    <a:pt x="242" y="185"/>
                    <a:pt x="248" y="182"/>
                    <a:pt x="247" y="178"/>
                  </a:cubicBezTo>
                  <a:cubicBezTo>
                    <a:pt x="225" y="132"/>
                    <a:pt x="204" y="86"/>
                    <a:pt x="182" y="40"/>
                  </a:cubicBezTo>
                  <a:cubicBezTo>
                    <a:pt x="179" y="32"/>
                    <a:pt x="175" y="24"/>
                    <a:pt x="171" y="17"/>
                  </a:cubicBezTo>
                  <a:cubicBezTo>
                    <a:pt x="166" y="6"/>
                    <a:pt x="155" y="0"/>
                    <a:pt x="144" y="6"/>
                  </a:cubicBezTo>
                  <a:cubicBezTo>
                    <a:pt x="122" y="16"/>
                    <a:pt x="100" y="26"/>
                    <a:pt x="78" y="36"/>
                  </a:cubicBezTo>
                  <a:cubicBezTo>
                    <a:pt x="56" y="46"/>
                    <a:pt x="35" y="57"/>
                    <a:pt x="13" y="67"/>
                  </a:cubicBezTo>
                  <a:cubicBezTo>
                    <a:pt x="2" y="72"/>
                    <a:pt x="0" y="84"/>
                    <a:pt x="4" y="95"/>
                  </a:cubicBezTo>
                  <a:cubicBezTo>
                    <a:pt x="8" y="103"/>
                    <a:pt x="12" y="111"/>
                    <a:pt x="16" y="119"/>
                  </a:cubicBezTo>
                  <a:cubicBezTo>
                    <a:pt x="29" y="148"/>
                    <a:pt x="43" y="176"/>
                    <a:pt x="56" y="205"/>
                  </a:cubicBezTo>
                  <a:cubicBezTo>
                    <a:pt x="64" y="222"/>
                    <a:pt x="71" y="240"/>
                    <a:pt x="80" y="257"/>
                  </a:cubicBezTo>
                  <a:cubicBezTo>
                    <a:pt x="85" y="266"/>
                    <a:pt x="97" y="269"/>
                    <a:pt x="106" y="265"/>
                  </a:cubicBezTo>
                  <a:cubicBezTo>
                    <a:pt x="107" y="264"/>
                    <a:pt x="109" y="263"/>
                    <a:pt x="111" y="263"/>
                  </a:cubicBezTo>
                  <a:cubicBezTo>
                    <a:pt x="122" y="258"/>
                    <a:pt x="132" y="253"/>
                    <a:pt x="143" y="248"/>
                  </a:cubicBezTo>
                  <a:cubicBezTo>
                    <a:pt x="171" y="235"/>
                    <a:pt x="198" y="222"/>
                    <a:pt x="225" y="209"/>
                  </a:cubicBezTo>
                  <a:cubicBezTo>
                    <a:pt x="229" y="207"/>
                    <a:pt x="233" y="206"/>
                    <a:pt x="236" y="204"/>
                  </a:cubicBezTo>
                  <a:cubicBezTo>
                    <a:pt x="246" y="199"/>
                    <a:pt x="250" y="188"/>
                    <a:pt x="246" y="178"/>
                  </a:cubicBezTo>
                  <a:cubicBezTo>
                    <a:pt x="244" y="174"/>
                    <a:pt x="238" y="177"/>
                    <a:pt x="240" y="181"/>
                  </a:cubicBezTo>
                  <a:close/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3" name="Freeform 505"/>
            <p:cNvSpPr/>
            <p:nvPr/>
          </p:nvSpPr>
          <p:spPr bwMode="auto">
            <a:xfrm>
              <a:off x="2030413" y="3943351"/>
              <a:ext cx="100013" cy="98425"/>
            </a:xfrm>
            <a:custGeom>
              <a:avLst/>
              <a:gdLst>
                <a:gd name="T0" fmla="*/ 34 w 35"/>
                <a:gd name="T1" fmla="*/ 20 h 35"/>
                <a:gd name="T2" fmla="*/ 32 w 35"/>
                <a:gd name="T3" fmla="*/ 26 h 35"/>
                <a:gd name="T4" fmla="*/ 15 w 35"/>
                <a:gd name="T5" fmla="*/ 34 h 35"/>
                <a:gd name="T6" fmla="*/ 9 w 35"/>
                <a:gd name="T7" fmla="*/ 32 h 35"/>
                <a:gd name="T8" fmla="*/ 1 w 35"/>
                <a:gd name="T9" fmla="*/ 14 h 35"/>
                <a:gd name="T10" fmla="*/ 3 w 35"/>
                <a:gd name="T11" fmla="*/ 9 h 35"/>
                <a:gd name="T12" fmla="*/ 21 w 35"/>
                <a:gd name="T13" fmla="*/ 1 h 35"/>
                <a:gd name="T14" fmla="*/ 26 w 35"/>
                <a:gd name="T15" fmla="*/ 3 h 35"/>
                <a:gd name="T16" fmla="*/ 34 w 35"/>
                <a:gd name="T17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34" y="20"/>
                  </a:moveTo>
                  <a:cubicBezTo>
                    <a:pt x="35" y="22"/>
                    <a:pt x="34" y="25"/>
                    <a:pt x="32" y="2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3" y="35"/>
                    <a:pt x="10" y="34"/>
                    <a:pt x="9" y="32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2"/>
                    <a:pt x="1" y="10"/>
                    <a:pt x="3" y="9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3" y="0"/>
                    <a:pt x="25" y="1"/>
                    <a:pt x="26" y="3"/>
                  </a:cubicBezTo>
                  <a:lnTo>
                    <a:pt x="3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4" name="Freeform 506"/>
            <p:cNvSpPr/>
            <p:nvPr/>
          </p:nvSpPr>
          <p:spPr bwMode="auto">
            <a:xfrm>
              <a:off x="2132013" y="3895726"/>
              <a:ext cx="100013" cy="98425"/>
            </a:xfrm>
            <a:custGeom>
              <a:avLst/>
              <a:gdLst>
                <a:gd name="T0" fmla="*/ 34 w 35"/>
                <a:gd name="T1" fmla="*/ 20 h 35"/>
                <a:gd name="T2" fmla="*/ 32 w 35"/>
                <a:gd name="T3" fmla="*/ 26 h 35"/>
                <a:gd name="T4" fmla="*/ 15 w 35"/>
                <a:gd name="T5" fmla="*/ 34 h 35"/>
                <a:gd name="T6" fmla="*/ 10 w 35"/>
                <a:gd name="T7" fmla="*/ 32 h 35"/>
                <a:gd name="T8" fmla="*/ 1 w 35"/>
                <a:gd name="T9" fmla="*/ 15 h 35"/>
                <a:gd name="T10" fmla="*/ 3 w 35"/>
                <a:gd name="T11" fmla="*/ 9 h 35"/>
                <a:gd name="T12" fmla="*/ 21 w 35"/>
                <a:gd name="T13" fmla="*/ 1 h 35"/>
                <a:gd name="T14" fmla="*/ 26 w 35"/>
                <a:gd name="T15" fmla="*/ 3 h 35"/>
                <a:gd name="T16" fmla="*/ 34 w 35"/>
                <a:gd name="T17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34" y="20"/>
                  </a:moveTo>
                  <a:cubicBezTo>
                    <a:pt x="35" y="22"/>
                    <a:pt x="35" y="25"/>
                    <a:pt x="32" y="2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3" y="35"/>
                    <a:pt x="11" y="34"/>
                    <a:pt x="10" y="3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3"/>
                    <a:pt x="1" y="10"/>
                    <a:pt x="3" y="9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3" y="0"/>
                    <a:pt x="25" y="1"/>
                    <a:pt x="26" y="3"/>
                  </a:cubicBezTo>
                  <a:lnTo>
                    <a:pt x="3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5" name="Freeform 507"/>
            <p:cNvSpPr/>
            <p:nvPr/>
          </p:nvSpPr>
          <p:spPr bwMode="auto">
            <a:xfrm>
              <a:off x="2232025" y="3849688"/>
              <a:ext cx="98425" cy="100013"/>
            </a:xfrm>
            <a:custGeom>
              <a:avLst/>
              <a:gdLst>
                <a:gd name="T0" fmla="*/ 34 w 35"/>
                <a:gd name="T1" fmla="*/ 20 h 35"/>
                <a:gd name="T2" fmla="*/ 32 w 35"/>
                <a:gd name="T3" fmla="*/ 26 h 35"/>
                <a:gd name="T4" fmla="*/ 15 w 35"/>
                <a:gd name="T5" fmla="*/ 34 h 35"/>
                <a:gd name="T6" fmla="*/ 9 w 35"/>
                <a:gd name="T7" fmla="*/ 32 h 35"/>
                <a:gd name="T8" fmla="*/ 1 w 35"/>
                <a:gd name="T9" fmla="*/ 14 h 35"/>
                <a:gd name="T10" fmla="*/ 3 w 35"/>
                <a:gd name="T11" fmla="*/ 9 h 35"/>
                <a:gd name="T12" fmla="*/ 21 w 35"/>
                <a:gd name="T13" fmla="*/ 1 h 35"/>
                <a:gd name="T14" fmla="*/ 26 w 35"/>
                <a:gd name="T15" fmla="*/ 3 h 35"/>
                <a:gd name="T16" fmla="*/ 34 w 35"/>
                <a:gd name="T17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34" y="20"/>
                  </a:moveTo>
                  <a:cubicBezTo>
                    <a:pt x="35" y="22"/>
                    <a:pt x="34" y="25"/>
                    <a:pt x="32" y="2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3" y="35"/>
                    <a:pt x="10" y="34"/>
                    <a:pt x="9" y="32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2"/>
                    <a:pt x="1" y="10"/>
                    <a:pt x="3" y="9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3" y="0"/>
                    <a:pt x="25" y="1"/>
                    <a:pt x="26" y="3"/>
                  </a:cubicBezTo>
                  <a:lnTo>
                    <a:pt x="3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6" name="Freeform 508"/>
            <p:cNvSpPr/>
            <p:nvPr/>
          </p:nvSpPr>
          <p:spPr bwMode="auto">
            <a:xfrm>
              <a:off x="2333625" y="3802063"/>
              <a:ext cx="98425" cy="98425"/>
            </a:xfrm>
            <a:custGeom>
              <a:avLst/>
              <a:gdLst>
                <a:gd name="T0" fmla="*/ 34 w 35"/>
                <a:gd name="T1" fmla="*/ 20 h 35"/>
                <a:gd name="T2" fmla="*/ 32 w 35"/>
                <a:gd name="T3" fmla="*/ 26 h 35"/>
                <a:gd name="T4" fmla="*/ 15 w 35"/>
                <a:gd name="T5" fmla="*/ 34 h 35"/>
                <a:gd name="T6" fmla="*/ 9 w 35"/>
                <a:gd name="T7" fmla="*/ 32 h 35"/>
                <a:gd name="T8" fmla="*/ 1 w 35"/>
                <a:gd name="T9" fmla="*/ 15 h 35"/>
                <a:gd name="T10" fmla="*/ 3 w 35"/>
                <a:gd name="T11" fmla="*/ 9 h 35"/>
                <a:gd name="T12" fmla="*/ 20 w 35"/>
                <a:gd name="T13" fmla="*/ 1 h 35"/>
                <a:gd name="T14" fmla="*/ 26 w 35"/>
                <a:gd name="T15" fmla="*/ 3 h 35"/>
                <a:gd name="T16" fmla="*/ 34 w 35"/>
                <a:gd name="T17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34" y="20"/>
                  </a:moveTo>
                  <a:cubicBezTo>
                    <a:pt x="35" y="23"/>
                    <a:pt x="34" y="25"/>
                    <a:pt x="32" y="2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2" y="35"/>
                    <a:pt x="10" y="34"/>
                    <a:pt x="9" y="3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3"/>
                    <a:pt x="1" y="10"/>
                    <a:pt x="3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5" y="1"/>
                    <a:pt x="26" y="3"/>
                  </a:cubicBezTo>
                  <a:lnTo>
                    <a:pt x="3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7" name="Freeform 509"/>
            <p:cNvSpPr/>
            <p:nvPr/>
          </p:nvSpPr>
          <p:spPr bwMode="auto">
            <a:xfrm>
              <a:off x="2079625" y="4041776"/>
              <a:ext cx="98425" cy="100013"/>
            </a:xfrm>
            <a:custGeom>
              <a:avLst/>
              <a:gdLst>
                <a:gd name="T0" fmla="*/ 34 w 35"/>
                <a:gd name="T1" fmla="*/ 21 h 35"/>
                <a:gd name="T2" fmla="*/ 32 w 35"/>
                <a:gd name="T3" fmla="*/ 26 h 35"/>
                <a:gd name="T4" fmla="*/ 15 w 35"/>
                <a:gd name="T5" fmla="*/ 34 h 35"/>
                <a:gd name="T6" fmla="*/ 9 w 35"/>
                <a:gd name="T7" fmla="*/ 32 h 35"/>
                <a:gd name="T8" fmla="*/ 1 w 35"/>
                <a:gd name="T9" fmla="*/ 15 h 35"/>
                <a:gd name="T10" fmla="*/ 3 w 35"/>
                <a:gd name="T11" fmla="*/ 9 h 35"/>
                <a:gd name="T12" fmla="*/ 20 w 35"/>
                <a:gd name="T13" fmla="*/ 1 h 35"/>
                <a:gd name="T14" fmla="*/ 26 w 35"/>
                <a:gd name="T15" fmla="*/ 3 h 35"/>
                <a:gd name="T16" fmla="*/ 34 w 35"/>
                <a:gd name="T17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34" y="21"/>
                  </a:moveTo>
                  <a:cubicBezTo>
                    <a:pt x="35" y="23"/>
                    <a:pt x="34" y="25"/>
                    <a:pt x="32" y="2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2" y="35"/>
                    <a:pt x="10" y="34"/>
                    <a:pt x="9" y="3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3"/>
                    <a:pt x="1" y="10"/>
                    <a:pt x="3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5" y="1"/>
                    <a:pt x="26" y="3"/>
                  </a:cubicBezTo>
                  <a:lnTo>
                    <a:pt x="3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8" name="Freeform 510"/>
            <p:cNvSpPr/>
            <p:nvPr/>
          </p:nvSpPr>
          <p:spPr bwMode="auto">
            <a:xfrm>
              <a:off x="2181225" y="3997326"/>
              <a:ext cx="98425" cy="95250"/>
            </a:xfrm>
            <a:custGeom>
              <a:avLst/>
              <a:gdLst>
                <a:gd name="T0" fmla="*/ 34 w 35"/>
                <a:gd name="T1" fmla="*/ 20 h 34"/>
                <a:gd name="T2" fmla="*/ 32 w 35"/>
                <a:gd name="T3" fmla="*/ 25 h 34"/>
                <a:gd name="T4" fmla="*/ 15 w 35"/>
                <a:gd name="T5" fmla="*/ 33 h 34"/>
                <a:gd name="T6" fmla="*/ 9 w 35"/>
                <a:gd name="T7" fmla="*/ 31 h 34"/>
                <a:gd name="T8" fmla="*/ 1 w 35"/>
                <a:gd name="T9" fmla="*/ 14 h 34"/>
                <a:gd name="T10" fmla="*/ 3 w 35"/>
                <a:gd name="T11" fmla="*/ 9 h 34"/>
                <a:gd name="T12" fmla="*/ 20 w 35"/>
                <a:gd name="T13" fmla="*/ 1 h 34"/>
                <a:gd name="T14" fmla="*/ 26 w 35"/>
                <a:gd name="T15" fmla="*/ 3 h 34"/>
                <a:gd name="T16" fmla="*/ 34 w 35"/>
                <a:gd name="T17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4">
                  <a:moveTo>
                    <a:pt x="34" y="20"/>
                  </a:moveTo>
                  <a:cubicBezTo>
                    <a:pt x="35" y="22"/>
                    <a:pt x="34" y="24"/>
                    <a:pt x="32" y="25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3" y="34"/>
                    <a:pt x="10" y="34"/>
                    <a:pt x="9" y="31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2"/>
                    <a:pt x="1" y="10"/>
                    <a:pt x="3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5" y="0"/>
                    <a:pt x="26" y="3"/>
                  </a:cubicBezTo>
                  <a:lnTo>
                    <a:pt x="3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9" name="Freeform 511"/>
            <p:cNvSpPr/>
            <p:nvPr/>
          </p:nvSpPr>
          <p:spPr bwMode="auto">
            <a:xfrm>
              <a:off x="2279650" y="3949701"/>
              <a:ext cx="98425" cy="98425"/>
            </a:xfrm>
            <a:custGeom>
              <a:avLst/>
              <a:gdLst>
                <a:gd name="T0" fmla="*/ 34 w 35"/>
                <a:gd name="T1" fmla="*/ 21 h 35"/>
                <a:gd name="T2" fmla="*/ 32 w 35"/>
                <a:gd name="T3" fmla="*/ 26 h 35"/>
                <a:gd name="T4" fmla="*/ 15 w 35"/>
                <a:gd name="T5" fmla="*/ 34 h 35"/>
                <a:gd name="T6" fmla="*/ 9 w 35"/>
                <a:gd name="T7" fmla="*/ 32 h 35"/>
                <a:gd name="T8" fmla="*/ 1 w 35"/>
                <a:gd name="T9" fmla="*/ 15 h 35"/>
                <a:gd name="T10" fmla="*/ 3 w 35"/>
                <a:gd name="T11" fmla="*/ 9 h 35"/>
                <a:gd name="T12" fmla="*/ 20 w 35"/>
                <a:gd name="T13" fmla="*/ 1 h 35"/>
                <a:gd name="T14" fmla="*/ 26 w 35"/>
                <a:gd name="T15" fmla="*/ 3 h 35"/>
                <a:gd name="T16" fmla="*/ 34 w 35"/>
                <a:gd name="T17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34" y="21"/>
                  </a:moveTo>
                  <a:cubicBezTo>
                    <a:pt x="35" y="23"/>
                    <a:pt x="34" y="25"/>
                    <a:pt x="32" y="2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3" y="35"/>
                    <a:pt x="10" y="34"/>
                    <a:pt x="9" y="3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3"/>
                    <a:pt x="1" y="10"/>
                    <a:pt x="3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5" y="1"/>
                    <a:pt x="26" y="3"/>
                  </a:cubicBezTo>
                  <a:lnTo>
                    <a:pt x="3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0" name="Freeform 512"/>
            <p:cNvSpPr/>
            <p:nvPr/>
          </p:nvSpPr>
          <p:spPr bwMode="auto">
            <a:xfrm>
              <a:off x="2381250" y="3903663"/>
              <a:ext cx="96838" cy="98425"/>
            </a:xfrm>
            <a:custGeom>
              <a:avLst/>
              <a:gdLst>
                <a:gd name="T0" fmla="*/ 33 w 34"/>
                <a:gd name="T1" fmla="*/ 20 h 35"/>
                <a:gd name="T2" fmla="*/ 31 w 34"/>
                <a:gd name="T3" fmla="*/ 25 h 35"/>
                <a:gd name="T4" fmla="*/ 14 w 34"/>
                <a:gd name="T5" fmla="*/ 34 h 35"/>
                <a:gd name="T6" fmla="*/ 9 w 34"/>
                <a:gd name="T7" fmla="*/ 32 h 35"/>
                <a:gd name="T8" fmla="*/ 0 w 34"/>
                <a:gd name="T9" fmla="*/ 14 h 35"/>
                <a:gd name="T10" fmla="*/ 2 w 34"/>
                <a:gd name="T11" fmla="*/ 9 h 35"/>
                <a:gd name="T12" fmla="*/ 20 w 34"/>
                <a:gd name="T13" fmla="*/ 1 h 35"/>
                <a:gd name="T14" fmla="*/ 25 w 34"/>
                <a:gd name="T15" fmla="*/ 3 h 35"/>
                <a:gd name="T16" fmla="*/ 33 w 34"/>
                <a:gd name="T17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35">
                  <a:moveTo>
                    <a:pt x="33" y="20"/>
                  </a:moveTo>
                  <a:cubicBezTo>
                    <a:pt x="34" y="22"/>
                    <a:pt x="34" y="24"/>
                    <a:pt x="31" y="25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12" y="35"/>
                    <a:pt x="10" y="34"/>
                    <a:pt x="9" y="32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2"/>
                    <a:pt x="0" y="10"/>
                    <a:pt x="2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4" y="1"/>
                    <a:pt x="25" y="3"/>
                  </a:cubicBezTo>
                  <a:lnTo>
                    <a:pt x="3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1" name="Freeform 513"/>
            <p:cNvSpPr/>
            <p:nvPr/>
          </p:nvSpPr>
          <p:spPr bwMode="auto">
            <a:xfrm>
              <a:off x="2124075" y="4141788"/>
              <a:ext cx="98425" cy="98425"/>
            </a:xfrm>
            <a:custGeom>
              <a:avLst/>
              <a:gdLst>
                <a:gd name="T0" fmla="*/ 34 w 35"/>
                <a:gd name="T1" fmla="*/ 20 h 35"/>
                <a:gd name="T2" fmla="*/ 32 w 35"/>
                <a:gd name="T3" fmla="*/ 26 h 35"/>
                <a:gd name="T4" fmla="*/ 15 w 35"/>
                <a:gd name="T5" fmla="*/ 34 h 35"/>
                <a:gd name="T6" fmla="*/ 9 w 35"/>
                <a:gd name="T7" fmla="*/ 32 h 35"/>
                <a:gd name="T8" fmla="*/ 1 w 35"/>
                <a:gd name="T9" fmla="*/ 14 h 35"/>
                <a:gd name="T10" fmla="*/ 3 w 35"/>
                <a:gd name="T11" fmla="*/ 9 h 35"/>
                <a:gd name="T12" fmla="*/ 20 w 35"/>
                <a:gd name="T13" fmla="*/ 1 h 35"/>
                <a:gd name="T14" fmla="*/ 26 w 35"/>
                <a:gd name="T15" fmla="*/ 3 h 35"/>
                <a:gd name="T16" fmla="*/ 34 w 35"/>
                <a:gd name="T17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34" y="20"/>
                  </a:moveTo>
                  <a:cubicBezTo>
                    <a:pt x="35" y="22"/>
                    <a:pt x="34" y="25"/>
                    <a:pt x="32" y="2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3" y="35"/>
                    <a:pt x="10" y="34"/>
                    <a:pt x="9" y="32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2"/>
                    <a:pt x="1" y="10"/>
                    <a:pt x="3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5" y="1"/>
                    <a:pt x="26" y="3"/>
                  </a:cubicBezTo>
                  <a:lnTo>
                    <a:pt x="3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2" name="Freeform 514"/>
            <p:cNvSpPr/>
            <p:nvPr/>
          </p:nvSpPr>
          <p:spPr bwMode="auto">
            <a:xfrm>
              <a:off x="2225675" y="4092576"/>
              <a:ext cx="98425" cy="100013"/>
            </a:xfrm>
            <a:custGeom>
              <a:avLst/>
              <a:gdLst>
                <a:gd name="T0" fmla="*/ 34 w 35"/>
                <a:gd name="T1" fmla="*/ 20 h 35"/>
                <a:gd name="T2" fmla="*/ 32 w 35"/>
                <a:gd name="T3" fmla="*/ 26 h 35"/>
                <a:gd name="T4" fmla="*/ 15 w 35"/>
                <a:gd name="T5" fmla="*/ 34 h 35"/>
                <a:gd name="T6" fmla="*/ 9 w 35"/>
                <a:gd name="T7" fmla="*/ 32 h 35"/>
                <a:gd name="T8" fmla="*/ 1 w 35"/>
                <a:gd name="T9" fmla="*/ 14 h 35"/>
                <a:gd name="T10" fmla="*/ 3 w 35"/>
                <a:gd name="T11" fmla="*/ 9 h 35"/>
                <a:gd name="T12" fmla="*/ 20 w 35"/>
                <a:gd name="T13" fmla="*/ 1 h 35"/>
                <a:gd name="T14" fmla="*/ 26 w 35"/>
                <a:gd name="T15" fmla="*/ 3 h 35"/>
                <a:gd name="T16" fmla="*/ 34 w 35"/>
                <a:gd name="T17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34" y="20"/>
                  </a:moveTo>
                  <a:cubicBezTo>
                    <a:pt x="35" y="22"/>
                    <a:pt x="34" y="25"/>
                    <a:pt x="32" y="2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2" y="35"/>
                    <a:pt x="10" y="34"/>
                    <a:pt x="9" y="32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2"/>
                    <a:pt x="1" y="10"/>
                    <a:pt x="3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5" y="1"/>
                    <a:pt x="26" y="3"/>
                  </a:cubicBezTo>
                  <a:lnTo>
                    <a:pt x="3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3" name="Freeform 515"/>
            <p:cNvSpPr/>
            <p:nvPr/>
          </p:nvSpPr>
          <p:spPr bwMode="auto">
            <a:xfrm>
              <a:off x="2324100" y="4048126"/>
              <a:ext cx="100013" cy="95250"/>
            </a:xfrm>
            <a:custGeom>
              <a:avLst/>
              <a:gdLst>
                <a:gd name="T0" fmla="*/ 34 w 35"/>
                <a:gd name="T1" fmla="*/ 20 h 34"/>
                <a:gd name="T2" fmla="*/ 32 w 35"/>
                <a:gd name="T3" fmla="*/ 25 h 34"/>
                <a:gd name="T4" fmla="*/ 15 w 35"/>
                <a:gd name="T5" fmla="*/ 33 h 34"/>
                <a:gd name="T6" fmla="*/ 9 w 35"/>
                <a:gd name="T7" fmla="*/ 31 h 34"/>
                <a:gd name="T8" fmla="*/ 1 w 35"/>
                <a:gd name="T9" fmla="*/ 14 h 34"/>
                <a:gd name="T10" fmla="*/ 3 w 35"/>
                <a:gd name="T11" fmla="*/ 9 h 34"/>
                <a:gd name="T12" fmla="*/ 20 w 35"/>
                <a:gd name="T13" fmla="*/ 1 h 34"/>
                <a:gd name="T14" fmla="*/ 26 w 35"/>
                <a:gd name="T15" fmla="*/ 3 h 34"/>
                <a:gd name="T16" fmla="*/ 34 w 35"/>
                <a:gd name="T17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4">
                  <a:moveTo>
                    <a:pt x="34" y="20"/>
                  </a:moveTo>
                  <a:cubicBezTo>
                    <a:pt x="35" y="22"/>
                    <a:pt x="34" y="24"/>
                    <a:pt x="32" y="25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3" y="34"/>
                    <a:pt x="10" y="34"/>
                    <a:pt x="9" y="31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2"/>
                    <a:pt x="1" y="10"/>
                    <a:pt x="3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5" y="0"/>
                    <a:pt x="26" y="3"/>
                  </a:cubicBezTo>
                  <a:lnTo>
                    <a:pt x="3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4" name="Freeform 516"/>
            <p:cNvSpPr/>
            <p:nvPr/>
          </p:nvSpPr>
          <p:spPr bwMode="auto">
            <a:xfrm>
              <a:off x="2381250" y="3903663"/>
              <a:ext cx="141288" cy="195263"/>
            </a:xfrm>
            <a:custGeom>
              <a:avLst/>
              <a:gdLst>
                <a:gd name="T0" fmla="*/ 49 w 50"/>
                <a:gd name="T1" fmla="*/ 54 h 69"/>
                <a:gd name="T2" fmla="*/ 47 w 50"/>
                <a:gd name="T3" fmla="*/ 60 h 69"/>
                <a:gd name="T4" fmla="*/ 30 w 50"/>
                <a:gd name="T5" fmla="*/ 68 h 69"/>
                <a:gd name="T6" fmla="*/ 25 w 50"/>
                <a:gd name="T7" fmla="*/ 66 h 69"/>
                <a:gd name="T8" fmla="*/ 1 w 50"/>
                <a:gd name="T9" fmla="*/ 14 h 69"/>
                <a:gd name="T10" fmla="*/ 3 w 50"/>
                <a:gd name="T11" fmla="*/ 9 h 69"/>
                <a:gd name="T12" fmla="*/ 20 w 50"/>
                <a:gd name="T13" fmla="*/ 1 h 69"/>
                <a:gd name="T14" fmla="*/ 25 w 50"/>
                <a:gd name="T15" fmla="*/ 3 h 69"/>
                <a:gd name="T16" fmla="*/ 49 w 50"/>
                <a:gd name="T17" fmla="*/ 5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69">
                  <a:moveTo>
                    <a:pt x="49" y="54"/>
                  </a:moveTo>
                  <a:cubicBezTo>
                    <a:pt x="50" y="56"/>
                    <a:pt x="50" y="59"/>
                    <a:pt x="47" y="60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8" y="69"/>
                    <a:pt x="26" y="68"/>
                    <a:pt x="25" y="66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2"/>
                    <a:pt x="0" y="10"/>
                    <a:pt x="3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5" y="1"/>
                    <a:pt x="25" y="3"/>
                  </a:cubicBezTo>
                  <a:lnTo>
                    <a:pt x="49" y="54"/>
                  </a:lnTo>
                  <a:close/>
                </a:path>
              </a:pathLst>
            </a:custGeom>
            <a:solidFill>
              <a:srgbClr val="B224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5" name="Freeform 517"/>
            <p:cNvSpPr/>
            <p:nvPr/>
          </p:nvSpPr>
          <p:spPr bwMode="auto">
            <a:xfrm>
              <a:off x="1951038" y="3632201"/>
              <a:ext cx="433388" cy="303213"/>
            </a:xfrm>
            <a:custGeom>
              <a:avLst/>
              <a:gdLst>
                <a:gd name="T0" fmla="*/ 152 w 153"/>
                <a:gd name="T1" fmla="*/ 42 h 107"/>
                <a:gd name="T2" fmla="*/ 150 w 153"/>
                <a:gd name="T3" fmla="*/ 48 h 107"/>
                <a:gd name="T4" fmla="*/ 25 w 153"/>
                <a:gd name="T5" fmla="*/ 106 h 107"/>
                <a:gd name="T6" fmla="*/ 20 w 153"/>
                <a:gd name="T7" fmla="*/ 104 h 107"/>
                <a:gd name="T8" fmla="*/ 1 w 153"/>
                <a:gd name="T9" fmla="*/ 65 h 107"/>
                <a:gd name="T10" fmla="*/ 3 w 153"/>
                <a:gd name="T11" fmla="*/ 59 h 107"/>
                <a:gd name="T12" fmla="*/ 128 w 153"/>
                <a:gd name="T13" fmla="*/ 1 h 107"/>
                <a:gd name="T14" fmla="*/ 133 w 153"/>
                <a:gd name="T15" fmla="*/ 3 h 107"/>
                <a:gd name="T16" fmla="*/ 152 w 153"/>
                <a:gd name="T17" fmla="*/ 4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07">
                  <a:moveTo>
                    <a:pt x="152" y="42"/>
                  </a:moveTo>
                  <a:cubicBezTo>
                    <a:pt x="153" y="44"/>
                    <a:pt x="152" y="47"/>
                    <a:pt x="150" y="48"/>
                  </a:cubicBezTo>
                  <a:cubicBezTo>
                    <a:pt x="25" y="106"/>
                    <a:pt x="25" y="106"/>
                    <a:pt x="25" y="106"/>
                  </a:cubicBezTo>
                  <a:cubicBezTo>
                    <a:pt x="23" y="107"/>
                    <a:pt x="21" y="106"/>
                    <a:pt x="20" y="10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0" y="63"/>
                    <a:pt x="1" y="60"/>
                    <a:pt x="3" y="59"/>
                  </a:cubicBezTo>
                  <a:cubicBezTo>
                    <a:pt x="128" y="1"/>
                    <a:pt x="128" y="1"/>
                    <a:pt x="128" y="1"/>
                  </a:cubicBezTo>
                  <a:cubicBezTo>
                    <a:pt x="130" y="0"/>
                    <a:pt x="132" y="1"/>
                    <a:pt x="133" y="3"/>
                  </a:cubicBezTo>
                  <a:lnTo>
                    <a:pt x="152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6" name="Freeform 518"/>
            <p:cNvSpPr/>
            <p:nvPr/>
          </p:nvSpPr>
          <p:spPr bwMode="auto">
            <a:xfrm>
              <a:off x="1914525" y="4132263"/>
              <a:ext cx="293688" cy="288925"/>
            </a:xfrm>
            <a:custGeom>
              <a:avLst/>
              <a:gdLst>
                <a:gd name="T0" fmla="*/ 36 w 104"/>
                <a:gd name="T1" fmla="*/ 0 h 102"/>
                <a:gd name="T2" fmla="*/ 60 w 104"/>
                <a:gd name="T3" fmla="*/ 7 h 102"/>
                <a:gd name="T4" fmla="*/ 67 w 104"/>
                <a:gd name="T5" fmla="*/ 28 h 102"/>
                <a:gd name="T6" fmla="*/ 67 w 104"/>
                <a:gd name="T7" fmla="*/ 28 h 102"/>
                <a:gd name="T8" fmla="*/ 72 w 104"/>
                <a:gd name="T9" fmla="*/ 27 h 102"/>
                <a:gd name="T10" fmla="*/ 79 w 104"/>
                <a:gd name="T11" fmla="*/ 27 h 102"/>
                <a:gd name="T12" fmla="*/ 93 w 104"/>
                <a:gd name="T13" fmla="*/ 32 h 102"/>
                <a:gd name="T14" fmla="*/ 104 w 104"/>
                <a:gd name="T15" fmla="*/ 57 h 102"/>
                <a:gd name="T16" fmla="*/ 93 w 104"/>
                <a:gd name="T17" fmla="*/ 86 h 102"/>
                <a:gd name="T18" fmla="*/ 67 w 104"/>
                <a:gd name="T19" fmla="*/ 101 h 102"/>
                <a:gd name="T20" fmla="*/ 54 w 104"/>
                <a:gd name="T21" fmla="*/ 100 h 102"/>
                <a:gd name="T22" fmla="*/ 50 w 104"/>
                <a:gd name="T23" fmla="*/ 99 h 102"/>
                <a:gd name="T24" fmla="*/ 49 w 104"/>
                <a:gd name="T25" fmla="*/ 98 h 102"/>
                <a:gd name="T26" fmla="*/ 42 w 104"/>
                <a:gd name="T27" fmla="*/ 95 h 102"/>
                <a:gd name="T28" fmla="*/ 45 w 104"/>
                <a:gd name="T29" fmla="*/ 78 h 102"/>
                <a:gd name="T30" fmla="*/ 51 w 104"/>
                <a:gd name="T31" fmla="*/ 74 h 102"/>
                <a:gd name="T32" fmla="*/ 59 w 104"/>
                <a:gd name="T33" fmla="*/ 75 h 102"/>
                <a:gd name="T34" fmla="*/ 70 w 104"/>
                <a:gd name="T35" fmla="*/ 74 h 102"/>
                <a:gd name="T36" fmla="*/ 74 w 104"/>
                <a:gd name="T37" fmla="*/ 70 h 102"/>
                <a:gd name="T38" fmla="*/ 79 w 104"/>
                <a:gd name="T39" fmla="*/ 59 h 102"/>
                <a:gd name="T40" fmla="*/ 76 w 104"/>
                <a:gd name="T41" fmla="*/ 52 h 102"/>
                <a:gd name="T42" fmla="*/ 69 w 104"/>
                <a:gd name="T43" fmla="*/ 50 h 102"/>
                <a:gd name="T44" fmla="*/ 61 w 104"/>
                <a:gd name="T45" fmla="*/ 54 h 102"/>
                <a:gd name="T46" fmla="*/ 57 w 104"/>
                <a:gd name="T47" fmla="*/ 59 h 102"/>
                <a:gd name="T48" fmla="*/ 53 w 104"/>
                <a:gd name="T49" fmla="*/ 61 h 102"/>
                <a:gd name="T50" fmla="*/ 42 w 104"/>
                <a:gd name="T51" fmla="*/ 57 h 102"/>
                <a:gd name="T52" fmla="*/ 37 w 104"/>
                <a:gd name="T53" fmla="*/ 45 h 102"/>
                <a:gd name="T54" fmla="*/ 41 w 104"/>
                <a:gd name="T55" fmla="*/ 39 h 102"/>
                <a:gd name="T56" fmla="*/ 44 w 104"/>
                <a:gd name="T57" fmla="*/ 27 h 102"/>
                <a:gd name="T58" fmla="*/ 38 w 104"/>
                <a:gd name="T59" fmla="*/ 25 h 102"/>
                <a:gd name="T60" fmla="*/ 30 w 104"/>
                <a:gd name="T61" fmla="*/ 30 h 102"/>
                <a:gd name="T62" fmla="*/ 26 w 104"/>
                <a:gd name="T63" fmla="*/ 37 h 102"/>
                <a:gd name="T64" fmla="*/ 26 w 104"/>
                <a:gd name="T65" fmla="*/ 42 h 102"/>
                <a:gd name="T66" fmla="*/ 27 w 104"/>
                <a:gd name="T67" fmla="*/ 44 h 102"/>
                <a:gd name="T68" fmla="*/ 26 w 104"/>
                <a:gd name="T69" fmla="*/ 56 h 102"/>
                <a:gd name="T70" fmla="*/ 19 w 104"/>
                <a:gd name="T71" fmla="*/ 60 h 102"/>
                <a:gd name="T72" fmla="*/ 7 w 104"/>
                <a:gd name="T73" fmla="*/ 59 h 102"/>
                <a:gd name="T74" fmla="*/ 2 w 104"/>
                <a:gd name="T75" fmla="*/ 50 h 102"/>
                <a:gd name="T76" fmla="*/ 1 w 104"/>
                <a:gd name="T77" fmla="*/ 45 h 102"/>
                <a:gd name="T78" fmla="*/ 0 w 104"/>
                <a:gd name="T79" fmla="*/ 37 h 102"/>
                <a:gd name="T80" fmla="*/ 3 w 104"/>
                <a:gd name="T81" fmla="*/ 27 h 102"/>
                <a:gd name="T82" fmla="*/ 10 w 104"/>
                <a:gd name="T83" fmla="*/ 15 h 102"/>
                <a:gd name="T84" fmla="*/ 36 w 104"/>
                <a:gd name="T8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4" h="102">
                  <a:moveTo>
                    <a:pt x="36" y="0"/>
                  </a:moveTo>
                  <a:cubicBezTo>
                    <a:pt x="46" y="0"/>
                    <a:pt x="54" y="2"/>
                    <a:pt x="60" y="7"/>
                  </a:cubicBezTo>
                  <a:cubicBezTo>
                    <a:pt x="66" y="13"/>
                    <a:pt x="69" y="20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8" y="28"/>
                    <a:pt x="70" y="28"/>
                    <a:pt x="72" y="27"/>
                  </a:cubicBezTo>
                  <a:cubicBezTo>
                    <a:pt x="75" y="27"/>
                    <a:pt x="77" y="27"/>
                    <a:pt x="79" y="27"/>
                  </a:cubicBezTo>
                  <a:cubicBezTo>
                    <a:pt x="84" y="27"/>
                    <a:pt x="89" y="29"/>
                    <a:pt x="93" y="32"/>
                  </a:cubicBezTo>
                  <a:cubicBezTo>
                    <a:pt x="100" y="39"/>
                    <a:pt x="104" y="47"/>
                    <a:pt x="104" y="57"/>
                  </a:cubicBezTo>
                  <a:cubicBezTo>
                    <a:pt x="104" y="68"/>
                    <a:pt x="101" y="77"/>
                    <a:pt x="93" y="86"/>
                  </a:cubicBezTo>
                  <a:cubicBezTo>
                    <a:pt x="86" y="95"/>
                    <a:pt x="77" y="100"/>
                    <a:pt x="67" y="101"/>
                  </a:cubicBezTo>
                  <a:cubicBezTo>
                    <a:pt x="63" y="102"/>
                    <a:pt x="59" y="101"/>
                    <a:pt x="54" y="100"/>
                  </a:cubicBezTo>
                  <a:cubicBezTo>
                    <a:pt x="52" y="100"/>
                    <a:pt x="51" y="100"/>
                    <a:pt x="50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6" y="97"/>
                    <a:pt x="43" y="96"/>
                    <a:pt x="42" y="95"/>
                  </a:cubicBezTo>
                  <a:cubicBezTo>
                    <a:pt x="38" y="91"/>
                    <a:pt x="39" y="86"/>
                    <a:pt x="45" y="78"/>
                  </a:cubicBezTo>
                  <a:cubicBezTo>
                    <a:pt x="47" y="75"/>
                    <a:pt x="49" y="74"/>
                    <a:pt x="51" y="74"/>
                  </a:cubicBezTo>
                  <a:cubicBezTo>
                    <a:pt x="53" y="73"/>
                    <a:pt x="56" y="74"/>
                    <a:pt x="59" y="75"/>
                  </a:cubicBezTo>
                  <a:cubicBezTo>
                    <a:pt x="62" y="76"/>
                    <a:pt x="66" y="76"/>
                    <a:pt x="70" y="74"/>
                  </a:cubicBezTo>
                  <a:cubicBezTo>
                    <a:pt x="71" y="73"/>
                    <a:pt x="73" y="71"/>
                    <a:pt x="74" y="70"/>
                  </a:cubicBezTo>
                  <a:cubicBezTo>
                    <a:pt x="78" y="66"/>
                    <a:pt x="79" y="62"/>
                    <a:pt x="79" y="59"/>
                  </a:cubicBezTo>
                  <a:cubicBezTo>
                    <a:pt x="79" y="56"/>
                    <a:pt x="78" y="53"/>
                    <a:pt x="76" y="52"/>
                  </a:cubicBezTo>
                  <a:cubicBezTo>
                    <a:pt x="74" y="50"/>
                    <a:pt x="72" y="49"/>
                    <a:pt x="69" y="50"/>
                  </a:cubicBezTo>
                  <a:cubicBezTo>
                    <a:pt x="66" y="51"/>
                    <a:pt x="63" y="52"/>
                    <a:pt x="61" y="54"/>
                  </a:cubicBezTo>
                  <a:cubicBezTo>
                    <a:pt x="59" y="57"/>
                    <a:pt x="58" y="58"/>
                    <a:pt x="57" y="59"/>
                  </a:cubicBezTo>
                  <a:cubicBezTo>
                    <a:pt x="56" y="60"/>
                    <a:pt x="55" y="61"/>
                    <a:pt x="53" y="61"/>
                  </a:cubicBezTo>
                  <a:cubicBezTo>
                    <a:pt x="50" y="62"/>
                    <a:pt x="47" y="61"/>
                    <a:pt x="42" y="57"/>
                  </a:cubicBezTo>
                  <a:cubicBezTo>
                    <a:pt x="37" y="52"/>
                    <a:pt x="35" y="49"/>
                    <a:pt x="37" y="45"/>
                  </a:cubicBezTo>
                  <a:cubicBezTo>
                    <a:pt x="37" y="43"/>
                    <a:pt x="39" y="41"/>
                    <a:pt x="41" y="39"/>
                  </a:cubicBezTo>
                  <a:cubicBezTo>
                    <a:pt x="46" y="33"/>
                    <a:pt x="47" y="29"/>
                    <a:pt x="44" y="27"/>
                  </a:cubicBezTo>
                  <a:cubicBezTo>
                    <a:pt x="42" y="26"/>
                    <a:pt x="40" y="25"/>
                    <a:pt x="38" y="25"/>
                  </a:cubicBezTo>
                  <a:cubicBezTo>
                    <a:pt x="35" y="26"/>
                    <a:pt x="32" y="27"/>
                    <a:pt x="30" y="30"/>
                  </a:cubicBezTo>
                  <a:cubicBezTo>
                    <a:pt x="28" y="32"/>
                    <a:pt x="27" y="35"/>
                    <a:pt x="26" y="37"/>
                  </a:cubicBezTo>
                  <a:cubicBezTo>
                    <a:pt x="26" y="39"/>
                    <a:pt x="26" y="41"/>
                    <a:pt x="26" y="42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9" y="49"/>
                    <a:pt x="29" y="53"/>
                    <a:pt x="26" y="56"/>
                  </a:cubicBezTo>
                  <a:cubicBezTo>
                    <a:pt x="25" y="58"/>
                    <a:pt x="23" y="59"/>
                    <a:pt x="19" y="60"/>
                  </a:cubicBezTo>
                  <a:cubicBezTo>
                    <a:pt x="14" y="62"/>
                    <a:pt x="10" y="62"/>
                    <a:pt x="7" y="59"/>
                  </a:cubicBezTo>
                  <a:cubicBezTo>
                    <a:pt x="6" y="58"/>
                    <a:pt x="4" y="55"/>
                    <a:pt x="2" y="50"/>
                  </a:cubicBezTo>
                  <a:cubicBezTo>
                    <a:pt x="2" y="49"/>
                    <a:pt x="1" y="48"/>
                    <a:pt x="1" y="45"/>
                  </a:cubicBezTo>
                  <a:cubicBezTo>
                    <a:pt x="0" y="42"/>
                    <a:pt x="0" y="40"/>
                    <a:pt x="0" y="37"/>
                  </a:cubicBezTo>
                  <a:cubicBezTo>
                    <a:pt x="0" y="34"/>
                    <a:pt x="1" y="31"/>
                    <a:pt x="3" y="27"/>
                  </a:cubicBezTo>
                  <a:cubicBezTo>
                    <a:pt x="5" y="23"/>
                    <a:pt x="7" y="19"/>
                    <a:pt x="10" y="15"/>
                  </a:cubicBezTo>
                  <a:cubicBezTo>
                    <a:pt x="18" y="6"/>
                    <a:pt x="27" y="1"/>
                    <a:pt x="36" y="0"/>
                  </a:cubicBezTo>
                  <a:close/>
                </a:path>
              </a:pathLst>
            </a:custGeom>
            <a:solidFill>
              <a:srgbClr val="DDA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7" name="Freeform 519"/>
            <p:cNvSpPr>
              <a:spLocks noEditPoints="1"/>
            </p:cNvSpPr>
            <p:nvPr/>
          </p:nvSpPr>
          <p:spPr bwMode="auto">
            <a:xfrm>
              <a:off x="2308225" y="3462338"/>
              <a:ext cx="247650" cy="325438"/>
            </a:xfrm>
            <a:custGeom>
              <a:avLst/>
              <a:gdLst>
                <a:gd name="T0" fmla="*/ 81 w 88"/>
                <a:gd name="T1" fmla="*/ 59 h 115"/>
                <a:gd name="T2" fmla="*/ 85 w 88"/>
                <a:gd name="T3" fmla="*/ 86 h 115"/>
                <a:gd name="T4" fmla="*/ 68 w 88"/>
                <a:gd name="T5" fmla="*/ 107 h 115"/>
                <a:gd name="T6" fmla="*/ 37 w 88"/>
                <a:gd name="T7" fmla="*/ 112 h 115"/>
                <a:gd name="T8" fmla="*/ 13 w 88"/>
                <a:gd name="T9" fmla="*/ 90 h 115"/>
                <a:gd name="T10" fmla="*/ 2 w 88"/>
                <a:gd name="T11" fmla="*/ 42 h 115"/>
                <a:gd name="T12" fmla="*/ 30 w 88"/>
                <a:gd name="T13" fmla="*/ 3 h 115"/>
                <a:gd name="T14" fmla="*/ 38 w 88"/>
                <a:gd name="T15" fmla="*/ 0 h 115"/>
                <a:gd name="T16" fmla="*/ 43 w 88"/>
                <a:gd name="T17" fmla="*/ 2 h 115"/>
                <a:gd name="T18" fmla="*/ 47 w 88"/>
                <a:gd name="T19" fmla="*/ 8 h 115"/>
                <a:gd name="T20" fmla="*/ 50 w 88"/>
                <a:gd name="T21" fmla="*/ 14 h 115"/>
                <a:gd name="T22" fmla="*/ 50 w 88"/>
                <a:gd name="T23" fmla="*/ 18 h 115"/>
                <a:gd name="T24" fmla="*/ 49 w 88"/>
                <a:gd name="T25" fmla="*/ 21 h 115"/>
                <a:gd name="T26" fmla="*/ 42 w 88"/>
                <a:gd name="T27" fmla="*/ 26 h 115"/>
                <a:gd name="T28" fmla="*/ 33 w 88"/>
                <a:gd name="T29" fmla="*/ 34 h 115"/>
                <a:gd name="T30" fmla="*/ 28 w 88"/>
                <a:gd name="T31" fmla="*/ 43 h 115"/>
                <a:gd name="T32" fmla="*/ 27 w 88"/>
                <a:gd name="T33" fmla="*/ 56 h 115"/>
                <a:gd name="T34" fmla="*/ 27 w 88"/>
                <a:gd name="T35" fmla="*/ 58 h 115"/>
                <a:gd name="T36" fmla="*/ 35 w 88"/>
                <a:gd name="T37" fmla="*/ 50 h 115"/>
                <a:gd name="T38" fmla="*/ 61 w 88"/>
                <a:gd name="T39" fmla="*/ 46 h 115"/>
                <a:gd name="T40" fmla="*/ 81 w 88"/>
                <a:gd name="T41" fmla="*/ 59 h 115"/>
                <a:gd name="T42" fmla="*/ 55 w 88"/>
                <a:gd name="T43" fmla="*/ 87 h 115"/>
                <a:gd name="T44" fmla="*/ 60 w 88"/>
                <a:gd name="T45" fmla="*/ 73 h 115"/>
                <a:gd name="T46" fmla="*/ 54 w 88"/>
                <a:gd name="T47" fmla="*/ 69 h 115"/>
                <a:gd name="T48" fmla="*/ 46 w 88"/>
                <a:gd name="T49" fmla="*/ 71 h 115"/>
                <a:gd name="T50" fmla="*/ 40 w 88"/>
                <a:gd name="T51" fmla="*/ 77 h 115"/>
                <a:gd name="T52" fmla="*/ 40 w 88"/>
                <a:gd name="T53" fmla="*/ 84 h 115"/>
                <a:gd name="T54" fmla="*/ 43 w 88"/>
                <a:gd name="T55" fmla="*/ 87 h 115"/>
                <a:gd name="T56" fmla="*/ 46 w 88"/>
                <a:gd name="T57" fmla="*/ 89 h 115"/>
                <a:gd name="T58" fmla="*/ 55 w 88"/>
                <a:gd name="T59" fmla="*/ 8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8" h="115">
                  <a:moveTo>
                    <a:pt x="81" y="59"/>
                  </a:moveTo>
                  <a:cubicBezTo>
                    <a:pt x="86" y="68"/>
                    <a:pt x="88" y="76"/>
                    <a:pt x="85" y="86"/>
                  </a:cubicBezTo>
                  <a:cubicBezTo>
                    <a:pt x="82" y="95"/>
                    <a:pt x="77" y="102"/>
                    <a:pt x="68" y="107"/>
                  </a:cubicBezTo>
                  <a:cubicBezTo>
                    <a:pt x="57" y="114"/>
                    <a:pt x="47" y="115"/>
                    <a:pt x="37" y="112"/>
                  </a:cubicBezTo>
                  <a:cubicBezTo>
                    <a:pt x="28" y="108"/>
                    <a:pt x="19" y="101"/>
                    <a:pt x="13" y="90"/>
                  </a:cubicBezTo>
                  <a:cubicBezTo>
                    <a:pt x="3" y="74"/>
                    <a:pt x="0" y="58"/>
                    <a:pt x="2" y="42"/>
                  </a:cubicBezTo>
                  <a:cubicBezTo>
                    <a:pt x="5" y="25"/>
                    <a:pt x="14" y="13"/>
                    <a:pt x="30" y="3"/>
                  </a:cubicBezTo>
                  <a:cubicBezTo>
                    <a:pt x="33" y="1"/>
                    <a:pt x="36" y="0"/>
                    <a:pt x="38" y="0"/>
                  </a:cubicBezTo>
                  <a:cubicBezTo>
                    <a:pt x="39" y="0"/>
                    <a:pt x="41" y="1"/>
                    <a:pt x="43" y="2"/>
                  </a:cubicBezTo>
                  <a:cubicBezTo>
                    <a:pt x="44" y="3"/>
                    <a:pt x="46" y="5"/>
                    <a:pt x="47" y="8"/>
                  </a:cubicBezTo>
                  <a:cubicBezTo>
                    <a:pt x="48" y="10"/>
                    <a:pt x="49" y="12"/>
                    <a:pt x="50" y="14"/>
                  </a:cubicBezTo>
                  <a:cubicBezTo>
                    <a:pt x="50" y="15"/>
                    <a:pt x="50" y="17"/>
                    <a:pt x="50" y="18"/>
                  </a:cubicBezTo>
                  <a:cubicBezTo>
                    <a:pt x="50" y="19"/>
                    <a:pt x="50" y="20"/>
                    <a:pt x="49" y="21"/>
                  </a:cubicBezTo>
                  <a:cubicBezTo>
                    <a:pt x="48" y="22"/>
                    <a:pt x="45" y="24"/>
                    <a:pt x="42" y="26"/>
                  </a:cubicBezTo>
                  <a:cubicBezTo>
                    <a:pt x="39" y="28"/>
                    <a:pt x="36" y="31"/>
                    <a:pt x="33" y="34"/>
                  </a:cubicBezTo>
                  <a:cubicBezTo>
                    <a:pt x="31" y="37"/>
                    <a:pt x="29" y="40"/>
                    <a:pt x="28" y="43"/>
                  </a:cubicBezTo>
                  <a:cubicBezTo>
                    <a:pt x="26" y="48"/>
                    <a:pt x="26" y="53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30" y="55"/>
                    <a:pt x="32" y="52"/>
                    <a:pt x="35" y="50"/>
                  </a:cubicBezTo>
                  <a:cubicBezTo>
                    <a:pt x="44" y="46"/>
                    <a:pt x="52" y="44"/>
                    <a:pt x="61" y="46"/>
                  </a:cubicBezTo>
                  <a:cubicBezTo>
                    <a:pt x="71" y="48"/>
                    <a:pt x="77" y="52"/>
                    <a:pt x="81" y="59"/>
                  </a:cubicBezTo>
                  <a:close/>
                  <a:moveTo>
                    <a:pt x="55" y="87"/>
                  </a:moveTo>
                  <a:cubicBezTo>
                    <a:pt x="62" y="83"/>
                    <a:pt x="63" y="79"/>
                    <a:pt x="60" y="73"/>
                  </a:cubicBezTo>
                  <a:cubicBezTo>
                    <a:pt x="59" y="71"/>
                    <a:pt x="57" y="70"/>
                    <a:pt x="54" y="69"/>
                  </a:cubicBezTo>
                  <a:cubicBezTo>
                    <a:pt x="52" y="68"/>
                    <a:pt x="49" y="69"/>
                    <a:pt x="46" y="71"/>
                  </a:cubicBezTo>
                  <a:cubicBezTo>
                    <a:pt x="43" y="73"/>
                    <a:pt x="41" y="75"/>
                    <a:pt x="40" y="77"/>
                  </a:cubicBezTo>
                  <a:cubicBezTo>
                    <a:pt x="39" y="80"/>
                    <a:pt x="39" y="82"/>
                    <a:pt x="40" y="84"/>
                  </a:cubicBezTo>
                  <a:cubicBezTo>
                    <a:pt x="41" y="85"/>
                    <a:pt x="42" y="86"/>
                    <a:pt x="43" y="87"/>
                  </a:cubicBezTo>
                  <a:cubicBezTo>
                    <a:pt x="43" y="88"/>
                    <a:pt x="44" y="88"/>
                    <a:pt x="46" y="89"/>
                  </a:cubicBezTo>
                  <a:cubicBezTo>
                    <a:pt x="48" y="90"/>
                    <a:pt x="51" y="90"/>
                    <a:pt x="55" y="87"/>
                  </a:cubicBezTo>
                  <a:close/>
                </a:path>
              </a:pathLst>
            </a:custGeom>
            <a:solidFill>
              <a:srgbClr val="DDA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8" name="Freeform 520"/>
            <p:cNvSpPr/>
            <p:nvPr/>
          </p:nvSpPr>
          <p:spPr bwMode="auto">
            <a:xfrm>
              <a:off x="2435225" y="3849688"/>
              <a:ext cx="231775" cy="339725"/>
            </a:xfrm>
            <a:custGeom>
              <a:avLst/>
              <a:gdLst>
                <a:gd name="T0" fmla="*/ 66 w 82"/>
                <a:gd name="T1" fmla="*/ 1 h 120"/>
                <a:gd name="T2" fmla="*/ 79 w 82"/>
                <a:gd name="T3" fmla="*/ 5 h 120"/>
                <a:gd name="T4" fmla="*/ 81 w 82"/>
                <a:gd name="T5" fmla="*/ 13 h 120"/>
                <a:gd name="T6" fmla="*/ 80 w 82"/>
                <a:gd name="T7" fmla="*/ 29 h 120"/>
                <a:gd name="T8" fmla="*/ 74 w 82"/>
                <a:gd name="T9" fmla="*/ 49 h 120"/>
                <a:gd name="T10" fmla="*/ 65 w 82"/>
                <a:gd name="T11" fmla="*/ 68 h 120"/>
                <a:gd name="T12" fmla="*/ 58 w 82"/>
                <a:gd name="T13" fmla="*/ 106 h 120"/>
                <a:gd name="T14" fmla="*/ 59 w 82"/>
                <a:gd name="T15" fmla="*/ 111 h 120"/>
                <a:gd name="T16" fmla="*/ 58 w 82"/>
                <a:gd name="T17" fmla="*/ 114 h 120"/>
                <a:gd name="T18" fmla="*/ 54 w 82"/>
                <a:gd name="T19" fmla="*/ 117 h 120"/>
                <a:gd name="T20" fmla="*/ 46 w 82"/>
                <a:gd name="T21" fmla="*/ 119 h 120"/>
                <a:gd name="T22" fmla="*/ 39 w 82"/>
                <a:gd name="T23" fmla="*/ 120 h 120"/>
                <a:gd name="T24" fmla="*/ 34 w 82"/>
                <a:gd name="T25" fmla="*/ 118 h 120"/>
                <a:gd name="T26" fmla="*/ 32 w 82"/>
                <a:gd name="T27" fmla="*/ 115 h 120"/>
                <a:gd name="T28" fmla="*/ 31 w 82"/>
                <a:gd name="T29" fmla="*/ 110 h 120"/>
                <a:gd name="T30" fmla="*/ 31 w 82"/>
                <a:gd name="T31" fmla="*/ 89 h 120"/>
                <a:gd name="T32" fmla="*/ 36 w 82"/>
                <a:gd name="T33" fmla="*/ 69 h 120"/>
                <a:gd name="T34" fmla="*/ 43 w 82"/>
                <a:gd name="T35" fmla="*/ 52 h 120"/>
                <a:gd name="T36" fmla="*/ 49 w 82"/>
                <a:gd name="T37" fmla="*/ 39 h 120"/>
                <a:gd name="T38" fmla="*/ 51 w 82"/>
                <a:gd name="T39" fmla="*/ 32 h 120"/>
                <a:gd name="T40" fmla="*/ 16 w 82"/>
                <a:gd name="T41" fmla="*/ 38 h 120"/>
                <a:gd name="T42" fmla="*/ 7 w 82"/>
                <a:gd name="T43" fmla="*/ 38 h 120"/>
                <a:gd name="T44" fmla="*/ 3 w 82"/>
                <a:gd name="T45" fmla="*/ 34 h 120"/>
                <a:gd name="T46" fmla="*/ 1 w 82"/>
                <a:gd name="T47" fmla="*/ 26 h 120"/>
                <a:gd name="T48" fmla="*/ 0 w 82"/>
                <a:gd name="T49" fmla="*/ 19 h 120"/>
                <a:gd name="T50" fmla="*/ 2 w 82"/>
                <a:gd name="T51" fmla="*/ 14 h 120"/>
                <a:gd name="T52" fmla="*/ 11 w 82"/>
                <a:gd name="T53" fmla="*/ 11 h 120"/>
                <a:gd name="T54" fmla="*/ 66 w 82"/>
                <a:gd name="T55" fmla="*/ 1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2" h="120">
                  <a:moveTo>
                    <a:pt x="66" y="1"/>
                  </a:moveTo>
                  <a:cubicBezTo>
                    <a:pt x="73" y="0"/>
                    <a:pt x="77" y="2"/>
                    <a:pt x="79" y="5"/>
                  </a:cubicBezTo>
                  <a:cubicBezTo>
                    <a:pt x="80" y="7"/>
                    <a:pt x="81" y="9"/>
                    <a:pt x="81" y="13"/>
                  </a:cubicBezTo>
                  <a:cubicBezTo>
                    <a:pt x="82" y="18"/>
                    <a:pt x="82" y="23"/>
                    <a:pt x="80" y="29"/>
                  </a:cubicBezTo>
                  <a:cubicBezTo>
                    <a:pt x="78" y="36"/>
                    <a:pt x="76" y="42"/>
                    <a:pt x="74" y="49"/>
                  </a:cubicBezTo>
                  <a:cubicBezTo>
                    <a:pt x="71" y="55"/>
                    <a:pt x="68" y="62"/>
                    <a:pt x="65" y="68"/>
                  </a:cubicBezTo>
                  <a:cubicBezTo>
                    <a:pt x="59" y="84"/>
                    <a:pt x="56" y="97"/>
                    <a:pt x="58" y="106"/>
                  </a:cubicBezTo>
                  <a:cubicBezTo>
                    <a:pt x="58" y="108"/>
                    <a:pt x="59" y="109"/>
                    <a:pt x="59" y="111"/>
                  </a:cubicBezTo>
                  <a:cubicBezTo>
                    <a:pt x="59" y="112"/>
                    <a:pt x="58" y="113"/>
                    <a:pt x="58" y="114"/>
                  </a:cubicBezTo>
                  <a:cubicBezTo>
                    <a:pt x="57" y="115"/>
                    <a:pt x="56" y="116"/>
                    <a:pt x="54" y="117"/>
                  </a:cubicBezTo>
                  <a:cubicBezTo>
                    <a:pt x="52" y="118"/>
                    <a:pt x="50" y="119"/>
                    <a:pt x="46" y="119"/>
                  </a:cubicBezTo>
                  <a:cubicBezTo>
                    <a:pt x="43" y="120"/>
                    <a:pt x="41" y="120"/>
                    <a:pt x="39" y="120"/>
                  </a:cubicBezTo>
                  <a:cubicBezTo>
                    <a:pt x="37" y="120"/>
                    <a:pt x="35" y="119"/>
                    <a:pt x="34" y="118"/>
                  </a:cubicBezTo>
                  <a:cubicBezTo>
                    <a:pt x="33" y="117"/>
                    <a:pt x="33" y="116"/>
                    <a:pt x="32" y="115"/>
                  </a:cubicBezTo>
                  <a:cubicBezTo>
                    <a:pt x="32" y="114"/>
                    <a:pt x="31" y="112"/>
                    <a:pt x="31" y="110"/>
                  </a:cubicBezTo>
                  <a:cubicBezTo>
                    <a:pt x="30" y="103"/>
                    <a:pt x="30" y="96"/>
                    <a:pt x="31" y="89"/>
                  </a:cubicBezTo>
                  <a:cubicBezTo>
                    <a:pt x="32" y="82"/>
                    <a:pt x="34" y="75"/>
                    <a:pt x="36" y="69"/>
                  </a:cubicBezTo>
                  <a:cubicBezTo>
                    <a:pt x="38" y="63"/>
                    <a:pt x="40" y="57"/>
                    <a:pt x="43" y="52"/>
                  </a:cubicBezTo>
                  <a:cubicBezTo>
                    <a:pt x="45" y="47"/>
                    <a:pt x="47" y="43"/>
                    <a:pt x="49" y="39"/>
                  </a:cubicBezTo>
                  <a:cubicBezTo>
                    <a:pt x="50" y="35"/>
                    <a:pt x="51" y="33"/>
                    <a:pt x="51" y="32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2" y="38"/>
                    <a:pt x="9" y="38"/>
                    <a:pt x="7" y="38"/>
                  </a:cubicBezTo>
                  <a:cubicBezTo>
                    <a:pt x="5" y="37"/>
                    <a:pt x="4" y="36"/>
                    <a:pt x="3" y="34"/>
                  </a:cubicBezTo>
                  <a:cubicBezTo>
                    <a:pt x="2" y="32"/>
                    <a:pt x="1" y="29"/>
                    <a:pt x="1" y="26"/>
                  </a:cubicBezTo>
                  <a:cubicBezTo>
                    <a:pt x="0" y="23"/>
                    <a:pt x="0" y="21"/>
                    <a:pt x="0" y="19"/>
                  </a:cubicBezTo>
                  <a:cubicBezTo>
                    <a:pt x="0" y="17"/>
                    <a:pt x="1" y="15"/>
                    <a:pt x="2" y="14"/>
                  </a:cubicBezTo>
                  <a:cubicBezTo>
                    <a:pt x="4" y="13"/>
                    <a:pt x="7" y="11"/>
                    <a:pt x="11" y="11"/>
                  </a:cubicBezTo>
                  <a:lnTo>
                    <a:pt x="66" y="1"/>
                  </a:lnTo>
                  <a:close/>
                </a:path>
              </a:pathLst>
            </a:custGeom>
            <a:solidFill>
              <a:srgbClr val="DDA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40" name="文本框 539"/>
          <p:cNvSpPr txBox="1"/>
          <p:nvPr/>
        </p:nvSpPr>
        <p:spPr>
          <a:xfrm>
            <a:off x="3289252" y="3854037"/>
            <a:ext cx="56220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ln w="76200">
                  <a:noFill/>
                </a:ln>
                <a:solidFill>
                  <a:schemeClr val="bg1"/>
                </a:solidFill>
                <a:latin typeface="造字工房童心（非商用）常规体" pitchFamily="2" charset="-122"/>
                <a:ea typeface="造字工房童心（非商用）常规体" pitchFamily="2" charset="-122"/>
              </a:rPr>
              <a:t>太空梦想</a:t>
            </a:r>
            <a:r>
              <a:rPr lang="en-US" altLang="zh-CN" sz="5400" dirty="0">
                <a:ln w="76200">
                  <a:noFill/>
                </a:ln>
                <a:solidFill>
                  <a:schemeClr val="bg1"/>
                </a:solidFill>
                <a:latin typeface="造字工房童心（非商用）常规体" pitchFamily="2" charset="-122"/>
                <a:ea typeface="造字工房童心（非商用）常规体" pitchFamily="2" charset="-122"/>
              </a:rPr>
              <a:t>PPT</a:t>
            </a:r>
            <a:r>
              <a:rPr lang="zh-CN" altLang="en-US" sz="5400" dirty="0">
                <a:ln w="76200">
                  <a:noFill/>
                </a:ln>
                <a:solidFill>
                  <a:schemeClr val="bg1"/>
                </a:solidFill>
                <a:latin typeface="造字工房童心（非商用）常规体" pitchFamily="2" charset="-122"/>
                <a:ea typeface="造字工房童心（非商用）常规体" pitchFamily="2" charset="-122"/>
              </a:rPr>
              <a:t>模版</a:t>
            </a:r>
          </a:p>
        </p:txBody>
      </p:sp>
      <p:sp>
        <p:nvSpPr>
          <p:cNvPr id="541" name="矩形 471"/>
          <p:cNvSpPr>
            <a:spLocks noChangeArrowheads="1"/>
          </p:cNvSpPr>
          <p:nvPr/>
        </p:nvSpPr>
        <p:spPr bwMode="auto">
          <a:xfrm>
            <a:off x="3326770" y="4741820"/>
            <a:ext cx="554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200">
                <a:solidFill>
                  <a:srgbClr val="EF4B34"/>
                </a:solidFill>
                <a:latin typeface="造字工房童心（非商用）常规体" pitchFamily="2" charset="-122"/>
                <a:ea typeface="造字工房童心（非商用）常规体" pitchFamily="2" charset="-122"/>
              </a:rPr>
              <a:t>Lorem ipsum dolor sit amet consectetuer </a:t>
            </a:r>
            <a:r>
              <a:rPr lang="it-IT" altLang="zh-CN" sz="1200">
                <a:solidFill>
                  <a:srgbClr val="EF4B34"/>
                </a:solidFill>
                <a:latin typeface="造字工房童心（非商用）常规体" pitchFamily="2" charset="-122"/>
                <a:ea typeface="造字工房童心（非商用）常规体" pitchFamily="2" charset="-122"/>
              </a:rPr>
              <a:t>Lorem ipsum dolor sit amet consectetuer</a:t>
            </a:r>
          </a:p>
        </p:txBody>
      </p:sp>
      <p:sp>
        <p:nvSpPr>
          <p:cNvPr id="512" name="文本框 511"/>
          <p:cNvSpPr txBox="1"/>
          <p:nvPr/>
        </p:nvSpPr>
        <p:spPr>
          <a:xfrm>
            <a:off x="5549979" y="5258183"/>
            <a:ext cx="754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n w="76200">
                  <a:noFill/>
                </a:ln>
                <a:solidFill>
                  <a:schemeClr val="bg1"/>
                </a:solidFill>
                <a:latin typeface="造字工房童心（非商用）常规体" pitchFamily="2" charset="-122"/>
                <a:ea typeface="造字工房童心（非商用）常规体" pitchFamily="2" charset="-122"/>
              </a:rPr>
              <a:t>PPT</a:t>
            </a:r>
            <a:r>
              <a:rPr lang="zh-CN" altLang="en-US" dirty="0">
                <a:ln w="76200">
                  <a:noFill/>
                </a:ln>
                <a:solidFill>
                  <a:schemeClr val="bg1"/>
                </a:solidFill>
                <a:latin typeface="造字工房童心（非商用）常规体" pitchFamily="2" charset="-122"/>
                <a:ea typeface="造字工房童心（非商用）常规体" pitchFamily="2" charset="-122"/>
              </a:rPr>
              <a:t>营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12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234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408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982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759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586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161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1176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689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1131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894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540" grpId="0"/>
      <p:bldP spid="541" grpId="0"/>
      <p:bldP spid="5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5657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7231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80644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4901" y="675620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7"/>
          <p:cNvSpPr/>
          <p:nvPr/>
        </p:nvSpPr>
        <p:spPr bwMode="auto">
          <a:xfrm>
            <a:off x="4089400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77"/>
          <p:cNvSpPr/>
          <p:nvPr/>
        </p:nvSpPr>
        <p:spPr bwMode="auto">
          <a:xfrm>
            <a:off x="7992919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5"/>
          <p:cNvSpPr/>
          <p:nvPr/>
        </p:nvSpPr>
        <p:spPr bwMode="auto">
          <a:xfrm>
            <a:off x="1404181" y="4231675"/>
            <a:ext cx="3572113" cy="2626324"/>
          </a:xfrm>
          <a:custGeom>
            <a:avLst/>
            <a:gdLst>
              <a:gd name="T0" fmla="*/ 502 w 1004"/>
              <a:gd name="T1" fmla="*/ 0 h 737"/>
              <a:gd name="T2" fmla="*/ 0 w 1004"/>
              <a:gd name="T3" fmla="*/ 737 h 737"/>
              <a:gd name="T4" fmla="*/ 1004 w 1004"/>
              <a:gd name="T5" fmla="*/ 737 h 737"/>
              <a:gd name="T6" fmla="*/ 502 w 1004"/>
              <a:gd name="T7" fmla="*/ 0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4" h="737">
                <a:moveTo>
                  <a:pt x="502" y="0"/>
                </a:moveTo>
                <a:cubicBezTo>
                  <a:pt x="251" y="0"/>
                  <a:pt x="251" y="737"/>
                  <a:pt x="0" y="737"/>
                </a:cubicBezTo>
                <a:cubicBezTo>
                  <a:pt x="1004" y="737"/>
                  <a:pt x="1004" y="737"/>
                  <a:pt x="1004" y="737"/>
                </a:cubicBezTo>
                <a:cubicBezTo>
                  <a:pt x="753" y="737"/>
                  <a:pt x="753" y="0"/>
                  <a:pt x="502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6"/>
          <p:cNvSpPr/>
          <p:nvPr/>
        </p:nvSpPr>
        <p:spPr bwMode="auto">
          <a:xfrm>
            <a:off x="3375878" y="4720202"/>
            <a:ext cx="3572113" cy="2137796"/>
          </a:xfrm>
          <a:custGeom>
            <a:avLst/>
            <a:gdLst>
              <a:gd name="T0" fmla="*/ 502 w 1004"/>
              <a:gd name="T1" fmla="*/ 0 h 600"/>
              <a:gd name="T2" fmla="*/ 0 w 1004"/>
              <a:gd name="T3" fmla="*/ 600 h 600"/>
              <a:gd name="T4" fmla="*/ 1004 w 1004"/>
              <a:gd name="T5" fmla="*/ 600 h 600"/>
              <a:gd name="T6" fmla="*/ 502 w 1004"/>
              <a:gd name="T7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4" h="600">
                <a:moveTo>
                  <a:pt x="502" y="0"/>
                </a:moveTo>
                <a:cubicBezTo>
                  <a:pt x="251" y="0"/>
                  <a:pt x="251" y="600"/>
                  <a:pt x="0" y="600"/>
                </a:cubicBezTo>
                <a:cubicBezTo>
                  <a:pt x="1004" y="600"/>
                  <a:pt x="1004" y="600"/>
                  <a:pt x="1004" y="600"/>
                </a:cubicBezTo>
                <a:cubicBezTo>
                  <a:pt x="753" y="600"/>
                  <a:pt x="753" y="0"/>
                  <a:pt x="502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7"/>
          <p:cNvSpPr/>
          <p:nvPr/>
        </p:nvSpPr>
        <p:spPr bwMode="auto">
          <a:xfrm>
            <a:off x="7217658" y="5368967"/>
            <a:ext cx="3570160" cy="1489032"/>
          </a:xfrm>
          <a:custGeom>
            <a:avLst/>
            <a:gdLst>
              <a:gd name="T0" fmla="*/ 502 w 1004"/>
              <a:gd name="T1" fmla="*/ 0 h 418"/>
              <a:gd name="T2" fmla="*/ 0 w 1004"/>
              <a:gd name="T3" fmla="*/ 418 h 418"/>
              <a:gd name="T4" fmla="*/ 1004 w 1004"/>
              <a:gd name="T5" fmla="*/ 418 h 418"/>
              <a:gd name="T6" fmla="*/ 502 w 1004"/>
              <a:gd name="T7" fmla="*/ 0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4" h="418">
                <a:moveTo>
                  <a:pt x="502" y="0"/>
                </a:moveTo>
                <a:cubicBezTo>
                  <a:pt x="251" y="0"/>
                  <a:pt x="251" y="418"/>
                  <a:pt x="0" y="418"/>
                </a:cubicBezTo>
                <a:cubicBezTo>
                  <a:pt x="1004" y="418"/>
                  <a:pt x="1004" y="418"/>
                  <a:pt x="1004" y="418"/>
                </a:cubicBezTo>
                <a:cubicBezTo>
                  <a:pt x="753" y="418"/>
                  <a:pt x="753" y="0"/>
                  <a:pt x="502" y="0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8"/>
          <p:cNvSpPr/>
          <p:nvPr/>
        </p:nvSpPr>
        <p:spPr bwMode="auto">
          <a:xfrm>
            <a:off x="5306540" y="3573141"/>
            <a:ext cx="3570160" cy="3284859"/>
          </a:xfrm>
          <a:custGeom>
            <a:avLst/>
            <a:gdLst>
              <a:gd name="T0" fmla="*/ 502 w 1004"/>
              <a:gd name="T1" fmla="*/ 0 h 922"/>
              <a:gd name="T2" fmla="*/ 0 w 1004"/>
              <a:gd name="T3" fmla="*/ 922 h 922"/>
              <a:gd name="T4" fmla="*/ 1004 w 1004"/>
              <a:gd name="T5" fmla="*/ 922 h 922"/>
              <a:gd name="T6" fmla="*/ 502 w 1004"/>
              <a:gd name="T7" fmla="*/ 0 h 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4" h="922">
                <a:moveTo>
                  <a:pt x="502" y="0"/>
                </a:moveTo>
                <a:cubicBezTo>
                  <a:pt x="251" y="0"/>
                  <a:pt x="251" y="922"/>
                  <a:pt x="0" y="922"/>
                </a:cubicBezTo>
                <a:cubicBezTo>
                  <a:pt x="1004" y="922"/>
                  <a:pt x="1004" y="922"/>
                  <a:pt x="1004" y="922"/>
                </a:cubicBezTo>
                <a:cubicBezTo>
                  <a:pt x="753" y="922"/>
                  <a:pt x="753" y="0"/>
                  <a:pt x="502" y="0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矩形 124"/>
          <p:cNvSpPr>
            <a:spLocks noChangeArrowheads="1"/>
          </p:cNvSpPr>
          <p:nvPr/>
        </p:nvSpPr>
        <p:spPr bwMode="auto">
          <a:xfrm>
            <a:off x="2865438" y="1550852"/>
            <a:ext cx="6461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2699755" y="2329721"/>
            <a:ext cx="937973" cy="1150971"/>
            <a:chOff x="2699755" y="2329721"/>
            <a:chExt cx="937973" cy="1150971"/>
          </a:xfrm>
        </p:grpSpPr>
        <p:sp>
          <p:nvSpPr>
            <p:cNvPr id="16" name="Freeform 9"/>
            <p:cNvSpPr/>
            <p:nvPr/>
          </p:nvSpPr>
          <p:spPr bwMode="auto">
            <a:xfrm>
              <a:off x="2699755" y="2329721"/>
              <a:ext cx="937973" cy="1150971"/>
            </a:xfrm>
            <a:custGeom>
              <a:avLst/>
              <a:gdLst>
                <a:gd name="T0" fmla="*/ 264 w 264"/>
                <a:gd name="T1" fmla="*/ 132 h 323"/>
                <a:gd name="T2" fmla="*/ 132 w 264"/>
                <a:gd name="T3" fmla="*/ 0 h 323"/>
                <a:gd name="T4" fmla="*/ 0 w 264"/>
                <a:gd name="T5" fmla="*/ 132 h 323"/>
                <a:gd name="T6" fmla="*/ 101 w 264"/>
                <a:gd name="T7" fmla="*/ 261 h 323"/>
                <a:gd name="T8" fmla="*/ 132 w 264"/>
                <a:gd name="T9" fmla="*/ 323 h 323"/>
                <a:gd name="T10" fmla="*/ 163 w 264"/>
                <a:gd name="T11" fmla="*/ 261 h 323"/>
                <a:gd name="T12" fmla="*/ 264 w 264"/>
                <a:gd name="T13" fmla="*/ 132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323">
                  <a:moveTo>
                    <a:pt x="264" y="132"/>
                  </a:moveTo>
                  <a:cubicBezTo>
                    <a:pt x="264" y="59"/>
                    <a:pt x="205" y="0"/>
                    <a:pt x="132" y="0"/>
                  </a:cubicBezTo>
                  <a:cubicBezTo>
                    <a:pt x="59" y="0"/>
                    <a:pt x="0" y="59"/>
                    <a:pt x="0" y="132"/>
                  </a:cubicBezTo>
                  <a:cubicBezTo>
                    <a:pt x="0" y="194"/>
                    <a:pt x="43" y="247"/>
                    <a:pt x="101" y="261"/>
                  </a:cubicBezTo>
                  <a:cubicBezTo>
                    <a:pt x="132" y="323"/>
                    <a:pt x="132" y="323"/>
                    <a:pt x="132" y="323"/>
                  </a:cubicBezTo>
                  <a:cubicBezTo>
                    <a:pt x="163" y="261"/>
                    <a:pt x="163" y="261"/>
                    <a:pt x="163" y="261"/>
                  </a:cubicBezTo>
                  <a:cubicBezTo>
                    <a:pt x="221" y="247"/>
                    <a:pt x="264" y="194"/>
                    <a:pt x="264" y="1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750044" y="2564904"/>
              <a:ext cx="849905" cy="461661"/>
            </a:xfrm>
            <a:prstGeom prst="rect">
              <a:avLst/>
            </a:prstGeom>
            <a:noFill/>
          </p:spPr>
          <p:txBody>
            <a:bodyPr wrap="none" lIns="91436" tIns="45718" rIns="91436" bIns="45718" rtlCol="0">
              <a:spAutoFit/>
            </a:bodyPr>
            <a:lstStyle/>
            <a:p>
              <a:pPr defTabSz="457200"/>
              <a:r>
                <a:rPr kumimoji="1" lang="en-US" altLang="zh-CN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Impact" panose="020B0806030902050204"/>
                </a:rPr>
                <a:t>20%</a:t>
              </a:r>
              <a:endParaRPr kumimoji="1"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473292" y="2329721"/>
            <a:ext cx="939928" cy="1150971"/>
            <a:chOff x="4473292" y="2329721"/>
            <a:chExt cx="939928" cy="1150971"/>
          </a:xfrm>
        </p:grpSpPr>
        <p:sp>
          <p:nvSpPr>
            <p:cNvPr id="19" name="Freeform 10"/>
            <p:cNvSpPr/>
            <p:nvPr/>
          </p:nvSpPr>
          <p:spPr bwMode="auto">
            <a:xfrm>
              <a:off x="4473292" y="2329721"/>
              <a:ext cx="939928" cy="1150971"/>
            </a:xfrm>
            <a:custGeom>
              <a:avLst/>
              <a:gdLst>
                <a:gd name="T0" fmla="*/ 264 w 264"/>
                <a:gd name="T1" fmla="*/ 132 h 323"/>
                <a:gd name="T2" fmla="*/ 132 w 264"/>
                <a:gd name="T3" fmla="*/ 0 h 323"/>
                <a:gd name="T4" fmla="*/ 0 w 264"/>
                <a:gd name="T5" fmla="*/ 132 h 323"/>
                <a:gd name="T6" fmla="*/ 101 w 264"/>
                <a:gd name="T7" fmla="*/ 261 h 323"/>
                <a:gd name="T8" fmla="*/ 132 w 264"/>
                <a:gd name="T9" fmla="*/ 323 h 323"/>
                <a:gd name="T10" fmla="*/ 163 w 264"/>
                <a:gd name="T11" fmla="*/ 261 h 323"/>
                <a:gd name="T12" fmla="*/ 264 w 264"/>
                <a:gd name="T13" fmla="*/ 132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323">
                  <a:moveTo>
                    <a:pt x="264" y="132"/>
                  </a:moveTo>
                  <a:cubicBezTo>
                    <a:pt x="264" y="59"/>
                    <a:pt x="205" y="0"/>
                    <a:pt x="132" y="0"/>
                  </a:cubicBezTo>
                  <a:cubicBezTo>
                    <a:pt x="59" y="0"/>
                    <a:pt x="0" y="59"/>
                    <a:pt x="0" y="132"/>
                  </a:cubicBezTo>
                  <a:cubicBezTo>
                    <a:pt x="0" y="194"/>
                    <a:pt x="43" y="247"/>
                    <a:pt x="101" y="261"/>
                  </a:cubicBezTo>
                  <a:cubicBezTo>
                    <a:pt x="132" y="323"/>
                    <a:pt x="132" y="323"/>
                    <a:pt x="132" y="323"/>
                  </a:cubicBezTo>
                  <a:cubicBezTo>
                    <a:pt x="163" y="261"/>
                    <a:pt x="163" y="261"/>
                    <a:pt x="163" y="261"/>
                  </a:cubicBezTo>
                  <a:cubicBezTo>
                    <a:pt x="221" y="247"/>
                    <a:pt x="264" y="194"/>
                    <a:pt x="264" y="13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4527301" y="2564904"/>
              <a:ext cx="849905" cy="461661"/>
            </a:xfrm>
            <a:prstGeom prst="rect">
              <a:avLst/>
            </a:prstGeom>
            <a:noFill/>
          </p:spPr>
          <p:txBody>
            <a:bodyPr wrap="none" lIns="91436" tIns="45718" rIns="91436" bIns="45718" rtlCol="0">
              <a:spAutoFit/>
            </a:bodyPr>
            <a:lstStyle/>
            <a:p>
              <a:pPr defTabSz="457200"/>
              <a:r>
                <a:rPr kumimoji="1" lang="en-US" altLang="zh-CN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Impact" panose="020B0806030902050204"/>
                </a:rPr>
                <a:t>10%</a:t>
              </a:r>
              <a:endParaRPr kumimoji="1"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615792" y="2329721"/>
            <a:ext cx="937973" cy="1150971"/>
            <a:chOff x="6615792" y="2329721"/>
            <a:chExt cx="937973" cy="1150971"/>
          </a:xfrm>
        </p:grpSpPr>
        <p:sp>
          <p:nvSpPr>
            <p:cNvPr id="22" name="Freeform 11"/>
            <p:cNvSpPr/>
            <p:nvPr/>
          </p:nvSpPr>
          <p:spPr bwMode="auto">
            <a:xfrm>
              <a:off x="6615792" y="2329721"/>
              <a:ext cx="937973" cy="1150971"/>
            </a:xfrm>
            <a:custGeom>
              <a:avLst/>
              <a:gdLst>
                <a:gd name="T0" fmla="*/ 264 w 264"/>
                <a:gd name="T1" fmla="*/ 132 h 323"/>
                <a:gd name="T2" fmla="*/ 132 w 264"/>
                <a:gd name="T3" fmla="*/ 0 h 323"/>
                <a:gd name="T4" fmla="*/ 0 w 264"/>
                <a:gd name="T5" fmla="*/ 132 h 323"/>
                <a:gd name="T6" fmla="*/ 101 w 264"/>
                <a:gd name="T7" fmla="*/ 261 h 323"/>
                <a:gd name="T8" fmla="*/ 132 w 264"/>
                <a:gd name="T9" fmla="*/ 323 h 323"/>
                <a:gd name="T10" fmla="*/ 163 w 264"/>
                <a:gd name="T11" fmla="*/ 261 h 323"/>
                <a:gd name="T12" fmla="*/ 264 w 264"/>
                <a:gd name="T13" fmla="*/ 132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323">
                  <a:moveTo>
                    <a:pt x="264" y="132"/>
                  </a:moveTo>
                  <a:cubicBezTo>
                    <a:pt x="264" y="59"/>
                    <a:pt x="205" y="0"/>
                    <a:pt x="132" y="0"/>
                  </a:cubicBezTo>
                  <a:cubicBezTo>
                    <a:pt x="59" y="0"/>
                    <a:pt x="0" y="59"/>
                    <a:pt x="0" y="132"/>
                  </a:cubicBezTo>
                  <a:cubicBezTo>
                    <a:pt x="0" y="194"/>
                    <a:pt x="43" y="247"/>
                    <a:pt x="101" y="261"/>
                  </a:cubicBezTo>
                  <a:cubicBezTo>
                    <a:pt x="132" y="323"/>
                    <a:pt x="132" y="323"/>
                    <a:pt x="132" y="323"/>
                  </a:cubicBezTo>
                  <a:cubicBezTo>
                    <a:pt x="163" y="261"/>
                    <a:pt x="163" y="261"/>
                    <a:pt x="163" y="261"/>
                  </a:cubicBezTo>
                  <a:cubicBezTo>
                    <a:pt x="221" y="247"/>
                    <a:pt x="264" y="194"/>
                    <a:pt x="264" y="1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656824" y="2595384"/>
              <a:ext cx="849905" cy="461661"/>
            </a:xfrm>
            <a:prstGeom prst="rect">
              <a:avLst/>
            </a:prstGeom>
            <a:noFill/>
          </p:spPr>
          <p:txBody>
            <a:bodyPr wrap="none" lIns="91436" tIns="45718" rIns="91436" bIns="45718" rtlCol="0">
              <a:spAutoFit/>
            </a:bodyPr>
            <a:lstStyle/>
            <a:p>
              <a:pPr defTabSz="457200"/>
              <a:r>
                <a:rPr kumimoji="1" lang="en-US" altLang="zh-CN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Impact" panose="020B0806030902050204"/>
                </a:rPr>
                <a:t>30%</a:t>
              </a:r>
              <a:endParaRPr kumimoji="1"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572239" y="2382483"/>
            <a:ext cx="941881" cy="1147063"/>
            <a:chOff x="8572239" y="2382483"/>
            <a:chExt cx="941881" cy="1147063"/>
          </a:xfrm>
        </p:grpSpPr>
        <p:sp>
          <p:nvSpPr>
            <p:cNvPr id="25" name="Freeform 12"/>
            <p:cNvSpPr/>
            <p:nvPr/>
          </p:nvSpPr>
          <p:spPr bwMode="auto">
            <a:xfrm>
              <a:off x="8572239" y="2382483"/>
              <a:ext cx="941881" cy="1147063"/>
            </a:xfrm>
            <a:custGeom>
              <a:avLst/>
              <a:gdLst>
                <a:gd name="T0" fmla="*/ 265 w 265"/>
                <a:gd name="T1" fmla="*/ 132 h 322"/>
                <a:gd name="T2" fmla="*/ 133 w 265"/>
                <a:gd name="T3" fmla="*/ 0 h 322"/>
                <a:gd name="T4" fmla="*/ 0 w 265"/>
                <a:gd name="T5" fmla="*/ 132 h 322"/>
                <a:gd name="T6" fmla="*/ 101 w 265"/>
                <a:gd name="T7" fmla="*/ 260 h 322"/>
                <a:gd name="T8" fmla="*/ 133 w 265"/>
                <a:gd name="T9" fmla="*/ 322 h 322"/>
                <a:gd name="T10" fmla="*/ 164 w 265"/>
                <a:gd name="T11" fmla="*/ 260 h 322"/>
                <a:gd name="T12" fmla="*/ 265 w 265"/>
                <a:gd name="T13" fmla="*/ 13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5" h="322">
                  <a:moveTo>
                    <a:pt x="265" y="132"/>
                  </a:moveTo>
                  <a:cubicBezTo>
                    <a:pt x="265" y="59"/>
                    <a:pt x="205" y="0"/>
                    <a:pt x="133" y="0"/>
                  </a:cubicBezTo>
                  <a:cubicBezTo>
                    <a:pt x="60" y="0"/>
                    <a:pt x="0" y="59"/>
                    <a:pt x="0" y="132"/>
                  </a:cubicBezTo>
                  <a:cubicBezTo>
                    <a:pt x="0" y="194"/>
                    <a:pt x="43" y="246"/>
                    <a:pt x="101" y="260"/>
                  </a:cubicBezTo>
                  <a:cubicBezTo>
                    <a:pt x="133" y="322"/>
                    <a:pt x="133" y="322"/>
                    <a:pt x="133" y="322"/>
                  </a:cubicBezTo>
                  <a:cubicBezTo>
                    <a:pt x="164" y="260"/>
                    <a:pt x="164" y="260"/>
                    <a:pt x="164" y="260"/>
                  </a:cubicBezTo>
                  <a:cubicBezTo>
                    <a:pt x="222" y="246"/>
                    <a:pt x="265" y="194"/>
                    <a:pt x="265" y="13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8717138" y="2625864"/>
              <a:ext cx="660750" cy="461661"/>
            </a:xfrm>
            <a:prstGeom prst="rect">
              <a:avLst/>
            </a:prstGeom>
            <a:noFill/>
          </p:spPr>
          <p:txBody>
            <a:bodyPr wrap="none" lIns="91436" tIns="45718" rIns="91436" bIns="45718" rtlCol="0">
              <a:spAutoFit/>
            </a:bodyPr>
            <a:lstStyle/>
            <a:p>
              <a:pPr defTabSz="457200"/>
              <a:r>
                <a:rPr kumimoji="1" lang="en-US" altLang="zh-CN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Impact" panose="020B0806030902050204"/>
                </a:rPr>
                <a:t>5%</a:t>
              </a:r>
              <a:endParaRPr kumimoji="1"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endParaRPr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5657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7231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80644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4901" y="675620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7"/>
          <p:cNvSpPr/>
          <p:nvPr/>
        </p:nvSpPr>
        <p:spPr bwMode="auto">
          <a:xfrm>
            <a:off x="4089400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77"/>
          <p:cNvSpPr/>
          <p:nvPr/>
        </p:nvSpPr>
        <p:spPr bwMode="auto">
          <a:xfrm>
            <a:off x="7992919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5233988" y="3090598"/>
            <a:ext cx="1695450" cy="1695450"/>
          </a:xfrm>
          <a:custGeom>
            <a:avLst/>
            <a:gdLst>
              <a:gd name="T0" fmla="*/ 315 w 636"/>
              <a:gd name="T1" fmla="*/ 634 h 636"/>
              <a:gd name="T2" fmla="*/ 352 w 636"/>
              <a:gd name="T3" fmla="*/ 634 h 636"/>
              <a:gd name="T4" fmla="*/ 256 w 636"/>
              <a:gd name="T5" fmla="*/ 626 h 636"/>
              <a:gd name="T6" fmla="*/ 390 w 636"/>
              <a:gd name="T7" fmla="*/ 624 h 636"/>
              <a:gd name="T8" fmla="*/ 218 w 636"/>
              <a:gd name="T9" fmla="*/ 620 h 636"/>
              <a:gd name="T10" fmla="*/ 407 w 636"/>
              <a:gd name="T11" fmla="*/ 622 h 636"/>
              <a:gd name="T12" fmla="*/ 200 w 636"/>
              <a:gd name="T13" fmla="*/ 613 h 636"/>
              <a:gd name="T14" fmla="*/ 200 w 636"/>
              <a:gd name="T15" fmla="*/ 613 h 636"/>
              <a:gd name="T16" fmla="*/ 446 w 636"/>
              <a:gd name="T17" fmla="*/ 609 h 636"/>
              <a:gd name="T18" fmla="*/ 166 w 636"/>
              <a:gd name="T19" fmla="*/ 593 h 636"/>
              <a:gd name="T20" fmla="*/ 497 w 636"/>
              <a:gd name="T21" fmla="*/ 579 h 636"/>
              <a:gd name="T22" fmla="*/ 116 w 636"/>
              <a:gd name="T23" fmla="*/ 561 h 636"/>
              <a:gd name="T24" fmla="*/ 510 w 636"/>
              <a:gd name="T25" fmla="*/ 567 h 636"/>
              <a:gd name="T26" fmla="*/ 102 w 636"/>
              <a:gd name="T27" fmla="*/ 551 h 636"/>
              <a:gd name="T28" fmla="*/ 540 w 636"/>
              <a:gd name="T29" fmla="*/ 545 h 636"/>
              <a:gd name="T30" fmla="*/ 540 w 636"/>
              <a:gd name="T31" fmla="*/ 545 h 636"/>
              <a:gd name="T32" fmla="*/ 78 w 636"/>
              <a:gd name="T33" fmla="*/ 523 h 636"/>
              <a:gd name="T34" fmla="*/ 579 w 636"/>
              <a:gd name="T35" fmla="*/ 500 h 636"/>
              <a:gd name="T36" fmla="*/ 45 w 636"/>
              <a:gd name="T37" fmla="*/ 473 h 636"/>
              <a:gd name="T38" fmla="*/ 596 w 636"/>
              <a:gd name="T39" fmla="*/ 465 h 636"/>
              <a:gd name="T40" fmla="*/ 25 w 636"/>
              <a:gd name="T41" fmla="*/ 440 h 636"/>
              <a:gd name="T42" fmla="*/ 606 w 636"/>
              <a:gd name="T43" fmla="*/ 450 h 636"/>
              <a:gd name="T44" fmla="*/ 20 w 636"/>
              <a:gd name="T45" fmla="*/ 424 h 636"/>
              <a:gd name="T46" fmla="*/ 20 w 636"/>
              <a:gd name="T47" fmla="*/ 424 h 636"/>
              <a:gd name="T48" fmla="*/ 622 w 636"/>
              <a:gd name="T49" fmla="*/ 413 h 636"/>
              <a:gd name="T50" fmla="*/ 11 w 636"/>
              <a:gd name="T51" fmla="*/ 384 h 636"/>
              <a:gd name="T52" fmla="*/ 633 w 636"/>
              <a:gd name="T53" fmla="*/ 355 h 636"/>
              <a:gd name="T54" fmla="*/ 2 w 636"/>
              <a:gd name="T55" fmla="*/ 325 h 636"/>
              <a:gd name="T56" fmla="*/ 632 w 636"/>
              <a:gd name="T57" fmla="*/ 337 h 636"/>
              <a:gd name="T58" fmla="*/ 634 w 636"/>
              <a:gd name="T59" fmla="*/ 339 h 636"/>
              <a:gd name="T60" fmla="*/ 4 w 636"/>
              <a:gd name="T61" fmla="*/ 308 h 636"/>
              <a:gd name="T62" fmla="*/ 634 w 636"/>
              <a:gd name="T63" fmla="*/ 279 h 636"/>
              <a:gd name="T64" fmla="*/ 10 w 636"/>
              <a:gd name="T65" fmla="*/ 249 h 636"/>
              <a:gd name="T66" fmla="*/ 620 w 636"/>
              <a:gd name="T67" fmla="*/ 221 h 636"/>
              <a:gd name="T68" fmla="*/ 12 w 636"/>
              <a:gd name="T69" fmla="*/ 231 h 636"/>
              <a:gd name="T70" fmla="*/ 612 w 636"/>
              <a:gd name="T71" fmla="*/ 205 h 636"/>
              <a:gd name="T72" fmla="*/ 27 w 636"/>
              <a:gd name="T73" fmla="*/ 197 h 636"/>
              <a:gd name="T74" fmla="*/ 27 w 636"/>
              <a:gd name="T75" fmla="*/ 197 h 636"/>
              <a:gd name="T76" fmla="*/ 599 w 636"/>
              <a:gd name="T77" fmla="*/ 171 h 636"/>
              <a:gd name="T78" fmla="*/ 55 w 636"/>
              <a:gd name="T79" fmla="*/ 145 h 636"/>
              <a:gd name="T80" fmla="*/ 568 w 636"/>
              <a:gd name="T81" fmla="*/ 120 h 636"/>
              <a:gd name="T82" fmla="*/ 76 w 636"/>
              <a:gd name="T83" fmla="*/ 112 h 636"/>
              <a:gd name="T84" fmla="*/ 539 w 636"/>
              <a:gd name="T85" fmla="*/ 94 h 636"/>
              <a:gd name="T86" fmla="*/ 89 w 636"/>
              <a:gd name="T87" fmla="*/ 100 h 636"/>
              <a:gd name="T88" fmla="*/ 526 w 636"/>
              <a:gd name="T89" fmla="*/ 81 h 636"/>
              <a:gd name="T90" fmla="*/ 526 w 636"/>
              <a:gd name="T91" fmla="*/ 81 h 636"/>
              <a:gd name="T92" fmla="*/ 119 w 636"/>
              <a:gd name="T93" fmla="*/ 74 h 636"/>
              <a:gd name="T94" fmla="*/ 497 w 636"/>
              <a:gd name="T95" fmla="*/ 54 h 636"/>
              <a:gd name="T96" fmla="*/ 168 w 636"/>
              <a:gd name="T97" fmla="*/ 40 h 636"/>
              <a:gd name="T98" fmla="*/ 444 w 636"/>
              <a:gd name="T99" fmla="*/ 27 h 636"/>
              <a:gd name="T100" fmla="*/ 182 w 636"/>
              <a:gd name="T101" fmla="*/ 30 h 636"/>
              <a:gd name="T102" fmla="*/ 427 w 636"/>
              <a:gd name="T103" fmla="*/ 22 h 636"/>
              <a:gd name="T104" fmla="*/ 219 w 636"/>
              <a:gd name="T105" fmla="*/ 19 h 636"/>
              <a:gd name="T106" fmla="*/ 219 w 636"/>
              <a:gd name="T107" fmla="*/ 19 h 636"/>
              <a:gd name="T108" fmla="*/ 392 w 636"/>
              <a:gd name="T109" fmla="*/ 10 h 636"/>
              <a:gd name="T110" fmla="*/ 276 w 636"/>
              <a:gd name="T111" fmla="*/ 6 h 636"/>
              <a:gd name="T112" fmla="*/ 333 w 636"/>
              <a:gd name="T113" fmla="*/ 0 h 636"/>
              <a:gd name="T114" fmla="*/ 314 w 636"/>
              <a:gd name="T115" fmla="*/ 0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36" h="636">
                <a:moveTo>
                  <a:pt x="313" y="636"/>
                </a:moveTo>
                <a:cubicBezTo>
                  <a:pt x="313" y="636"/>
                  <a:pt x="313" y="636"/>
                  <a:pt x="313" y="636"/>
                </a:cubicBezTo>
                <a:cubicBezTo>
                  <a:pt x="307" y="636"/>
                  <a:pt x="300" y="635"/>
                  <a:pt x="294" y="635"/>
                </a:cubicBezTo>
                <a:cubicBezTo>
                  <a:pt x="293" y="635"/>
                  <a:pt x="292" y="634"/>
                  <a:pt x="292" y="633"/>
                </a:cubicBezTo>
                <a:cubicBezTo>
                  <a:pt x="292" y="632"/>
                  <a:pt x="293" y="631"/>
                  <a:pt x="294" y="631"/>
                </a:cubicBezTo>
                <a:cubicBezTo>
                  <a:pt x="301" y="632"/>
                  <a:pt x="307" y="632"/>
                  <a:pt x="313" y="632"/>
                </a:cubicBezTo>
                <a:cubicBezTo>
                  <a:pt x="314" y="632"/>
                  <a:pt x="315" y="633"/>
                  <a:pt x="315" y="634"/>
                </a:cubicBezTo>
                <a:cubicBezTo>
                  <a:pt x="315" y="635"/>
                  <a:pt x="314" y="636"/>
                  <a:pt x="313" y="636"/>
                </a:cubicBezTo>
                <a:close/>
                <a:moveTo>
                  <a:pt x="333" y="636"/>
                </a:moveTo>
                <a:cubicBezTo>
                  <a:pt x="332" y="636"/>
                  <a:pt x="331" y="635"/>
                  <a:pt x="331" y="634"/>
                </a:cubicBezTo>
                <a:cubicBezTo>
                  <a:pt x="331" y="633"/>
                  <a:pt x="332" y="632"/>
                  <a:pt x="333" y="632"/>
                </a:cubicBezTo>
                <a:cubicBezTo>
                  <a:pt x="339" y="632"/>
                  <a:pt x="345" y="631"/>
                  <a:pt x="352" y="631"/>
                </a:cubicBezTo>
                <a:cubicBezTo>
                  <a:pt x="353" y="630"/>
                  <a:pt x="354" y="631"/>
                  <a:pt x="354" y="632"/>
                </a:cubicBezTo>
                <a:cubicBezTo>
                  <a:pt x="354" y="633"/>
                  <a:pt x="353" y="634"/>
                  <a:pt x="352" y="634"/>
                </a:cubicBezTo>
                <a:cubicBezTo>
                  <a:pt x="346" y="635"/>
                  <a:pt x="339" y="635"/>
                  <a:pt x="333" y="636"/>
                </a:cubicBezTo>
                <a:cubicBezTo>
                  <a:pt x="333" y="636"/>
                  <a:pt x="333" y="636"/>
                  <a:pt x="333" y="636"/>
                </a:cubicBezTo>
                <a:close/>
                <a:moveTo>
                  <a:pt x="275" y="633"/>
                </a:moveTo>
                <a:cubicBezTo>
                  <a:pt x="275" y="633"/>
                  <a:pt x="275" y="633"/>
                  <a:pt x="275" y="633"/>
                </a:cubicBezTo>
                <a:cubicBezTo>
                  <a:pt x="268" y="632"/>
                  <a:pt x="262" y="631"/>
                  <a:pt x="256" y="630"/>
                </a:cubicBezTo>
                <a:cubicBezTo>
                  <a:pt x="255" y="629"/>
                  <a:pt x="254" y="629"/>
                  <a:pt x="254" y="628"/>
                </a:cubicBezTo>
                <a:cubicBezTo>
                  <a:pt x="254" y="627"/>
                  <a:pt x="255" y="626"/>
                  <a:pt x="256" y="626"/>
                </a:cubicBezTo>
                <a:cubicBezTo>
                  <a:pt x="263" y="627"/>
                  <a:pt x="269" y="628"/>
                  <a:pt x="275" y="629"/>
                </a:cubicBezTo>
                <a:cubicBezTo>
                  <a:pt x="276" y="629"/>
                  <a:pt x="277" y="630"/>
                  <a:pt x="277" y="631"/>
                </a:cubicBezTo>
                <a:cubicBezTo>
                  <a:pt x="277" y="632"/>
                  <a:pt x="276" y="633"/>
                  <a:pt x="275" y="633"/>
                </a:cubicBezTo>
                <a:close/>
                <a:moveTo>
                  <a:pt x="371" y="631"/>
                </a:moveTo>
                <a:cubicBezTo>
                  <a:pt x="370" y="631"/>
                  <a:pt x="369" y="631"/>
                  <a:pt x="369" y="630"/>
                </a:cubicBezTo>
                <a:cubicBezTo>
                  <a:pt x="369" y="629"/>
                  <a:pt x="370" y="628"/>
                  <a:pt x="371" y="628"/>
                </a:cubicBezTo>
                <a:cubicBezTo>
                  <a:pt x="377" y="627"/>
                  <a:pt x="383" y="626"/>
                  <a:pt x="390" y="624"/>
                </a:cubicBezTo>
                <a:cubicBezTo>
                  <a:pt x="391" y="624"/>
                  <a:pt x="392" y="625"/>
                  <a:pt x="392" y="626"/>
                </a:cubicBezTo>
                <a:cubicBezTo>
                  <a:pt x="392" y="626"/>
                  <a:pt x="391" y="627"/>
                  <a:pt x="390" y="628"/>
                </a:cubicBezTo>
                <a:cubicBezTo>
                  <a:pt x="384" y="629"/>
                  <a:pt x="378" y="630"/>
                  <a:pt x="371" y="631"/>
                </a:cubicBezTo>
                <a:cubicBezTo>
                  <a:pt x="371" y="631"/>
                  <a:pt x="371" y="631"/>
                  <a:pt x="371" y="631"/>
                </a:cubicBezTo>
                <a:close/>
                <a:moveTo>
                  <a:pt x="237" y="625"/>
                </a:moveTo>
                <a:cubicBezTo>
                  <a:pt x="237" y="625"/>
                  <a:pt x="237" y="625"/>
                  <a:pt x="237" y="625"/>
                </a:cubicBezTo>
                <a:cubicBezTo>
                  <a:pt x="230" y="624"/>
                  <a:pt x="224" y="622"/>
                  <a:pt x="218" y="620"/>
                </a:cubicBezTo>
                <a:cubicBezTo>
                  <a:pt x="217" y="619"/>
                  <a:pt x="217" y="618"/>
                  <a:pt x="217" y="617"/>
                </a:cubicBezTo>
                <a:cubicBezTo>
                  <a:pt x="217" y="617"/>
                  <a:pt x="218" y="616"/>
                  <a:pt x="219" y="616"/>
                </a:cubicBezTo>
                <a:cubicBezTo>
                  <a:pt x="225" y="618"/>
                  <a:pt x="231" y="620"/>
                  <a:pt x="238" y="622"/>
                </a:cubicBezTo>
                <a:cubicBezTo>
                  <a:pt x="239" y="622"/>
                  <a:pt x="239" y="623"/>
                  <a:pt x="239" y="624"/>
                </a:cubicBezTo>
                <a:cubicBezTo>
                  <a:pt x="239" y="625"/>
                  <a:pt x="238" y="625"/>
                  <a:pt x="237" y="625"/>
                </a:cubicBezTo>
                <a:close/>
                <a:moveTo>
                  <a:pt x="409" y="623"/>
                </a:moveTo>
                <a:cubicBezTo>
                  <a:pt x="408" y="623"/>
                  <a:pt x="407" y="622"/>
                  <a:pt x="407" y="622"/>
                </a:cubicBezTo>
                <a:cubicBezTo>
                  <a:pt x="407" y="621"/>
                  <a:pt x="407" y="620"/>
                  <a:pt x="408" y="619"/>
                </a:cubicBezTo>
                <a:cubicBezTo>
                  <a:pt x="414" y="617"/>
                  <a:pt x="420" y="615"/>
                  <a:pt x="426" y="613"/>
                </a:cubicBezTo>
                <a:cubicBezTo>
                  <a:pt x="427" y="613"/>
                  <a:pt x="428" y="613"/>
                  <a:pt x="429" y="614"/>
                </a:cubicBezTo>
                <a:cubicBezTo>
                  <a:pt x="429" y="615"/>
                  <a:pt x="429" y="616"/>
                  <a:pt x="428" y="617"/>
                </a:cubicBezTo>
                <a:cubicBezTo>
                  <a:pt x="422" y="619"/>
                  <a:pt x="415" y="621"/>
                  <a:pt x="409" y="623"/>
                </a:cubicBezTo>
                <a:cubicBezTo>
                  <a:pt x="409" y="623"/>
                  <a:pt x="409" y="623"/>
                  <a:pt x="409" y="623"/>
                </a:cubicBezTo>
                <a:close/>
                <a:moveTo>
                  <a:pt x="200" y="613"/>
                </a:moveTo>
                <a:cubicBezTo>
                  <a:pt x="200" y="613"/>
                  <a:pt x="200" y="613"/>
                  <a:pt x="200" y="613"/>
                </a:cubicBezTo>
                <a:cubicBezTo>
                  <a:pt x="194" y="611"/>
                  <a:pt x="188" y="608"/>
                  <a:pt x="182" y="605"/>
                </a:cubicBezTo>
                <a:cubicBezTo>
                  <a:pt x="181" y="605"/>
                  <a:pt x="181" y="604"/>
                  <a:pt x="181" y="603"/>
                </a:cubicBezTo>
                <a:cubicBezTo>
                  <a:pt x="182" y="602"/>
                  <a:pt x="183" y="602"/>
                  <a:pt x="184" y="602"/>
                </a:cubicBezTo>
                <a:cubicBezTo>
                  <a:pt x="189" y="605"/>
                  <a:pt x="195" y="607"/>
                  <a:pt x="201" y="610"/>
                </a:cubicBezTo>
                <a:cubicBezTo>
                  <a:pt x="202" y="610"/>
                  <a:pt x="203" y="611"/>
                  <a:pt x="202" y="612"/>
                </a:cubicBezTo>
                <a:cubicBezTo>
                  <a:pt x="202" y="613"/>
                  <a:pt x="201" y="613"/>
                  <a:pt x="200" y="613"/>
                </a:cubicBezTo>
                <a:close/>
                <a:moveTo>
                  <a:pt x="445" y="610"/>
                </a:moveTo>
                <a:cubicBezTo>
                  <a:pt x="444" y="610"/>
                  <a:pt x="444" y="609"/>
                  <a:pt x="443" y="608"/>
                </a:cubicBezTo>
                <a:cubicBezTo>
                  <a:pt x="443" y="608"/>
                  <a:pt x="443" y="607"/>
                  <a:pt x="444" y="606"/>
                </a:cubicBezTo>
                <a:cubicBezTo>
                  <a:pt x="450" y="604"/>
                  <a:pt x="456" y="601"/>
                  <a:pt x="461" y="598"/>
                </a:cubicBezTo>
                <a:cubicBezTo>
                  <a:pt x="462" y="597"/>
                  <a:pt x="463" y="598"/>
                  <a:pt x="464" y="599"/>
                </a:cubicBezTo>
                <a:cubicBezTo>
                  <a:pt x="464" y="600"/>
                  <a:pt x="464" y="601"/>
                  <a:pt x="463" y="601"/>
                </a:cubicBezTo>
                <a:cubicBezTo>
                  <a:pt x="457" y="604"/>
                  <a:pt x="451" y="607"/>
                  <a:pt x="446" y="609"/>
                </a:cubicBezTo>
                <a:cubicBezTo>
                  <a:pt x="445" y="609"/>
                  <a:pt x="445" y="610"/>
                  <a:pt x="445" y="610"/>
                </a:cubicBezTo>
                <a:close/>
                <a:moveTo>
                  <a:pt x="166" y="597"/>
                </a:moveTo>
                <a:cubicBezTo>
                  <a:pt x="165" y="597"/>
                  <a:pt x="165" y="597"/>
                  <a:pt x="165" y="596"/>
                </a:cubicBezTo>
                <a:cubicBezTo>
                  <a:pt x="159" y="593"/>
                  <a:pt x="153" y="590"/>
                  <a:pt x="148" y="586"/>
                </a:cubicBezTo>
                <a:cubicBezTo>
                  <a:pt x="147" y="586"/>
                  <a:pt x="147" y="585"/>
                  <a:pt x="147" y="584"/>
                </a:cubicBezTo>
                <a:cubicBezTo>
                  <a:pt x="148" y="583"/>
                  <a:pt x="149" y="583"/>
                  <a:pt x="150" y="583"/>
                </a:cubicBezTo>
                <a:cubicBezTo>
                  <a:pt x="155" y="587"/>
                  <a:pt x="161" y="590"/>
                  <a:pt x="166" y="593"/>
                </a:cubicBezTo>
                <a:cubicBezTo>
                  <a:pt x="167" y="594"/>
                  <a:pt x="168" y="595"/>
                  <a:pt x="167" y="596"/>
                </a:cubicBezTo>
                <a:cubicBezTo>
                  <a:pt x="167" y="596"/>
                  <a:pt x="166" y="597"/>
                  <a:pt x="166" y="597"/>
                </a:cubicBezTo>
                <a:close/>
                <a:moveTo>
                  <a:pt x="479" y="592"/>
                </a:moveTo>
                <a:cubicBezTo>
                  <a:pt x="479" y="592"/>
                  <a:pt x="478" y="592"/>
                  <a:pt x="478" y="591"/>
                </a:cubicBezTo>
                <a:cubicBezTo>
                  <a:pt x="477" y="590"/>
                  <a:pt x="477" y="589"/>
                  <a:pt x="478" y="589"/>
                </a:cubicBezTo>
                <a:cubicBezTo>
                  <a:pt x="484" y="585"/>
                  <a:pt x="489" y="582"/>
                  <a:pt x="494" y="578"/>
                </a:cubicBezTo>
                <a:cubicBezTo>
                  <a:pt x="495" y="578"/>
                  <a:pt x="496" y="578"/>
                  <a:pt x="497" y="579"/>
                </a:cubicBezTo>
                <a:cubicBezTo>
                  <a:pt x="497" y="580"/>
                  <a:pt x="497" y="581"/>
                  <a:pt x="496" y="581"/>
                </a:cubicBezTo>
                <a:cubicBezTo>
                  <a:pt x="491" y="585"/>
                  <a:pt x="486" y="588"/>
                  <a:pt x="480" y="592"/>
                </a:cubicBezTo>
                <a:cubicBezTo>
                  <a:pt x="480" y="592"/>
                  <a:pt x="479" y="592"/>
                  <a:pt x="479" y="592"/>
                </a:cubicBezTo>
                <a:close/>
                <a:moveTo>
                  <a:pt x="133" y="576"/>
                </a:moveTo>
                <a:cubicBezTo>
                  <a:pt x="133" y="576"/>
                  <a:pt x="132" y="576"/>
                  <a:pt x="132" y="576"/>
                </a:cubicBezTo>
                <a:cubicBezTo>
                  <a:pt x="127" y="572"/>
                  <a:pt x="122" y="568"/>
                  <a:pt x="117" y="564"/>
                </a:cubicBezTo>
                <a:cubicBezTo>
                  <a:pt x="116" y="563"/>
                  <a:pt x="116" y="562"/>
                  <a:pt x="116" y="561"/>
                </a:cubicBezTo>
                <a:cubicBezTo>
                  <a:pt x="117" y="560"/>
                  <a:pt x="118" y="560"/>
                  <a:pt x="119" y="561"/>
                </a:cubicBezTo>
                <a:cubicBezTo>
                  <a:pt x="124" y="565"/>
                  <a:pt x="129" y="569"/>
                  <a:pt x="134" y="573"/>
                </a:cubicBezTo>
                <a:cubicBezTo>
                  <a:pt x="135" y="573"/>
                  <a:pt x="135" y="574"/>
                  <a:pt x="134" y="575"/>
                </a:cubicBezTo>
                <a:cubicBezTo>
                  <a:pt x="134" y="576"/>
                  <a:pt x="134" y="576"/>
                  <a:pt x="133" y="576"/>
                </a:cubicBezTo>
                <a:close/>
                <a:moveTo>
                  <a:pt x="511" y="570"/>
                </a:moveTo>
                <a:cubicBezTo>
                  <a:pt x="511" y="570"/>
                  <a:pt x="510" y="570"/>
                  <a:pt x="510" y="570"/>
                </a:cubicBezTo>
                <a:cubicBezTo>
                  <a:pt x="509" y="569"/>
                  <a:pt x="509" y="568"/>
                  <a:pt x="510" y="567"/>
                </a:cubicBezTo>
                <a:cubicBezTo>
                  <a:pt x="515" y="563"/>
                  <a:pt x="520" y="559"/>
                  <a:pt x="525" y="555"/>
                </a:cubicBezTo>
                <a:cubicBezTo>
                  <a:pt x="526" y="554"/>
                  <a:pt x="527" y="554"/>
                  <a:pt x="527" y="555"/>
                </a:cubicBezTo>
                <a:cubicBezTo>
                  <a:pt x="528" y="556"/>
                  <a:pt x="528" y="557"/>
                  <a:pt x="527" y="558"/>
                </a:cubicBezTo>
                <a:cubicBezTo>
                  <a:pt x="522" y="562"/>
                  <a:pt x="517" y="566"/>
                  <a:pt x="512" y="570"/>
                </a:cubicBezTo>
                <a:cubicBezTo>
                  <a:pt x="512" y="570"/>
                  <a:pt x="511" y="570"/>
                  <a:pt x="511" y="570"/>
                </a:cubicBezTo>
                <a:close/>
                <a:moveTo>
                  <a:pt x="103" y="551"/>
                </a:moveTo>
                <a:cubicBezTo>
                  <a:pt x="103" y="551"/>
                  <a:pt x="102" y="551"/>
                  <a:pt x="102" y="551"/>
                </a:cubicBezTo>
                <a:cubicBezTo>
                  <a:pt x="97" y="547"/>
                  <a:pt x="93" y="542"/>
                  <a:pt x="88" y="537"/>
                </a:cubicBezTo>
                <a:cubicBezTo>
                  <a:pt x="87" y="537"/>
                  <a:pt x="88" y="535"/>
                  <a:pt x="88" y="535"/>
                </a:cubicBezTo>
                <a:cubicBezTo>
                  <a:pt x="89" y="534"/>
                  <a:pt x="90" y="534"/>
                  <a:pt x="91" y="535"/>
                </a:cubicBezTo>
                <a:cubicBezTo>
                  <a:pt x="95" y="539"/>
                  <a:pt x="100" y="544"/>
                  <a:pt x="104" y="548"/>
                </a:cubicBezTo>
                <a:cubicBezTo>
                  <a:pt x="105" y="549"/>
                  <a:pt x="105" y="550"/>
                  <a:pt x="104" y="551"/>
                </a:cubicBezTo>
                <a:cubicBezTo>
                  <a:pt x="104" y="551"/>
                  <a:pt x="104" y="551"/>
                  <a:pt x="103" y="551"/>
                </a:cubicBezTo>
                <a:close/>
                <a:moveTo>
                  <a:pt x="540" y="545"/>
                </a:moveTo>
                <a:cubicBezTo>
                  <a:pt x="540" y="545"/>
                  <a:pt x="539" y="545"/>
                  <a:pt x="539" y="544"/>
                </a:cubicBezTo>
                <a:cubicBezTo>
                  <a:pt x="538" y="544"/>
                  <a:pt x="538" y="543"/>
                  <a:pt x="539" y="542"/>
                </a:cubicBezTo>
                <a:cubicBezTo>
                  <a:pt x="543" y="538"/>
                  <a:pt x="548" y="533"/>
                  <a:pt x="552" y="528"/>
                </a:cubicBezTo>
                <a:cubicBezTo>
                  <a:pt x="553" y="527"/>
                  <a:pt x="554" y="527"/>
                  <a:pt x="555" y="528"/>
                </a:cubicBezTo>
                <a:cubicBezTo>
                  <a:pt x="555" y="529"/>
                  <a:pt x="555" y="530"/>
                  <a:pt x="555" y="530"/>
                </a:cubicBezTo>
                <a:cubicBezTo>
                  <a:pt x="551" y="535"/>
                  <a:pt x="546" y="540"/>
                  <a:pt x="541" y="545"/>
                </a:cubicBezTo>
                <a:cubicBezTo>
                  <a:pt x="541" y="545"/>
                  <a:pt x="541" y="545"/>
                  <a:pt x="540" y="545"/>
                </a:cubicBezTo>
                <a:close/>
                <a:moveTo>
                  <a:pt x="77" y="524"/>
                </a:moveTo>
                <a:cubicBezTo>
                  <a:pt x="76" y="524"/>
                  <a:pt x="76" y="523"/>
                  <a:pt x="75" y="523"/>
                </a:cubicBezTo>
                <a:cubicBezTo>
                  <a:pt x="71" y="518"/>
                  <a:pt x="67" y="513"/>
                  <a:pt x="63" y="508"/>
                </a:cubicBezTo>
                <a:cubicBezTo>
                  <a:pt x="63" y="507"/>
                  <a:pt x="63" y="506"/>
                  <a:pt x="64" y="505"/>
                </a:cubicBezTo>
                <a:cubicBezTo>
                  <a:pt x="64" y="505"/>
                  <a:pt x="65" y="505"/>
                  <a:pt x="66" y="506"/>
                </a:cubicBezTo>
                <a:cubicBezTo>
                  <a:pt x="70" y="511"/>
                  <a:pt x="74" y="516"/>
                  <a:pt x="78" y="521"/>
                </a:cubicBezTo>
                <a:cubicBezTo>
                  <a:pt x="79" y="521"/>
                  <a:pt x="78" y="522"/>
                  <a:pt x="78" y="523"/>
                </a:cubicBezTo>
                <a:cubicBezTo>
                  <a:pt x="77" y="523"/>
                  <a:pt x="77" y="524"/>
                  <a:pt x="77" y="524"/>
                </a:cubicBezTo>
                <a:close/>
                <a:moveTo>
                  <a:pt x="566" y="516"/>
                </a:moveTo>
                <a:cubicBezTo>
                  <a:pt x="566" y="516"/>
                  <a:pt x="565" y="516"/>
                  <a:pt x="565" y="516"/>
                </a:cubicBezTo>
                <a:cubicBezTo>
                  <a:pt x="564" y="515"/>
                  <a:pt x="564" y="514"/>
                  <a:pt x="565" y="513"/>
                </a:cubicBezTo>
                <a:cubicBezTo>
                  <a:pt x="569" y="508"/>
                  <a:pt x="572" y="503"/>
                  <a:pt x="576" y="498"/>
                </a:cubicBezTo>
                <a:cubicBezTo>
                  <a:pt x="577" y="497"/>
                  <a:pt x="578" y="497"/>
                  <a:pt x="579" y="498"/>
                </a:cubicBezTo>
                <a:cubicBezTo>
                  <a:pt x="579" y="498"/>
                  <a:pt x="580" y="499"/>
                  <a:pt x="579" y="500"/>
                </a:cubicBezTo>
                <a:cubicBezTo>
                  <a:pt x="575" y="505"/>
                  <a:pt x="571" y="511"/>
                  <a:pt x="567" y="516"/>
                </a:cubicBezTo>
                <a:cubicBezTo>
                  <a:pt x="567" y="516"/>
                  <a:pt x="566" y="516"/>
                  <a:pt x="566" y="516"/>
                </a:cubicBezTo>
                <a:close/>
                <a:moveTo>
                  <a:pt x="54" y="493"/>
                </a:moveTo>
                <a:cubicBezTo>
                  <a:pt x="53" y="493"/>
                  <a:pt x="52" y="492"/>
                  <a:pt x="52" y="492"/>
                </a:cubicBezTo>
                <a:cubicBezTo>
                  <a:pt x="49" y="486"/>
                  <a:pt x="45" y="481"/>
                  <a:pt x="42" y="475"/>
                </a:cubicBezTo>
                <a:cubicBezTo>
                  <a:pt x="41" y="474"/>
                  <a:pt x="42" y="473"/>
                  <a:pt x="43" y="473"/>
                </a:cubicBezTo>
                <a:cubicBezTo>
                  <a:pt x="43" y="472"/>
                  <a:pt x="45" y="473"/>
                  <a:pt x="45" y="473"/>
                </a:cubicBezTo>
                <a:cubicBezTo>
                  <a:pt x="48" y="479"/>
                  <a:pt x="52" y="485"/>
                  <a:pt x="55" y="490"/>
                </a:cubicBezTo>
                <a:cubicBezTo>
                  <a:pt x="56" y="491"/>
                  <a:pt x="55" y="492"/>
                  <a:pt x="54" y="492"/>
                </a:cubicBezTo>
                <a:cubicBezTo>
                  <a:pt x="54" y="492"/>
                  <a:pt x="54" y="493"/>
                  <a:pt x="54" y="493"/>
                </a:cubicBezTo>
                <a:close/>
                <a:moveTo>
                  <a:pt x="588" y="485"/>
                </a:moveTo>
                <a:cubicBezTo>
                  <a:pt x="588" y="485"/>
                  <a:pt x="587" y="485"/>
                  <a:pt x="587" y="484"/>
                </a:cubicBezTo>
                <a:cubicBezTo>
                  <a:pt x="586" y="484"/>
                  <a:pt x="586" y="483"/>
                  <a:pt x="587" y="482"/>
                </a:cubicBezTo>
                <a:cubicBezTo>
                  <a:pt x="590" y="477"/>
                  <a:pt x="593" y="471"/>
                  <a:pt x="596" y="465"/>
                </a:cubicBezTo>
                <a:cubicBezTo>
                  <a:pt x="597" y="464"/>
                  <a:pt x="598" y="464"/>
                  <a:pt x="599" y="465"/>
                </a:cubicBezTo>
                <a:cubicBezTo>
                  <a:pt x="599" y="465"/>
                  <a:pt x="600" y="466"/>
                  <a:pt x="599" y="467"/>
                </a:cubicBezTo>
                <a:cubicBezTo>
                  <a:pt x="596" y="473"/>
                  <a:pt x="593" y="478"/>
                  <a:pt x="590" y="484"/>
                </a:cubicBezTo>
                <a:cubicBezTo>
                  <a:pt x="589" y="484"/>
                  <a:pt x="589" y="485"/>
                  <a:pt x="588" y="485"/>
                </a:cubicBezTo>
                <a:close/>
                <a:moveTo>
                  <a:pt x="34" y="459"/>
                </a:moveTo>
                <a:cubicBezTo>
                  <a:pt x="34" y="459"/>
                  <a:pt x="33" y="459"/>
                  <a:pt x="33" y="458"/>
                </a:cubicBezTo>
                <a:cubicBezTo>
                  <a:pt x="30" y="452"/>
                  <a:pt x="27" y="446"/>
                  <a:pt x="25" y="440"/>
                </a:cubicBezTo>
                <a:cubicBezTo>
                  <a:pt x="24" y="440"/>
                  <a:pt x="25" y="439"/>
                  <a:pt x="26" y="438"/>
                </a:cubicBezTo>
                <a:cubicBezTo>
                  <a:pt x="27" y="438"/>
                  <a:pt x="28" y="438"/>
                  <a:pt x="28" y="439"/>
                </a:cubicBezTo>
                <a:cubicBezTo>
                  <a:pt x="31" y="445"/>
                  <a:pt x="33" y="451"/>
                  <a:pt x="36" y="457"/>
                </a:cubicBezTo>
                <a:cubicBezTo>
                  <a:pt x="36" y="457"/>
                  <a:pt x="36" y="458"/>
                  <a:pt x="35" y="459"/>
                </a:cubicBezTo>
                <a:cubicBezTo>
                  <a:pt x="35" y="459"/>
                  <a:pt x="35" y="459"/>
                  <a:pt x="34" y="459"/>
                </a:cubicBezTo>
                <a:close/>
                <a:moveTo>
                  <a:pt x="606" y="451"/>
                </a:moveTo>
                <a:cubicBezTo>
                  <a:pt x="606" y="451"/>
                  <a:pt x="606" y="451"/>
                  <a:pt x="606" y="450"/>
                </a:cubicBezTo>
                <a:cubicBezTo>
                  <a:pt x="605" y="450"/>
                  <a:pt x="604" y="449"/>
                  <a:pt x="605" y="448"/>
                </a:cubicBezTo>
                <a:cubicBezTo>
                  <a:pt x="607" y="442"/>
                  <a:pt x="610" y="436"/>
                  <a:pt x="612" y="430"/>
                </a:cubicBezTo>
                <a:cubicBezTo>
                  <a:pt x="612" y="429"/>
                  <a:pt x="613" y="429"/>
                  <a:pt x="614" y="429"/>
                </a:cubicBezTo>
                <a:cubicBezTo>
                  <a:pt x="615" y="430"/>
                  <a:pt x="616" y="431"/>
                  <a:pt x="615" y="432"/>
                </a:cubicBezTo>
                <a:cubicBezTo>
                  <a:pt x="613" y="438"/>
                  <a:pt x="611" y="444"/>
                  <a:pt x="608" y="450"/>
                </a:cubicBezTo>
                <a:cubicBezTo>
                  <a:pt x="608" y="450"/>
                  <a:pt x="607" y="451"/>
                  <a:pt x="606" y="451"/>
                </a:cubicBezTo>
                <a:close/>
                <a:moveTo>
                  <a:pt x="20" y="424"/>
                </a:moveTo>
                <a:cubicBezTo>
                  <a:pt x="19" y="424"/>
                  <a:pt x="18" y="423"/>
                  <a:pt x="18" y="422"/>
                </a:cubicBezTo>
                <a:cubicBezTo>
                  <a:pt x="16" y="416"/>
                  <a:pt x="14" y="410"/>
                  <a:pt x="12" y="404"/>
                </a:cubicBezTo>
                <a:cubicBezTo>
                  <a:pt x="12" y="403"/>
                  <a:pt x="12" y="402"/>
                  <a:pt x="13" y="402"/>
                </a:cubicBezTo>
                <a:cubicBezTo>
                  <a:pt x="14" y="401"/>
                  <a:pt x="15" y="402"/>
                  <a:pt x="15" y="403"/>
                </a:cubicBezTo>
                <a:cubicBezTo>
                  <a:pt x="17" y="409"/>
                  <a:pt x="19" y="415"/>
                  <a:pt x="21" y="421"/>
                </a:cubicBezTo>
                <a:cubicBezTo>
                  <a:pt x="22" y="422"/>
                  <a:pt x="21" y="423"/>
                  <a:pt x="20" y="423"/>
                </a:cubicBezTo>
                <a:cubicBezTo>
                  <a:pt x="20" y="424"/>
                  <a:pt x="20" y="424"/>
                  <a:pt x="20" y="424"/>
                </a:cubicBezTo>
                <a:close/>
                <a:moveTo>
                  <a:pt x="620" y="415"/>
                </a:moveTo>
                <a:cubicBezTo>
                  <a:pt x="620" y="415"/>
                  <a:pt x="620" y="415"/>
                  <a:pt x="620" y="414"/>
                </a:cubicBezTo>
                <a:cubicBezTo>
                  <a:pt x="619" y="414"/>
                  <a:pt x="618" y="413"/>
                  <a:pt x="618" y="412"/>
                </a:cubicBezTo>
                <a:cubicBezTo>
                  <a:pt x="620" y="406"/>
                  <a:pt x="622" y="400"/>
                  <a:pt x="624" y="394"/>
                </a:cubicBezTo>
                <a:cubicBezTo>
                  <a:pt x="624" y="393"/>
                  <a:pt x="625" y="392"/>
                  <a:pt x="626" y="392"/>
                </a:cubicBezTo>
                <a:cubicBezTo>
                  <a:pt x="627" y="393"/>
                  <a:pt x="627" y="394"/>
                  <a:pt x="627" y="395"/>
                </a:cubicBezTo>
                <a:cubicBezTo>
                  <a:pt x="625" y="401"/>
                  <a:pt x="624" y="407"/>
                  <a:pt x="622" y="413"/>
                </a:cubicBezTo>
                <a:cubicBezTo>
                  <a:pt x="622" y="414"/>
                  <a:pt x="621" y="415"/>
                  <a:pt x="620" y="415"/>
                </a:cubicBezTo>
                <a:close/>
                <a:moveTo>
                  <a:pt x="9" y="386"/>
                </a:moveTo>
                <a:cubicBezTo>
                  <a:pt x="8" y="386"/>
                  <a:pt x="8" y="386"/>
                  <a:pt x="7" y="385"/>
                </a:cubicBezTo>
                <a:cubicBezTo>
                  <a:pt x="6" y="379"/>
                  <a:pt x="5" y="372"/>
                  <a:pt x="4" y="366"/>
                </a:cubicBezTo>
                <a:cubicBezTo>
                  <a:pt x="4" y="365"/>
                  <a:pt x="4" y="364"/>
                  <a:pt x="5" y="364"/>
                </a:cubicBezTo>
                <a:cubicBezTo>
                  <a:pt x="6" y="364"/>
                  <a:pt x="7" y="364"/>
                  <a:pt x="7" y="365"/>
                </a:cubicBezTo>
                <a:cubicBezTo>
                  <a:pt x="8" y="372"/>
                  <a:pt x="10" y="378"/>
                  <a:pt x="11" y="384"/>
                </a:cubicBezTo>
                <a:cubicBezTo>
                  <a:pt x="11" y="385"/>
                  <a:pt x="10" y="386"/>
                  <a:pt x="10" y="386"/>
                </a:cubicBezTo>
                <a:cubicBezTo>
                  <a:pt x="9" y="386"/>
                  <a:pt x="9" y="386"/>
                  <a:pt x="9" y="386"/>
                </a:cubicBezTo>
                <a:close/>
                <a:moveTo>
                  <a:pt x="629" y="377"/>
                </a:moveTo>
                <a:cubicBezTo>
                  <a:pt x="629" y="377"/>
                  <a:pt x="629" y="377"/>
                  <a:pt x="629" y="377"/>
                </a:cubicBezTo>
                <a:cubicBezTo>
                  <a:pt x="628" y="377"/>
                  <a:pt x="627" y="376"/>
                  <a:pt x="628" y="375"/>
                </a:cubicBezTo>
                <a:cubicBezTo>
                  <a:pt x="629" y="369"/>
                  <a:pt x="630" y="362"/>
                  <a:pt x="631" y="356"/>
                </a:cubicBezTo>
                <a:cubicBezTo>
                  <a:pt x="631" y="355"/>
                  <a:pt x="632" y="354"/>
                  <a:pt x="633" y="355"/>
                </a:cubicBezTo>
                <a:cubicBezTo>
                  <a:pt x="634" y="355"/>
                  <a:pt x="634" y="356"/>
                  <a:pt x="634" y="356"/>
                </a:cubicBezTo>
                <a:cubicBezTo>
                  <a:pt x="633" y="363"/>
                  <a:pt x="632" y="369"/>
                  <a:pt x="631" y="376"/>
                </a:cubicBezTo>
                <a:cubicBezTo>
                  <a:pt x="631" y="377"/>
                  <a:pt x="630" y="377"/>
                  <a:pt x="629" y="377"/>
                </a:cubicBezTo>
                <a:close/>
                <a:moveTo>
                  <a:pt x="3" y="348"/>
                </a:moveTo>
                <a:cubicBezTo>
                  <a:pt x="2" y="348"/>
                  <a:pt x="2" y="348"/>
                  <a:pt x="2" y="347"/>
                </a:cubicBezTo>
                <a:cubicBezTo>
                  <a:pt x="1" y="340"/>
                  <a:pt x="1" y="334"/>
                  <a:pt x="0" y="327"/>
                </a:cubicBezTo>
                <a:cubicBezTo>
                  <a:pt x="0" y="326"/>
                  <a:pt x="1" y="326"/>
                  <a:pt x="2" y="325"/>
                </a:cubicBezTo>
                <a:cubicBezTo>
                  <a:pt x="3" y="325"/>
                  <a:pt x="4" y="326"/>
                  <a:pt x="4" y="327"/>
                </a:cubicBezTo>
                <a:cubicBezTo>
                  <a:pt x="4" y="334"/>
                  <a:pt x="5" y="340"/>
                  <a:pt x="5" y="346"/>
                </a:cubicBezTo>
                <a:cubicBezTo>
                  <a:pt x="5" y="347"/>
                  <a:pt x="4" y="348"/>
                  <a:pt x="3" y="348"/>
                </a:cubicBezTo>
                <a:cubicBezTo>
                  <a:pt x="3" y="348"/>
                  <a:pt x="3" y="348"/>
                  <a:pt x="3" y="348"/>
                </a:cubicBezTo>
                <a:close/>
                <a:moveTo>
                  <a:pt x="634" y="339"/>
                </a:moveTo>
                <a:cubicBezTo>
                  <a:pt x="634" y="339"/>
                  <a:pt x="634" y="339"/>
                  <a:pt x="634" y="339"/>
                </a:cubicBezTo>
                <a:cubicBezTo>
                  <a:pt x="633" y="339"/>
                  <a:pt x="632" y="338"/>
                  <a:pt x="632" y="337"/>
                </a:cubicBezTo>
                <a:cubicBezTo>
                  <a:pt x="633" y="331"/>
                  <a:pt x="633" y="324"/>
                  <a:pt x="633" y="318"/>
                </a:cubicBezTo>
                <a:cubicBezTo>
                  <a:pt x="633" y="311"/>
                  <a:pt x="633" y="305"/>
                  <a:pt x="632" y="299"/>
                </a:cubicBezTo>
                <a:cubicBezTo>
                  <a:pt x="632" y="298"/>
                  <a:pt x="633" y="297"/>
                  <a:pt x="634" y="297"/>
                </a:cubicBezTo>
                <a:cubicBezTo>
                  <a:pt x="635" y="297"/>
                  <a:pt x="636" y="298"/>
                  <a:pt x="636" y="299"/>
                </a:cubicBezTo>
                <a:cubicBezTo>
                  <a:pt x="636" y="305"/>
                  <a:pt x="636" y="311"/>
                  <a:pt x="636" y="318"/>
                </a:cubicBezTo>
                <a:cubicBezTo>
                  <a:pt x="636" y="324"/>
                  <a:pt x="636" y="331"/>
                  <a:pt x="636" y="337"/>
                </a:cubicBezTo>
                <a:cubicBezTo>
                  <a:pt x="636" y="338"/>
                  <a:pt x="635" y="339"/>
                  <a:pt x="634" y="339"/>
                </a:cubicBezTo>
                <a:close/>
                <a:moveTo>
                  <a:pt x="2" y="310"/>
                </a:moveTo>
                <a:cubicBezTo>
                  <a:pt x="2" y="310"/>
                  <a:pt x="2" y="310"/>
                  <a:pt x="2" y="310"/>
                </a:cubicBezTo>
                <a:cubicBezTo>
                  <a:pt x="1" y="310"/>
                  <a:pt x="0" y="309"/>
                  <a:pt x="0" y="308"/>
                </a:cubicBezTo>
                <a:cubicBezTo>
                  <a:pt x="1" y="301"/>
                  <a:pt x="1" y="295"/>
                  <a:pt x="2" y="289"/>
                </a:cubicBezTo>
                <a:cubicBezTo>
                  <a:pt x="2" y="288"/>
                  <a:pt x="3" y="287"/>
                  <a:pt x="4" y="287"/>
                </a:cubicBezTo>
                <a:cubicBezTo>
                  <a:pt x="5" y="287"/>
                  <a:pt x="5" y="288"/>
                  <a:pt x="5" y="289"/>
                </a:cubicBezTo>
                <a:cubicBezTo>
                  <a:pt x="5" y="295"/>
                  <a:pt x="4" y="302"/>
                  <a:pt x="4" y="308"/>
                </a:cubicBezTo>
                <a:cubicBezTo>
                  <a:pt x="4" y="309"/>
                  <a:pt x="3" y="310"/>
                  <a:pt x="2" y="310"/>
                </a:cubicBezTo>
                <a:close/>
                <a:moveTo>
                  <a:pt x="632" y="281"/>
                </a:moveTo>
                <a:cubicBezTo>
                  <a:pt x="631" y="281"/>
                  <a:pt x="631" y="281"/>
                  <a:pt x="631" y="280"/>
                </a:cubicBezTo>
                <a:cubicBezTo>
                  <a:pt x="630" y="273"/>
                  <a:pt x="629" y="267"/>
                  <a:pt x="628" y="261"/>
                </a:cubicBezTo>
                <a:cubicBezTo>
                  <a:pt x="628" y="260"/>
                  <a:pt x="628" y="259"/>
                  <a:pt x="629" y="259"/>
                </a:cubicBezTo>
                <a:cubicBezTo>
                  <a:pt x="630" y="259"/>
                  <a:pt x="631" y="259"/>
                  <a:pt x="631" y="260"/>
                </a:cubicBezTo>
                <a:cubicBezTo>
                  <a:pt x="632" y="267"/>
                  <a:pt x="633" y="273"/>
                  <a:pt x="634" y="279"/>
                </a:cubicBezTo>
                <a:cubicBezTo>
                  <a:pt x="634" y="280"/>
                  <a:pt x="634" y="281"/>
                  <a:pt x="633" y="281"/>
                </a:cubicBezTo>
                <a:cubicBezTo>
                  <a:pt x="632" y="281"/>
                  <a:pt x="632" y="281"/>
                  <a:pt x="632" y="281"/>
                </a:cubicBezTo>
                <a:close/>
                <a:moveTo>
                  <a:pt x="6" y="271"/>
                </a:moveTo>
                <a:cubicBezTo>
                  <a:pt x="6" y="271"/>
                  <a:pt x="6" y="271"/>
                  <a:pt x="5" y="271"/>
                </a:cubicBezTo>
                <a:cubicBezTo>
                  <a:pt x="4" y="271"/>
                  <a:pt x="4" y="270"/>
                  <a:pt x="4" y="269"/>
                </a:cubicBezTo>
                <a:cubicBezTo>
                  <a:pt x="5" y="263"/>
                  <a:pt x="6" y="256"/>
                  <a:pt x="7" y="250"/>
                </a:cubicBezTo>
                <a:cubicBezTo>
                  <a:pt x="8" y="249"/>
                  <a:pt x="9" y="249"/>
                  <a:pt x="10" y="249"/>
                </a:cubicBezTo>
                <a:cubicBezTo>
                  <a:pt x="11" y="249"/>
                  <a:pt x="11" y="250"/>
                  <a:pt x="11" y="251"/>
                </a:cubicBezTo>
                <a:cubicBezTo>
                  <a:pt x="10" y="257"/>
                  <a:pt x="8" y="264"/>
                  <a:pt x="7" y="270"/>
                </a:cubicBezTo>
                <a:cubicBezTo>
                  <a:pt x="7" y="271"/>
                  <a:pt x="7" y="271"/>
                  <a:pt x="6" y="271"/>
                </a:cubicBezTo>
                <a:close/>
                <a:moveTo>
                  <a:pt x="625" y="243"/>
                </a:moveTo>
                <a:cubicBezTo>
                  <a:pt x="625" y="243"/>
                  <a:pt x="624" y="243"/>
                  <a:pt x="624" y="242"/>
                </a:cubicBezTo>
                <a:cubicBezTo>
                  <a:pt x="622" y="236"/>
                  <a:pt x="620" y="230"/>
                  <a:pt x="618" y="224"/>
                </a:cubicBezTo>
                <a:cubicBezTo>
                  <a:pt x="618" y="223"/>
                  <a:pt x="619" y="222"/>
                  <a:pt x="620" y="221"/>
                </a:cubicBezTo>
                <a:cubicBezTo>
                  <a:pt x="621" y="221"/>
                  <a:pt x="622" y="222"/>
                  <a:pt x="622" y="223"/>
                </a:cubicBezTo>
                <a:cubicBezTo>
                  <a:pt x="624" y="229"/>
                  <a:pt x="626" y="235"/>
                  <a:pt x="627" y="241"/>
                </a:cubicBezTo>
                <a:cubicBezTo>
                  <a:pt x="627" y="242"/>
                  <a:pt x="627" y="243"/>
                  <a:pt x="626" y="243"/>
                </a:cubicBezTo>
                <a:cubicBezTo>
                  <a:pt x="626" y="243"/>
                  <a:pt x="626" y="243"/>
                  <a:pt x="625" y="243"/>
                </a:cubicBezTo>
                <a:close/>
                <a:moveTo>
                  <a:pt x="14" y="234"/>
                </a:moveTo>
                <a:cubicBezTo>
                  <a:pt x="14" y="234"/>
                  <a:pt x="14" y="234"/>
                  <a:pt x="13" y="234"/>
                </a:cubicBezTo>
                <a:cubicBezTo>
                  <a:pt x="12" y="233"/>
                  <a:pt x="12" y="232"/>
                  <a:pt x="12" y="231"/>
                </a:cubicBezTo>
                <a:cubicBezTo>
                  <a:pt x="14" y="225"/>
                  <a:pt x="16" y="219"/>
                  <a:pt x="18" y="213"/>
                </a:cubicBezTo>
                <a:cubicBezTo>
                  <a:pt x="18" y="212"/>
                  <a:pt x="19" y="211"/>
                  <a:pt x="20" y="212"/>
                </a:cubicBezTo>
                <a:cubicBezTo>
                  <a:pt x="21" y="212"/>
                  <a:pt x="22" y="213"/>
                  <a:pt x="21" y="214"/>
                </a:cubicBezTo>
                <a:cubicBezTo>
                  <a:pt x="19" y="220"/>
                  <a:pt x="17" y="226"/>
                  <a:pt x="16" y="232"/>
                </a:cubicBezTo>
                <a:cubicBezTo>
                  <a:pt x="15" y="233"/>
                  <a:pt x="15" y="234"/>
                  <a:pt x="14" y="234"/>
                </a:cubicBezTo>
                <a:close/>
                <a:moveTo>
                  <a:pt x="614" y="207"/>
                </a:moveTo>
                <a:cubicBezTo>
                  <a:pt x="613" y="207"/>
                  <a:pt x="612" y="206"/>
                  <a:pt x="612" y="205"/>
                </a:cubicBezTo>
                <a:cubicBezTo>
                  <a:pt x="610" y="200"/>
                  <a:pt x="607" y="194"/>
                  <a:pt x="605" y="188"/>
                </a:cubicBezTo>
                <a:cubicBezTo>
                  <a:pt x="604" y="187"/>
                  <a:pt x="605" y="186"/>
                  <a:pt x="606" y="185"/>
                </a:cubicBezTo>
                <a:cubicBezTo>
                  <a:pt x="607" y="185"/>
                  <a:pt x="608" y="185"/>
                  <a:pt x="608" y="186"/>
                </a:cubicBezTo>
                <a:cubicBezTo>
                  <a:pt x="611" y="192"/>
                  <a:pt x="613" y="198"/>
                  <a:pt x="616" y="204"/>
                </a:cubicBezTo>
                <a:cubicBezTo>
                  <a:pt x="616" y="205"/>
                  <a:pt x="615" y="206"/>
                  <a:pt x="614" y="206"/>
                </a:cubicBezTo>
                <a:cubicBezTo>
                  <a:pt x="614" y="207"/>
                  <a:pt x="614" y="207"/>
                  <a:pt x="614" y="207"/>
                </a:cubicBezTo>
                <a:close/>
                <a:moveTo>
                  <a:pt x="27" y="197"/>
                </a:moveTo>
                <a:cubicBezTo>
                  <a:pt x="26" y="197"/>
                  <a:pt x="26" y="197"/>
                  <a:pt x="26" y="197"/>
                </a:cubicBezTo>
                <a:cubicBezTo>
                  <a:pt x="25" y="197"/>
                  <a:pt x="25" y="196"/>
                  <a:pt x="25" y="195"/>
                </a:cubicBezTo>
                <a:cubicBezTo>
                  <a:pt x="27" y="189"/>
                  <a:pt x="30" y="183"/>
                  <a:pt x="33" y="177"/>
                </a:cubicBezTo>
                <a:cubicBezTo>
                  <a:pt x="33" y="176"/>
                  <a:pt x="35" y="176"/>
                  <a:pt x="35" y="176"/>
                </a:cubicBezTo>
                <a:cubicBezTo>
                  <a:pt x="36" y="177"/>
                  <a:pt x="37" y="178"/>
                  <a:pt x="36" y="179"/>
                </a:cubicBezTo>
                <a:cubicBezTo>
                  <a:pt x="33" y="184"/>
                  <a:pt x="31" y="190"/>
                  <a:pt x="28" y="196"/>
                </a:cubicBezTo>
                <a:cubicBezTo>
                  <a:pt x="28" y="197"/>
                  <a:pt x="27" y="197"/>
                  <a:pt x="27" y="197"/>
                </a:cubicBezTo>
                <a:close/>
                <a:moveTo>
                  <a:pt x="598" y="172"/>
                </a:moveTo>
                <a:cubicBezTo>
                  <a:pt x="597" y="172"/>
                  <a:pt x="597" y="171"/>
                  <a:pt x="596" y="171"/>
                </a:cubicBezTo>
                <a:cubicBezTo>
                  <a:pt x="593" y="165"/>
                  <a:pt x="590" y="159"/>
                  <a:pt x="587" y="154"/>
                </a:cubicBezTo>
                <a:cubicBezTo>
                  <a:pt x="586" y="153"/>
                  <a:pt x="587" y="152"/>
                  <a:pt x="587" y="151"/>
                </a:cubicBezTo>
                <a:cubicBezTo>
                  <a:pt x="588" y="151"/>
                  <a:pt x="589" y="151"/>
                  <a:pt x="590" y="152"/>
                </a:cubicBezTo>
                <a:cubicBezTo>
                  <a:pt x="593" y="158"/>
                  <a:pt x="596" y="163"/>
                  <a:pt x="600" y="169"/>
                </a:cubicBezTo>
                <a:cubicBezTo>
                  <a:pt x="600" y="170"/>
                  <a:pt x="600" y="171"/>
                  <a:pt x="599" y="171"/>
                </a:cubicBezTo>
                <a:cubicBezTo>
                  <a:pt x="599" y="171"/>
                  <a:pt x="598" y="172"/>
                  <a:pt x="598" y="172"/>
                </a:cubicBezTo>
                <a:close/>
                <a:moveTo>
                  <a:pt x="44" y="163"/>
                </a:moveTo>
                <a:cubicBezTo>
                  <a:pt x="43" y="163"/>
                  <a:pt x="43" y="162"/>
                  <a:pt x="43" y="162"/>
                </a:cubicBezTo>
                <a:cubicBezTo>
                  <a:pt x="42" y="162"/>
                  <a:pt x="42" y="161"/>
                  <a:pt x="42" y="160"/>
                </a:cubicBezTo>
                <a:cubicBezTo>
                  <a:pt x="45" y="154"/>
                  <a:pt x="49" y="149"/>
                  <a:pt x="52" y="143"/>
                </a:cubicBezTo>
                <a:cubicBezTo>
                  <a:pt x="53" y="143"/>
                  <a:pt x="54" y="142"/>
                  <a:pt x="55" y="143"/>
                </a:cubicBezTo>
                <a:cubicBezTo>
                  <a:pt x="56" y="143"/>
                  <a:pt x="56" y="144"/>
                  <a:pt x="55" y="145"/>
                </a:cubicBezTo>
                <a:cubicBezTo>
                  <a:pt x="52" y="151"/>
                  <a:pt x="48" y="156"/>
                  <a:pt x="45" y="162"/>
                </a:cubicBezTo>
                <a:cubicBezTo>
                  <a:pt x="45" y="162"/>
                  <a:pt x="44" y="163"/>
                  <a:pt x="44" y="163"/>
                </a:cubicBezTo>
                <a:close/>
                <a:moveTo>
                  <a:pt x="578" y="139"/>
                </a:moveTo>
                <a:cubicBezTo>
                  <a:pt x="577" y="139"/>
                  <a:pt x="577" y="138"/>
                  <a:pt x="576" y="138"/>
                </a:cubicBezTo>
                <a:cubicBezTo>
                  <a:pt x="573" y="133"/>
                  <a:pt x="569" y="128"/>
                  <a:pt x="565" y="123"/>
                </a:cubicBezTo>
                <a:cubicBezTo>
                  <a:pt x="564" y="122"/>
                  <a:pt x="564" y="121"/>
                  <a:pt x="565" y="120"/>
                </a:cubicBezTo>
                <a:cubicBezTo>
                  <a:pt x="566" y="119"/>
                  <a:pt x="567" y="120"/>
                  <a:pt x="568" y="120"/>
                </a:cubicBezTo>
                <a:cubicBezTo>
                  <a:pt x="572" y="125"/>
                  <a:pt x="576" y="131"/>
                  <a:pt x="579" y="136"/>
                </a:cubicBezTo>
                <a:cubicBezTo>
                  <a:pt x="580" y="137"/>
                  <a:pt x="580" y="138"/>
                  <a:pt x="579" y="138"/>
                </a:cubicBezTo>
                <a:cubicBezTo>
                  <a:pt x="579" y="139"/>
                  <a:pt x="578" y="139"/>
                  <a:pt x="578" y="139"/>
                </a:cubicBezTo>
                <a:close/>
                <a:moveTo>
                  <a:pt x="65" y="130"/>
                </a:moveTo>
                <a:cubicBezTo>
                  <a:pt x="65" y="130"/>
                  <a:pt x="64" y="130"/>
                  <a:pt x="64" y="130"/>
                </a:cubicBezTo>
                <a:cubicBezTo>
                  <a:pt x="63" y="129"/>
                  <a:pt x="63" y="128"/>
                  <a:pt x="63" y="127"/>
                </a:cubicBezTo>
                <a:cubicBezTo>
                  <a:pt x="67" y="122"/>
                  <a:pt x="71" y="117"/>
                  <a:pt x="76" y="112"/>
                </a:cubicBezTo>
                <a:cubicBezTo>
                  <a:pt x="76" y="112"/>
                  <a:pt x="77" y="111"/>
                  <a:pt x="78" y="112"/>
                </a:cubicBezTo>
                <a:cubicBezTo>
                  <a:pt x="79" y="113"/>
                  <a:pt x="79" y="114"/>
                  <a:pt x="78" y="115"/>
                </a:cubicBezTo>
                <a:cubicBezTo>
                  <a:pt x="74" y="119"/>
                  <a:pt x="70" y="124"/>
                  <a:pt x="66" y="130"/>
                </a:cubicBezTo>
                <a:cubicBezTo>
                  <a:pt x="66" y="130"/>
                  <a:pt x="65" y="130"/>
                  <a:pt x="65" y="130"/>
                </a:cubicBezTo>
                <a:close/>
                <a:moveTo>
                  <a:pt x="554" y="108"/>
                </a:moveTo>
                <a:cubicBezTo>
                  <a:pt x="553" y="108"/>
                  <a:pt x="553" y="108"/>
                  <a:pt x="553" y="108"/>
                </a:cubicBezTo>
                <a:cubicBezTo>
                  <a:pt x="548" y="103"/>
                  <a:pt x="544" y="98"/>
                  <a:pt x="539" y="94"/>
                </a:cubicBezTo>
                <a:cubicBezTo>
                  <a:pt x="539" y="93"/>
                  <a:pt x="539" y="92"/>
                  <a:pt x="539" y="91"/>
                </a:cubicBezTo>
                <a:cubicBezTo>
                  <a:pt x="540" y="91"/>
                  <a:pt x="541" y="91"/>
                  <a:pt x="542" y="91"/>
                </a:cubicBezTo>
                <a:cubicBezTo>
                  <a:pt x="546" y="96"/>
                  <a:pt x="551" y="101"/>
                  <a:pt x="555" y="105"/>
                </a:cubicBezTo>
                <a:cubicBezTo>
                  <a:pt x="556" y="106"/>
                  <a:pt x="556" y="107"/>
                  <a:pt x="555" y="108"/>
                </a:cubicBezTo>
                <a:cubicBezTo>
                  <a:pt x="555" y="108"/>
                  <a:pt x="554" y="108"/>
                  <a:pt x="554" y="108"/>
                </a:cubicBezTo>
                <a:close/>
                <a:moveTo>
                  <a:pt x="90" y="101"/>
                </a:moveTo>
                <a:cubicBezTo>
                  <a:pt x="89" y="101"/>
                  <a:pt x="89" y="101"/>
                  <a:pt x="89" y="100"/>
                </a:cubicBezTo>
                <a:cubicBezTo>
                  <a:pt x="88" y="100"/>
                  <a:pt x="88" y="99"/>
                  <a:pt x="89" y="98"/>
                </a:cubicBezTo>
                <a:cubicBezTo>
                  <a:pt x="93" y="93"/>
                  <a:pt x="98" y="89"/>
                  <a:pt x="102" y="84"/>
                </a:cubicBezTo>
                <a:cubicBezTo>
                  <a:pt x="103" y="84"/>
                  <a:pt x="104" y="84"/>
                  <a:pt x="105" y="84"/>
                </a:cubicBezTo>
                <a:cubicBezTo>
                  <a:pt x="106" y="85"/>
                  <a:pt x="106" y="86"/>
                  <a:pt x="105" y="87"/>
                </a:cubicBezTo>
                <a:cubicBezTo>
                  <a:pt x="100" y="91"/>
                  <a:pt x="96" y="96"/>
                  <a:pt x="91" y="100"/>
                </a:cubicBezTo>
                <a:cubicBezTo>
                  <a:pt x="91" y="101"/>
                  <a:pt x="90" y="101"/>
                  <a:pt x="90" y="101"/>
                </a:cubicBezTo>
                <a:close/>
                <a:moveTo>
                  <a:pt x="526" y="81"/>
                </a:moveTo>
                <a:cubicBezTo>
                  <a:pt x="526" y="81"/>
                  <a:pt x="526" y="81"/>
                  <a:pt x="525" y="81"/>
                </a:cubicBezTo>
                <a:cubicBezTo>
                  <a:pt x="520" y="77"/>
                  <a:pt x="515" y="73"/>
                  <a:pt x="510" y="69"/>
                </a:cubicBezTo>
                <a:cubicBezTo>
                  <a:pt x="510" y="68"/>
                  <a:pt x="509" y="67"/>
                  <a:pt x="510" y="66"/>
                </a:cubicBezTo>
                <a:cubicBezTo>
                  <a:pt x="511" y="65"/>
                  <a:pt x="512" y="65"/>
                  <a:pt x="513" y="66"/>
                </a:cubicBezTo>
                <a:cubicBezTo>
                  <a:pt x="518" y="70"/>
                  <a:pt x="523" y="74"/>
                  <a:pt x="528" y="78"/>
                </a:cubicBezTo>
                <a:cubicBezTo>
                  <a:pt x="528" y="79"/>
                  <a:pt x="528" y="80"/>
                  <a:pt x="528" y="81"/>
                </a:cubicBezTo>
                <a:cubicBezTo>
                  <a:pt x="527" y="81"/>
                  <a:pt x="527" y="81"/>
                  <a:pt x="526" y="81"/>
                </a:cubicBezTo>
                <a:close/>
                <a:moveTo>
                  <a:pt x="118" y="75"/>
                </a:moveTo>
                <a:cubicBezTo>
                  <a:pt x="118" y="75"/>
                  <a:pt x="117" y="74"/>
                  <a:pt x="117" y="74"/>
                </a:cubicBezTo>
                <a:cubicBezTo>
                  <a:pt x="116" y="73"/>
                  <a:pt x="116" y="72"/>
                  <a:pt x="117" y="72"/>
                </a:cubicBezTo>
                <a:cubicBezTo>
                  <a:pt x="122" y="67"/>
                  <a:pt x="127" y="63"/>
                  <a:pt x="132" y="60"/>
                </a:cubicBezTo>
                <a:cubicBezTo>
                  <a:pt x="133" y="59"/>
                  <a:pt x="134" y="59"/>
                  <a:pt x="135" y="60"/>
                </a:cubicBezTo>
                <a:cubicBezTo>
                  <a:pt x="135" y="61"/>
                  <a:pt x="135" y="62"/>
                  <a:pt x="134" y="63"/>
                </a:cubicBezTo>
                <a:cubicBezTo>
                  <a:pt x="129" y="66"/>
                  <a:pt x="124" y="70"/>
                  <a:pt x="119" y="74"/>
                </a:cubicBezTo>
                <a:cubicBezTo>
                  <a:pt x="119" y="75"/>
                  <a:pt x="119" y="75"/>
                  <a:pt x="118" y="75"/>
                </a:cubicBezTo>
                <a:close/>
                <a:moveTo>
                  <a:pt x="496" y="58"/>
                </a:moveTo>
                <a:cubicBezTo>
                  <a:pt x="496" y="58"/>
                  <a:pt x="495" y="58"/>
                  <a:pt x="495" y="57"/>
                </a:cubicBezTo>
                <a:cubicBezTo>
                  <a:pt x="490" y="54"/>
                  <a:pt x="484" y="50"/>
                  <a:pt x="479" y="47"/>
                </a:cubicBezTo>
                <a:cubicBezTo>
                  <a:pt x="478" y="47"/>
                  <a:pt x="478" y="46"/>
                  <a:pt x="478" y="45"/>
                </a:cubicBezTo>
                <a:cubicBezTo>
                  <a:pt x="479" y="44"/>
                  <a:pt x="480" y="44"/>
                  <a:pt x="480" y="44"/>
                </a:cubicBezTo>
                <a:cubicBezTo>
                  <a:pt x="486" y="47"/>
                  <a:pt x="491" y="51"/>
                  <a:pt x="497" y="54"/>
                </a:cubicBezTo>
                <a:cubicBezTo>
                  <a:pt x="498" y="55"/>
                  <a:pt x="498" y="56"/>
                  <a:pt x="497" y="57"/>
                </a:cubicBezTo>
                <a:cubicBezTo>
                  <a:pt x="497" y="57"/>
                  <a:pt x="496" y="58"/>
                  <a:pt x="496" y="58"/>
                </a:cubicBezTo>
                <a:close/>
                <a:moveTo>
                  <a:pt x="149" y="52"/>
                </a:moveTo>
                <a:cubicBezTo>
                  <a:pt x="149" y="52"/>
                  <a:pt x="148" y="52"/>
                  <a:pt x="148" y="51"/>
                </a:cubicBezTo>
                <a:cubicBezTo>
                  <a:pt x="147" y="50"/>
                  <a:pt x="148" y="49"/>
                  <a:pt x="148" y="49"/>
                </a:cubicBezTo>
                <a:cubicBezTo>
                  <a:pt x="154" y="45"/>
                  <a:pt x="160" y="42"/>
                  <a:pt x="165" y="39"/>
                </a:cubicBezTo>
                <a:cubicBezTo>
                  <a:pt x="166" y="38"/>
                  <a:pt x="167" y="39"/>
                  <a:pt x="168" y="40"/>
                </a:cubicBezTo>
                <a:cubicBezTo>
                  <a:pt x="168" y="41"/>
                  <a:pt x="168" y="42"/>
                  <a:pt x="167" y="42"/>
                </a:cubicBezTo>
                <a:cubicBezTo>
                  <a:pt x="161" y="45"/>
                  <a:pt x="156" y="48"/>
                  <a:pt x="150" y="52"/>
                </a:cubicBezTo>
                <a:cubicBezTo>
                  <a:pt x="150" y="52"/>
                  <a:pt x="150" y="52"/>
                  <a:pt x="149" y="52"/>
                </a:cubicBezTo>
                <a:close/>
                <a:moveTo>
                  <a:pt x="463" y="38"/>
                </a:moveTo>
                <a:cubicBezTo>
                  <a:pt x="462" y="38"/>
                  <a:pt x="462" y="38"/>
                  <a:pt x="462" y="38"/>
                </a:cubicBezTo>
                <a:cubicBezTo>
                  <a:pt x="456" y="35"/>
                  <a:pt x="450" y="32"/>
                  <a:pt x="444" y="30"/>
                </a:cubicBezTo>
                <a:cubicBezTo>
                  <a:pt x="444" y="29"/>
                  <a:pt x="443" y="28"/>
                  <a:pt x="444" y="27"/>
                </a:cubicBezTo>
                <a:cubicBezTo>
                  <a:pt x="444" y="26"/>
                  <a:pt x="445" y="26"/>
                  <a:pt x="446" y="26"/>
                </a:cubicBezTo>
                <a:cubicBezTo>
                  <a:pt x="452" y="29"/>
                  <a:pt x="458" y="32"/>
                  <a:pt x="463" y="35"/>
                </a:cubicBezTo>
                <a:cubicBezTo>
                  <a:pt x="464" y="35"/>
                  <a:pt x="465" y="36"/>
                  <a:pt x="464" y="37"/>
                </a:cubicBezTo>
                <a:cubicBezTo>
                  <a:pt x="464" y="38"/>
                  <a:pt x="463" y="38"/>
                  <a:pt x="463" y="38"/>
                </a:cubicBezTo>
                <a:close/>
                <a:moveTo>
                  <a:pt x="183" y="34"/>
                </a:moveTo>
                <a:cubicBezTo>
                  <a:pt x="183" y="34"/>
                  <a:pt x="182" y="33"/>
                  <a:pt x="182" y="32"/>
                </a:cubicBezTo>
                <a:cubicBezTo>
                  <a:pt x="181" y="32"/>
                  <a:pt x="182" y="31"/>
                  <a:pt x="182" y="30"/>
                </a:cubicBezTo>
                <a:cubicBezTo>
                  <a:pt x="188" y="27"/>
                  <a:pt x="194" y="25"/>
                  <a:pt x="200" y="22"/>
                </a:cubicBezTo>
                <a:cubicBezTo>
                  <a:pt x="201" y="22"/>
                  <a:pt x="202" y="22"/>
                  <a:pt x="202" y="23"/>
                </a:cubicBezTo>
                <a:cubicBezTo>
                  <a:pt x="203" y="24"/>
                  <a:pt x="202" y="25"/>
                  <a:pt x="201" y="26"/>
                </a:cubicBezTo>
                <a:cubicBezTo>
                  <a:pt x="196" y="28"/>
                  <a:pt x="190" y="31"/>
                  <a:pt x="184" y="33"/>
                </a:cubicBezTo>
                <a:cubicBezTo>
                  <a:pt x="184" y="33"/>
                  <a:pt x="183" y="34"/>
                  <a:pt x="183" y="34"/>
                </a:cubicBezTo>
                <a:close/>
                <a:moveTo>
                  <a:pt x="427" y="23"/>
                </a:moveTo>
                <a:cubicBezTo>
                  <a:pt x="427" y="23"/>
                  <a:pt x="427" y="22"/>
                  <a:pt x="427" y="22"/>
                </a:cubicBezTo>
                <a:cubicBezTo>
                  <a:pt x="421" y="20"/>
                  <a:pt x="415" y="18"/>
                  <a:pt x="408" y="16"/>
                </a:cubicBezTo>
                <a:cubicBezTo>
                  <a:pt x="408" y="16"/>
                  <a:pt x="407" y="15"/>
                  <a:pt x="407" y="14"/>
                </a:cubicBezTo>
                <a:cubicBezTo>
                  <a:pt x="408" y="13"/>
                  <a:pt x="409" y="13"/>
                  <a:pt x="409" y="13"/>
                </a:cubicBezTo>
                <a:cubicBezTo>
                  <a:pt x="416" y="15"/>
                  <a:pt x="422" y="17"/>
                  <a:pt x="428" y="19"/>
                </a:cubicBezTo>
                <a:cubicBezTo>
                  <a:pt x="429" y="19"/>
                  <a:pt x="429" y="20"/>
                  <a:pt x="429" y="21"/>
                </a:cubicBezTo>
                <a:cubicBezTo>
                  <a:pt x="429" y="22"/>
                  <a:pt x="428" y="23"/>
                  <a:pt x="427" y="23"/>
                </a:cubicBezTo>
                <a:close/>
                <a:moveTo>
                  <a:pt x="219" y="19"/>
                </a:moveTo>
                <a:cubicBezTo>
                  <a:pt x="218" y="19"/>
                  <a:pt x="218" y="19"/>
                  <a:pt x="217" y="18"/>
                </a:cubicBezTo>
                <a:cubicBezTo>
                  <a:pt x="217" y="17"/>
                  <a:pt x="217" y="16"/>
                  <a:pt x="218" y="16"/>
                </a:cubicBezTo>
                <a:cubicBezTo>
                  <a:pt x="224" y="14"/>
                  <a:pt x="231" y="12"/>
                  <a:pt x="237" y="10"/>
                </a:cubicBezTo>
                <a:cubicBezTo>
                  <a:pt x="238" y="10"/>
                  <a:pt x="239" y="11"/>
                  <a:pt x="239" y="11"/>
                </a:cubicBezTo>
                <a:cubicBezTo>
                  <a:pt x="239" y="12"/>
                  <a:pt x="239" y="13"/>
                  <a:pt x="238" y="14"/>
                </a:cubicBezTo>
                <a:cubicBezTo>
                  <a:pt x="232" y="15"/>
                  <a:pt x="226" y="17"/>
                  <a:pt x="220" y="19"/>
                </a:cubicBezTo>
                <a:cubicBezTo>
                  <a:pt x="219" y="19"/>
                  <a:pt x="219" y="19"/>
                  <a:pt x="219" y="19"/>
                </a:cubicBezTo>
                <a:close/>
                <a:moveTo>
                  <a:pt x="390" y="11"/>
                </a:moveTo>
                <a:cubicBezTo>
                  <a:pt x="390" y="11"/>
                  <a:pt x="390" y="11"/>
                  <a:pt x="390" y="11"/>
                </a:cubicBezTo>
                <a:cubicBezTo>
                  <a:pt x="384" y="10"/>
                  <a:pt x="377" y="9"/>
                  <a:pt x="371" y="8"/>
                </a:cubicBezTo>
                <a:cubicBezTo>
                  <a:pt x="370" y="7"/>
                  <a:pt x="369" y="7"/>
                  <a:pt x="370" y="6"/>
                </a:cubicBezTo>
                <a:cubicBezTo>
                  <a:pt x="370" y="5"/>
                  <a:pt x="371" y="4"/>
                  <a:pt x="372" y="4"/>
                </a:cubicBezTo>
                <a:cubicBezTo>
                  <a:pt x="378" y="5"/>
                  <a:pt x="384" y="7"/>
                  <a:pt x="391" y="8"/>
                </a:cubicBezTo>
                <a:cubicBezTo>
                  <a:pt x="392" y="8"/>
                  <a:pt x="392" y="9"/>
                  <a:pt x="392" y="10"/>
                </a:cubicBezTo>
                <a:cubicBezTo>
                  <a:pt x="392" y="11"/>
                  <a:pt x="391" y="11"/>
                  <a:pt x="390" y="11"/>
                </a:cubicBezTo>
                <a:close/>
                <a:moveTo>
                  <a:pt x="256" y="9"/>
                </a:moveTo>
                <a:cubicBezTo>
                  <a:pt x="255" y="9"/>
                  <a:pt x="255" y="9"/>
                  <a:pt x="255" y="8"/>
                </a:cubicBezTo>
                <a:cubicBezTo>
                  <a:pt x="254" y="7"/>
                  <a:pt x="255" y="6"/>
                  <a:pt x="256" y="6"/>
                </a:cubicBezTo>
                <a:cubicBezTo>
                  <a:pt x="262" y="5"/>
                  <a:pt x="269" y="3"/>
                  <a:pt x="275" y="3"/>
                </a:cubicBezTo>
                <a:cubicBezTo>
                  <a:pt x="276" y="2"/>
                  <a:pt x="277" y="3"/>
                  <a:pt x="277" y="4"/>
                </a:cubicBezTo>
                <a:cubicBezTo>
                  <a:pt x="277" y="5"/>
                  <a:pt x="276" y="6"/>
                  <a:pt x="276" y="6"/>
                </a:cubicBezTo>
                <a:cubicBezTo>
                  <a:pt x="269" y="7"/>
                  <a:pt x="263" y="8"/>
                  <a:pt x="257" y="9"/>
                </a:cubicBezTo>
                <a:cubicBezTo>
                  <a:pt x="256" y="9"/>
                  <a:pt x="256" y="9"/>
                  <a:pt x="256" y="9"/>
                </a:cubicBezTo>
                <a:close/>
                <a:moveTo>
                  <a:pt x="352" y="5"/>
                </a:moveTo>
                <a:cubicBezTo>
                  <a:pt x="352" y="5"/>
                  <a:pt x="352" y="5"/>
                  <a:pt x="352" y="5"/>
                </a:cubicBezTo>
                <a:cubicBezTo>
                  <a:pt x="346" y="4"/>
                  <a:pt x="339" y="4"/>
                  <a:pt x="333" y="4"/>
                </a:cubicBezTo>
                <a:cubicBezTo>
                  <a:pt x="332" y="4"/>
                  <a:pt x="331" y="3"/>
                  <a:pt x="331" y="2"/>
                </a:cubicBezTo>
                <a:cubicBezTo>
                  <a:pt x="331" y="1"/>
                  <a:pt x="332" y="0"/>
                  <a:pt x="333" y="0"/>
                </a:cubicBezTo>
                <a:cubicBezTo>
                  <a:pt x="340" y="0"/>
                  <a:pt x="346" y="1"/>
                  <a:pt x="352" y="2"/>
                </a:cubicBezTo>
                <a:cubicBezTo>
                  <a:pt x="353" y="2"/>
                  <a:pt x="354" y="2"/>
                  <a:pt x="354" y="3"/>
                </a:cubicBezTo>
                <a:cubicBezTo>
                  <a:pt x="354" y="4"/>
                  <a:pt x="353" y="5"/>
                  <a:pt x="352" y="5"/>
                </a:cubicBezTo>
                <a:close/>
                <a:moveTo>
                  <a:pt x="294" y="4"/>
                </a:moveTo>
                <a:cubicBezTo>
                  <a:pt x="294" y="4"/>
                  <a:pt x="293" y="3"/>
                  <a:pt x="293" y="3"/>
                </a:cubicBezTo>
                <a:cubicBezTo>
                  <a:pt x="293" y="2"/>
                  <a:pt x="293" y="1"/>
                  <a:pt x="294" y="1"/>
                </a:cubicBezTo>
                <a:cubicBezTo>
                  <a:pt x="301" y="0"/>
                  <a:pt x="307" y="0"/>
                  <a:pt x="314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15" y="0"/>
                  <a:pt x="316" y="1"/>
                  <a:pt x="316" y="1"/>
                </a:cubicBezTo>
                <a:cubicBezTo>
                  <a:pt x="316" y="2"/>
                  <a:pt x="315" y="3"/>
                  <a:pt x="314" y="3"/>
                </a:cubicBezTo>
                <a:cubicBezTo>
                  <a:pt x="307" y="3"/>
                  <a:pt x="301" y="4"/>
                  <a:pt x="295" y="4"/>
                </a:cubicBezTo>
                <a:cubicBezTo>
                  <a:pt x="295" y="4"/>
                  <a:pt x="295" y="4"/>
                  <a:pt x="294" y="4"/>
                </a:cubicBezTo>
                <a:close/>
              </a:path>
            </a:pathLst>
          </a:custGeom>
          <a:solidFill>
            <a:srgbClr val="DBDCDB">
              <a:alpha val="38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6"/>
          <p:cNvSpPr>
            <a:spLocks noEditPoints="1"/>
          </p:cNvSpPr>
          <p:nvPr/>
        </p:nvSpPr>
        <p:spPr bwMode="auto">
          <a:xfrm>
            <a:off x="4640263" y="2493698"/>
            <a:ext cx="2884488" cy="2887662"/>
          </a:xfrm>
          <a:custGeom>
            <a:avLst/>
            <a:gdLst>
              <a:gd name="T0" fmla="*/ 578 w 1083"/>
              <a:gd name="T1" fmla="*/ 1078 h 1083"/>
              <a:gd name="T2" fmla="*/ 501 w 1083"/>
              <a:gd name="T3" fmla="*/ 1082 h 1083"/>
              <a:gd name="T4" fmla="*/ 442 w 1083"/>
              <a:gd name="T5" fmla="*/ 1072 h 1083"/>
              <a:gd name="T6" fmla="*/ 636 w 1083"/>
              <a:gd name="T7" fmla="*/ 1075 h 1083"/>
              <a:gd name="T8" fmla="*/ 692 w 1083"/>
              <a:gd name="T9" fmla="*/ 1058 h 1083"/>
              <a:gd name="T10" fmla="*/ 388 w 1083"/>
              <a:gd name="T11" fmla="*/ 1061 h 1083"/>
              <a:gd name="T12" fmla="*/ 331 w 1083"/>
              <a:gd name="T13" fmla="*/ 1039 h 1083"/>
              <a:gd name="T14" fmla="*/ 747 w 1083"/>
              <a:gd name="T15" fmla="*/ 1043 h 1083"/>
              <a:gd name="T16" fmla="*/ 798 w 1083"/>
              <a:gd name="T17" fmla="*/ 1015 h 1083"/>
              <a:gd name="T18" fmla="*/ 281 w 1083"/>
              <a:gd name="T19" fmla="*/ 1016 h 1083"/>
              <a:gd name="T20" fmla="*/ 230 w 1083"/>
              <a:gd name="T21" fmla="*/ 983 h 1083"/>
              <a:gd name="T22" fmla="*/ 848 w 1083"/>
              <a:gd name="T23" fmla="*/ 988 h 1083"/>
              <a:gd name="T24" fmla="*/ 893 w 1083"/>
              <a:gd name="T25" fmla="*/ 949 h 1083"/>
              <a:gd name="T26" fmla="*/ 186 w 1083"/>
              <a:gd name="T27" fmla="*/ 950 h 1083"/>
              <a:gd name="T28" fmla="*/ 143 w 1083"/>
              <a:gd name="T29" fmla="*/ 906 h 1083"/>
              <a:gd name="T30" fmla="*/ 936 w 1083"/>
              <a:gd name="T31" fmla="*/ 912 h 1083"/>
              <a:gd name="T32" fmla="*/ 971 w 1083"/>
              <a:gd name="T33" fmla="*/ 865 h 1083"/>
              <a:gd name="T34" fmla="*/ 108 w 1083"/>
              <a:gd name="T35" fmla="*/ 865 h 1083"/>
              <a:gd name="T36" fmla="*/ 75 w 1083"/>
              <a:gd name="T37" fmla="*/ 813 h 1083"/>
              <a:gd name="T38" fmla="*/ 1005 w 1083"/>
              <a:gd name="T39" fmla="*/ 820 h 1083"/>
              <a:gd name="T40" fmla="*/ 1031 w 1083"/>
              <a:gd name="T41" fmla="*/ 766 h 1083"/>
              <a:gd name="T42" fmla="*/ 49 w 1083"/>
              <a:gd name="T43" fmla="*/ 765 h 1083"/>
              <a:gd name="T44" fmla="*/ 28 w 1083"/>
              <a:gd name="T45" fmla="*/ 708 h 1083"/>
              <a:gd name="T46" fmla="*/ 1053 w 1083"/>
              <a:gd name="T47" fmla="*/ 714 h 1083"/>
              <a:gd name="T48" fmla="*/ 1067 w 1083"/>
              <a:gd name="T49" fmla="*/ 656 h 1083"/>
              <a:gd name="T50" fmla="*/ 13 w 1083"/>
              <a:gd name="T51" fmla="*/ 656 h 1083"/>
              <a:gd name="T52" fmla="*/ 4 w 1083"/>
              <a:gd name="T53" fmla="*/ 595 h 1083"/>
              <a:gd name="T54" fmla="*/ 1078 w 1083"/>
              <a:gd name="T55" fmla="*/ 601 h 1083"/>
              <a:gd name="T56" fmla="*/ 1079 w 1083"/>
              <a:gd name="T57" fmla="*/ 542 h 1083"/>
              <a:gd name="T58" fmla="*/ 2 w 1083"/>
              <a:gd name="T59" fmla="*/ 541 h 1083"/>
              <a:gd name="T60" fmla="*/ 3 w 1083"/>
              <a:gd name="T61" fmla="*/ 481 h 1083"/>
              <a:gd name="T62" fmla="*/ 1079 w 1083"/>
              <a:gd name="T63" fmla="*/ 491 h 1083"/>
              <a:gd name="T64" fmla="*/ 1070 w 1083"/>
              <a:gd name="T65" fmla="*/ 431 h 1083"/>
              <a:gd name="T66" fmla="*/ 15 w 1083"/>
              <a:gd name="T67" fmla="*/ 426 h 1083"/>
              <a:gd name="T68" fmla="*/ 28 w 1083"/>
              <a:gd name="T69" fmla="*/ 368 h 1083"/>
              <a:gd name="T70" fmla="*/ 1055 w 1083"/>
              <a:gd name="T71" fmla="*/ 378 h 1083"/>
              <a:gd name="T72" fmla="*/ 1034 w 1083"/>
              <a:gd name="T73" fmla="*/ 321 h 1083"/>
              <a:gd name="T74" fmla="*/ 52 w 1083"/>
              <a:gd name="T75" fmla="*/ 316 h 1083"/>
              <a:gd name="T76" fmla="*/ 77 w 1083"/>
              <a:gd name="T77" fmla="*/ 262 h 1083"/>
              <a:gd name="T78" fmla="*/ 1008 w 1083"/>
              <a:gd name="T79" fmla="*/ 273 h 1083"/>
              <a:gd name="T80" fmla="*/ 976 w 1083"/>
              <a:gd name="T81" fmla="*/ 221 h 1083"/>
              <a:gd name="T82" fmla="*/ 111 w 1083"/>
              <a:gd name="T83" fmla="*/ 217 h 1083"/>
              <a:gd name="T84" fmla="*/ 148 w 1083"/>
              <a:gd name="T85" fmla="*/ 170 h 1083"/>
              <a:gd name="T86" fmla="*/ 940 w 1083"/>
              <a:gd name="T87" fmla="*/ 180 h 1083"/>
              <a:gd name="T88" fmla="*/ 897 w 1083"/>
              <a:gd name="T89" fmla="*/ 136 h 1083"/>
              <a:gd name="T90" fmla="*/ 191 w 1083"/>
              <a:gd name="T91" fmla="*/ 133 h 1083"/>
              <a:gd name="T92" fmla="*/ 236 w 1083"/>
              <a:gd name="T93" fmla="*/ 95 h 1083"/>
              <a:gd name="T94" fmla="*/ 853 w 1083"/>
              <a:gd name="T95" fmla="*/ 103 h 1083"/>
              <a:gd name="T96" fmla="*/ 803 w 1083"/>
              <a:gd name="T97" fmla="*/ 70 h 1083"/>
              <a:gd name="T98" fmla="*/ 286 w 1083"/>
              <a:gd name="T99" fmla="*/ 68 h 1083"/>
              <a:gd name="T100" fmla="*/ 338 w 1083"/>
              <a:gd name="T101" fmla="*/ 40 h 1083"/>
              <a:gd name="T102" fmla="*/ 752 w 1083"/>
              <a:gd name="T103" fmla="*/ 47 h 1083"/>
              <a:gd name="T104" fmla="*/ 696 w 1083"/>
              <a:gd name="T105" fmla="*/ 25 h 1083"/>
              <a:gd name="T106" fmla="*/ 393 w 1083"/>
              <a:gd name="T107" fmla="*/ 24 h 1083"/>
              <a:gd name="T108" fmla="*/ 449 w 1083"/>
              <a:gd name="T109" fmla="*/ 8 h 1083"/>
              <a:gd name="T110" fmla="*/ 641 w 1083"/>
              <a:gd name="T111" fmla="*/ 13 h 1083"/>
              <a:gd name="T112" fmla="*/ 582 w 1083"/>
              <a:gd name="T113" fmla="*/ 4 h 1083"/>
              <a:gd name="T114" fmla="*/ 507 w 1083"/>
              <a:gd name="T115" fmla="*/ 5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83" h="1083">
                <a:moveTo>
                  <a:pt x="540" y="1083"/>
                </a:moveTo>
                <a:cubicBezTo>
                  <a:pt x="540" y="1083"/>
                  <a:pt x="540" y="1083"/>
                  <a:pt x="540" y="1083"/>
                </a:cubicBezTo>
                <a:cubicBezTo>
                  <a:pt x="533" y="1083"/>
                  <a:pt x="527" y="1083"/>
                  <a:pt x="521" y="1083"/>
                </a:cubicBezTo>
                <a:cubicBezTo>
                  <a:pt x="520" y="1083"/>
                  <a:pt x="519" y="1082"/>
                  <a:pt x="519" y="1081"/>
                </a:cubicBezTo>
                <a:cubicBezTo>
                  <a:pt x="519" y="1080"/>
                  <a:pt x="520" y="1079"/>
                  <a:pt x="521" y="1079"/>
                </a:cubicBezTo>
                <a:cubicBezTo>
                  <a:pt x="527" y="1080"/>
                  <a:pt x="533" y="1080"/>
                  <a:pt x="540" y="1080"/>
                </a:cubicBezTo>
                <a:cubicBezTo>
                  <a:pt x="541" y="1080"/>
                  <a:pt x="542" y="1080"/>
                  <a:pt x="542" y="1081"/>
                </a:cubicBezTo>
                <a:cubicBezTo>
                  <a:pt x="542" y="1082"/>
                  <a:pt x="541" y="1083"/>
                  <a:pt x="540" y="1083"/>
                </a:cubicBezTo>
                <a:close/>
                <a:moveTo>
                  <a:pt x="559" y="1083"/>
                </a:moveTo>
                <a:cubicBezTo>
                  <a:pt x="558" y="1083"/>
                  <a:pt x="557" y="1082"/>
                  <a:pt x="557" y="1081"/>
                </a:cubicBezTo>
                <a:cubicBezTo>
                  <a:pt x="557" y="1080"/>
                  <a:pt x="558" y="1079"/>
                  <a:pt x="559" y="1079"/>
                </a:cubicBezTo>
                <a:cubicBezTo>
                  <a:pt x="566" y="1079"/>
                  <a:pt x="572" y="1079"/>
                  <a:pt x="578" y="1078"/>
                </a:cubicBezTo>
                <a:cubicBezTo>
                  <a:pt x="579" y="1078"/>
                  <a:pt x="580" y="1079"/>
                  <a:pt x="580" y="1080"/>
                </a:cubicBezTo>
                <a:cubicBezTo>
                  <a:pt x="580" y="1081"/>
                  <a:pt x="580" y="1082"/>
                  <a:pt x="579" y="1082"/>
                </a:cubicBezTo>
                <a:cubicBezTo>
                  <a:pt x="572" y="1082"/>
                  <a:pt x="566" y="1083"/>
                  <a:pt x="559" y="1083"/>
                </a:cubicBezTo>
                <a:cubicBezTo>
                  <a:pt x="559" y="1083"/>
                  <a:pt x="559" y="1083"/>
                  <a:pt x="559" y="1083"/>
                </a:cubicBezTo>
                <a:close/>
                <a:moveTo>
                  <a:pt x="501" y="1082"/>
                </a:moveTo>
                <a:cubicBezTo>
                  <a:pt x="501" y="1082"/>
                  <a:pt x="501" y="1082"/>
                  <a:pt x="501" y="1082"/>
                </a:cubicBezTo>
                <a:cubicBezTo>
                  <a:pt x="495" y="1081"/>
                  <a:pt x="488" y="1081"/>
                  <a:pt x="482" y="1080"/>
                </a:cubicBezTo>
                <a:cubicBezTo>
                  <a:pt x="481" y="1080"/>
                  <a:pt x="480" y="1079"/>
                  <a:pt x="480" y="1078"/>
                </a:cubicBezTo>
                <a:cubicBezTo>
                  <a:pt x="480" y="1077"/>
                  <a:pt x="481" y="1076"/>
                  <a:pt x="482" y="1076"/>
                </a:cubicBezTo>
                <a:cubicBezTo>
                  <a:pt x="489" y="1077"/>
                  <a:pt x="495" y="1078"/>
                  <a:pt x="501" y="1078"/>
                </a:cubicBezTo>
                <a:cubicBezTo>
                  <a:pt x="502" y="1078"/>
                  <a:pt x="503" y="1079"/>
                  <a:pt x="503" y="1080"/>
                </a:cubicBezTo>
                <a:cubicBezTo>
                  <a:pt x="503" y="1081"/>
                  <a:pt x="502" y="1082"/>
                  <a:pt x="501" y="1082"/>
                </a:cubicBezTo>
                <a:close/>
                <a:moveTo>
                  <a:pt x="598" y="1080"/>
                </a:moveTo>
                <a:cubicBezTo>
                  <a:pt x="597" y="1080"/>
                  <a:pt x="596" y="1080"/>
                  <a:pt x="596" y="1079"/>
                </a:cubicBezTo>
                <a:cubicBezTo>
                  <a:pt x="596" y="1078"/>
                  <a:pt x="597" y="1077"/>
                  <a:pt x="598" y="1077"/>
                </a:cubicBezTo>
                <a:cubicBezTo>
                  <a:pt x="604" y="1076"/>
                  <a:pt x="610" y="1075"/>
                  <a:pt x="617" y="1074"/>
                </a:cubicBezTo>
                <a:cubicBezTo>
                  <a:pt x="618" y="1074"/>
                  <a:pt x="618" y="1075"/>
                  <a:pt x="619" y="1076"/>
                </a:cubicBezTo>
                <a:cubicBezTo>
                  <a:pt x="619" y="1077"/>
                  <a:pt x="618" y="1078"/>
                  <a:pt x="617" y="1078"/>
                </a:cubicBezTo>
                <a:cubicBezTo>
                  <a:pt x="611" y="1079"/>
                  <a:pt x="604" y="1080"/>
                  <a:pt x="598" y="1080"/>
                </a:cubicBezTo>
                <a:cubicBezTo>
                  <a:pt x="598" y="1080"/>
                  <a:pt x="598" y="1080"/>
                  <a:pt x="598" y="1080"/>
                </a:cubicBezTo>
                <a:close/>
                <a:moveTo>
                  <a:pt x="463" y="1078"/>
                </a:moveTo>
                <a:cubicBezTo>
                  <a:pt x="463" y="1078"/>
                  <a:pt x="463" y="1078"/>
                  <a:pt x="463" y="1078"/>
                </a:cubicBezTo>
                <a:cubicBezTo>
                  <a:pt x="456" y="1077"/>
                  <a:pt x="450" y="1076"/>
                  <a:pt x="444" y="1074"/>
                </a:cubicBezTo>
                <a:cubicBezTo>
                  <a:pt x="443" y="1074"/>
                  <a:pt x="442" y="1073"/>
                  <a:pt x="442" y="1072"/>
                </a:cubicBezTo>
                <a:cubicBezTo>
                  <a:pt x="442" y="1071"/>
                  <a:pt x="443" y="1071"/>
                  <a:pt x="444" y="1071"/>
                </a:cubicBezTo>
                <a:cubicBezTo>
                  <a:pt x="451" y="1072"/>
                  <a:pt x="457" y="1073"/>
                  <a:pt x="463" y="1074"/>
                </a:cubicBezTo>
                <a:cubicBezTo>
                  <a:pt x="464" y="1074"/>
                  <a:pt x="465" y="1075"/>
                  <a:pt x="465" y="1076"/>
                </a:cubicBezTo>
                <a:cubicBezTo>
                  <a:pt x="465" y="1077"/>
                  <a:pt x="464" y="1078"/>
                  <a:pt x="463" y="1078"/>
                </a:cubicBezTo>
                <a:close/>
                <a:moveTo>
                  <a:pt x="636" y="1075"/>
                </a:moveTo>
                <a:cubicBezTo>
                  <a:pt x="635" y="1075"/>
                  <a:pt x="634" y="1074"/>
                  <a:pt x="634" y="1073"/>
                </a:cubicBezTo>
                <a:cubicBezTo>
                  <a:pt x="634" y="1073"/>
                  <a:pt x="635" y="1072"/>
                  <a:pt x="636" y="1071"/>
                </a:cubicBezTo>
                <a:cubicBezTo>
                  <a:pt x="642" y="1070"/>
                  <a:pt x="648" y="1069"/>
                  <a:pt x="654" y="1068"/>
                </a:cubicBezTo>
                <a:cubicBezTo>
                  <a:pt x="655" y="1068"/>
                  <a:pt x="656" y="1068"/>
                  <a:pt x="657" y="1069"/>
                </a:cubicBezTo>
                <a:cubicBezTo>
                  <a:pt x="657" y="1070"/>
                  <a:pt x="656" y="1071"/>
                  <a:pt x="655" y="1071"/>
                </a:cubicBezTo>
                <a:cubicBezTo>
                  <a:pt x="649" y="1073"/>
                  <a:pt x="643" y="1074"/>
                  <a:pt x="636" y="1075"/>
                </a:cubicBezTo>
                <a:cubicBezTo>
                  <a:pt x="636" y="1075"/>
                  <a:pt x="636" y="1075"/>
                  <a:pt x="636" y="1075"/>
                </a:cubicBezTo>
                <a:close/>
                <a:moveTo>
                  <a:pt x="425" y="1071"/>
                </a:moveTo>
                <a:cubicBezTo>
                  <a:pt x="425" y="1071"/>
                  <a:pt x="425" y="1071"/>
                  <a:pt x="425" y="1071"/>
                </a:cubicBezTo>
                <a:cubicBezTo>
                  <a:pt x="418" y="1069"/>
                  <a:pt x="412" y="1068"/>
                  <a:pt x="406" y="1066"/>
                </a:cubicBezTo>
                <a:cubicBezTo>
                  <a:pt x="405" y="1066"/>
                  <a:pt x="404" y="1065"/>
                  <a:pt x="405" y="1064"/>
                </a:cubicBezTo>
                <a:cubicBezTo>
                  <a:pt x="405" y="1063"/>
                  <a:pt x="406" y="1062"/>
                  <a:pt x="407" y="1063"/>
                </a:cubicBezTo>
                <a:cubicBezTo>
                  <a:pt x="413" y="1064"/>
                  <a:pt x="419" y="1066"/>
                  <a:pt x="425" y="1067"/>
                </a:cubicBezTo>
                <a:cubicBezTo>
                  <a:pt x="426" y="1067"/>
                  <a:pt x="427" y="1068"/>
                  <a:pt x="427" y="1069"/>
                </a:cubicBezTo>
                <a:cubicBezTo>
                  <a:pt x="427" y="1070"/>
                  <a:pt x="426" y="1071"/>
                  <a:pt x="425" y="1071"/>
                </a:cubicBezTo>
                <a:close/>
                <a:moveTo>
                  <a:pt x="674" y="1067"/>
                </a:moveTo>
                <a:cubicBezTo>
                  <a:pt x="673" y="1067"/>
                  <a:pt x="672" y="1066"/>
                  <a:pt x="672" y="1066"/>
                </a:cubicBezTo>
                <a:cubicBezTo>
                  <a:pt x="672" y="1065"/>
                  <a:pt x="672" y="1064"/>
                  <a:pt x="673" y="1063"/>
                </a:cubicBezTo>
                <a:cubicBezTo>
                  <a:pt x="679" y="1062"/>
                  <a:pt x="686" y="1060"/>
                  <a:pt x="692" y="1058"/>
                </a:cubicBezTo>
                <a:cubicBezTo>
                  <a:pt x="693" y="1058"/>
                  <a:pt x="694" y="1059"/>
                  <a:pt x="694" y="1060"/>
                </a:cubicBezTo>
                <a:cubicBezTo>
                  <a:pt x="694" y="1061"/>
                  <a:pt x="694" y="1061"/>
                  <a:pt x="693" y="1062"/>
                </a:cubicBezTo>
                <a:cubicBezTo>
                  <a:pt x="687" y="1064"/>
                  <a:pt x="680" y="1065"/>
                  <a:pt x="674" y="1067"/>
                </a:cubicBezTo>
                <a:cubicBezTo>
                  <a:pt x="674" y="1067"/>
                  <a:pt x="674" y="1067"/>
                  <a:pt x="674" y="1067"/>
                </a:cubicBezTo>
                <a:close/>
                <a:moveTo>
                  <a:pt x="388" y="1061"/>
                </a:moveTo>
                <a:cubicBezTo>
                  <a:pt x="387" y="1061"/>
                  <a:pt x="387" y="1061"/>
                  <a:pt x="387" y="1061"/>
                </a:cubicBezTo>
                <a:cubicBezTo>
                  <a:pt x="381" y="1059"/>
                  <a:pt x="375" y="1057"/>
                  <a:pt x="369" y="1055"/>
                </a:cubicBezTo>
                <a:cubicBezTo>
                  <a:pt x="368" y="1055"/>
                  <a:pt x="367" y="1054"/>
                  <a:pt x="368" y="1053"/>
                </a:cubicBezTo>
                <a:cubicBezTo>
                  <a:pt x="368" y="1052"/>
                  <a:pt x="369" y="1051"/>
                  <a:pt x="370" y="1052"/>
                </a:cubicBezTo>
                <a:cubicBezTo>
                  <a:pt x="376" y="1054"/>
                  <a:pt x="382" y="1056"/>
                  <a:pt x="388" y="1058"/>
                </a:cubicBezTo>
                <a:cubicBezTo>
                  <a:pt x="389" y="1058"/>
                  <a:pt x="390" y="1059"/>
                  <a:pt x="389" y="1060"/>
                </a:cubicBezTo>
                <a:cubicBezTo>
                  <a:pt x="389" y="1061"/>
                  <a:pt x="388" y="1061"/>
                  <a:pt x="388" y="1061"/>
                </a:cubicBezTo>
                <a:close/>
                <a:moveTo>
                  <a:pt x="711" y="1056"/>
                </a:moveTo>
                <a:cubicBezTo>
                  <a:pt x="710" y="1056"/>
                  <a:pt x="709" y="1056"/>
                  <a:pt x="709" y="1055"/>
                </a:cubicBezTo>
                <a:cubicBezTo>
                  <a:pt x="709" y="1054"/>
                  <a:pt x="709" y="1053"/>
                  <a:pt x="710" y="1053"/>
                </a:cubicBezTo>
                <a:cubicBezTo>
                  <a:pt x="716" y="1051"/>
                  <a:pt x="722" y="1049"/>
                  <a:pt x="728" y="1046"/>
                </a:cubicBezTo>
                <a:cubicBezTo>
                  <a:pt x="729" y="1046"/>
                  <a:pt x="730" y="1046"/>
                  <a:pt x="731" y="1047"/>
                </a:cubicBezTo>
                <a:cubicBezTo>
                  <a:pt x="731" y="1048"/>
                  <a:pt x="730" y="1049"/>
                  <a:pt x="730" y="1050"/>
                </a:cubicBezTo>
                <a:cubicBezTo>
                  <a:pt x="723" y="1052"/>
                  <a:pt x="717" y="1054"/>
                  <a:pt x="711" y="1056"/>
                </a:cubicBezTo>
                <a:cubicBezTo>
                  <a:pt x="711" y="1056"/>
                  <a:pt x="711" y="1056"/>
                  <a:pt x="711" y="1056"/>
                </a:cubicBezTo>
                <a:close/>
                <a:moveTo>
                  <a:pt x="351" y="1049"/>
                </a:moveTo>
                <a:cubicBezTo>
                  <a:pt x="351" y="1049"/>
                  <a:pt x="351" y="1049"/>
                  <a:pt x="350" y="1049"/>
                </a:cubicBezTo>
                <a:cubicBezTo>
                  <a:pt x="344" y="1046"/>
                  <a:pt x="338" y="1044"/>
                  <a:pt x="332" y="1041"/>
                </a:cubicBezTo>
                <a:cubicBezTo>
                  <a:pt x="331" y="1041"/>
                  <a:pt x="331" y="1040"/>
                  <a:pt x="331" y="1039"/>
                </a:cubicBezTo>
                <a:cubicBezTo>
                  <a:pt x="332" y="1038"/>
                  <a:pt x="333" y="1038"/>
                  <a:pt x="334" y="1038"/>
                </a:cubicBezTo>
                <a:cubicBezTo>
                  <a:pt x="340" y="1041"/>
                  <a:pt x="346" y="1043"/>
                  <a:pt x="352" y="1045"/>
                </a:cubicBezTo>
                <a:cubicBezTo>
                  <a:pt x="353" y="1046"/>
                  <a:pt x="353" y="1047"/>
                  <a:pt x="353" y="1048"/>
                </a:cubicBezTo>
                <a:cubicBezTo>
                  <a:pt x="352" y="1048"/>
                  <a:pt x="352" y="1049"/>
                  <a:pt x="351" y="1049"/>
                </a:cubicBezTo>
                <a:close/>
                <a:moveTo>
                  <a:pt x="747" y="1043"/>
                </a:moveTo>
                <a:cubicBezTo>
                  <a:pt x="746" y="1043"/>
                  <a:pt x="746" y="1042"/>
                  <a:pt x="745" y="1042"/>
                </a:cubicBezTo>
                <a:cubicBezTo>
                  <a:pt x="745" y="1041"/>
                  <a:pt x="745" y="1040"/>
                  <a:pt x="746" y="1039"/>
                </a:cubicBezTo>
                <a:cubicBezTo>
                  <a:pt x="752" y="1037"/>
                  <a:pt x="758" y="1034"/>
                  <a:pt x="764" y="1032"/>
                </a:cubicBezTo>
                <a:cubicBezTo>
                  <a:pt x="765" y="1031"/>
                  <a:pt x="766" y="1032"/>
                  <a:pt x="766" y="1033"/>
                </a:cubicBezTo>
                <a:cubicBezTo>
                  <a:pt x="767" y="1033"/>
                  <a:pt x="766" y="1034"/>
                  <a:pt x="765" y="1035"/>
                </a:cubicBezTo>
                <a:cubicBezTo>
                  <a:pt x="759" y="1038"/>
                  <a:pt x="754" y="1040"/>
                  <a:pt x="748" y="1043"/>
                </a:cubicBezTo>
                <a:cubicBezTo>
                  <a:pt x="747" y="1043"/>
                  <a:pt x="747" y="1043"/>
                  <a:pt x="747" y="1043"/>
                </a:cubicBezTo>
                <a:close/>
                <a:moveTo>
                  <a:pt x="315" y="1034"/>
                </a:moveTo>
                <a:cubicBezTo>
                  <a:pt x="315" y="1034"/>
                  <a:pt x="315" y="1034"/>
                  <a:pt x="315" y="1034"/>
                </a:cubicBezTo>
                <a:cubicBezTo>
                  <a:pt x="309" y="1031"/>
                  <a:pt x="303" y="1028"/>
                  <a:pt x="297" y="1025"/>
                </a:cubicBezTo>
                <a:cubicBezTo>
                  <a:pt x="296" y="1025"/>
                  <a:pt x="296" y="1024"/>
                  <a:pt x="296" y="1023"/>
                </a:cubicBezTo>
                <a:cubicBezTo>
                  <a:pt x="297" y="1022"/>
                  <a:pt x="298" y="1022"/>
                  <a:pt x="299" y="1022"/>
                </a:cubicBezTo>
                <a:cubicBezTo>
                  <a:pt x="304" y="1025"/>
                  <a:pt x="310" y="1028"/>
                  <a:pt x="316" y="1030"/>
                </a:cubicBezTo>
                <a:cubicBezTo>
                  <a:pt x="317" y="1031"/>
                  <a:pt x="317" y="1032"/>
                  <a:pt x="317" y="1033"/>
                </a:cubicBezTo>
                <a:cubicBezTo>
                  <a:pt x="317" y="1033"/>
                  <a:pt x="316" y="1034"/>
                  <a:pt x="315" y="1034"/>
                </a:cubicBezTo>
                <a:close/>
                <a:moveTo>
                  <a:pt x="782" y="1027"/>
                </a:moveTo>
                <a:cubicBezTo>
                  <a:pt x="781" y="1027"/>
                  <a:pt x="781" y="1026"/>
                  <a:pt x="780" y="1026"/>
                </a:cubicBezTo>
                <a:cubicBezTo>
                  <a:pt x="780" y="1025"/>
                  <a:pt x="780" y="1024"/>
                  <a:pt x="781" y="1023"/>
                </a:cubicBezTo>
                <a:cubicBezTo>
                  <a:pt x="787" y="1021"/>
                  <a:pt x="793" y="1018"/>
                  <a:pt x="798" y="1015"/>
                </a:cubicBezTo>
                <a:cubicBezTo>
                  <a:pt x="799" y="1014"/>
                  <a:pt x="800" y="1014"/>
                  <a:pt x="801" y="1015"/>
                </a:cubicBezTo>
                <a:cubicBezTo>
                  <a:pt x="801" y="1016"/>
                  <a:pt x="801" y="1017"/>
                  <a:pt x="800" y="1018"/>
                </a:cubicBezTo>
                <a:cubicBezTo>
                  <a:pt x="794" y="1021"/>
                  <a:pt x="788" y="1024"/>
                  <a:pt x="783" y="1027"/>
                </a:cubicBezTo>
                <a:cubicBezTo>
                  <a:pt x="782" y="1027"/>
                  <a:pt x="782" y="1027"/>
                  <a:pt x="782" y="1027"/>
                </a:cubicBezTo>
                <a:close/>
                <a:moveTo>
                  <a:pt x="281" y="1016"/>
                </a:moveTo>
                <a:cubicBezTo>
                  <a:pt x="281" y="1016"/>
                  <a:pt x="280" y="1016"/>
                  <a:pt x="280" y="1016"/>
                </a:cubicBezTo>
                <a:cubicBezTo>
                  <a:pt x="274" y="1013"/>
                  <a:pt x="269" y="1010"/>
                  <a:pt x="263" y="1006"/>
                </a:cubicBezTo>
                <a:cubicBezTo>
                  <a:pt x="262" y="1006"/>
                  <a:pt x="262" y="1005"/>
                  <a:pt x="263" y="1004"/>
                </a:cubicBezTo>
                <a:cubicBezTo>
                  <a:pt x="263" y="1003"/>
                  <a:pt x="264" y="1003"/>
                  <a:pt x="265" y="1003"/>
                </a:cubicBezTo>
                <a:cubicBezTo>
                  <a:pt x="270" y="1007"/>
                  <a:pt x="276" y="1010"/>
                  <a:pt x="282" y="1013"/>
                </a:cubicBezTo>
                <a:cubicBezTo>
                  <a:pt x="283" y="1013"/>
                  <a:pt x="283" y="1015"/>
                  <a:pt x="282" y="1015"/>
                </a:cubicBezTo>
                <a:cubicBezTo>
                  <a:pt x="282" y="1016"/>
                  <a:pt x="281" y="1016"/>
                  <a:pt x="281" y="1016"/>
                </a:cubicBezTo>
                <a:close/>
                <a:moveTo>
                  <a:pt x="816" y="1008"/>
                </a:moveTo>
                <a:cubicBezTo>
                  <a:pt x="815" y="1008"/>
                  <a:pt x="815" y="1008"/>
                  <a:pt x="814" y="1007"/>
                </a:cubicBezTo>
                <a:cubicBezTo>
                  <a:pt x="814" y="1007"/>
                  <a:pt x="814" y="1006"/>
                  <a:pt x="815" y="1005"/>
                </a:cubicBezTo>
                <a:cubicBezTo>
                  <a:pt x="820" y="1002"/>
                  <a:pt x="826" y="998"/>
                  <a:pt x="831" y="995"/>
                </a:cubicBezTo>
                <a:cubicBezTo>
                  <a:pt x="832" y="994"/>
                  <a:pt x="833" y="995"/>
                  <a:pt x="834" y="996"/>
                </a:cubicBezTo>
                <a:cubicBezTo>
                  <a:pt x="834" y="996"/>
                  <a:pt x="834" y="997"/>
                  <a:pt x="833" y="998"/>
                </a:cubicBezTo>
                <a:cubicBezTo>
                  <a:pt x="828" y="1001"/>
                  <a:pt x="822" y="1005"/>
                  <a:pt x="817" y="1008"/>
                </a:cubicBezTo>
                <a:cubicBezTo>
                  <a:pt x="816" y="1008"/>
                  <a:pt x="816" y="1008"/>
                  <a:pt x="816" y="1008"/>
                </a:cubicBezTo>
                <a:close/>
                <a:moveTo>
                  <a:pt x="248" y="996"/>
                </a:moveTo>
                <a:cubicBezTo>
                  <a:pt x="247" y="996"/>
                  <a:pt x="247" y="996"/>
                  <a:pt x="247" y="996"/>
                </a:cubicBezTo>
                <a:cubicBezTo>
                  <a:pt x="241" y="993"/>
                  <a:pt x="236" y="989"/>
                  <a:pt x="231" y="985"/>
                </a:cubicBezTo>
                <a:cubicBezTo>
                  <a:pt x="230" y="985"/>
                  <a:pt x="230" y="984"/>
                  <a:pt x="230" y="983"/>
                </a:cubicBezTo>
                <a:cubicBezTo>
                  <a:pt x="231" y="982"/>
                  <a:pt x="232" y="982"/>
                  <a:pt x="233" y="982"/>
                </a:cubicBezTo>
                <a:cubicBezTo>
                  <a:pt x="238" y="986"/>
                  <a:pt x="243" y="990"/>
                  <a:pt x="249" y="993"/>
                </a:cubicBezTo>
                <a:cubicBezTo>
                  <a:pt x="249" y="994"/>
                  <a:pt x="250" y="995"/>
                  <a:pt x="249" y="996"/>
                </a:cubicBezTo>
                <a:cubicBezTo>
                  <a:pt x="249" y="996"/>
                  <a:pt x="248" y="996"/>
                  <a:pt x="248" y="996"/>
                </a:cubicBezTo>
                <a:close/>
                <a:moveTo>
                  <a:pt x="848" y="988"/>
                </a:moveTo>
                <a:cubicBezTo>
                  <a:pt x="848" y="988"/>
                  <a:pt x="847" y="987"/>
                  <a:pt x="847" y="987"/>
                </a:cubicBezTo>
                <a:cubicBezTo>
                  <a:pt x="846" y="986"/>
                  <a:pt x="846" y="985"/>
                  <a:pt x="847" y="984"/>
                </a:cubicBezTo>
                <a:cubicBezTo>
                  <a:pt x="852" y="981"/>
                  <a:pt x="858" y="977"/>
                  <a:pt x="863" y="973"/>
                </a:cubicBezTo>
                <a:cubicBezTo>
                  <a:pt x="864" y="973"/>
                  <a:pt x="865" y="973"/>
                  <a:pt x="865" y="973"/>
                </a:cubicBezTo>
                <a:cubicBezTo>
                  <a:pt x="866" y="974"/>
                  <a:pt x="866" y="975"/>
                  <a:pt x="865" y="976"/>
                </a:cubicBezTo>
                <a:cubicBezTo>
                  <a:pt x="860" y="980"/>
                  <a:pt x="854" y="984"/>
                  <a:pt x="849" y="987"/>
                </a:cubicBezTo>
                <a:cubicBezTo>
                  <a:pt x="849" y="987"/>
                  <a:pt x="849" y="988"/>
                  <a:pt x="848" y="988"/>
                </a:cubicBezTo>
                <a:close/>
                <a:moveTo>
                  <a:pt x="216" y="974"/>
                </a:moveTo>
                <a:cubicBezTo>
                  <a:pt x="216" y="974"/>
                  <a:pt x="215" y="974"/>
                  <a:pt x="215" y="974"/>
                </a:cubicBezTo>
                <a:cubicBezTo>
                  <a:pt x="210" y="970"/>
                  <a:pt x="205" y="966"/>
                  <a:pt x="200" y="962"/>
                </a:cubicBezTo>
                <a:cubicBezTo>
                  <a:pt x="199" y="961"/>
                  <a:pt x="199" y="960"/>
                  <a:pt x="199" y="959"/>
                </a:cubicBezTo>
                <a:cubicBezTo>
                  <a:pt x="200" y="959"/>
                  <a:pt x="201" y="959"/>
                  <a:pt x="202" y="959"/>
                </a:cubicBezTo>
                <a:cubicBezTo>
                  <a:pt x="207" y="963"/>
                  <a:pt x="212" y="967"/>
                  <a:pt x="217" y="971"/>
                </a:cubicBezTo>
                <a:cubicBezTo>
                  <a:pt x="218" y="972"/>
                  <a:pt x="218" y="973"/>
                  <a:pt x="217" y="974"/>
                </a:cubicBezTo>
                <a:cubicBezTo>
                  <a:pt x="217" y="974"/>
                  <a:pt x="217" y="974"/>
                  <a:pt x="216" y="974"/>
                </a:cubicBezTo>
                <a:close/>
                <a:moveTo>
                  <a:pt x="879" y="964"/>
                </a:moveTo>
                <a:cubicBezTo>
                  <a:pt x="879" y="964"/>
                  <a:pt x="878" y="964"/>
                  <a:pt x="878" y="964"/>
                </a:cubicBezTo>
                <a:cubicBezTo>
                  <a:pt x="877" y="963"/>
                  <a:pt x="877" y="962"/>
                  <a:pt x="878" y="961"/>
                </a:cubicBezTo>
                <a:cubicBezTo>
                  <a:pt x="883" y="957"/>
                  <a:pt x="888" y="953"/>
                  <a:pt x="893" y="949"/>
                </a:cubicBezTo>
                <a:cubicBezTo>
                  <a:pt x="894" y="948"/>
                  <a:pt x="895" y="948"/>
                  <a:pt x="895" y="949"/>
                </a:cubicBezTo>
                <a:cubicBezTo>
                  <a:pt x="896" y="950"/>
                  <a:pt x="896" y="951"/>
                  <a:pt x="895" y="952"/>
                </a:cubicBezTo>
                <a:cubicBezTo>
                  <a:pt x="890" y="956"/>
                  <a:pt x="885" y="960"/>
                  <a:pt x="880" y="964"/>
                </a:cubicBezTo>
                <a:cubicBezTo>
                  <a:pt x="880" y="964"/>
                  <a:pt x="880" y="964"/>
                  <a:pt x="879" y="964"/>
                </a:cubicBezTo>
                <a:close/>
                <a:moveTo>
                  <a:pt x="186" y="950"/>
                </a:moveTo>
                <a:cubicBezTo>
                  <a:pt x="186" y="950"/>
                  <a:pt x="185" y="950"/>
                  <a:pt x="185" y="949"/>
                </a:cubicBezTo>
                <a:cubicBezTo>
                  <a:pt x="180" y="945"/>
                  <a:pt x="175" y="941"/>
                  <a:pt x="171" y="936"/>
                </a:cubicBezTo>
                <a:cubicBezTo>
                  <a:pt x="170" y="936"/>
                  <a:pt x="170" y="935"/>
                  <a:pt x="171" y="934"/>
                </a:cubicBezTo>
                <a:cubicBezTo>
                  <a:pt x="171" y="933"/>
                  <a:pt x="172" y="933"/>
                  <a:pt x="173" y="934"/>
                </a:cubicBezTo>
                <a:cubicBezTo>
                  <a:pt x="178" y="938"/>
                  <a:pt x="183" y="943"/>
                  <a:pt x="187" y="947"/>
                </a:cubicBezTo>
                <a:cubicBezTo>
                  <a:pt x="188" y="947"/>
                  <a:pt x="188" y="949"/>
                  <a:pt x="187" y="949"/>
                </a:cubicBezTo>
                <a:cubicBezTo>
                  <a:pt x="187" y="950"/>
                  <a:pt x="187" y="950"/>
                  <a:pt x="186" y="950"/>
                </a:cubicBezTo>
                <a:close/>
                <a:moveTo>
                  <a:pt x="908" y="939"/>
                </a:moveTo>
                <a:cubicBezTo>
                  <a:pt x="908" y="939"/>
                  <a:pt x="907" y="939"/>
                  <a:pt x="907" y="939"/>
                </a:cubicBezTo>
                <a:cubicBezTo>
                  <a:pt x="906" y="938"/>
                  <a:pt x="906" y="937"/>
                  <a:pt x="907" y="936"/>
                </a:cubicBezTo>
                <a:cubicBezTo>
                  <a:pt x="912" y="932"/>
                  <a:pt x="916" y="927"/>
                  <a:pt x="921" y="923"/>
                </a:cubicBezTo>
                <a:cubicBezTo>
                  <a:pt x="922" y="922"/>
                  <a:pt x="923" y="922"/>
                  <a:pt x="923" y="923"/>
                </a:cubicBezTo>
                <a:cubicBezTo>
                  <a:pt x="924" y="924"/>
                  <a:pt x="924" y="925"/>
                  <a:pt x="923" y="925"/>
                </a:cubicBezTo>
                <a:cubicBezTo>
                  <a:pt x="919" y="930"/>
                  <a:pt x="914" y="934"/>
                  <a:pt x="910" y="939"/>
                </a:cubicBezTo>
                <a:cubicBezTo>
                  <a:pt x="909" y="939"/>
                  <a:pt x="909" y="939"/>
                  <a:pt x="908" y="939"/>
                </a:cubicBezTo>
                <a:close/>
                <a:moveTo>
                  <a:pt x="158" y="923"/>
                </a:moveTo>
                <a:cubicBezTo>
                  <a:pt x="158" y="923"/>
                  <a:pt x="157" y="923"/>
                  <a:pt x="157" y="923"/>
                </a:cubicBezTo>
                <a:cubicBezTo>
                  <a:pt x="152" y="918"/>
                  <a:pt x="148" y="914"/>
                  <a:pt x="143" y="909"/>
                </a:cubicBezTo>
                <a:cubicBezTo>
                  <a:pt x="143" y="908"/>
                  <a:pt x="143" y="907"/>
                  <a:pt x="143" y="906"/>
                </a:cubicBezTo>
                <a:cubicBezTo>
                  <a:pt x="144" y="906"/>
                  <a:pt x="145" y="906"/>
                  <a:pt x="146" y="906"/>
                </a:cubicBezTo>
                <a:cubicBezTo>
                  <a:pt x="150" y="911"/>
                  <a:pt x="155" y="916"/>
                  <a:pt x="159" y="920"/>
                </a:cubicBezTo>
                <a:cubicBezTo>
                  <a:pt x="160" y="921"/>
                  <a:pt x="160" y="922"/>
                  <a:pt x="159" y="923"/>
                </a:cubicBezTo>
                <a:cubicBezTo>
                  <a:pt x="159" y="923"/>
                  <a:pt x="158" y="923"/>
                  <a:pt x="158" y="923"/>
                </a:cubicBezTo>
                <a:close/>
                <a:moveTo>
                  <a:pt x="936" y="912"/>
                </a:moveTo>
                <a:cubicBezTo>
                  <a:pt x="935" y="912"/>
                  <a:pt x="935" y="912"/>
                  <a:pt x="934" y="912"/>
                </a:cubicBezTo>
                <a:cubicBezTo>
                  <a:pt x="934" y="911"/>
                  <a:pt x="934" y="910"/>
                  <a:pt x="934" y="909"/>
                </a:cubicBezTo>
                <a:cubicBezTo>
                  <a:pt x="939" y="904"/>
                  <a:pt x="943" y="900"/>
                  <a:pt x="947" y="895"/>
                </a:cubicBezTo>
                <a:cubicBezTo>
                  <a:pt x="948" y="894"/>
                  <a:pt x="949" y="894"/>
                  <a:pt x="950" y="895"/>
                </a:cubicBezTo>
                <a:cubicBezTo>
                  <a:pt x="950" y="895"/>
                  <a:pt x="951" y="896"/>
                  <a:pt x="950" y="897"/>
                </a:cubicBezTo>
                <a:cubicBezTo>
                  <a:pt x="946" y="902"/>
                  <a:pt x="941" y="907"/>
                  <a:pt x="937" y="911"/>
                </a:cubicBezTo>
                <a:cubicBezTo>
                  <a:pt x="937" y="912"/>
                  <a:pt x="936" y="912"/>
                  <a:pt x="936" y="912"/>
                </a:cubicBezTo>
                <a:close/>
                <a:moveTo>
                  <a:pt x="132" y="895"/>
                </a:moveTo>
                <a:cubicBezTo>
                  <a:pt x="131" y="895"/>
                  <a:pt x="131" y="895"/>
                  <a:pt x="130" y="894"/>
                </a:cubicBezTo>
                <a:cubicBezTo>
                  <a:pt x="126" y="890"/>
                  <a:pt x="122" y="885"/>
                  <a:pt x="118" y="880"/>
                </a:cubicBezTo>
                <a:cubicBezTo>
                  <a:pt x="117" y="879"/>
                  <a:pt x="118" y="878"/>
                  <a:pt x="118" y="877"/>
                </a:cubicBezTo>
                <a:cubicBezTo>
                  <a:pt x="119" y="876"/>
                  <a:pt x="120" y="877"/>
                  <a:pt x="121" y="877"/>
                </a:cubicBezTo>
                <a:cubicBezTo>
                  <a:pt x="125" y="882"/>
                  <a:pt x="129" y="887"/>
                  <a:pt x="133" y="892"/>
                </a:cubicBezTo>
                <a:cubicBezTo>
                  <a:pt x="134" y="893"/>
                  <a:pt x="134" y="894"/>
                  <a:pt x="133" y="895"/>
                </a:cubicBezTo>
                <a:cubicBezTo>
                  <a:pt x="133" y="895"/>
                  <a:pt x="132" y="895"/>
                  <a:pt x="132" y="895"/>
                </a:cubicBezTo>
                <a:close/>
                <a:moveTo>
                  <a:pt x="961" y="883"/>
                </a:moveTo>
                <a:cubicBezTo>
                  <a:pt x="961" y="883"/>
                  <a:pt x="960" y="883"/>
                  <a:pt x="960" y="883"/>
                </a:cubicBezTo>
                <a:cubicBezTo>
                  <a:pt x="959" y="882"/>
                  <a:pt x="959" y="881"/>
                  <a:pt x="960" y="880"/>
                </a:cubicBezTo>
                <a:cubicBezTo>
                  <a:pt x="964" y="875"/>
                  <a:pt x="968" y="870"/>
                  <a:pt x="971" y="865"/>
                </a:cubicBezTo>
                <a:cubicBezTo>
                  <a:pt x="972" y="864"/>
                  <a:pt x="973" y="864"/>
                  <a:pt x="974" y="864"/>
                </a:cubicBezTo>
                <a:cubicBezTo>
                  <a:pt x="975" y="865"/>
                  <a:pt x="975" y="866"/>
                  <a:pt x="974" y="867"/>
                </a:cubicBezTo>
                <a:cubicBezTo>
                  <a:pt x="970" y="872"/>
                  <a:pt x="966" y="877"/>
                  <a:pt x="962" y="882"/>
                </a:cubicBezTo>
                <a:cubicBezTo>
                  <a:pt x="962" y="883"/>
                  <a:pt x="962" y="883"/>
                  <a:pt x="961" y="883"/>
                </a:cubicBezTo>
                <a:close/>
                <a:moveTo>
                  <a:pt x="108" y="865"/>
                </a:moveTo>
                <a:cubicBezTo>
                  <a:pt x="107" y="865"/>
                  <a:pt x="107" y="865"/>
                  <a:pt x="106" y="864"/>
                </a:cubicBezTo>
                <a:cubicBezTo>
                  <a:pt x="102" y="859"/>
                  <a:pt x="99" y="854"/>
                  <a:pt x="95" y="849"/>
                </a:cubicBezTo>
                <a:cubicBezTo>
                  <a:pt x="94" y="848"/>
                  <a:pt x="95" y="847"/>
                  <a:pt x="96" y="846"/>
                </a:cubicBezTo>
                <a:cubicBezTo>
                  <a:pt x="96" y="845"/>
                  <a:pt x="97" y="846"/>
                  <a:pt x="98" y="846"/>
                </a:cubicBezTo>
                <a:cubicBezTo>
                  <a:pt x="102" y="852"/>
                  <a:pt x="105" y="857"/>
                  <a:pt x="109" y="862"/>
                </a:cubicBezTo>
                <a:cubicBezTo>
                  <a:pt x="110" y="863"/>
                  <a:pt x="110" y="864"/>
                  <a:pt x="109" y="865"/>
                </a:cubicBezTo>
                <a:cubicBezTo>
                  <a:pt x="108" y="865"/>
                  <a:pt x="108" y="865"/>
                  <a:pt x="108" y="865"/>
                </a:cubicBezTo>
                <a:close/>
                <a:moveTo>
                  <a:pt x="984" y="852"/>
                </a:moveTo>
                <a:cubicBezTo>
                  <a:pt x="984" y="852"/>
                  <a:pt x="984" y="852"/>
                  <a:pt x="983" y="852"/>
                </a:cubicBezTo>
                <a:cubicBezTo>
                  <a:pt x="982" y="851"/>
                  <a:pt x="982" y="850"/>
                  <a:pt x="983" y="849"/>
                </a:cubicBezTo>
                <a:cubicBezTo>
                  <a:pt x="986" y="844"/>
                  <a:pt x="990" y="839"/>
                  <a:pt x="993" y="833"/>
                </a:cubicBezTo>
                <a:cubicBezTo>
                  <a:pt x="994" y="832"/>
                  <a:pt x="995" y="832"/>
                  <a:pt x="996" y="833"/>
                </a:cubicBezTo>
                <a:cubicBezTo>
                  <a:pt x="997" y="833"/>
                  <a:pt x="997" y="834"/>
                  <a:pt x="996" y="835"/>
                </a:cubicBezTo>
                <a:cubicBezTo>
                  <a:pt x="993" y="841"/>
                  <a:pt x="989" y="846"/>
                  <a:pt x="986" y="851"/>
                </a:cubicBezTo>
                <a:cubicBezTo>
                  <a:pt x="985" y="852"/>
                  <a:pt x="985" y="852"/>
                  <a:pt x="984" y="852"/>
                </a:cubicBezTo>
                <a:close/>
                <a:moveTo>
                  <a:pt x="86" y="833"/>
                </a:moveTo>
                <a:cubicBezTo>
                  <a:pt x="85" y="833"/>
                  <a:pt x="85" y="833"/>
                  <a:pt x="84" y="832"/>
                </a:cubicBezTo>
                <a:cubicBezTo>
                  <a:pt x="81" y="827"/>
                  <a:pt x="78" y="821"/>
                  <a:pt x="74" y="816"/>
                </a:cubicBezTo>
                <a:cubicBezTo>
                  <a:pt x="74" y="815"/>
                  <a:pt x="74" y="814"/>
                  <a:pt x="75" y="813"/>
                </a:cubicBezTo>
                <a:cubicBezTo>
                  <a:pt x="76" y="813"/>
                  <a:pt x="77" y="813"/>
                  <a:pt x="77" y="814"/>
                </a:cubicBezTo>
                <a:cubicBezTo>
                  <a:pt x="81" y="820"/>
                  <a:pt x="84" y="825"/>
                  <a:pt x="87" y="830"/>
                </a:cubicBezTo>
                <a:cubicBezTo>
                  <a:pt x="88" y="831"/>
                  <a:pt x="88" y="832"/>
                  <a:pt x="87" y="833"/>
                </a:cubicBezTo>
                <a:cubicBezTo>
                  <a:pt x="87" y="833"/>
                  <a:pt x="86" y="833"/>
                  <a:pt x="86" y="833"/>
                </a:cubicBezTo>
                <a:close/>
                <a:moveTo>
                  <a:pt x="1005" y="820"/>
                </a:moveTo>
                <a:cubicBezTo>
                  <a:pt x="1005" y="820"/>
                  <a:pt x="1005" y="820"/>
                  <a:pt x="1004" y="819"/>
                </a:cubicBezTo>
                <a:cubicBezTo>
                  <a:pt x="1003" y="819"/>
                  <a:pt x="1003" y="818"/>
                  <a:pt x="1004" y="817"/>
                </a:cubicBezTo>
                <a:cubicBezTo>
                  <a:pt x="1007" y="811"/>
                  <a:pt x="1010" y="806"/>
                  <a:pt x="1013" y="800"/>
                </a:cubicBezTo>
                <a:cubicBezTo>
                  <a:pt x="1014" y="799"/>
                  <a:pt x="1015" y="799"/>
                  <a:pt x="1016" y="799"/>
                </a:cubicBezTo>
                <a:cubicBezTo>
                  <a:pt x="1016" y="800"/>
                  <a:pt x="1017" y="801"/>
                  <a:pt x="1016" y="802"/>
                </a:cubicBezTo>
                <a:cubicBezTo>
                  <a:pt x="1013" y="808"/>
                  <a:pt x="1010" y="813"/>
                  <a:pt x="1007" y="819"/>
                </a:cubicBezTo>
                <a:cubicBezTo>
                  <a:pt x="1006" y="819"/>
                  <a:pt x="1006" y="820"/>
                  <a:pt x="1005" y="820"/>
                </a:cubicBezTo>
                <a:close/>
                <a:moveTo>
                  <a:pt x="66" y="800"/>
                </a:moveTo>
                <a:cubicBezTo>
                  <a:pt x="66" y="800"/>
                  <a:pt x="65" y="800"/>
                  <a:pt x="65" y="799"/>
                </a:cubicBezTo>
                <a:cubicBezTo>
                  <a:pt x="62" y="793"/>
                  <a:pt x="59" y="788"/>
                  <a:pt x="56" y="782"/>
                </a:cubicBezTo>
                <a:cubicBezTo>
                  <a:pt x="55" y="781"/>
                  <a:pt x="56" y="780"/>
                  <a:pt x="57" y="780"/>
                </a:cubicBezTo>
                <a:cubicBezTo>
                  <a:pt x="58" y="779"/>
                  <a:pt x="59" y="779"/>
                  <a:pt x="59" y="780"/>
                </a:cubicBezTo>
                <a:cubicBezTo>
                  <a:pt x="62" y="786"/>
                  <a:pt x="65" y="792"/>
                  <a:pt x="68" y="797"/>
                </a:cubicBezTo>
                <a:cubicBezTo>
                  <a:pt x="68" y="798"/>
                  <a:pt x="68" y="799"/>
                  <a:pt x="67" y="800"/>
                </a:cubicBezTo>
                <a:cubicBezTo>
                  <a:pt x="67" y="800"/>
                  <a:pt x="67" y="800"/>
                  <a:pt x="66" y="800"/>
                </a:cubicBezTo>
                <a:close/>
                <a:moveTo>
                  <a:pt x="1024" y="786"/>
                </a:moveTo>
                <a:cubicBezTo>
                  <a:pt x="1024" y="786"/>
                  <a:pt x="1023" y="786"/>
                  <a:pt x="1023" y="786"/>
                </a:cubicBezTo>
                <a:cubicBezTo>
                  <a:pt x="1022" y="785"/>
                  <a:pt x="1022" y="784"/>
                  <a:pt x="1022" y="783"/>
                </a:cubicBezTo>
                <a:cubicBezTo>
                  <a:pt x="1025" y="777"/>
                  <a:pt x="1028" y="772"/>
                  <a:pt x="1031" y="766"/>
                </a:cubicBezTo>
                <a:cubicBezTo>
                  <a:pt x="1031" y="765"/>
                  <a:pt x="1032" y="764"/>
                  <a:pt x="1033" y="765"/>
                </a:cubicBezTo>
                <a:cubicBezTo>
                  <a:pt x="1034" y="765"/>
                  <a:pt x="1034" y="766"/>
                  <a:pt x="1034" y="767"/>
                </a:cubicBezTo>
                <a:cubicBezTo>
                  <a:pt x="1031" y="773"/>
                  <a:pt x="1028" y="779"/>
                  <a:pt x="1025" y="785"/>
                </a:cubicBezTo>
                <a:cubicBezTo>
                  <a:pt x="1025" y="785"/>
                  <a:pt x="1024" y="786"/>
                  <a:pt x="1024" y="786"/>
                </a:cubicBezTo>
                <a:close/>
                <a:moveTo>
                  <a:pt x="49" y="765"/>
                </a:moveTo>
                <a:cubicBezTo>
                  <a:pt x="49" y="765"/>
                  <a:pt x="48" y="765"/>
                  <a:pt x="48" y="764"/>
                </a:cubicBezTo>
                <a:cubicBezTo>
                  <a:pt x="45" y="759"/>
                  <a:pt x="42" y="753"/>
                  <a:pt x="40" y="747"/>
                </a:cubicBezTo>
                <a:cubicBezTo>
                  <a:pt x="40" y="746"/>
                  <a:pt x="40" y="745"/>
                  <a:pt x="41" y="744"/>
                </a:cubicBezTo>
                <a:cubicBezTo>
                  <a:pt x="42" y="744"/>
                  <a:pt x="43" y="744"/>
                  <a:pt x="43" y="745"/>
                </a:cubicBezTo>
                <a:cubicBezTo>
                  <a:pt x="46" y="751"/>
                  <a:pt x="48" y="757"/>
                  <a:pt x="51" y="763"/>
                </a:cubicBezTo>
                <a:cubicBezTo>
                  <a:pt x="51" y="764"/>
                  <a:pt x="51" y="765"/>
                  <a:pt x="50" y="765"/>
                </a:cubicBezTo>
                <a:cubicBezTo>
                  <a:pt x="50" y="765"/>
                  <a:pt x="49" y="765"/>
                  <a:pt x="49" y="765"/>
                </a:cubicBezTo>
                <a:close/>
                <a:moveTo>
                  <a:pt x="1040" y="751"/>
                </a:moveTo>
                <a:cubicBezTo>
                  <a:pt x="1040" y="751"/>
                  <a:pt x="1039" y="751"/>
                  <a:pt x="1039" y="750"/>
                </a:cubicBezTo>
                <a:cubicBezTo>
                  <a:pt x="1038" y="750"/>
                  <a:pt x="1038" y="749"/>
                  <a:pt x="1038" y="748"/>
                </a:cubicBezTo>
                <a:cubicBezTo>
                  <a:pt x="1041" y="742"/>
                  <a:pt x="1043" y="736"/>
                  <a:pt x="1045" y="730"/>
                </a:cubicBezTo>
                <a:cubicBezTo>
                  <a:pt x="1046" y="729"/>
                  <a:pt x="1047" y="729"/>
                  <a:pt x="1048" y="729"/>
                </a:cubicBezTo>
                <a:cubicBezTo>
                  <a:pt x="1049" y="729"/>
                  <a:pt x="1049" y="730"/>
                  <a:pt x="1049" y="731"/>
                </a:cubicBezTo>
                <a:cubicBezTo>
                  <a:pt x="1046" y="737"/>
                  <a:pt x="1044" y="744"/>
                  <a:pt x="1042" y="749"/>
                </a:cubicBezTo>
                <a:cubicBezTo>
                  <a:pt x="1041" y="750"/>
                  <a:pt x="1041" y="751"/>
                  <a:pt x="1040" y="751"/>
                </a:cubicBezTo>
                <a:close/>
                <a:moveTo>
                  <a:pt x="35" y="730"/>
                </a:moveTo>
                <a:cubicBezTo>
                  <a:pt x="34" y="730"/>
                  <a:pt x="33" y="729"/>
                  <a:pt x="33" y="729"/>
                </a:cubicBezTo>
                <a:cubicBezTo>
                  <a:pt x="31" y="723"/>
                  <a:pt x="29" y="717"/>
                  <a:pt x="27" y="710"/>
                </a:cubicBezTo>
                <a:cubicBezTo>
                  <a:pt x="26" y="709"/>
                  <a:pt x="27" y="708"/>
                  <a:pt x="28" y="708"/>
                </a:cubicBezTo>
                <a:cubicBezTo>
                  <a:pt x="29" y="708"/>
                  <a:pt x="30" y="708"/>
                  <a:pt x="30" y="709"/>
                </a:cubicBezTo>
                <a:cubicBezTo>
                  <a:pt x="32" y="715"/>
                  <a:pt x="34" y="721"/>
                  <a:pt x="36" y="727"/>
                </a:cubicBezTo>
                <a:cubicBezTo>
                  <a:pt x="37" y="728"/>
                  <a:pt x="36" y="729"/>
                  <a:pt x="35" y="730"/>
                </a:cubicBezTo>
                <a:cubicBezTo>
                  <a:pt x="35" y="730"/>
                  <a:pt x="35" y="730"/>
                  <a:pt x="35" y="730"/>
                </a:cubicBezTo>
                <a:close/>
                <a:moveTo>
                  <a:pt x="1053" y="714"/>
                </a:moveTo>
                <a:cubicBezTo>
                  <a:pt x="1053" y="714"/>
                  <a:pt x="1053" y="714"/>
                  <a:pt x="1053" y="714"/>
                </a:cubicBezTo>
                <a:cubicBezTo>
                  <a:pt x="1052" y="714"/>
                  <a:pt x="1051" y="713"/>
                  <a:pt x="1052" y="712"/>
                </a:cubicBezTo>
                <a:cubicBezTo>
                  <a:pt x="1054" y="706"/>
                  <a:pt x="1056" y="700"/>
                  <a:pt x="1058" y="694"/>
                </a:cubicBezTo>
                <a:cubicBezTo>
                  <a:pt x="1058" y="693"/>
                  <a:pt x="1059" y="692"/>
                  <a:pt x="1060" y="692"/>
                </a:cubicBezTo>
                <a:cubicBezTo>
                  <a:pt x="1061" y="693"/>
                  <a:pt x="1061" y="694"/>
                  <a:pt x="1061" y="695"/>
                </a:cubicBezTo>
                <a:cubicBezTo>
                  <a:pt x="1059" y="701"/>
                  <a:pt x="1057" y="707"/>
                  <a:pt x="1055" y="713"/>
                </a:cubicBezTo>
                <a:cubicBezTo>
                  <a:pt x="1055" y="714"/>
                  <a:pt x="1054" y="714"/>
                  <a:pt x="1053" y="714"/>
                </a:cubicBezTo>
                <a:close/>
                <a:moveTo>
                  <a:pt x="23" y="693"/>
                </a:moveTo>
                <a:cubicBezTo>
                  <a:pt x="22" y="693"/>
                  <a:pt x="21" y="693"/>
                  <a:pt x="21" y="692"/>
                </a:cubicBezTo>
                <a:cubicBezTo>
                  <a:pt x="19" y="686"/>
                  <a:pt x="17" y="679"/>
                  <a:pt x="16" y="673"/>
                </a:cubicBezTo>
                <a:cubicBezTo>
                  <a:pt x="16" y="672"/>
                  <a:pt x="16" y="671"/>
                  <a:pt x="17" y="671"/>
                </a:cubicBezTo>
                <a:cubicBezTo>
                  <a:pt x="18" y="671"/>
                  <a:pt x="19" y="671"/>
                  <a:pt x="19" y="672"/>
                </a:cubicBezTo>
                <a:cubicBezTo>
                  <a:pt x="21" y="679"/>
                  <a:pt x="23" y="685"/>
                  <a:pt x="24" y="691"/>
                </a:cubicBezTo>
                <a:cubicBezTo>
                  <a:pt x="25" y="692"/>
                  <a:pt x="24" y="693"/>
                  <a:pt x="23" y="693"/>
                </a:cubicBezTo>
                <a:cubicBezTo>
                  <a:pt x="23" y="693"/>
                  <a:pt x="23" y="693"/>
                  <a:pt x="23" y="693"/>
                </a:cubicBezTo>
                <a:close/>
                <a:moveTo>
                  <a:pt x="1064" y="677"/>
                </a:moveTo>
                <a:cubicBezTo>
                  <a:pt x="1064" y="677"/>
                  <a:pt x="1064" y="677"/>
                  <a:pt x="1064" y="677"/>
                </a:cubicBezTo>
                <a:cubicBezTo>
                  <a:pt x="1063" y="677"/>
                  <a:pt x="1062" y="676"/>
                  <a:pt x="1063" y="675"/>
                </a:cubicBezTo>
                <a:cubicBezTo>
                  <a:pt x="1064" y="669"/>
                  <a:pt x="1066" y="663"/>
                  <a:pt x="1067" y="656"/>
                </a:cubicBezTo>
                <a:cubicBezTo>
                  <a:pt x="1067" y="655"/>
                  <a:pt x="1068" y="655"/>
                  <a:pt x="1069" y="655"/>
                </a:cubicBezTo>
                <a:cubicBezTo>
                  <a:pt x="1070" y="655"/>
                  <a:pt x="1071" y="656"/>
                  <a:pt x="1070" y="657"/>
                </a:cubicBezTo>
                <a:cubicBezTo>
                  <a:pt x="1069" y="663"/>
                  <a:pt x="1068" y="670"/>
                  <a:pt x="1066" y="676"/>
                </a:cubicBezTo>
                <a:cubicBezTo>
                  <a:pt x="1066" y="677"/>
                  <a:pt x="1065" y="677"/>
                  <a:pt x="1064" y="677"/>
                </a:cubicBezTo>
                <a:close/>
                <a:moveTo>
                  <a:pt x="13" y="656"/>
                </a:moveTo>
                <a:cubicBezTo>
                  <a:pt x="12" y="656"/>
                  <a:pt x="12" y="655"/>
                  <a:pt x="12" y="654"/>
                </a:cubicBezTo>
                <a:cubicBezTo>
                  <a:pt x="10" y="648"/>
                  <a:pt x="9" y="642"/>
                  <a:pt x="8" y="635"/>
                </a:cubicBezTo>
                <a:cubicBezTo>
                  <a:pt x="8" y="634"/>
                  <a:pt x="8" y="633"/>
                  <a:pt x="9" y="633"/>
                </a:cubicBezTo>
                <a:cubicBezTo>
                  <a:pt x="10" y="633"/>
                  <a:pt x="11" y="634"/>
                  <a:pt x="11" y="635"/>
                </a:cubicBezTo>
                <a:cubicBezTo>
                  <a:pt x="12" y="641"/>
                  <a:pt x="14" y="647"/>
                  <a:pt x="15" y="654"/>
                </a:cubicBezTo>
                <a:cubicBezTo>
                  <a:pt x="15" y="655"/>
                  <a:pt x="15" y="655"/>
                  <a:pt x="14" y="656"/>
                </a:cubicBezTo>
                <a:cubicBezTo>
                  <a:pt x="14" y="656"/>
                  <a:pt x="13" y="656"/>
                  <a:pt x="13" y="656"/>
                </a:cubicBezTo>
                <a:close/>
                <a:moveTo>
                  <a:pt x="1073" y="640"/>
                </a:moveTo>
                <a:cubicBezTo>
                  <a:pt x="1072" y="640"/>
                  <a:pt x="1072" y="640"/>
                  <a:pt x="1072" y="640"/>
                </a:cubicBezTo>
                <a:cubicBezTo>
                  <a:pt x="1071" y="639"/>
                  <a:pt x="1071" y="638"/>
                  <a:pt x="1071" y="637"/>
                </a:cubicBezTo>
                <a:cubicBezTo>
                  <a:pt x="1072" y="631"/>
                  <a:pt x="1073" y="625"/>
                  <a:pt x="1074" y="618"/>
                </a:cubicBezTo>
                <a:cubicBezTo>
                  <a:pt x="1074" y="617"/>
                  <a:pt x="1075" y="617"/>
                  <a:pt x="1076" y="617"/>
                </a:cubicBezTo>
                <a:cubicBezTo>
                  <a:pt x="1077" y="617"/>
                  <a:pt x="1077" y="618"/>
                  <a:pt x="1077" y="619"/>
                </a:cubicBezTo>
                <a:cubicBezTo>
                  <a:pt x="1076" y="625"/>
                  <a:pt x="1075" y="632"/>
                  <a:pt x="1074" y="638"/>
                </a:cubicBezTo>
                <a:cubicBezTo>
                  <a:pt x="1074" y="639"/>
                  <a:pt x="1073" y="640"/>
                  <a:pt x="1073" y="640"/>
                </a:cubicBezTo>
                <a:close/>
                <a:moveTo>
                  <a:pt x="7" y="618"/>
                </a:moveTo>
                <a:cubicBezTo>
                  <a:pt x="6" y="618"/>
                  <a:pt x="5" y="617"/>
                  <a:pt x="5" y="616"/>
                </a:cubicBezTo>
                <a:cubicBezTo>
                  <a:pt x="4" y="610"/>
                  <a:pt x="3" y="603"/>
                  <a:pt x="3" y="597"/>
                </a:cubicBezTo>
                <a:cubicBezTo>
                  <a:pt x="3" y="596"/>
                  <a:pt x="3" y="595"/>
                  <a:pt x="4" y="595"/>
                </a:cubicBezTo>
                <a:cubicBezTo>
                  <a:pt x="5" y="595"/>
                  <a:pt x="6" y="596"/>
                  <a:pt x="6" y="597"/>
                </a:cubicBezTo>
                <a:cubicBezTo>
                  <a:pt x="7" y="603"/>
                  <a:pt x="8" y="609"/>
                  <a:pt x="8" y="616"/>
                </a:cubicBezTo>
                <a:cubicBezTo>
                  <a:pt x="9" y="617"/>
                  <a:pt x="8" y="618"/>
                  <a:pt x="7" y="618"/>
                </a:cubicBezTo>
                <a:cubicBezTo>
                  <a:pt x="7" y="618"/>
                  <a:pt x="7" y="618"/>
                  <a:pt x="7" y="618"/>
                </a:cubicBezTo>
                <a:close/>
                <a:moveTo>
                  <a:pt x="1078" y="601"/>
                </a:moveTo>
                <a:cubicBezTo>
                  <a:pt x="1078" y="601"/>
                  <a:pt x="1078" y="601"/>
                  <a:pt x="1078" y="601"/>
                </a:cubicBezTo>
                <a:cubicBezTo>
                  <a:pt x="1077" y="601"/>
                  <a:pt x="1076" y="600"/>
                  <a:pt x="1076" y="599"/>
                </a:cubicBezTo>
                <a:cubicBezTo>
                  <a:pt x="1077" y="593"/>
                  <a:pt x="1077" y="587"/>
                  <a:pt x="1078" y="580"/>
                </a:cubicBezTo>
                <a:cubicBezTo>
                  <a:pt x="1078" y="579"/>
                  <a:pt x="1079" y="578"/>
                  <a:pt x="1080" y="579"/>
                </a:cubicBezTo>
                <a:cubicBezTo>
                  <a:pt x="1081" y="579"/>
                  <a:pt x="1082" y="579"/>
                  <a:pt x="1081" y="580"/>
                </a:cubicBezTo>
                <a:cubicBezTo>
                  <a:pt x="1081" y="587"/>
                  <a:pt x="1080" y="593"/>
                  <a:pt x="1080" y="600"/>
                </a:cubicBezTo>
                <a:cubicBezTo>
                  <a:pt x="1080" y="601"/>
                  <a:pt x="1079" y="601"/>
                  <a:pt x="1078" y="601"/>
                </a:cubicBezTo>
                <a:close/>
                <a:moveTo>
                  <a:pt x="3" y="579"/>
                </a:moveTo>
                <a:cubicBezTo>
                  <a:pt x="2" y="579"/>
                  <a:pt x="1" y="579"/>
                  <a:pt x="1" y="578"/>
                </a:cubicBezTo>
                <a:cubicBezTo>
                  <a:pt x="1" y="571"/>
                  <a:pt x="0" y="565"/>
                  <a:pt x="0" y="558"/>
                </a:cubicBezTo>
                <a:cubicBezTo>
                  <a:pt x="0" y="557"/>
                  <a:pt x="1" y="556"/>
                  <a:pt x="2" y="556"/>
                </a:cubicBezTo>
                <a:cubicBezTo>
                  <a:pt x="3" y="556"/>
                  <a:pt x="4" y="557"/>
                  <a:pt x="4" y="558"/>
                </a:cubicBezTo>
                <a:cubicBezTo>
                  <a:pt x="4" y="565"/>
                  <a:pt x="4" y="571"/>
                  <a:pt x="5" y="577"/>
                </a:cubicBezTo>
                <a:cubicBezTo>
                  <a:pt x="5" y="578"/>
                  <a:pt x="4" y="579"/>
                  <a:pt x="3" y="579"/>
                </a:cubicBezTo>
                <a:cubicBezTo>
                  <a:pt x="3" y="579"/>
                  <a:pt x="3" y="579"/>
                  <a:pt x="3" y="579"/>
                </a:cubicBezTo>
                <a:close/>
                <a:moveTo>
                  <a:pt x="1081" y="563"/>
                </a:moveTo>
                <a:cubicBezTo>
                  <a:pt x="1081" y="563"/>
                  <a:pt x="1081" y="563"/>
                  <a:pt x="1081" y="563"/>
                </a:cubicBezTo>
                <a:cubicBezTo>
                  <a:pt x="1080" y="563"/>
                  <a:pt x="1079" y="562"/>
                  <a:pt x="1079" y="561"/>
                </a:cubicBezTo>
                <a:cubicBezTo>
                  <a:pt x="1079" y="555"/>
                  <a:pt x="1079" y="548"/>
                  <a:pt x="1079" y="542"/>
                </a:cubicBezTo>
                <a:cubicBezTo>
                  <a:pt x="1079" y="541"/>
                  <a:pt x="1080" y="540"/>
                  <a:pt x="1081" y="540"/>
                </a:cubicBezTo>
                <a:cubicBezTo>
                  <a:pt x="1082" y="540"/>
                  <a:pt x="1083" y="541"/>
                  <a:pt x="1083" y="542"/>
                </a:cubicBezTo>
                <a:cubicBezTo>
                  <a:pt x="1083" y="548"/>
                  <a:pt x="1083" y="555"/>
                  <a:pt x="1082" y="561"/>
                </a:cubicBezTo>
                <a:cubicBezTo>
                  <a:pt x="1082" y="562"/>
                  <a:pt x="1082" y="563"/>
                  <a:pt x="1081" y="563"/>
                </a:cubicBezTo>
                <a:close/>
                <a:moveTo>
                  <a:pt x="2" y="541"/>
                </a:moveTo>
                <a:cubicBezTo>
                  <a:pt x="2" y="541"/>
                  <a:pt x="2" y="541"/>
                  <a:pt x="2" y="541"/>
                </a:cubicBezTo>
                <a:cubicBezTo>
                  <a:pt x="1" y="541"/>
                  <a:pt x="0" y="540"/>
                  <a:pt x="0" y="539"/>
                </a:cubicBezTo>
                <a:cubicBezTo>
                  <a:pt x="0" y="532"/>
                  <a:pt x="0" y="526"/>
                  <a:pt x="0" y="520"/>
                </a:cubicBezTo>
                <a:cubicBezTo>
                  <a:pt x="0" y="519"/>
                  <a:pt x="1" y="518"/>
                  <a:pt x="2" y="518"/>
                </a:cubicBezTo>
                <a:cubicBezTo>
                  <a:pt x="3" y="518"/>
                  <a:pt x="4" y="519"/>
                  <a:pt x="4" y="520"/>
                </a:cubicBezTo>
                <a:cubicBezTo>
                  <a:pt x="4" y="526"/>
                  <a:pt x="3" y="533"/>
                  <a:pt x="3" y="539"/>
                </a:cubicBezTo>
                <a:cubicBezTo>
                  <a:pt x="3" y="540"/>
                  <a:pt x="3" y="541"/>
                  <a:pt x="2" y="541"/>
                </a:cubicBezTo>
                <a:close/>
                <a:moveTo>
                  <a:pt x="1081" y="530"/>
                </a:moveTo>
                <a:cubicBezTo>
                  <a:pt x="1080" y="530"/>
                  <a:pt x="1079" y="529"/>
                  <a:pt x="1079" y="528"/>
                </a:cubicBezTo>
                <a:cubicBezTo>
                  <a:pt x="1079" y="522"/>
                  <a:pt x="1079" y="515"/>
                  <a:pt x="1078" y="509"/>
                </a:cubicBezTo>
                <a:cubicBezTo>
                  <a:pt x="1078" y="508"/>
                  <a:pt x="1079" y="507"/>
                  <a:pt x="1080" y="507"/>
                </a:cubicBezTo>
                <a:cubicBezTo>
                  <a:pt x="1081" y="507"/>
                  <a:pt x="1082" y="508"/>
                  <a:pt x="1082" y="509"/>
                </a:cubicBezTo>
                <a:cubicBezTo>
                  <a:pt x="1082" y="515"/>
                  <a:pt x="1082" y="522"/>
                  <a:pt x="1083" y="528"/>
                </a:cubicBezTo>
                <a:cubicBezTo>
                  <a:pt x="1083" y="529"/>
                  <a:pt x="1082" y="530"/>
                  <a:pt x="1081" y="530"/>
                </a:cubicBezTo>
                <a:cubicBezTo>
                  <a:pt x="1081" y="530"/>
                  <a:pt x="1081" y="530"/>
                  <a:pt x="1081" y="530"/>
                </a:cubicBezTo>
                <a:close/>
                <a:moveTo>
                  <a:pt x="3" y="502"/>
                </a:moveTo>
                <a:cubicBezTo>
                  <a:pt x="3" y="502"/>
                  <a:pt x="3" y="502"/>
                  <a:pt x="3" y="502"/>
                </a:cubicBezTo>
                <a:cubicBezTo>
                  <a:pt x="2" y="502"/>
                  <a:pt x="1" y="501"/>
                  <a:pt x="1" y="500"/>
                </a:cubicBezTo>
                <a:cubicBezTo>
                  <a:pt x="2" y="494"/>
                  <a:pt x="3" y="487"/>
                  <a:pt x="3" y="481"/>
                </a:cubicBezTo>
                <a:cubicBezTo>
                  <a:pt x="3" y="480"/>
                  <a:pt x="4" y="479"/>
                  <a:pt x="5" y="479"/>
                </a:cubicBezTo>
                <a:cubicBezTo>
                  <a:pt x="6" y="479"/>
                  <a:pt x="7" y="480"/>
                  <a:pt x="7" y="481"/>
                </a:cubicBezTo>
                <a:cubicBezTo>
                  <a:pt x="6" y="488"/>
                  <a:pt x="5" y="494"/>
                  <a:pt x="5" y="501"/>
                </a:cubicBezTo>
                <a:cubicBezTo>
                  <a:pt x="5" y="501"/>
                  <a:pt x="4" y="502"/>
                  <a:pt x="3" y="502"/>
                </a:cubicBezTo>
                <a:close/>
                <a:moveTo>
                  <a:pt x="1079" y="491"/>
                </a:moveTo>
                <a:cubicBezTo>
                  <a:pt x="1078" y="491"/>
                  <a:pt x="1077" y="491"/>
                  <a:pt x="1077" y="490"/>
                </a:cubicBezTo>
                <a:cubicBezTo>
                  <a:pt x="1076" y="483"/>
                  <a:pt x="1075" y="477"/>
                  <a:pt x="1075" y="471"/>
                </a:cubicBezTo>
                <a:cubicBezTo>
                  <a:pt x="1074" y="470"/>
                  <a:pt x="1075" y="469"/>
                  <a:pt x="1076" y="469"/>
                </a:cubicBezTo>
                <a:cubicBezTo>
                  <a:pt x="1077" y="469"/>
                  <a:pt x="1078" y="469"/>
                  <a:pt x="1078" y="470"/>
                </a:cubicBezTo>
                <a:cubicBezTo>
                  <a:pt x="1079" y="477"/>
                  <a:pt x="1080" y="483"/>
                  <a:pt x="1080" y="489"/>
                </a:cubicBezTo>
                <a:cubicBezTo>
                  <a:pt x="1080" y="490"/>
                  <a:pt x="1080" y="491"/>
                  <a:pt x="1079" y="491"/>
                </a:cubicBezTo>
                <a:cubicBezTo>
                  <a:pt x="1079" y="491"/>
                  <a:pt x="1079" y="491"/>
                  <a:pt x="1079" y="491"/>
                </a:cubicBezTo>
                <a:close/>
                <a:moveTo>
                  <a:pt x="7" y="464"/>
                </a:moveTo>
                <a:cubicBezTo>
                  <a:pt x="7" y="464"/>
                  <a:pt x="7" y="464"/>
                  <a:pt x="7" y="464"/>
                </a:cubicBezTo>
                <a:cubicBezTo>
                  <a:pt x="6" y="464"/>
                  <a:pt x="6" y="463"/>
                  <a:pt x="6" y="462"/>
                </a:cubicBezTo>
                <a:cubicBezTo>
                  <a:pt x="7" y="455"/>
                  <a:pt x="8" y="449"/>
                  <a:pt x="9" y="443"/>
                </a:cubicBezTo>
                <a:cubicBezTo>
                  <a:pt x="9" y="442"/>
                  <a:pt x="10" y="441"/>
                  <a:pt x="11" y="441"/>
                </a:cubicBezTo>
                <a:cubicBezTo>
                  <a:pt x="12" y="441"/>
                  <a:pt x="13" y="442"/>
                  <a:pt x="12" y="443"/>
                </a:cubicBezTo>
                <a:cubicBezTo>
                  <a:pt x="11" y="450"/>
                  <a:pt x="10" y="456"/>
                  <a:pt x="9" y="462"/>
                </a:cubicBezTo>
                <a:cubicBezTo>
                  <a:pt x="9" y="463"/>
                  <a:pt x="8" y="464"/>
                  <a:pt x="7" y="464"/>
                </a:cubicBezTo>
                <a:close/>
                <a:moveTo>
                  <a:pt x="1073" y="453"/>
                </a:moveTo>
                <a:cubicBezTo>
                  <a:pt x="1073" y="453"/>
                  <a:pt x="1072" y="453"/>
                  <a:pt x="1072" y="452"/>
                </a:cubicBezTo>
                <a:cubicBezTo>
                  <a:pt x="1071" y="445"/>
                  <a:pt x="1069" y="439"/>
                  <a:pt x="1068" y="433"/>
                </a:cubicBezTo>
                <a:cubicBezTo>
                  <a:pt x="1068" y="432"/>
                  <a:pt x="1069" y="431"/>
                  <a:pt x="1070" y="431"/>
                </a:cubicBezTo>
                <a:cubicBezTo>
                  <a:pt x="1071" y="430"/>
                  <a:pt x="1071" y="431"/>
                  <a:pt x="1072" y="432"/>
                </a:cubicBezTo>
                <a:cubicBezTo>
                  <a:pt x="1073" y="438"/>
                  <a:pt x="1074" y="445"/>
                  <a:pt x="1075" y="451"/>
                </a:cubicBezTo>
                <a:cubicBezTo>
                  <a:pt x="1075" y="452"/>
                  <a:pt x="1075" y="453"/>
                  <a:pt x="1074" y="453"/>
                </a:cubicBezTo>
                <a:cubicBezTo>
                  <a:pt x="1074" y="453"/>
                  <a:pt x="1074" y="453"/>
                  <a:pt x="1073" y="453"/>
                </a:cubicBezTo>
                <a:close/>
                <a:moveTo>
                  <a:pt x="15" y="426"/>
                </a:moveTo>
                <a:cubicBezTo>
                  <a:pt x="14" y="426"/>
                  <a:pt x="14" y="426"/>
                  <a:pt x="14" y="426"/>
                </a:cubicBezTo>
                <a:cubicBezTo>
                  <a:pt x="13" y="426"/>
                  <a:pt x="13" y="425"/>
                  <a:pt x="13" y="424"/>
                </a:cubicBezTo>
                <a:cubicBezTo>
                  <a:pt x="14" y="417"/>
                  <a:pt x="16" y="411"/>
                  <a:pt x="17" y="405"/>
                </a:cubicBezTo>
                <a:cubicBezTo>
                  <a:pt x="18" y="404"/>
                  <a:pt x="19" y="403"/>
                  <a:pt x="19" y="404"/>
                </a:cubicBezTo>
                <a:cubicBezTo>
                  <a:pt x="20" y="404"/>
                  <a:pt x="21" y="405"/>
                  <a:pt x="21" y="406"/>
                </a:cubicBezTo>
                <a:cubicBezTo>
                  <a:pt x="19" y="412"/>
                  <a:pt x="18" y="418"/>
                  <a:pt x="16" y="424"/>
                </a:cubicBezTo>
                <a:cubicBezTo>
                  <a:pt x="16" y="425"/>
                  <a:pt x="15" y="426"/>
                  <a:pt x="15" y="426"/>
                </a:cubicBezTo>
                <a:close/>
                <a:moveTo>
                  <a:pt x="1066" y="415"/>
                </a:moveTo>
                <a:cubicBezTo>
                  <a:pt x="1065" y="415"/>
                  <a:pt x="1064" y="415"/>
                  <a:pt x="1064" y="414"/>
                </a:cubicBezTo>
                <a:cubicBezTo>
                  <a:pt x="1062" y="408"/>
                  <a:pt x="1061" y="402"/>
                  <a:pt x="1059" y="395"/>
                </a:cubicBezTo>
                <a:cubicBezTo>
                  <a:pt x="1059" y="394"/>
                  <a:pt x="1059" y="393"/>
                  <a:pt x="1060" y="393"/>
                </a:cubicBezTo>
                <a:cubicBezTo>
                  <a:pt x="1061" y="393"/>
                  <a:pt x="1062" y="393"/>
                  <a:pt x="1063" y="394"/>
                </a:cubicBezTo>
                <a:cubicBezTo>
                  <a:pt x="1064" y="401"/>
                  <a:pt x="1066" y="407"/>
                  <a:pt x="1067" y="413"/>
                </a:cubicBezTo>
                <a:cubicBezTo>
                  <a:pt x="1068" y="414"/>
                  <a:pt x="1067" y="415"/>
                  <a:pt x="1066" y="415"/>
                </a:cubicBezTo>
                <a:cubicBezTo>
                  <a:pt x="1066" y="415"/>
                  <a:pt x="1066" y="415"/>
                  <a:pt x="1066" y="415"/>
                </a:cubicBezTo>
                <a:close/>
                <a:moveTo>
                  <a:pt x="24" y="389"/>
                </a:moveTo>
                <a:cubicBezTo>
                  <a:pt x="24" y="389"/>
                  <a:pt x="24" y="388"/>
                  <a:pt x="24" y="388"/>
                </a:cubicBezTo>
                <a:cubicBezTo>
                  <a:pt x="23" y="388"/>
                  <a:pt x="22" y="387"/>
                  <a:pt x="23" y="386"/>
                </a:cubicBezTo>
                <a:cubicBezTo>
                  <a:pt x="24" y="380"/>
                  <a:pt x="26" y="374"/>
                  <a:pt x="28" y="368"/>
                </a:cubicBezTo>
                <a:cubicBezTo>
                  <a:pt x="29" y="367"/>
                  <a:pt x="30" y="366"/>
                  <a:pt x="31" y="367"/>
                </a:cubicBezTo>
                <a:cubicBezTo>
                  <a:pt x="32" y="367"/>
                  <a:pt x="32" y="368"/>
                  <a:pt x="32" y="369"/>
                </a:cubicBezTo>
                <a:cubicBezTo>
                  <a:pt x="30" y="375"/>
                  <a:pt x="28" y="381"/>
                  <a:pt x="26" y="387"/>
                </a:cubicBezTo>
                <a:cubicBezTo>
                  <a:pt x="26" y="388"/>
                  <a:pt x="25" y="389"/>
                  <a:pt x="24" y="389"/>
                </a:cubicBezTo>
                <a:close/>
                <a:moveTo>
                  <a:pt x="1055" y="378"/>
                </a:moveTo>
                <a:cubicBezTo>
                  <a:pt x="1054" y="378"/>
                  <a:pt x="1054" y="378"/>
                  <a:pt x="1054" y="377"/>
                </a:cubicBezTo>
                <a:cubicBezTo>
                  <a:pt x="1052" y="371"/>
                  <a:pt x="1049" y="365"/>
                  <a:pt x="1047" y="359"/>
                </a:cubicBezTo>
                <a:cubicBezTo>
                  <a:pt x="1047" y="358"/>
                  <a:pt x="1047" y="357"/>
                  <a:pt x="1048" y="356"/>
                </a:cubicBezTo>
                <a:cubicBezTo>
                  <a:pt x="1049" y="356"/>
                  <a:pt x="1050" y="357"/>
                  <a:pt x="1051" y="358"/>
                </a:cubicBezTo>
                <a:cubicBezTo>
                  <a:pt x="1053" y="364"/>
                  <a:pt x="1055" y="370"/>
                  <a:pt x="1057" y="376"/>
                </a:cubicBezTo>
                <a:cubicBezTo>
                  <a:pt x="1057" y="377"/>
                  <a:pt x="1057" y="378"/>
                  <a:pt x="1056" y="378"/>
                </a:cubicBezTo>
                <a:cubicBezTo>
                  <a:pt x="1056" y="378"/>
                  <a:pt x="1055" y="378"/>
                  <a:pt x="1055" y="378"/>
                </a:cubicBezTo>
                <a:close/>
                <a:moveTo>
                  <a:pt x="37" y="352"/>
                </a:moveTo>
                <a:cubicBezTo>
                  <a:pt x="36" y="352"/>
                  <a:pt x="36" y="352"/>
                  <a:pt x="36" y="352"/>
                </a:cubicBezTo>
                <a:cubicBezTo>
                  <a:pt x="35" y="351"/>
                  <a:pt x="35" y="350"/>
                  <a:pt x="35" y="349"/>
                </a:cubicBezTo>
                <a:cubicBezTo>
                  <a:pt x="37" y="343"/>
                  <a:pt x="40" y="337"/>
                  <a:pt x="42" y="331"/>
                </a:cubicBezTo>
                <a:cubicBezTo>
                  <a:pt x="43" y="331"/>
                  <a:pt x="44" y="330"/>
                  <a:pt x="45" y="331"/>
                </a:cubicBezTo>
                <a:cubicBezTo>
                  <a:pt x="45" y="331"/>
                  <a:pt x="46" y="332"/>
                  <a:pt x="45" y="333"/>
                </a:cubicBezTo>
                <a:cubicBezTo>
                  <a:pt x="43" y="339"/>
                  <a:pt x="41" y="345"/>
                  <a:pt x="38" y="351"/>
                </a:cubicBezTo>
                <a:cubicBezTo>
                  <a:pt x="38" y="351"/>
                  <a:pt x="37" y="352"/>
                  <a:pt x="37" y="352"/>
                </a:cubicBezTo>
                <a:close/>
                <a:moveTo>
                  <a:pt x="1042" y="342"/>
                </a:moveTo>
                <a:cubicBezTo>
                  <a:pt x="1041" y="342"/>
                  <a:pt x="1041" y="341"/>
                  <a:pt x="1040" y="341"/>
                </a:cubicBezTo>
                <a:cubicBezTo>
                  <a:pt x="1038" y="335"/>
                  <a:pt x="1036" y="329"/>
                  <a:pt x="1033" y="323"/>
                </a:cubicBezTo>
                <a:cubicBezTo>
                  <a:pt x="1033" y="322"/>
                  <a:pt x="1033" y="321"/>
                  <a:pt x="1034" y="321"/>
                </a:cubicBezTo>
                <a:cubicBezTo>
                  <a:pt x="1035" y="320"/>
                  <a:pt x="1036" y="321"/>
                  <a:pt x="1036" y="322"/>
                </a:cubicBezTo>
                <a:cubicBezTo>
                  <a:pt x="1039" y="328"/>
                  <a:pt x="1041" y="334"/>
                  <a:pt x="1044" y="339"/>
                </a:cubicBezTo>
                <a:cubicBezTo>
                  <a:pt x="1044" y="340"/>
                  <a:pt x="1044" y="341"/>
                  <a:pt x="1043" y="342"/>
                </a:cubicBezTo>
                <a:cubicBezTo>
                  <a:pt x="1043" y="342"/>
                  <a:pt x="1042" y="342"/>
                  <a:pt x="1042" y="342"/>
                </a:cubicBezTo>
                <a:close/>
                <a:moveTo>
                  <a:pt x="52" y="316"/>
                </a:moveTo>
                <a:cubicBezTo>
                  <a:pt x="51" y="316"/>
                  <a:pt x="51" y="316"/>
                  <a:pt x="51" y="316"/>
                </a:cubicBezTo>
                <a:cubicBezTo>
                  <a:pt x="50" y="316"/>
                  <a:pt x="50" y="315"/>
                  <a:pt x="50" y="314"/>
                </a:cubicBezTo>
                <a:cubicBezTo>
                  <a:pt x="53" y="308"/>
                  <a:pt x="56" y="302"/>
                  <a:pt x="59" y="296"/>
                </a:cubicBezTo>
                <a:cubicBezTo>
                  <a:pt x="59" y="295"/>
                  <a:pt x="60" y="295"/>
                  <a:pt x="61" y="296"/>
                </a:cubicBezTo>
                <a:cubicBezTo>
                  <a:pt x="62" y="296"/>
                  <a:pt x="62" y="297"/>
                  <a:pt x="62" y="298"/>
                </a:cubicBezTo>
                <a:cubicBezTo>
                  <a:pt x="59" y="304"/>
                  <a:pt x="56" y="309"/>
                  <a:pt x="53" y="315"/>
                </a:cubicBezTo>
                <a:cubicBezTo>
                  <a:pt x="53" y="316"/>
                  <a:pt x="52" y="316"/>
                  <a:pt x="52" y="316"/>
                </a:cubicBezTo>
                <a:close/>
                <a:moveTo>
                  <a:pt x="1026" y="307"/>
                </a:moveTo>
                <a:cubicBezTo>
                  <a:pt x="1026" y="307"/>
                  <a:pt x="1025" y="306"/>
                  <a:pt x="1025" y="306"/>
                </a:cubicBezTo>
                <a:cubicBezTo>
                  <a:pt x="1022" y="300"/>
                  <a:pt x="1019" y="294"/>
                  <a:pt x="1016" y="289"/>
                </a:cubicBezTo>
                <a:cubicBezTo>
                  <a:pt x="1016" y="288"/>
                  <a:pt x="1016" y="287"/>
                  <a:pt x="1017" y="286"/>
                </a:cubicBezTo>
                <a:cubicBezTo>
                  <a:pt x="1018" y="286"/>
                  <a:pt x="1019" y="286"/>
                  <a:pt x="1019" y="287"/>
                </a:cubicBezTo>
                <a:cubicBezTo>
                  <a:pt x="1022" y="293"/>
                  <a:pt x="1025" y="298"/>
                  <a:pt x="1028" y="304"/>
                </a:cubicBezTo>
                <a:cubicBezTo>
                  <a:pt x="1028" y="305"/>
                  <a:pt x="1028" y="306"/>
                  <a:pt x="1027" y="307"/>
                </a:cubicBezTo>
                <a:cubicBezTo>
                  <a:pt x="1027" y="307"/>
                  <a:pt x="1027" y="307"/>
                  <a:pt x="1026" y="307"/>
                </a:cubicBezTo>
                <a:close/>
                <a:moveTo>
                  <a:pt x="69" y="282"/>
                </a:moveTo>
                <a:cubicBezTo>
                  <a:pt x="69" y="282"/>
                  <a:pt x="69" y="282"/>
                  <a:pt x="68" y="282"/>
                </a:cubicBezTo>
                <a:cubicBezTo>
                  <a:pt x="68" y="281"/>
                  <a:pt x="67" y="280"/>
                  <a:pt x="68" y="279"/>
                </a:cubicBezTo>
                <a:cubicBezTo>
                  <a:pt x="71" y="274"/>
                  <a:pt x="74" y="268"/>
                  <a:pt x="77" y="262"/>
                </a:cubicBezTo>
                <a:cubicBezTo>
                  <a:pt x="78" y="262"/>
                  <a:pt x="79" y="261"/>
                  <a:pt x="80" y="262"/>
                </a:cubicBezTo>
                <a:cubicBezTo>
                  <a:pt x="81" y="262"/>
                  <a:pt x="81" y="263"/>
                  <a:pt x="80" y="264"/>
                </a:cubicBezTo>
                <a:cubicBezTo>
                  <a:pt x="77" y="270"/>
                  <a:pt x="74" y="275"/>
                  <a:pt x="71" y="281"/>
                </a:cubicBezTo>
                <a:cubicBezTo>
                  <a:pt x="70" y="281"/>
                  <a:pt x="70" y="282"/>
                  <a:pt x="69" y="282"/>
                </a:cubicBezTo>
                <a:close/>
                <a:moveTo>
                  <a:pt x="1008" y="273"/>
                </a:moveTo>
                <a:cubicBezTo>
                  <a:pt x="1008" y="273"/>
                  <a:pt x="1007" y="272"/>
                  <a:pt x="1007" y="272"/>
                </a:cubicBezTo>
                <a:cubicBezTo>
                  <a:pt x="1004" y="266"/>
                  <a:pt x="1000" y="261"/>
                  <a:pt x="997" y="255"/>
                </a:cubicBezTo>
                <a:cubicBezTo>
                  <a:pt x="996" y="255"/>
                  <a:pt x="997" y="254"/>
                  <a:pt x="997" y="253"/>
                </a:cubicBezTo>
                <a:cubicBezTo>
                  <a:pt x="998" y="252"/>
                  <a:pt x="999" y="253"/>
                  <a:pt x="1000" y="254"/>
                </a:cubicBezTo>
                <a:cubicBezTo>
                  <a:pt x="1003" y="259"/>
                  <a:pt x="1007" y="265"/>
                  <a:pt x="1010" y="270"/>
                </a:cubicBezTo>
                <a:cubicBezTo>
                  <a:pt x="1010" y="271"/>
                  <a:pt x="1010" y="272"/>
                  <a:pt x="1009" y="273"/>
                </a:cubicBezTo>
                <a:cubicBezTo>
                  <a:pt x="1009" y="273"/>
                  <a:pt x="1009" y="273"/>
                  <a:pt x="1008" y="273"/>
                </a:cubicBezTo>
                <a:close/>
                <a:moveTo>
                  <a:pt x="89" y="249"/>
                </a:moveTo>
                <a:cubicBezTo>
                  <a:pt x="89" y="249"/>
                  <a:pt x="89" y="249"/>
                  <a:pt x="88" y="248"/>
                </a:cubicBezTo>
                <a:cubicBezTo>
                  <a:pt x="87" y="248"/>
                  <a:pt x="87" y="247"/>
                  <a:pt x="88" y="246"/>
                </a:cubicBezTo>
                <a:cubicBezTo>
                  <a:pt x="91" y="241"/>
                  <a:pt x="95" y="235"/>
                  <a:pt x="99" y="230"/>
                </a:cubicBezTo>
                <a:cubicBezTo>
                  <a:pt x="99" y="229"/>
                  <a:pt x="100" y="229"/>
                  <a:pt x="101" y="230"/>
                </a:cubicBezTo>
                <a:cubicBezTo>
                  <a:pt x="102" y="230"/>
                  <a:pt x="102" y="231"/>
                  <a:pt x="102" y="232"/>
                </a:cubicBezTo>
                <a:cubicBezTo>
                  <a:pt x="98" y="237"/>
                  <a:pt x="94" y="243"/>
                  <a:pt x="91" y="248"/>
                </a:cubicBezTo>
                <a:cubicBezTo>
                  <a:pt x="90" y="248"/>
                  <a:pt x="90" y="249"/>
                  <a:pt x="89" y="249"/>
                </a:cubicBezTo>
                <a:close/>
                <a:moveTo>
                  <a:pt x="988" y="240"/>
                </a:moveTo>
                <a:cubicBezTo>
                  <a:pt x="987" y="240"/>
                  <a:pt x="987" y="240"/>
                  <a:pt x="986" y="239"/>
                </a:cubicBezTo>
                <a:cubicBezTo>
                  <a:pt x="983" y="234"/>
                  <a:pt x="979" y="229"/>
                  <a:pt x="975" y="224"/>
                </a:cubicBezTo>
                <a:cubicBezTo>
                  <a:pt x="975" y="223"/>
                  <a:pt x="975" y="222"/>
                  <a:pt x="976" y="221"/>
                </a:cubicBezTo>
                <a:cubicBezTo>
                  <a:pt x="976" y="221"/>
                  <a:pt x="977" y="221"/>
                  <a:pt x="978" y="222"/>
                </a:cubicBezTo>
                <a:cubicBezTo>
                  <a:pt x="982" y="227"/>
                  <a:pt x="986" y="232"/>
                  <a:pt x="989" y="237"/>
                </a:cubicBezTo>
                <a:cubicBezTo>
                  <a:pt x="990" y="238"/>
                  <a:pt x="990" y="239"/>
                  <a:pt x="989" y="240"/>
                </a:cubicBezTo>
                <a:cubicBezTo>
                  <a:pt x="988" y="240"/>
                  <a:pt x="988" y="240"/>
                  <a:pt x="988" y="240"/>
                </a:cubicBezTo>
                <a:close/>
                <a:moveTo>
                  <a:pt x="111" y="217"/>
                </a:moveTo>
                <a:cubicBezTo>
                  <a:pt x="111" y="217"/>
                  <a:pt x="111" y="217"/>
                  <a:pt x="110" y="217"/>
                </a:cubicBezTo>
                <a:cubicBezTo>
                  <a:pt x="110" y="216"/>
                  <a:pt x="109" y="215"/>
                  <a:pt x="110" y="214"/>
                </a:cubicBezTo>
                <a:cubicBezTo>
                  <a:pt x="114" y="209"/>
                  <a:pt x="118" y="204"/>
                  <a:pt x="122" y="199"/>
                </a:cubicBezTo>
                <a:cubicBezTo>
                  <a:pt x="123" y="198"/>
                  <a:pt x="124" y="198"/>
                  <a:pt x="125" y="199"/>
                </a:cubicBezTo>
                <a:cubicBezTo>
                  <a:pt x="125" y="199"/>
                  <a:pt x="125" y="201"/>
                  <a:pt x="125" y="201"/>
                </a:cubicBezTo>
                <a:cubicBezTo>
                  <a:pt x="121" y="206"/>
                  <a:pt x="117" y="211"/>
                  <a:pt x="113" y="216"/>
                </a:cubicBezTo>
                <a:cubicBezTo>
                  <a:pt x="113" y="217"/>
                  <a:pt x="112" y="217"/>
                  <a:pt x="111" y="217"/>
                </a:cubicBezTo>
                <a:close/>
                <a:moveTo>
                  <a:pt x="965" y="209"/>
                </a:moveTo>
                <a:cubicBezTo>
                  <a:pt x="964" y="209"/>
                  <a:pt x="964" y="209"/>
                  <a:pt x="964" y="208"/>
                </a:cubicBezTo>
                <a:cubicBezTo>
                  <a:pt x="960" y="203"/>
                  <a:pt x="955" y="198"/>
                  <a:pt x="951" y="194"/>
                </a:cubicBezTo>
                <a:cubicBezTo>
                  <a:pt x="951" y="193"/>
                  <a:pt x="951" y="192"/>
                  <a:pt x="952" y="191"/>
                </a:cubicBezTo>
                <a:cubicBezTo>
                  <a:pt x="952" y="190"/>
                  <a:pt x="953" y="190"/>
                  <a:pt x="954" y="191"/>
                </a:cubicBezTo>
                <a:cubicBezTo>
                  <a:pt x="958" y="196"/>
                  <a:pt x="962" y="201"/>
                  <a:pt x="966" y="206"/>
                </a:cubicBezTo>
                <a:cubicBezTo>
                  <a:pt x="967" y="207"/>
                  <a:pt x="967" y="208"/>
                  <a:pt x="966" y="209"/>
                </a:cubicBezTo>
                <a:cubicBezTo>
                  <a:pt x="966" y="209"/>
                  <a:pt x="965" y="209"/>
                  <a:pt x="965" y="209"/>
                </a:cubicBezTo>
                <a:close/>
                <a:moveTo>
                  <a:pt x="136" y="187"/>
                </a:moveTo>
                <a:cubicBezTo>
                  <a:pt x="136" y="187"/>
                  <a:pt x="135" y="187"/>
                  <a:pt x="135" y="187"/>
                </a:cubicBezTo>
                <a:cubicBezTo>
                  <a:pt x="134" y="186"/>
                  <a:pt x="134" y="185"/>
                  <a:pt x="135" y="184"/>
                </a:cubicBezTo>
                <a:cubicBezTo>
                  <a:pt x="139" y="179"/>
                  <a:pt x="143" y="175"/>
                  <a:pt x="148" y="170"/>
                </a:cubicBezTo>
                <a:cubicBezTo>
                  <a:pt x="148" y="169"/>
                  <a:pt x="149" y="169"/>
                  <a:pt x="150" y="170"/>
                </a:cubicBezTo>
                <a:cubicBezTo>
                  <a:pt x="151" y="171"/>
                  <a:pt x="151" y="172"/>
                  <a:pt x="150" y="172"/>
                </a:cubicBezTo>
                <a:cubicBezTo>
                  <a:pt x="146" y="177"/>
                  <a:pt x="142" y="182"/>
                  <a:pt x="137" y="187"/>
                </a:cubicBezTo>
                <a:cubicBezTo>
                  <a:pt x="137" y="187"/>
                  <a:pt x="136" y="187"/>
                  <a:pt x="136" y="187"/>
                </a:cubicBezTo>
                <a:close/>
                <a:moveTo>
                  <a:pt x="940" y="180"/>
                </a:moveTo>
                <a:cubicBezTo>
                  <a:pt x="939" y="180"/>
                  <a:pt x="939" y="180"/>
                  <a:pt x="939" y="179"/>
                </a:cubicBezTo>
                <a:cubicBezTo>
                  <a:pt x="934" y="174"/>
                  <a:pt x="930" y="170"/>
                  <a:pt x="925" y="165"/>
                </a:cubicBezTo>
                <a:cubicBezTo>
                  <a:pt x="925" y="164"/>
                  <a:pt x="925" y="163"/>
                  <a:pt x="925" y="163"/>
                </a:cubicBezTo>
                <a:cubicBezTo>
                  <a:pt x="926" y="162"/>
                  <a:pt x="927" y="162"/>
                  <a:pt x="928" y="163"/>
                </a:cubicBezTo>
                <a:cubicBezTo>
                  <a:pt x="932" y="167"/>
                  <a:pt x="937" y="172"/>
                  <a:pt x="941" y="177"/>
                </a:cubicBezTo>
                <a:cubicBezTo>
                  <a:pt x="942" y="177"/>
                  <a:pt x="942" y="179"/>
                  <a:pt x="941" y="179"/>
                </a:cubicBezTo>
                <a:cubicBezTo>
                  <a:pt x="941" y="180"/>
                  <a:pt x="940" y="180"/>
                  <a:pt x="940" y="180"/>
                </a:cubicBezTo>
                <a:close/>
                <a:moveTo>
                  <a:pt x="162" y="159"/>
                </a:moveTo>
                <a:cubicBezTo>
                  <a:pt x="162" y="159"/>
                  <a:pt x="162" y="159"/>
                  <a:pt x="161" y="159"/>
                </a:cubicBezTo>
                <a:cubicBezTo>
                  <a:pt x="160" y="158"/>
                  <a:pt x="160" y="157"/>
                  <a:pt x="161" y="156"/>
                </a:cubicBezTo>
                <a:cubicBezTo>
                  <a:pt x="166" y="152"/>
                  <a:pt x="170" y="147"/>
                  <a:pt x="175" y="143"/>
                </a:cubicBezTo>
                <a:cubicBezTo>
                  <a:pt x="176" y="142"/>
                  <a:pt x="177" y="142"/>
                  <a:pt x="178" y="143"/>
                </a:cubicBezTo>
                <a:cubicBezTo>
                  <a:pt x="178" y="144"/>
                  <a:pt x="178" y="145"/>
                  <a:pt x="178" y="145"/>
                </a:cubicBezTo>
                <a:cubicBezTo>
                  <a:pt x="173" y="150"/>
                  <a:pt x="168" y="154"/>
                  <a:pt x="164" y="159"/>
                </a:cubicBezTo>
                <a:cubicBezTo>
                  <a:pt x="163" y="159"/>
                  <a:pt x="163" y="159"/>
                  <a:pt x="162" y="159"/>
                </a:cubicBezTo>
                <a:close/>
                <a:moveTo>
                  <a:pt x="913" y="152"/>
                </a:moveTo>
                <a:cubicBezTo>
                  <a:pt x="912" y="152"/>
                  <a:pt x="912" y="152"/>
                  <a:pt x="912" y="152"/>
                </a:cubicBezTo>
                <a:cubicBezTo>
                  <a:pt x="907" y="147"/>
                  <a:pt x="902" y="143"/>
                  <a:pt x="898" y="139"/>
                </a:cubicBezTo>
                <a:cubicBezTo>
                  <a:pt x="897" y="138"/>
                  <a:pt x="897" y="137"/>
                  <a:pt x="897" y="136"/>
                </a:cubicBezTo>
                <a:cubicBezTo>
                  <a:pt x="898" y="135"/>
                  <a:pt x="899" y="135"/>
                  <a:pt x="900" y="136"/>
                </a:cubicBezTo>
                <a:cubicBezTo>
                  <a:pt x="905" y="140"/>
                  <a:pt x="910" y="145"/>
                  <a:pt x="914" y="149"/>
                </a:cubicBezTo>
                <a:cubicBezTo>
                  <a:pt x="915" y="150"/>
                  <a:pt x="915" y="151"/>
                  <a:pt x="914" y="152"/>
                </a:cubicBezTo>
                <a:cubicBezTo>
                  <a:pt x="914" y="152"/>
                  <a:pt x="913" y="152"/>
                  <a:pt x="913" y="152"/>
                </a:cubicBezTo>
                <a:close/>
                <a:moveTo>
                  <a:pt x="191" y="133"/>
                </a:moveTo>
                <a:cubicBezTo>
                  <a:pt x="190" y="133"/>
                  <a:pt x="190" y="133"/>
                  <a:pt x="189" y="132"/>
                </a:cubicBezTo>
                <a:cubicBezTo>
                  <a:pt x="189" y="132"/>
                  <a:pt x="189" y="131"/>
                  <a:pt x="190" y="130"/>
                </a:cubicBezTo>
                <a:cubicBezTo>
                  <a:pt x="195" y="126"/>
                  <a:pt x="200" y="122"/>
                  <a:pt x="205" y="118"/>
                </a:cubicBezTo>
                <a:cubicBezTo>
                  <a:pt x="205" y="117"/>
                  <a:pt x="207" y="117"/>
                  <a:pt x="207" y="118"/>
                </a:cubicBezTo>
                <a:cubicBezTo>
                  <a:pt x="208" y="119"/>
                  <a:pt x="208" y="120"/>
                  <a:pt x="207" y="120"/>
                </a:cubicBezTo>
                <a:cubicBezTo>
                  <a:pt x="202" y="124"/>
                  <a:pt x="197" y="129"/>
                  <a:pt x="192" y="133"/>
                </a:cubicBezTo>
                <a:cubicBezTo>
                  <a:pt x="192" y="133"/>
                  <a:pt x="191" y="133"/>
                  <a:pt x="191" y="133"/>
                </a:cubicBezTo>
                <a:close/>
                <a:moveTo>
                  <a:pt x="884" y="127"/>
                </a:moveTo>
                <a:cubicBezTo>
                  <a:pt x="884" y="127"/>
                  <a:pt x="883" y="126"/>
                  <a:pt x="883" y="126"/>
                </a:cubicBezTo>
                <a:cubicBezTo>
                  <a:pt x="878" y="122"/>
                  <a:pt x="873" y="118"/>
                  <a:pt x="868" y="114"/>
                </a:cubicBezTo>
                <a:cubicBezTo>
                  <a:pt x="867" y="114"/>
                  <a:pt x="867" y="112"/>
                  <a:pt x="867" y="112"/>
                </a:cubicBezTo>
                <a:cubicBezTo>
                  <a:pt x="868" y="111"/>
                  <a:pt x="869" y="111"/>
                  <a:pt x="870" y="111"/>
                </a:cubicBezTo>
                <a:cubicBezTo>
                  <a:pt x="875" y="115"/>
                  <a:pt x="880" y="119"/>
                  <a:pt x="885" y="123"/>
                </a:cubicBezTo>
                <a:cubicBezTo>
                  <a:pt x="886" y="124"/>
                  <a:pt x="886" y="125"/>
                  <a:pt x="885" y="126"/>
                </a:cubicBezTo>
                <a:cubicBezTo>
                  <a:pt x="885" y="126"/>
                  <a:pt x="885" y="127"/>
                  <a:pt x="884" y="127"/>
                </a:cubicBezTo>
                <a:close/>
                <a:moveTo>
                  <a:pt x="221" y="109"/>
                </a:moveTo>
                <a:cubicBezTo>
                  <a:pt x="220" y="109"/>
                  <a:pt x="220" y="109"/>
                  <a:pt x="220" y="108"/>
                </a:cubicBezTo>
                <a:cubicBezTo>
                  <a:pt x="219" y="108"/>
                  <a:pt x="219" y="106"/>
                  <a:pt x="220" y="106"/>
                </a:cubicBezTo>
                <a:cubicBezTo>
                  <a:pt x="225" y="102"/>
                  <a:pt x="230" y="98"/>
                  <a:pt x="236" y="95"/>
                </a:cubicBezTo>
                <a:cubicBezTo>
                  <a:pt x="237" y="94"/>
                  <a:pt x="238" y="94"/>
                  <a:pt x="238" y="95"/>
                </a:cubicBezTo>
                <a:cubicBezTo>
                  <a:pt x="239" y="96"/>
                  <a:pt x="239" y="97"/>
                  <a:pt x="238" y="98"/>
                </a:cubicBezTo>
                <a:cubicBezTo>
                  <a:pt x="233" y="101"/>
                  <a:pt x="227" y="105"/>
                  <a:pt x="222" y="109"/>
                </a:cubicBezTo>
                <a:cubicBezTo>
                  <a:pt x="222" y="109"/>
                  <a:pt x="221" y="109"/>
                  <a:pt x="221" y="109"/>
                </a:cubicBezTo>
                <a:close/>
                <a:moveTo>
                  <a:pt x="853" y="103"/>
                </a:moveTo>
                <a:cubicBezTo>
                  <a:pt x="853" y="103"/>
                  <a:pt x="853" y="103"/>
                  <a:pt x="852" y="103"/>
                </a:cubicBezTo>
                <a:cubicBezTo>
                  <a:pt x="847" y="99"/>
                  <a:pt x="842" y="95"/>
                  <a:pt x="836" y="92"/>
                </a:cubicBezTo>
                <a:cubicBezTo>
                  <a:pt x="836" y="91"/>
                  <a:pt x="835" y="90"/>
                  <a:pt x="836" y="89"/>
                </a:cubicBezTo>
                <a:cubicBezTo>
                  <a:pt x="836" y="89"/>
                  <a:pt x="838" y="88"/>
                  <a:pt x="838" y="89"/>
                </a:cubicBezTo>
                <a:cubicBezTo>
                  <a:pt x="844" y="92"/>
                  <a:pt x="849" y="96"/>
                  <a:pt x="854" y="100"/>
                </a:cubicBezTo>
                <a:cubicBezTo>
                  <a:pt x="855" y="100"/>
                  <a:pt x="855" y="102"/>
                  <a:pt x="855" y="102"/>
                </a:cubicBezTo>
                <a:cubicBezTo>
                  <a:pt x="854" y="103"/>
                  <a:pt x="854" y="103"/>
                  <a:pt x="853" y="103"/>
                </a:cubicBezTo>
                <a:close/>
                <a:moveTo>
                  <a:pt x="253" y="87"/>
                </a:moveTo>
                <a:cubicBezTo>
                  <a:pt x="252" y="87"/>
                  <a:pt x="252" y="87"/>
                  <a:pt x="251" y="87"/>
                </a:cubicBezTo>
                <a:cubicBezTo>
                  <a:pt x="251" y="86"/>
                  <a:pt x="251" y="85"/>
                  <a:pt x="252" y="84"/>
                </a:cubicBezTo>
                <a:cubicBezTo>
                  <a:pt x="257" y="81"/>
                  <a:pt x="263" y="77"/>
                  <a:pt x="268" y="74"/>
                </a:cubicBezTo>
                <a:cubicBezTo>
                  <a:pt x="269" y="74"/>
                  <a:pt x="270" y="74"/>
                  <a:pt x="271" y="75"/>
                </a:cubicBezTo>
                <a:cubicBezTo>
                  <a:pt x="271" y="75"/>
                  <a:pt x="271" y="77"/>
                  <a:pt x="270" y="77"/>
                </a:cubicBezTo>
                <a:cubicBezTo>
                  <a:pt x="265" y="80"/>
                  <a:pt x="259" y="84"/>
                  <a:pt x="254" y="87"/>
                </a:cubicBezTo>
                <a:cubicBezTo>
                  <a:pt x="254" y="87"/>
                  <a:pt x="253" y="87"/>
                  <a:pt x="253" y="87"/>
                </a:cubicBezTo>
                <a:close/>
                <a:moveTo>
                  <a:pt x="821" y="82"/>
                </a:moveTo>
                <a:cubicBezTo>
                  <a:pt x="821" y="82"/>
                  <a:pt x="820" y="82"/>
                  <a:pt x="820" y="82"/>
                </a:cubicBezTo>
                <a:cubicBezTo>
                  <a:pt x="815" y="78"/>
                  <a:pt x="809" y="75"/>
                  <a:pt x="803" y="72"/>
                </a:cubicBezTo>
                <a:cubicBezTo>
                  <a:pt x="803" y="71"/>
                  <a:pt x="802" y="70"/>
                  <a:pt x="803" y="70"/>
                </a:cubicBezTo>
                <a:cubicBezTo>
                  <a:pt x="803" y="69"/>
                  <a:pt x="804" y="68"/>
                  <a:pt x="805" y="69"/>
                </a:cubicBezTo>
                <a:cubicBezTo>
                  <a:pt x="811" y="72"/>
                  <a:pt x="816" y="75"/>
                  <a:pt x="822" y="79"/>
                </a:cubicBezTo>
                <a:cubicBezTo>
                  <a:pt x="823" y="79"/>
                  <a:pt x="823" y="80"/>
                  <a:pt x="823" y="81"/>
                </a:cubicBezTo>
                <a:cubicBezTo>
                  <a:pt x="822" y="82"/>
                  <a:pt x="822" y="82"/>
                  <a:pt x="821" y="82"/>
                </a:cubicBezTo>
                <a:close/>
                <a:moveTo>
                  <a:pt x="286" y="68"/>
                </a:moveTo>
                <a:cubicBezTo>
                  <a:pt x="285" y="68"/>
                  <a:pt x="285" y="68"/>
                  <a:pt x="285" y="67"/>
                </a:cubicBezTo>
                <a:cubicBezTo>
                  <a:pt x="284" y="66"/>
                  <a:pt x="284" y="65"/>
                  <a:pt x="285" y="65"/>
                </a:cubicBezTo>
                <a:cubicBezTo>
                  <a:pt x="291" y="62"/>
                  <a:pt x="297" y="59"/>
                  <a:pt x="302" y="56"/>
                </a:cubicBezTo>
                <a:cubicBezTo>
                  <a:pt x="303" y="55"/>
                  <a:pt x="304" y="56"/>
                  <a:pt x="305" y="57"/>
                </a:cubicBezTo>
                <a:cubicBezTo>
                  <a:pt x="305" y="57"/>
                  <a:pt x="305" y="58"/>
                  <a:pt x="304" y="59"/>
                </a:cubicBezTo>
                <a:cubicBezTo>
                  <a:pt x="298" y="62"/>
                  <a:pt x="293" y="65"/>
                  <a:pt x="287" y="68"/>
                </a:cubicBezTo>
                <a:cubicBezTo>
                  <a:pt x="287" y="68"/>
                  <a:pt x="286" y="68"/>
                  <a:pt x="286" y="68"/>
                </a:cubicBezTo>
                <a:close/>
                <a:moveTo>
                  <a:pt x="787" y="63"/>
                </a:moveTo>
                <a:cubicBezTo>
                  <a:pt x="787" y="63"/>
                  <a:pt x="787" y="63"/>
                  <a:pt x="786" y="63"/>
                </a:cubicBezTo>
                <a:cubicBezTo>
                  <a:pt x="781" y="60"/>
                  <a:pt x="775" y="57"/>
                  <a:pt x="769" y="54"/>
                </a:cubicBezTo>
                <a:cubicBezTo>
                  <a:pt x="768" y="54"/>
                  <a:pt x="768" y="53"/>
                  <a:pt x="768" y="52"/>
                </a:cubicBezTo>
                <a:cubicBezTo>
                  <a:pt x="769" y="51"/>
                  <a:pt x="770" y="51"/>
                  <a:pt x="771" y="51"/>
                </a:cubicBezTo>
                <a:cubicBezTo>
                  <a:pt x="776" y="54"/>
                  <a:pt x="782" y="57"/>
                  <a:pt x="788" y="60"/>
                </a:cubicBezTo>
                <a:cubicBezTo>
                  <a:pt x="789" y="60"/>
                  <a:pt x="789" y="61"/>
                  <a:pt x="789" y="62"/>
                </a:cubicBezTo>
                <a:cubicBezTo>
                  <a:pt x="789" y="63"/>
                  <a:pt x="788" y="63"/>
                  <a:pt x="787" y="63"/>
                </a:cubicBezTo>
                <a:close/>
                <a:moveTo>
                  <a:pt x="321" y="51"/>
                </a:moveTo>
                <a:cubicBezTo>
                  <a:pt x="320" y="51"/>
                  <a:pt x="319" y="50"/>
                  <a:pt x="319" y="50"/>
                </a:cubicBezTo>
                <a:cubicBezTo>
                  <a:pt x="319" y="49"/>
                  <a:pt x="319" y="48"/>
                  <a:pt x="320" y="47"/>
                </a:cubicBezTo>
                <a:cubicBezTo>
                  <a:pt x="326" y="45"/>
                  <a:pt x="332" y="42"/>
                  <a:pt x="338" y="40"/>
                </a:cubicBezTo>
                <a:cubicBezTo>
                  <a:pt x="339" y="40"/>
                  <a:pt x="340" y="40"/>
                  <a:pt x="340" y="41"/>
                </a:cubicBezTo>
                <a:cubicBezTo>
                  <a:pt x="340" y="42"/>
                  <a:pt x="340" y="43"/>
                  <a:pt x="339" y="43"/>
                </a:cubicBezTo>
                <a:cubicBezTo>
                  <a:pt x="333" y="46"/>
                  <a:pt x="327" y="48"/>
                  <a:pt x="321" y="51"/>
                </a:cubicBezTo>
                <a:cubicBezTo>
                  <a:pt x="321" y="51"/>
                  <a:pt x="321" y="51"/>
                  <a:pt x="321" y="51"/>
                </a:cubicBezTo>
                <a:close/>
                <a:moveTo>
                  <a:pt x="752" y="47"/>
                </a:moveTo>
                <a:cubicBezTo>
                  <a:pt x="752" y="47"/>
                  <a:pt x="752" y="47"/>
                  <a:pt x="752" y="46"/>
                </a:cubicBezTo>
                <a:cubicBezTo>
                  <a:pt x="746" y="44"/>
                  <a:pt x="740" y="42"/>
                  <a:pt x="734" y="39"/>
                </a:cubicBezTo>
                <a:cubicBezTo>
                  <a:pt x="733" y="39"/>
                  <a:pt x="732" y="38"/>
                  <a:pt x="733" y="37"/>
                </a:cubicBezTo>
                <a:cubicBezTo>
                  <a:pt x="733" y="36"/>
                  <a:pt x="734" y="36"/>
                  <a:pt x="735" y="36"/>
                </a:cubicBezTo>
                <a:cubicBezTo>
                  <a:pt x="741" y="38"/>
                  <a:pt x="747" y="41"/>
                  <a:pt x="753" y="43"/>
                </a:cubicBezTo>
                <a:cubicBezTo>
                  <a:pt x="754" y="44"/>
                  <a:pt x="754" y="45"/>
                  <a:pt x="754" y="46"/>
                </a:cubicBezTo>
                <a:cubicBezTo>
                  <a:pt x="754" y="46"/>
                  <a:pt x="753" y="47"/>
                  <a:pt x="752" y="47"/>
                </a:cubicBezTo>
                <a:close/>
                <a:moveTo>
                  <a:pt x="356" y="36"/>
                </a:moveTo>
                <a:cubicBezTo>
                  <a:pt x="356" y="36"/>
                  <a:pt x="355" y="36"/>
                  <a:pt x="355" y="35"/>
                </a:cubicBezTo>
                <a:cubicBezTo>
                  <a:pt x="354" y="34"/>
                  <a:pt x="355" y="33"/>
                  <a:pt x="356" y="33"/>
                </a:cubicBezTo>
                <a:cubicBezTo>
                  <a:pt x="362" y="31"/>
                  <a:pt x="368" y="29"/>
                  <a:pt x="374" y="27"/>
                </a:cubicBezTo>
                <a:cubicBezTo>
                  <a:pt x="375" y="26"/>
                  <a:pt x="376" y="27"/>
                  <a:pt x="376" y="28"/>
                </a:cubicBezTo>
                <a:cubicBezTo>
                  <a:pt x="377" y="29"/>
                  <a:pt x="376" y="30"/>
                  <a:pt x="375" y="30"/>
                </a:cubicBezTo>
                <a:cubicBezTo>
                  <a:pt x="369" y="32"/>
                  <a:pt x="363" y="34"/>
                  <a:pt x="357" y="36"/>
                </a:cubicBezTo>
                <a:cubicBezTo>
                  <a:pt x="357" y="36"/>
                  <a:pt x="357" y="36"/>
                  <a:pt x="356" y="36"/>
                </a:cubicBezTo>
                <a:close/>
                <a:moveTo>
                  <a:pt x="716" y="33"/>
                </a:moveTo>
                <a:cubicBezTo>
                  <a:pt x="716" y="33"/>
                  <a:pt x="716" y="33"/>
                  <a:pt x="716" y="33"/>
                </a:cubicBezTo>
                <a:cubicBezTo>
                  <a:pt x="709" y="31"/>
                  <a:pt x="703" y="29"/>
                  <a:pt x="697" y="27"/>
                </a:cubicBezTo>
                <a:cubicBezTo>
                  <a:pt x="696" y="26"/>
                  <a:pt x="696" y="25"/>
                  <a:pt x="696" y="25"/>
                </a:cubicBezTo>
                <a:cubicBezTo>
                  <a:pt x="696" y="24"/>
                  <a:pt x="697" y="23"/>
                  <a:pt x="698" y="23"/>
                </a:cubicBezTo>
                <a:cubicBezTo>
                  <a:pt x="704" y="25"/>
                  <a:pt x="711" y="27"/>
                  <a:pt x="717" y="29"/>
                </a:cubicBezTo>
                <a:cubicBezTo>
                  <a:pt x="718" y="30"/>
                  <a:pt x="718" y="31"/>
                  <a:pt x="718" y="32"/>
                </a:cubicBezTo>
                <a:cubicBezTo>
                  <a:pt x="718" y="32"/>
                  <a:pt x="717" y="33"/>
                  <a:pt x="716" y="33"/>
                </a:cubicBezTo>
                <a:close/>
                <a:moveTo>
                  <a:pt x="393" y="24"/>
                </a:moveTo>
                <a:cubicBezTo>
                  <a:pt x="392" y="24"/>
                  <a:pt x="392" y="24"/>
                  <a:pt x="391" y="23"/>
                </a:cubicBezTo>
                <a:cubicBezTo>
                  <a:pt x="391" y="22"/>
                  <a:pt x="392" y="21"/>
                  <a:pt x="393" y="21"/>
                </a:cubicBezTo>
                <a:cubicBezTo>
                  <a:pt x="399" y="19"/>
                  <a:pt x="405" y="18"/>
                  <a:pt x="411" y="16"/>
                </a:cubicBezTo>
                <a:cubicBezTo>
                  <a:pt x="412" y="16"/>
                  <a:pt x="413" y="16"/>
                  <a:pt x="413" y="17"/>
                </a:cubicBezTo>
                <a:cubicBezTo>
                  <a:pt x="414" y="18"/>
                  <a:pt x="413" y="19"/>
                  <a:pt x="412" y="19"/>
                </a:cubicBezTo>
                <a:cubicBezTo>
                  <a:pt x="406" y="21"/>
                  <a:pt x="400" y="23"/>
                  <a:pt x="394" y="24"/>
                </a:cubicBezTo>
                <a:cubicBezTo>
                  <a:pt x="393" y="24"/>
                  <a:pt x="393" y="24"/>
                  <a:pt x="393" y="24"/>
                </a:cubicBezTo>
                <a:close/>
                <a:moveTo>
                  <a:pt x="679" y="22"/>
                </a:moveTo>
                <a:cubicBezTo>
                  <a:pt x="679" y="22"/>
                  <a:pt x="679" y="22"/>
                  <a:pt x="679" y="22"/>
                </a:cubicBezTo>
                <a:cubicBezTo>
                  <a:pt x="672" y="20"/>
                  <a:pt x="666" y="18"/>
                  <a:pt x="660" y="17"/>
                </a:cubicBezTo>
                <a:cubicBezTo>
                  <a:pt x="659" y="17"/>
                  <a:pt x="658" y="16"/>
                  <a:pt x="659" y="15"/>
                </a:cubicBezTo>
                <a:cubicBezTo>
                  <a:pt x="659" y="14"/>
                  <a:pt x="660" y="13"/>
                  <a:pt x="661" y="14"/>
                </a:cubicBezTo>
                <a:cubicBezTo>
                  <a:pt x="667" y="15"/>
                  <a:pt x="673" y="16"/>
                  <a:pt x="680" y="18"/>
                </a:cubicBezTo>
                <a:cubicBezTo>
                  <a:pt x="681" y="18"/>
                  <a:pt x="681" y="19"/>
                  <a:pt x="681" y="20"/>
                </a:cubicBezTo>
                <a:cubicBezTo>
                  <a:pt x="681" y="21"/>
                  <a:pt x="680" y="22"/>
                  <a:pt x="679" y="22"/>
                </a:cubicBezTo>
                <a:close/>
                <a:moveTo>
                  <a:pt x="431" y="15"/>
                </a:moveTo>
                <a:cubicBezTo>
                  <a:pt x="430" y="15"/>
                  <a:pt x="429" y="15"/>
                  <a:pt x="429" y="14"/>
                </a:cubicBezTo>
                <a:cubicBezTo>
                  <a:pt x="429" y="13"/>
                  <a:pt x="429" y="12"/>
                  <a:pt x="430" y="12"/>
                </a:cubicBezTo>
                <a:cubicBezTo>
                  <a:pt x="437" y="10"/>
                  <a:pt x="443" y="9"/>
                  <a:pt x="449" y="8"/>
                </a:cubicBezTo>
                <a:cubicBezTo>
                  <a:pt x="450" y="8"/>
                  <a:pt x="451" y="9"/>
                  <a:pt x="451" y="10"/>
                </a:cubicBezTo>
                <a:cubicBezTo>
                  <a:pt x="451" y="11"/>
                  <a:pt x="451" y="11"/>
                  <a:pt x="450" y="12"/>
                </a:cubicBezTo>
                <a:cubicBezTo>
                  <a:pt x="444" y="13"/>
                  <a:pt x="437" y="14"/>
                  <a:pt x="431" y="15"/>
                </a:cubicBezTo>
                <a:cubicBezTo>
                  <a:pt x="431" y="15"/>
                  <a:pt x="431" y="15"/>
                  <a:pt x="431" y="15"/>
                </a:cubicBezTo>
                <a:close/>
                <a:moveTo>
                  <a:pt x="641" y="13"/>
                </a:moveTo>
                <a:cubicBezTo>
                  <a:pt x="641" y="13"/>
                  <a:pt x="641" y="13"/>
                  <a:pt x="641" y="13"/>
                </a:cubicBezTo>
                <a:cubicBezTo>
                  <a:pt x="635" y="12"/>
                  <a:pt x="628" y="11"/>
                  <a:pt x="622" y="10"/>
                </a:cubicBezTo>
                <a:cubicBezTo>
                  <a:pt x="621" y="10"/>
                  <a:pt x="621" y="9"/>
                  <a:pt x="621" y="8"/>
                </a:cubicBezTo>
                <a:cubicBezTo>
                  <a:pt x="621" y="7"/>
                  <a:pt x="622" y="6"/>
                  <a:pt x="623" y="6"/>
                </a:cubicBezTo>
                <a:cubicBezTo>
                  <a:pt x="629" y="7"/>
                  <a:pt x="635" y="8"/>
                  <a:pt x="642" y="10"/>
                </a:cubicBezTo>
                <a:cubicBezTo>
                  <a:pt x="643" y="10"/>
                  <a:pt x="643" y="11"/>
                  <a:pt x="643" y="12"/>
                </a:cubicBezTo>
                <a:cubicBezTo>
                  <a:pt x="643" y="13"/>
                  <a:pt x="642" y="13"/>
                  <a:pt x="641" y="13"/>
                </a:cubicBezTo>
                <a:close/>
                <a:moveTo>
                  <a:pt x="469" y="9"/>
                </a:moveTo>
                <a:cubicBezTo>
                  <a:pt x="468" y="9"/>
                  <a:pt x="467" y="8"/>
                  <a:pt x="467" y="7"/>
                </a:cubicBezTo>
                <a:cubicBezTo>
                  <a:pt x="467" y="6"/>
                  <a:pt x="467" y="5"/>
                  <a:pt x="468" y="5"/>
                </a:cubicBezTo>
                <a:cubicBezTo>
                  <a:pt x="475" y="4"/>
                  <a:pt x="481" y="4"/>
                  <a:pt x="488" y="3"/>
                </a:cubicBezTo>
                <a:cubicBezTo>
                  <a:pt x="489" y="3"/>
                  <a:pt x="489" y="4"/>
                  <a:pt x="490" y="5"/>
                </a:cubicBezTo>
                <a:cubicBezTo>
                  <a:pt x="490" y="6"/>
                  <a:pt x="489" y="6"/>
                  <a:pt x="488" y="6"/>
                </a:cubicBezTo>
                <a:cubicBezTo>
                  <a:pt x="482" y="7"/>
                  <a:pt x="475" y="8"/>
                  <a:pt x="469" y="9"/>
                </a:cubicBezTo>
                <a:cubicBezTo>
                  <a:pt x="469" y="9"/>
                  <a:pt x="469" y="9"/>
                  <a:pt x="469" y="9"/>
                </a:cubicBezTo>
                <a:close/>
                <a:moveTo>
                  <a:pt x="603" y="7"/>
                </a:moveTo>
                <a:cubicBezTo>
                  <a:pt x="603" y="7"/>
                  <a:pt x="603" y="7"/>
                  <a:pt x="603" y="7"/>
                </a:cubicBezTo>
                <a:cubicBezTo>
                  <a:pt x="597" y="7"/>
                  <a:pt x="590" y="6"/>
                  <a:pt x="584" y="6"/>
                </a:cubicBezTo>
                <a:cubicBezTo>
                  <a:pt x="583" y="5"/>
                  <a:pt x="582" y="5"/>
                  <a:pt x="582" y="4"/>
                </a:cubicBezTo>
                <a:cubicBezTo>
                  <a:pt x="582" y="3"/>
                  <a:pt x="583" y="2"/>
                  <a:pt x="584" y="2"/>
                </a:cubicBezTo>
                <a:cubicBezTo>
                  <a:pt x="591" y="2"/>
                  <a:pt x="597" y="3"/>
                  <a:pt x="604" y="4"/>
                </a:cubicBezTo>
                <a:cubicBezTo>
                  <a:pt x="605" y="4"/>
                  <a:pt x="605" y="5"/>
                  <a:pt x="605" y="6"/>
                </a:cubicBezTo>
                <a:cubicBezTo>
                  <a:pt x="605" y="7"/>
                  <a:pt x="604" y="7"/>
                  <a:pt x="603" y="7"/>
                </a:cubicBezTo>
                <a:close/>
                <a:moveTo>
                  <a:pt x="507" y="5"/>
                </a:moveTo>
                <a:cubicBezTo>
                  <a:pt x="506" y="5"/>
                  <a:pt x="505" y="4"/>
                  <a:pt x="505" y="3"/>
                </a:cubicBezTo>
                <a:cubicBezTo>
                  <a:pt x="505" y="2"/>
                  <a:pt x="506" y="1"/>
                  <a:pt x="507" y="1"/>
                </a:cubicBezTo>
                <a:cubicBezTo>
                  <a:pt x="513" y="1"/>
                  <a:pt x="520" y="1"/>
                  <a:pt x="526" y="0"/>
                </a:cubicBezTo>
                <a:cubicBezTo>
                  <a:pt x="527" y="0"/>
                  <a:pt x="528" y="1"/>
                  <a:pt x="528" y="2"/>
                </a:cubicBezTo>
                <a:cubicBezTo>
                  <a:pt x="528" y="3"/>
                  <a:pt x="527" y="4"/>
                  <a:pt x="526" y="4"/>
                </a:cubicBezTo>
                <a:cubicBezTo>
                  <a:pt x="520" y="4"/>
                  <a:pt x="513" y="5"/>
                  <a:pt x="507" y="5"/>
                </a:cubicBezTo>
                <a:cubicBezTo>
                  <a:pt x="507" y="5"/>
                  <a:pt x="507" y="5"/>
                  <a:pt x="507" y="5"/>
                </a:cubicBezTo>
                <a:close/>
                <a:moveTo>
                  <a:pt x="565" y="4"/>
                </a:moveTo>
                <a:cubicBezTo>
                  <a:pt x="565" y="4"/>
                  <a:pt x="565" y="4"/>
                  <a:pt x="565" y="4"/>
                </a:cubicBezTo>
                <a:cubicBezTo>
                  <a:pt x="558" y="4"/>
                  <a:pt x="552" y="4"/>
                  <a:pt x="546" y="4"/>
                </a:cubicBezTo>
                <a:cubicBezTo>
                  <a:pt x="545" y="4"/>
                  <a:pt x="544" y="3"/>
                  <a:pt x="544" y="2"/>
                </a:cubicBezTo>
                <a:cubicBezTo>
                  <a:pt x="544" y="1"/>
                  <a:pt x="545" y="0"/>
                  <a:pt x="546" y="0"/>
                </a:cubicBezTo>
                <a:cubicBezTo>
                  <a:pt x="546" y="0"/>
                  <a:pt x="546" y="0"/>
                  <a:pt x="546" y="0"/>
                </a:cubicBezTo>
                <a:cubicBezTo>
                  <a:pt x="552" y="0"/>
                  <a:pt x="558" y="1"/>
                  <a:pt x="565" y="1"/>
                </a:cubicBezTo>
                <a:cubicBezTo>
                  <a:pt x="566" y="1"/>
                  <a:pt x="567" y="2"/>
                  <a:pt x="567" y="3"/>
                </a:cubicBezTo>
                <a:cubicBezTo>
                  <a:pt x="567" y="4"/>
                  <a:pt x="566" y="4"/>
                  <a:pt x="565" y="4"/>
                </a:cubicBezTo>
                <a:close/>
              </a:path>
            </a:pathLst>
          </a:custGeom>
          <a:solidFill>
            <a:srgbClr val="DBDCDB">
              <a:alpha val="38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7"/>
          <p:cNvSpPr>
            <a:spLocks noEditPoints="1"/>
          </p:cNvSpPr>
          <p:nvPr/>
        </p:nvSpPr>
        <p:spPr bwMode="auto">
          <a:xfrm>
            <a:off x="3967163" y="1792023"/>
            <a:ext cx="4232275" cy="4240212"/>
          </a:xfrm>
          <a:custGeom>
            <a:avLst/>
            <a:gdLst>
              <a:gd name="T0" fmla="*/ 768 w 1589"/>
              <a:gd name="T1" fmla="*/ 1588 h 1590"/>
              <a:gd name="T2" fmla="*/ 728 w 1589"/>
              <a:gd name="T3" fmla="*/ 1587 h 1590"/>
              <a:gd name="T4" fmla="*/ 901 w 1589"/>
              <a:gd name="T5" fmla="*/ 1583 h 1590"/>
              <a:gd name="T6" fmla="*/ 937 w 1589"/>
              <a:gd name="T7" fmla="*/ 1575 h 1590"/>
              <a:gd name="T8" fmla="*/ 976 w 1589"/>
              <a:gd name="T9" fmla="*/ 1565 h 1590"/>
              <a:gd name="T10" fmla="*/ 1032 w 1589"/>
              <a:gd name="T11" fmla="*/ 1550 h 1590"/>
              <a:gd name="T12" fmla="*/ 1071 w 1589"/>
              <a:gd name="T13" fmla="*/ 1538 h 1590"/>
              <a:gd name="T14" fmla="*/ 1106 w 1589"/>
              <a:gd name="T15" fmla="*/ 1526 h 1590"/>
              <a:gd name="T16" fmla="*/ 1123 w 1589"/>
              <a:gd name="T17" fmla="*/ 1519 h 1590"/>
              <a:gd name="T18" fmla="*/ 1157 w 1589"/>
              <a:gd name="T19" fmla="*/ 1502 h 1590"/>
              <a:gd name="T20" fmla="*/ 365 w 1589"/>
              <a:gd name="T21" fmla="*/ 1464 h 1590"/>
              <a:gd name="T22" fmla="*/ 332 w 1589"/>
              <a:gd name="T23" fmla="*/ 1442 h 1590"/>
              <a:gd name="T24" fmla="*/ 286 w 1589"/>
              <a:gd name="T25" fmla="*/ 1406 h 1590"/>
              <a:gd name="T26" fmla="*/ 257 w 1589"/>
              <a:gd name="T27" fmla="*/ 1378 h 1590"/>
              <a:gd name="T28" fmla="*/ 232 w 1589"/>
              <a:gd name="T29" fmla="*/ 1351 h 1590"/>
              <a:gd name="T30" fmla="*/ 219 w 1589"/>
              <a:gd name="T31" fmla="*/ 1338 h 1590"/>
              <a:gd name="T32" fmla="*/ 193 w 1589"/>
              <a:gd name="T33" fmla="*/ 1311 h 1590"/>
              <a:gd name="T34" fmla="*/ 167 w 1589"/>
              <a:gd name="T35" fmla="*/ 1282 h 1590"/>
              <a:gd name="T36" fmla="*/ 1445 w 1589"/>
              <a:gd name="T37" fmla="*/ 1250 h 1590"/>
              <a:gd name="T38" fmla="*/ 1465 w 1589"/>
              <a:gd name="T39" fmla="*/ 1218 h 1590"/>
              <a:gd name="T40" fmla="*/ 1484 w 1589"/>
              <a:gd name="T41" fmla="*/ 1182 h 1590"/>
              <a:gd name="T42" fmla="*/ 1511 w 1589"/>
              <a:gd name="T43" fmla="*/ 1131 h 1590"/>
              <a:gd name="T44" fmla="*/ 1529 w 1589"/>
              <a:gd name="T45" fmla="*/ 1095 h 1590"/>
              <a:gd name="T46" fmla="*/ 1544 w 1589"/>
              <a:gd name="T47" fmla="*/ 1061 h 1590"/>
              <a:gd name="T48" fmla="*/ 1550 w 1589"/>
              <a:gd name="T49" fmla="*/ 1042 h 1590"/>
              <a:gd name="T50" fmla="*/ 1559 w 1589"/>
              <a:gd name="T51" fmla="*/ 1007 h 1590"/>
              <a:gd name="T52" fmla="*/ 13 w 1589"/>
              <a:gd name="T53" fmla="*/ 933 h 1590"/>
              <a:gd name="T54" fmla="*/ 6 w 1589"/>
              <a:gd name="T55" fmla="*/ 893 h 1590"/>
              <a:gd name="T56" fmla="*/ 1 w 1589"/>
              <a:gd name="T57" fmla="*/ 835 h 1590"/>
              <a:gd name="T58" fmla="*/ 1 w 1589"/>
              <a:gd name="T59" fmla="*/ 795 h 1590"/>
              <a:gd name="T60" fmla="*/ 1 w 1589"/>
              <a:gd name="T61" fmla="*/ 779 h 1590"/>
              <a:gd name="T62" fmla="*/ 1 w 1589"/>
              <a:gd name="T63" fmla="*/ 739 h 1590"/>
              <a:gd name="T64" fmla="*/ 8 w 1589"/>
              <a:gd name="T65" fmla="*/ 681 h 1590"/>
              <a:gd name="T66" fmla="*/ 16 w 1589"/>
              <a:gd name="T67" fmla="*/ 641 h 1590"/>
              <a:gd name="T68" fmla="*/ 26 w 1589"/>
              <a:gd name="T69" fmla="*/ 606 h 1590"/>
              <a:gd name="T70" fmla="*/ 31 w 1589"/>
              <a:gd name="T71" fmla="*/ 587 h 1590"/>
              <a:gd name="T72" fmla="*/ 40 w 1589"/>
              <a:gd name="T73" fmla="*/ 551 h 1590"/>
              <a:gd name="T74" fmla="*/ 1534 w 1589"/>
              <a:gd name="T75" fmla="*/ 510 h 1590"/>
              <a:gd name="T76" fmla="*/ 1518 w 1589"/>
              <a:gd name="T77" fmla="*/ 474 h 1590"/>
              <a:gd name="T78" fmla="*/ 1492 w 1589"/>
              <a:gd name="T79" fmla="*/ 422 h 1590"/>
              <a:gd name="T80" fmla="*/ 1474 w 1589"/>
              <a:gd name="T81" fmla="*/ 386 h 1590"/>
              <a:gd name="T82" fmla="*/ 1456 w 1589"/>
              <a:gd name="T83" fmla="*/ 354 h 1590"/>
              <a:gd name="T84" fmla="*/ 1445 w 1589"/>
              <a:gd name="T85" fmla="*/ 338 h 1590"/>
              <a:gd name="T86" fmla="*/ 1422 w 1589"/>
              <a:gd name="T87" fmla="*/ 310 h 1590"/>
              <a:gd name="T88" fmla="*/ 1396 w 1589"/>
              <a:gd name="T89" fmla="*/ 280 h 1590"/>
              <a:gd name="T90" fmla="*/ 243 w 1589"/>
              <a:gd name="T91" fmla="*/ 227 h 1590"/>
              <a:gd name="T92" fmla="*/ 270 w 1589"/>
              <a:gd name="T93" fmla="*/ 200 h 1590"/>
              <a:gd name="T94" fmla="*/ 300 w 1589"/>
              <a:gd name="T95" fmla="*/ 173 h 1590"/>
              <a:gd name="T96" fmla="*/ 346 w 1589"/>
              <a:gd name="T97" fmla="*/ 138 h 1590"/>
              <a:gd name="T98" fmla="*/ 381 w 1589"/>
              <a:gd name="T99" fmla="*/ 118 h 1590"/>
              <a:gd name="T100" fmla="*/ 414 w 1589"/>
              <a:gd name="T101" fmla="*/ 101 h 1590"/>
              <a:gd name="T102" fmla="*/ 431 w 1589"/>
              <a:gd name="T103" fmla="*/ 92 h 1590"/>
              <a:gd name="T104" fmla="*/ 465 w 1589"/>
              <a:gd name="T105" fmla="*/ 75 h 1590"/>
              <a:gd name="T106" fmla="*/ 1084 w 1589"/>
              <a:gd name="T107" fmla="*/ 58 h 1590"/>
              <a:gd name="T108" fmla="*/ 1047 w 1589"/>
              <a:gd name="T109" fmla="*/ 45 h 1590"/>
              <a:gd name="T110" fmla="*/ 992 w 1589"/>
              <a:gd name="T111" fmla="*/ 29 h 1590"/>
              <a:gd name="T112" fmla="*/ 953 w 1589"/>
              <a:gd name="T113" fmla="*/ 18 h 1590"/>
              <a:gd name="T114" fmla="*/ 917 w 1589"/>
              <a:gd name="T115" fmla="*/ 10 h 1590"/>
              <a:gd name="T116" fmla="*/ 898 w 1589"/>
              <a:gd name="T117" fmla="*/ 7 h 1590"/>
              <a:gd name="T118" fmla="*/ 861 w 1589"/>
              <a:gd name="T119" fmla="*/ 5 h 1590"/>
              <a:gd name="T120" fmla="*/ 821 w 1589"/>
              <a:gd name="T121" fmla="*/ 1 h 1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89" h="1590">
                <a:moveTo>
                  <a:pt x="795" y="1590"/>
                </a:moveTo>
                <a:cubicBezTo>
                  <a:pt x="792" y="1590"/>
                  <a:pt x="789" y="1590"/>
                  <a:pt x="785" y="1590"/>
                </a:cubicBezTo>
                <a:cubicBezTo>
                  <a:pt x="785" y="1590"/>
                  <a:pt x="784" y="1589"/>
                  <a:pt x="784" y="1588"/>
                </a:cubicBezTo>
                <a:cubicBezTo>
                  <a:pt x="784" y="1587"/>
                  <a:pt x="785" y="1586"/>
                  <a:pt x="786" y="1586"/>
                </a:cubicBezTo>
                <a:cubicBezTo>
                  <a:pt x="786" y="1586"/>
                  <a:pt x="786" y="1586"/>
                  <a:pt x="786" y="1586"/>
                </a:cubicBezTo>
                <a:cubicBezTo>
                  <a:pt x="789" y="1586"/>
                  <a:pt x="792" y="1586"/>
                  <a:pt x="795" y="1586"/>
                </a:cubicBezTo>
                <a:cubicBezTo>
                  <a:pt x="798" y="1586"/>
                  <a:pt x="802" y="1586"/>
                  <a:pt x="805" y="1586"/>
                </a:cubicBezTo>
                <a:cubicBezTo>
                  <a:pt x="806" y="1586"/>
                  <a:pt x="807" y="1587"/>
                  <a:pt x="807" y="1588"/>
                </a:cubicBezTo>
                <a:cubicBezTo>
                  <a:pt x="807" y="1589"/>
                  <a:pt x="806" y="1590"/>
                  <a:pt x="805" y="1590"/>
                </a:cubicBezTo>
                <a:cubicBezTo>
                  <a:pt x="802" y="1590"/>
                  <a:pt x="798" y="1590"/>
                  <a:pt x="795" y="1590"/>
                </a:cubicBezTo>
                <a:close/>
                <a:moveTo>
                  <a:pt x="766" y="1589"/>
                </a:moveTo>
                <a:cubicBezTo>
                  <a:pt x="766" y="1589"/>
                  <a:pt x="766" y="1589"/>
                  <a:pt x="766" y="1589"/>
                </a:cubicBezTo>
                <a:cubicBezTo>
                  <a:pt x="760" y="1589"/>
                  <a:pt x="753" y="1589"/>
                  <a:pt x="747" y="1588"/>
                </a:cubicBezTo>
                <a:cubicBezTo>
                  <a:pt x="746" y="1588"/>
                  <a:pt x="745" y="1587"/>
                  <a:pt x="745" y="1586"/>
                </a:cubicBezTo>
                <a:cubicBezTo>
                  <a:pt x="745" y="1585"/>
                  <a:pt x="746" y="1585"/>
                  <a:pt x="747" y="1585"/>
                </a:cubicBezTo>
                <a:cubicBezTo>
                  <a:pt x="753" y="1585"/>
                  <a:pt x="760" y="1585"/>
                  <a:pt x="766" y="1586"/>
                </a:cubicBezTo>
                <a:cubicBezTo>
                  <a:pt x="767" y="1586"/>
                  <a:pt x="768" y="1587"/>
                  <a:pt x="768" y="1588"/>
                </a:cubicBezTo>
                <a:cubicBezTo>
                  <a:pt x="768" y="1588"/>
                  <a:pt x="767" y="1589"/>
                  <a:pt x="766" y="1589"/>
                </a:cubicBezTo>
                <a:close/>
                <a:moveTo>
                  <a:pt x="824" y="1589"/>
                </a:moveTo>
                <a:cubicBezTo>
                  <a:pt x="823" y="1589"/>
                  <a:pt x="822" y="1588"/>
                  <a:pt x="822" y="1587"/>
                </a:cubicBezTo>
                <a:cubicBezTo>
                  <a:pt x="822" y="1586"/>
                  <a:pt x="823" y="1586"/>
                  <a:pt x="824" y="1586"/>
                </a:cubicBezTo>
                <a:cubicBezTo>
                  <a:pt x="830" y="1585"/>
                  <a:pt x="837" y="1585"/>
                  <a:pt x="843" y="1585"/>
                </a:cubicBezTo>
                <a:cubicBezTo>
                  <a:pt x="844" y="1585"/>
                  <a:pt x="845" y="1585"/>
                  <a:pt x="845" y="1586"/>
                </a:cubicBezTo>
                <a:cubicBezTo>
                  <a:pt x="845" y="1587"/>
                  <a:pt x="844" y="1588"/>
                  <a:pt x="843" y="1588"/>
                </a:cubicBezTo>
                <a:cubicBezTo>
                  <a:pt x="837" y="1589"/>
                  <a:pt x="831" y="1589"/>
                  <a:pt x="824" y="1589"/>
                </a:cubicBezTo>
                <a:cubicBezTo>
                  <a:pt x="824" y="1589"/>
                  <a:pt x="824" y="1589"/>
                  <a:pt x="824" y="1589"/>
                </a:cubicBezTo>
                <a:close/>
                <a:moveTo>
                  <a:pt x="728" y="1587"/>
                </a:moveTo>
                <a:cubicBezTo>
                  <a:pt x="728" y="1587"/>
                  <a:pt x="728" y="1587"/>
                  <a:pt x="728" y="1587"/>
                </a:cubicBezTo>
                <a:cubicBezTo>
                  <a:pt x="721" y="1586"/>
                  <a:pt x="715" y="1586"/>
                  <a:pt x="708" y="1585"/>
                </a:cubicBezTo>
                <a:cubicBezTo>
                  <a:pt x="707" y="1585"/>
                  <a:pt x="707" y="1584"/>
                  <a:pt x="707" y="1583"/>
                </a:cubicBezTo>
                <a:cubicBezTo>
                  <a:pt x="707" y="1582"/>
                  <a:pt x="708" y="1581"/>
                  <a:pt x="709" y="1582"/>
                </a:cubicBezTo>
                <a:cubicBezTo>
                  <a:pt x="715" y="1582"/>
                  <a:pt x="721" y="1583"/>
                  <a:pt x="728" y="1583"/>
                </a:cubicBezTo>
                <a:cubicBezTo>
                  <a:pt x="729" y="1584"/>
                  <a:pt x="730" y="1584"/>
                  <a:pt x="729" y="1585"/>
                </a:cubicBezTo>
                <a:cubicBezTo>
                  <a:pt x="729" y="1586"/>
                  <a:pt x="729" y="1587"/>
                  <a:pt x="728" y="1587"/>
                </a:cubicBezTo>
                <a:close/>
                <a:moveTo>
                  <a:pt x="863" y="1587"/>
                </a:moveTo>
                <a:cubicBezTo>
                  <a:pt x="862" y="1587"/>
                  <a:pt x="861" y="1586"/>
                  <a:pt x="861" y="1585"/>
                </a:cubicBezTo>
                <a:cubicBezTo>
                  <a:pt x="861" y="1584"/>
                  <a:pt x="861" y="1583"/>
                  <a:pt x="862" y="1583"/>
                </a:cubicBezTo>
                <a:cubicBezTo>
                  <a:pt x="869" y="1583"/>
                  <a:pt x="875" y="1582"/>
                  <a:pt x="882" y="1581"/>
                </a:cubicBezTo>
                <a:cubicBezTo>
                  <a:pt x="883" y="1581"/>
                  <a:pt x="883" y="1582"/>
                  <a:pt x="884" y="1583"/>
                </a:cubicBezTo>
                <a:cubicBezTo>
                  <a:pt x="884" y="1584"/>
                  <a:pt x="883" y="1585"/>
                  <a:pt x="882" y="1585"/>
                </a:cubicBezTo>
                <a:cubicBezTo>
                  <a:pt x="876" y="1586"/>
                  <a:pt x="869" y="1586"/>
                  <a:pt x="863" y="1587"/>
                </a:cubicBezTo>
                <a:cubicBezTo>
                  <a:pt x="863" y="1587"/>
                  <a:pt x="863" y="1587"/>
                  <a:pt x="863" y="1587"/>
                </a:cubicBezTo>
                <a:close/>
                <a:moveTo>
                  <a:pt x="689" y="1583"/>
                </a:moveTo>
                <a:cubicBezTo>
                  <a:pt x="689" y="1583"/>
                  <a:pt x="689" y="1583"/>
                  <a:pt x="689" y="1583"/>
                </a:cubicBezTo>
                <a:cubicBezTo>
                  <a:pt x="683" y="1582"/>
                  <a:pt x="676" y="1581"/>
                  <a:pt x="670" y="1580"/>
                </a:cubicBezTo>
                <a:cubicBezTo>
                  <a:pt x="669" y="1580"/>
                  <a:pt x="668" y="1579"/>
                  <a:pt x="668" y="1578"/>
                </a:cubicBezTo>
                <a:cubicBezTo>
                  <a:pt x="669" y="1577"/>
                  <a:pt x="670" y="1576"/>
                  <a:pt x="670" y="1577"/>
                </a:cubicBezTo>
                <a:cubicBezTo>
                  <a:pt x="677" y="1578"/>
                  <a:pt x="683" y="1578"/>
                  <a:pt x="690" y="1579"/>
                </a:cubicBezTo>
                <a:cubicBezTo>
                  <a:pt x="691" y="1579"/>
                  <a:pt x="691" y="1580"/>
                  <a:pt x="691" y="1581"/>
                </a:cubicBezTo>
                <a:cubicBezTo>
                  <a:pt x="691" y="1582"/>
                  <a:pt x="690" y="1583"/>
                  <a:pt x="689" y="1583"/>
                </a:cubicBezTo>
                <a:close/>
                <a:moveTo>
                  <a:pt x="901" y="1583"/>
                </a:moveTo>
                <a:cubicBezTo>
                  <a:pt x="900" y="1583"/>
                  <a:pt x="899" y="1582"/>
                  <a:pt x="899" y="1581"/>
                </a:cubicBezTo>
                <a:cubicBezTo>
                  <a:pt x="899" y="1580"/>
                  <a:pt x="900" y="1579"/>
                  <a:pt x="901" y="1579"/>
                </a:cubicBezTo>
                <a:cubicBezTo>
                  <a:pt x="907" y="1578"/>
                  <a:pt x="913" y="1577"/>
                  <a:pt x="920" y="1576"/>
                </a:cubicBezTo>
                <a:cubicBezTo>
                  <a:pt x="921" y="1576"/>
                  <a:pt x="922" y="1577"/>
                  <a:pt x="922" y="1578"/>
                </a:cubicBezTo>
                <a:cubicBezTo>
                  <a:pt x="922" y="1579"/>
                  <a:pt x="921" y="1580"/>
                  <a:pt x="920" y="1580"/>
                </a:cubicBezTo>
                <a:cubicBezTo>
                  <a:pt x="914" y="1581"/>
                  <a:pt x="908" y="1582"/>
                  <a:pt x="901" y="1583"/>
                </a:cubicBezTo>
                <a:cubicBezTo>
                  <a:pt x="901" y="1583"/>
                  <a:pt x="901" y="1583"/>
                  <a:pt x="901" y="1583"/>
                </a:cubicBezTo>
                <a:close/>
                <a:moveTo>
                  <a:pt x="651" y="1577"/>
                </a:moveTo>
                <a:cubicBezTo>
                  <a:pt x="651" y="1577"/>
                  <a:pt x="651" y="1577"/>
                  <a:pt x="651" y="1577"/>
                </a:cubicBezTo>
                <a:cubicBezTo>
                  <a:pt x="644" y="1576"/>
                  <a:pt x="638" y="1574"/>
                  <a:pt x="632" y="1573"/>
                </a:cubicBezTo>
                <a:cubicBezTo>
                  <a:pt x="631" y="1573"/>
                  <a:pt x="630" y="1572"/>
                  <a:pt x="630" y="1571"/>
                </a:cubicBezTo>
                <a:cubicBezTo>
                  <a:pt x="631" y="1570"/>
                  <a:pt x="632" y="1569"/>
                  <a:pt x="633" y="1570"/>
                </a:cubicBezTo>
                <a:cubicBezTo>
                  <a:pt x="639" y="1571"/>
                  <a:pt x="645" y="1572"/>
                  <a:pt x="651" y="1573"/>
                </a:cubicBezTo>
                <a:cubicBezTo>
                  <a:pt x="652" y="1573"/>
                  <a:pt x="653" y="1574"/>
                  <a:pt x="653" y="1575"/>
                </a:cubicBezTo>
                <a:cubicBezTo>
                  <a:pt x="653" y="1576"/>
                  <a:pt x="652" y="1577"/>
                  <a:pt x="651" y="1577"/>
                </a:cubicBezTo>
                <a:close/>
                <a:moveTo>
                  <a:pt x="939" y="1577"/>
                </a:moveTo>
                <a:cubicBezTo>
                  <a:pt x="938" y="1577"/>
                  <a:pt x="937" y="1576"/>
                  <a:pt x="937" y="1575"/>
                </a:cubicBezTo>
                <a:cubicBezTo>
                  <a:pt x="937" y="1574"/>
                  <a:pt x="938" y="1573"/>
                  <a:pt x="939" y="1573"/>
                </a:cubicBezTo>
                <a:cubicBezTo>
                  <a:pt x="945" y="1572"/>
                  <a:pt x="951" y="1571"/>
                  <a:pt x="958" y="1569"/>
                </a:cubicBezTo>
                <a:cubicBezTo>
                  <a:pt x="959" y="1569"/>
                  <a:pt x="960" y="1570"/>
                  <a:pt x="960" y="1571"/>
                </a:cubicBezTo>
                <a:cubicBezTo>
                  <a:pt x="960" y="1572"/>
                  <a:pt x="959" y="1573"/>
                  <a:pt x="958" y="1573"/>
                </a:cubicBezTo>
                <a:cubicBezTo>
                  <a:pt x="952" y="1574"/>
                  <a:pt x="946" y="1575"/>
                  <a:pt x="939" y="1577"/>
                </a:cubicBezTo>
                <a:cubicBezTo>
                  <a:pt x="939" y="1577"/>
                  <a:pt x="939" y="1577"/>
                  <a:pt x="939" y="1577"/>
                </a:cubicBezTo>
                <a:close/>
                <a:moveTo>
                  <a:pt x="613" y="1569"/>
                </a:moveTo>
                <a:cubicBezTo>
                  <a:pt x="613" y="1569"/>
                  <a:pt x="613" y="1569"/>
                  <a:pt x="613" y="1569"/>
                </a:cubicBezTo>
                <a:cubicBezTo>
                  <a:pt x="607" y="1567"/>
                  <a:pt x="600" y="1566"/>
                  <a:pt x="594" y="1564"/>
                </a:cubicBezTo>
                <a:cubicBezTo>
                  <a:pt x="593" y="1564"/>
                  <a:pt x="593" y="1563"/>
                  <a:pt x="593" y="1562"/>
                </a:cubicBezTo>
                <a:cubicBezTo>
                  <a:pt x="593" y="1561"/>
                  <a:pt x="594" y="1561"/>
                  <a:pt x="595" y="1561"/>
                </a:cubicBezTo>
                <a:cubicBezTo>
                  <a:pt x="601" y="1562"/>
                  <a:pt x="608" y="1564"/>
                  <a:pt x="614" y="1565"/>
                </a:cubicBezTo>
                <a:cubicBezTo>
                  <a:pt x="615" y="1566"/>
                  <a:pt x="615" y="1567"/>
                  <a:pt x="615" y="1568"/>
                </a:cubicBezTo>
                <a:cubicBezTo>
                  <a:pt x="615" y="1568"/>
                  <a:pt x="614" y="1569"/>
                  <a:pt x="613" y="1569"/>
                </a:cubicBezTo>
                <a:close/>
                <a:moveTo>
                  <a:pt x="977" y="1569"/>
                </a:moveTo>
                <a:cubicBezTo>
                  <a:pt x="976" y="1569"/>
                  <a:pt x="975" y="1568"/>
                  <a:pt x="975" y="1567"/>
                </a:cubicBezTo>
                <a:cubicBezTo>
                  <a:pt x="975" y="1566"/>
                  <a:pt x="976" y="1565"/>
                  <a:pt x="976" y="1565"/>
                </a:cubicBezTo>
                <a:cubicBezTo>
                  <a:pt x="983" y="1564"/>
                  <a:pt x="989" y="1562"/>
                  <a:pt x="995" y="1560"/>
                </a:cubicBezTo>
                <a:cubicBezTo>
                  <a:pt x="996" y="1560"/>
                  <a:pt x="997" y="1561"/>
                  <a:pt x="997" y="1562"/>
                </a:cubicBezTo>
                <a:cubicBezTo>
                  <a:pt x="998" y="1563"/>
                  <a:pt x="997" y="1564"/>
                  <a:pt x="996" y="1564"/>
                </a:cubicBezTo>
                <a:cubicBezTo>
                  <a:pt x="990" y="1566"/>
                  <a:pt x="984" y="1567"/>
                  <a:pt x="977" y="1569"/>
                </a:cubicBezTo>
                <a:cubicBezTo>
                  <a:pt x="977" y="1569"/>
                  <a:pt x="977" y="1569"/>
                  <a:pt x="977" y="1569"/>
                </a:cubicBezTo>
                <a:close/>
                <a:moveTo>
                  <a:pt x="576" y="1559"/>
                </a:moveTo>
                <a:cubicBezTo>
                  <a:pt x="576" y="1559"/>
                  <a:pt x="576" y="1559"/>
                  <a:pt x="576" y="1559"/>
                </a:cubicBezTo>
                <a:cubicBezTo>
                  <a:pt x="569" y="1557"/>
                  <a:pt x="563" y="1556"/>
                  <a:pt x="557" y="1554"/>
                </a:cubicBezTo>
                <a:cubicBezTo>
                  <a:pt x="556" y="1553"/>
                  <a:pt x="556" y="1552"/>
                  <a:pt x="556" y="1551"/>
                </a:cubicBezTo>
                <a:cubicBezTo>
                  <a:pt x="556" y="1551"/>
                  <a:pt x="557" y="1550"/>
                  <a:pt x="558" y="1550"/>
                </a:cubicBezTo>
                <a:cubicBezTo>
                  <a:pt x="564" y="1552"/>
                  <a:pt x="570" y="1554"/>
                  <a:pt x="577" y="1556"/>
                </a:cubicBezTo>
                <a:cubicBezTo>
                  <a:pt x="577" y="1556"/>
                  <a:pt x="578" y="1557"/>
                  <a:pt x="578" y="1558"/>
                </a:cubicBezTo>
                <a:cubicBezTo>
                  <a:pt x="578" y="1559"/>
                  <a:pt x="577" y="1559"/>
                  <a:pt x="576" y="1559"/>
                </a:cubicBezTo>
                <a:close/>
                <a:moveTo>
                  <a:pt x="1014" y="1559"/>
                </a:moveTo>
                <a:cubicBezTo>
                  <a:pt x="1013" y="1559"/>
                  <a:pt x="1013" y="1558"/>
                  <a:pt x="1012" y="1558"/>
                </a:cubicBezTo>
                <a:cubicBezTo>
                  <a:pt x="1012" y="1557"/>
                  <a:pt x="1013" y="1556"/>
                  <a:pt x="1014" y="1555"/>
                </a:cubicBezTo>
                <a:cubicBezTo>
                  <a:pt x="1020" y="1554"/>
                  <a:pt x="1026" y="1552"/>
                  <a:pt x="1032" y="1550"/>
                </a:cubicBezTo>
                <a:cubicBezTo>
                  <a:pt x="1033" y="1550"/>
                  <a:pt x="1034" y="1550"/>
                  <a:pt x="1034" y="1551"/>
                </a:cubicBezTo>
                <a:cubicBezTo>
                  <a:pt x="1035" y="1552"/>
                  <a:pt x="1034" y="1553"/>
                  <a:pt x="1033" y="1553"/>
                </a:cubicBezTo>
                <a:cubicBezTo>
                  <a:pt x="1027" y="1555"/>
                  <a:pt x="1021" y="1557"/>
                  <a:pt x="1015" y="1559"/>
                </a:cubicBezTo>
                <a:cubicBezTo>
                  <a:pt x="1015" y="1559"/>
                  <a:pt x="1014" y="1559"/>
                  <a:pt x="1014" y="1559"/>
                </a:cubicBezTo>
                <a:close/>
                <a:moveTo>
                  <a:pt x="539" y="1548"/>
                </a:moveTo>
                <a:cubicBezTo>
                  <a:pt x="539" y="1548"/>
                  <a:pt x="539" y="1548"/>
                  <a:pt x="539" y="1548"/>
                </a:cubicBezTo>
                <a:cubicBezTo>
                  <a:pt x="532" y="1546"/>
                  <a:pt x="526" y="1543"/>
                  <a:pt x="520" y="1541"/>
                </a:cubicBezTo>
                <a:cubicBezTo>
                  <a:pt x="519" y="1541"/>
                  <a:pt x="519" y="1540"/>
                  <a:pt x="519" y="1539"/>
                </a:cubicBezTo>
                <a:cubicBezTo>
                  <a:pt x="520" y="1538"/>
                  <a:pt x="521" y="1538"/>
                  <a:pt x="521" y="1538"/>
                </a:cubicBezTo>
                <a:cubicBezTo>
                  <a:pt x="528" y="1540"/>
                  <a:pt x="534" y="1542"/>
                  <a:pt x="540" y="1544"/>
                </a:cubicBezTo>
                <a:cubicBezTo>
                  <a:pt x="541" y="1545"/>
                  <a:pt x="541" y="1546"/>
                  <a:pt x="541" y="1547"/>
                </a:cubicBezTo>
                <a:cubicBezTo>
                  <a:pt x="541" y="1547"/>
                  <a:pt x="540" y="1548"/>
                  <a:pt x="539" y="1548"/>
                </a:cubicBezTo>
                <a:close/>
                <a:moveTo>
                  <a:pt x="1051" y="1547"/>
                </a:moveTo>
                <a:cubicBezTo>
                  <a:pt x="1050" y="1547"/>
                  <a:pt x="1050" y="1547"/>
                  <a:pt x="1049" y="1546"/>
                </a:cubicBezTo>
                <a:cubicBezTo>
                  <a:pt x="1049" y="1545"/>
                  <a:pt x="1050" y="1544"/>
                  <a:pt x="1050" y="1544"/>
                </a:cubicBezTo>
                <a:cubicBezTo>
                  <a:pt x="1057" y="1542"/>
                  <a:pt x="1063" y="1540"/>
                  <a:pt x="1069" y="1537"/>
                </a:cubicBezTo>
                <a:cubicBezTo>
                  <a:pt x="1070" y="1537"/>
                  <a:pt x="1071" y="1537"/>
                  <a:pt x="1071" y="1538"/>
                </a:cubicBezTo>
                <a:cubicBezTo>
                  <a:pt x="1071" y="1539"/>
                  <a:pt x="1071" y="1540"/>
                  <a:pt x="1070" y="1541"/>
                </a:cubicBezTo>
                <a:cubicBezTo>
                  <a:pt x="1064" y="1543"/>
                  <a:pt x="1058" y="1545"/>
                  <a:pt x="1052" y="1547"/>
                </a:cubicBezTo>
                <a:cubicBezTo>
                  <a:pt x="1051" y="1547"/>
                  <a:pt x="1051" y="1547"/>
                  <a:pt x="1051" y="1547"/>
                </a:cubicBezTo>
                <a:close/>
                <a:moveTo>
                  <a:pt x="503" y="1534"/>
                </a:moveTo>
                <a:cubicBezTo>
                  <a:pt x="503" y="1534"/>
                  <a:pt x="502" y="1534"/>
                  <a:pt x="502" y="1534"/>
                </a:cubicBezTo>
                <a:cubicBezTo>
                  <a:pt x="496" y="1532"/>
                  <a:pt x="490" y="1529"/>
                  <a:pt x="484" y="1527"/>
                </a:cubicBezTo>
                <a:cubicBezTo>
                  <a:pt x="483" y="1527"/>
                  <a:pt x="483" y="1526"/>
                  <a:pt x="483" y="1525"/>
                </a:cubicBezTo>
                <a:cubicBezTo>
                  <a:pt x="484" y="1524"/>
                  <a:pt x="485" y="1523"/>
                  <a:pt x="486" y="1524"/>
                </a:cubicBezTo>
                <a:cubicBezTo>
                  <a:pt x="491" y="1526"/>
                  <a:pt x="497" y="1529"/>
                  <a:pt x="503" y="1531"/>
                </a:cubicBezTo>
                <a:cubicBezTo>
                  <a:pt x="504" y="1531"/>
                  <a:pt x="505" y="1532"/>
                  <a:pt x="504" y="1533"/>
                </a:cubicBezTo>
                <a:cubicBezTo>
                  <a:pt x="504" y="1534"/>
                  <a:pt x="503" y="1534"/>
                  <a:pt x="503" y="1534"/>
                </a:cubicBezTo>
                <a:close/>
                <a:moveTo>
                  <a:pt x="1087" y="1534"/>
                </a:moveTo>
                <a:cubicBezTo>
                  <a:pt x="1087" y="1534"/>
                  <a:pt x="1086" y="1533"/>
                  <a:pt x="1086" y="1533"/>
                </a:cubicBezTo>
                <a:cubicBezTo>
                  <a:pt x="1085" y="1532"/>
                  <a:pt x="1086" y="1531"/>
                  <a:pt x="1087" y="1530"/>
                </a:cubicBezTo>
                <a:cubicBezTo>
                  <a:pt x="1093" y="1528"/>
                  <a:pt x="1098" y="1526"/>
                  <a:pt x="1104" y="1523"/>
                </a:cubicBezTo>
                <a:cubicBezTo>
                  <a:pt x="1105" y="1523"/>
                  <a:pt x="1106" y="1523"/>
                  <a:pt x="1107" y="1524"/>
                </a:cubicBezTo>
                <a:cubicBezTo>
                  <a:pt x="1107" y="1525"/>
                  <a:pt x="1107" y="1526"/>
                  <a:pt x="1106" y="1526"/>
                </a:cubicBezTo>
                <a:cubicBezTo>
                  <a:pt x="1100" y="1529"/>
                  <a:pt x="1094" y="1531"/>
                  <a:pt x="1088" y="1534"/>
                </a:cubicBezTo>
                <a:cubicBezTo>
                  <a:pt x="1088" y="1534"/>
                  <a:pt x="1087" y="1534"/>
                  <a:pt x="1087" y="1534"/>
                </a:cubicBezTo>
                <a:close/>
                <a:moveTo>
                  <a:pt x="467" y="1519"/>
                </a:moveTo>
                <a:cubicBezTo>
                  <a:pt x="467" y="1519"/>
                  <a:pt x="467" y="1519"/>
                  <a:pt x="466" y="1519"/>
                </a:cubicBezTo>
                <a:cubicBezTo>
                  <a:pt x="460" y="1516"/>
                  <a:pt x="455" y="1514"/>
                  <a:pt x="449" y="1511"/>
                </a:cubicBezTo>
                <a:cubicBezTo>
                  <a:pt x="448" y="1510"/>
                  <a:pt x="448" y="1509"/>
                  <a:pt x="448" y="1509"/>
                </a:cubicBezTo>
                <a:cubicBezTo>
                  <a:pt x="448" y="1508"/>
                  <a:pt x="449" y="1507"/>
                  <a:pt x="450" y="1508"/>
                </a:cubicBezTo>
                <a:cubicBezTo>
                  <a:pt x="456" y="1511"/>
                  <a:pt x="462" y="1513"/>
                  <a:pt x="468" y="1516"/>
                </a:cubicBezTo>
                <a:cubicBezTo>
                  <a:pt x="469" y="1516"/>
                  <a:pt x="469" y="1517"/>
                  <a:pt x="469" y="1518"/>
                </a:cubicBezTo>
                <a:cubicBezTo>
                  <a:pt x="468" y="1519"/>
                  <a:pt x="468" y="1519"/>
                  <a:pt x="467" y="1519"/>
                </a:cubicBezTo>
                <a:close/>
                <a:moveTo>
                  <a:pt x="1123" y="1519"/>
                </a:moveTo>
                <a:cubicBezTo>
                  <a:pt x="1122" y="1519"/>
                  <a:pt x="1121" y="1518"/>
                  <a:pt x="1121" y="1518"/>
                </a:cubicBezTo>
                <a:cubicBezTo>
                  <a:pt x="1121" y="1517"/>
                  <a:pt x="1121" y="1516"/>
                  <a:pt x="1122" y="1515"/>
                </a:cubicBezTo>
                <a:cubicBezTo>
                  <a:pt x="1128" y="1513"/>
                  <a:pt x="1134" y="1510"/>
                  <a:pt x="1139" y="1507"/>
                </a:cubicBezTo>
                <a:cubicBezTo>
                  <a:pt x="1140" y="1507"/>
                  <a:pt x="1141" y="1507"/>
                  <a:pt x="1142" y="1508"/>
                </a:cubicBezTo>
                <a:cubicBezTo>
                  <a:pt x="1142" y="1509"/>
                  <a:pt x="1142" y="1510"/>
                  <a:pt x="1141" y="1510"/>
                </a:cubicBezTo>
                <a:cubicBezTo>
                  <a:pt x="1135" y="1513"/>
                  <a:pt x="1129" y="1516"/>
                  <a:pt x="1123" y="1519"/>
                </a:cubicBezTo>
                <a:cubicBezTo>
                  <a:pt x="1123" y="1519"/>
                  <a:pt x="1123" y="1519"/>
                  <a:pt x="1123" y="1519"/>
                </a:cubicBezTo>
                <a:close/>
                <a:moveTo>
                  <a:pt x="432" y="1502"/>
                </a:moveTo>
                <a:cubicBezTo>
                  <a:pt x="432" y="1502"/>
                  <a:pt x="432" y="1502"/>
                  <a:pt x="431" y="1502"/>
                </a:cubicBezTo>
                <a:cubicBezTo>
                  <a:pt x="426" y="1499"/>
                  <a:pt x="420" y="1496"/>
                  <a:pt x="414" y="1493"/>
                </a:cubicBezTo>
                <a:cubicBezTo>
                  <a:pt x="413" y="1493"/>
                  <a:pt x="413" y="1492"/>
                  <a:pt x="414" y="1491"/>
                </a:cubicBezTo>
                <a:cubicBezTo>
                  <a:pt x="414" y="1490"/>
                  <a:pt x="415" y="1490"/>
                  <a:pt x="416" y="1490"/>
                </a:cubicBezTo>
                <a:cubicBezTo>
                  <a:pt x="422" y="1493"/>
                  <a:pt x="427" y="1496"/>
                  <a:pt x="433" y="1499"/>
                </a:cubicBezTo>
                <a:cubicBezTo>
                  <a:pt x="434" y="1500"/>
                  <a:pt x="434" y="1501"/>
                  <a:pt x="434" y="1501"/>
                </a:cubicBezTo>
                <a:cubicBezTo>
                  <a:pt x="434" y="1502"/>
                  <a:pt x="433" y="1502"/>
                  <a:pt x="432" y="1502"/>
                </a:cubicBezTo>
                <a:close/>
                <a:moveTo>
                  <a:pt x="1157" y="1502"/>
                </a:moveTo>
                <a:cubicBezTo>
                  <a:pt x="1157" y="1502"/>
                  <a:pt x="1156" y="1502"/>
                  <a:pt x="1156" y="1501"/>
                </a:cubicBezTo>
                <a:cubicBezTo>
                  <a:pt x="1155" y="1500"/>
                  <a:pt x="1156" y="1499"/>
                  <a:pt x="1156" y="1499"/>
                </a:cubicBezTo>
                <a:cubicBezTo>
                  <a:pt x="1162" y="1496"/>
                  <a:pt x="1168" y="1493"/>
                  <a:pt x="1173" y="1490"/>
                </a:cubicBezTo>
                <a:cubicBezTo>
                  <a:pt x="1174" y="1489"/>
                  <a:pt x="1175" y="1489"/>
                  <a:pt x="1176" y="1490"/>
                </a:cubicBezTo>
                <a:cubicBezTo>
                  <a:pt x="1176" y="1491"/>
                  <a:pt x="1176" y="1492"/>
                  <a:pt x="1175" y="1493"/>
                </a:cubicBezTo>
                <a:cubicBezTo>
                  <a:pt x="1169" y="1496"/>
                  <a:pt x="1164" y="1499"/>
                  <a:pt x="1158" y="1502"/>
                </a:cubicBezTo>
                <a:cubicBezTo>
                  <a:pt x="1158" y="1502"/>
                  <a:pt x="1158" y="1502"/>
                  <a:pt x="1157" y="1502"/>
                </a:cubicBezTo>
                <a:close/>
                <a:moveTo>
                  <a:pt x="398" y="1484"/>
                </a:moveTo>
                <a:cubicBezTo>
                  <a:pt x="398" y="1484"/>
                  <a:pt x="398" y="1484"/>
                  <a:pt x="397" y="1484"/>
                </a:cubicBezTo>
                <a:cubicBezTo>
                  <a:pt x="392" y="1480"/>
                  <a:pt x="386" y="1477"/>
                  <a:pt x="381" y="1474"/>
                </a:cubicBezTo>
                <a:cubicBezTo>
                  <a:pt x="380" y="1473"/>
                  <a:pt x="380" y="1472"/>
                  <a:pt x="380" y="1471"/>
                </a:cubicBezTo>
                <a:cubicBezTo>
                  <a:pt x="381" y="1471"/>
                  <a:pt x="382" y="1470"/>
                  <a:pt x="383" y="1471"/>
                </a:cubicBezTo>
                <a:cubicBezTo>
                  <a:pt x="388" y="1474"/>
                  <a:pt x="394" y="1477"/>
                  <a:pt x="399" y="1481"/>
                </a:cubicBezTo>
                <a:cubicBezTo>
                  <a:pt x="400" y="1481"/>
                  <a:pt x="400" y="1482"/>
                  <a:pt x="400" y="1483"/>
                </a:cubicBezTo>
                <a:cubicBezTo>
                  <a:pt x="400" y="1484"/>
                  <a:pt x="399" y="1484"/>
                  <a:pt x="398" y="1484"/>
                </a:cubicBezTo>
                <a:close/>
                <a:moveTo>
                  <a:pt x="1191" y="1484"/>
                </a:moveTo>
                <a:cubicBezTo>
                  <a:pt x="1190" y="1484"/>
                  <a:pt x="1190" y="1483"/>
                  <a:pt x="1190" y="1483"/>
                </a:cubicBezTo>
                <a:cubicBezTo>
                  <a:pt x="1189" y="1482"/>
                  <a:pt x="1189" y="1481"/>
                  <a:pt x="1190" y="1480"/>
                </a:cubicBezTo>
                <a:cubicBezTo>
                  <a:pt x="1196" y="1477"/>
                  <a:pt x="1201" y="1474"/>
                  <a:pt x="1207" y="1470"/>
                </a:cubicBezTo>
                <a:cubicBezTo>
                  <a:pt x="1207" y="1470"/>
                  <a:pt x="1209" y="1470"/>
                  <a:pt x="1209" y="1471"/>
                </a:cubicBezTo>
                <a:cubicBezTo>
                  <a:pt x="1210" y="1472"/>
                  <a:pt x="1209" y="1473"/>
                  <a:pt x="1209" y="1473"/>
                </a:cubicBezTo>
                <a:cubicBezTo>
                  <a:pt x="1203" y="1477"/>
                  <a:pt x="1198" y="1480"/>
                  <a:pt x="1192" y="1483"/>
                </a:cubicBezTo>
                <a:cubicBezTo>
                  <a:pt x="1192" y="1483"/>
                  <a:pt x="1191" y="1484"/>
                  <a:pt x="1191" y="1484"/>
                </a:cubicBezTo>
                <a:close/>
                <a:moveTo>
                  <a:pt x="365" y="1464"/>
                </a:moveTo>
                <a:cubicBezTo>
                  <a:pt x="365" y="1464"/>
                  <a:pt x="365" y="1464"/>
                  <a:pt x="364" y="1464"/>
                </a:cubicBezTo>
                <a:cubicBezTo>
                  <a:pt x="359" y="1460"/>
                  <a:pt x="354" y="1456"/>
                  <a:pt x="348" y="1453"/>
                </a:cubicBezTo>
                <a:cubicBezTo>
                  <a:pt x="347" y="1452"/>
                  <a:pt x="347" y="1451"/>
                  <a:pt x="348" y="1450"/>
                </a:cubicBezTo>
                <a:cubicBezTo>
                  <a:pt x="348" y="1450"/>
                  <a:pt x="349" y="1449"/>
                  <a:pt x="350" y="1450"/>
                </a:cubicBezTo>
                <a:cubicBezTo>
                  <a:pt x="356" y="1453"/>
                  <a:pt x="361" y="1457"/>
                  <a:pt x="366" y="1461"/>
                </a:cubicBezTo>
                <a:cubicBezTo>
                  <a:pt x="367" y="1461"/>
                  <a:pt x="367" y="1462"/>
                  <a:pt x="367" y="1463"/>
                </a:cubicBezTo>
                <a:cubicBezTo>
                  <a:pt x="366" y="1464"/>
                  <a:pt x="366" y="1464"/>
                  <a:pt x="365" y="1464"/>
                </a:cubicBezTo>
                <a:close/>
                <a:moveTo>
                  <a:pt x="1224" y="1463"/>
                </a:moveTo>
                <a:cubicBezTo>
                  <a:pt x="1223" y="1463"/>
                  <a:pt x="1223" y="1463"/>
                  <a:pt x="1222" y="1463"/>
                </a:cubicBezTo>
                <a:cubicBezTo>
                  <a:pt x="1222" y="1462"/>
                  <a:pt x="1222" y="1461"/>
                  <a:pt x="1223" y="1460"/>
                </a:cubicBezTo>
                <a:cubicBezTo>
                  <a:pt x="1228" y="1457"/>
                  <a:pt x="1234" y="1453"/>
                  <a:pt x="1239" y="1450"/>
                </a:cubicBezTo>
                <a:cubicBezTo>
                  <a:pt x="1240" y="1449"/>
                  <a:pt x="1241" y="1449"/>
                  <a:pt x="1241" y="1450"/>
                </a:cubicBezTo>
                <a:cubicBezTo>
                  <a:pt x="1242" y="1451"/>
                  <a:pt x="1242" y="1452"/>
                  <a:pt x="1241" y="1452"/>
                </a:cubicBezTo>
                <a:cubicBezTo>
                  <a:pt x="1236" y="1456"/>
                  <a:pt x="1230" y="1460"/>
                  <a:pt x="1225" y="1463"/>
                </a:cubicBezTo>
                <a:cubicBezTo>
                  <a:pt x="1225" y="1463"/>
                  <a:pt x="1224" y="1463"/>
                  <a:pt x="1224" y="1463"/>
                </a:cubicBezTo>
                <a:close/>
                <a:moveTo>
                  <a:pt x="333" y="1442"/>
                </a:moveTo>
                <a:cubicBezTo>
                  <a:pt x="333" y="1442"/>
                  <a:pt x="333" y="1442"/>
                  <a:pt x="332" y="1442"/>
                </a:cubicBezTo>
                <a:cubicBezTo>
                  <a:pt x="327" y="1438"/>
                  <a:pt x="322" y="1434"/>
                  <a:pt x="317" y="1430"/>
                </a:cubicBezTo>
                <a:cubicBezTo>
                  <a:pt x="316" y="1430"/>
                  <a:pt x="316" y="1429"/>
                  <a:pt x="316" y="1428"/>
                </a:cubicBezTo>
                <a:cubicBezTo>
                  <a:pt x="317" y="1427"/>
                  <a:pt x="318" y="1427"/>
                  <a:pt x="319" y="1427"/>
                </a:cubicBezTo>
                <a:cubicBezTo>
                  <a:pt x="324" y="1431"/>
                  <a:pt x="329" y="1435"/>
                  <a:pt x="334" y="1439"/>
                </a:cubicBezTo>
                <a:cubicBezTo>
                  <a:pt x="335" y="1439"/>
                  <a:pt x="335" y="1441"/>
                  <a:pt x="335" y="1441"/>
                </a:cubicBezTo>
                <a:cubicBezTo>
                  <a:pt x="334" y="1442"/>
                  <a:pt x="334" y="1442"/>
                  <a:pt x="333" y="1442"/>
                </a:cubicBezTo>
                <a:close/>
                <a:moveTo>
                  <a:pt x="1256" y="1442"/>
                </a:moveTo>
                <a:cubicBezTo>
                  <a:pt x="1255" y="1442"/>
                  <a:pt x="1255" y="1441"/>
                  <a:pt x="1254" y="1441"/>
                </a:cubicBezTo>
                <a:cubicBezTo>
                  <a:pt x="1254" y="1440"/>
                  <a:pt x="1254" y="1439"/>
                  <a:pt x="1255" y="1439"/>
                </a:cubicBezTo>
                <a:cubicBezTo>
                  <a:pt x="1260" y="1435"/>
                  <a:pt x="1265" y="1431"/>
                  <a:pt x="1270" y="1427"/>
                </a:cubicBezTo>
                <a:cubicBezTo>
                  <a:pt x="1271" y="1427"/>
                  <a:pt x="1272" y="1427"/>
                  <a:pt x="1273" y="1427"/>
                </a:cubicBezTo>
                <a:cubicBezTo>
                  <a:pt x="1273" y="1428"/>
                  <a:pt x="1273" y="1429"/>
                  <a:pt x="1272" y="1430"/>
                </a:cubicBezTo>
                <a:cubicBezTo>
                  <a:pt x="1267" y="1434"/>
                  <a:pt x="1262" y="1438"/>
                  <a:pt x="1257" y="1441"/>
                </a:cubicBezTo>
                <a:cubicBezTo>
                  <a:pt x="1256" y="1442"/>
                  <a:pt x="1256" y="1442"/>
                  <a:pt x="1256" y="1442"/>
                </a:cubicBezTo>
                <a:close/>
                <a:moveTo>
                  <a:pt x="303" y="1419"/>
                </a:moveTo>
                <a:cubicBezTo>
                  <a:pt x="302" y="1419"/>
                  <a:pt x="302" y="1419"/>
                  <a:pt x="301" y="1418"/>
                </a:cubicBezTo>
                <a:cubicBezTo>
                  <a:pt x="296" y="1414"/>
                  <a:pt x="291" y="1410"/>
                  <a:pt x="286" y="1406"/>
                </a:cubicBezTo>
                <a:cubicBezTo>
                  <a:pt x="286" y="1406"/>
                  <a:pt x="286" y="1405"/>
                  <a:pt x="286" y="1404"/>
                </a:cubicBezTo>
                <a:cubicBezTo>
                  <a:pt x="287" y="1403"/>
                  <a:pt x="288" y="1403"/>
                  <a:pt x="289" y="1404"/>
                </a:cubicBezTo>
                <a:cubicBezTo>
                  <a:pt x="294" y="1408"/>
                  <a:pt x="299" y="1412"/>
                  <a:pt x="304" y="1416"/>
                </a:cubicBezTo>
                <a:cubicBezTo>
                  <a:pt x="304" y="1416"/>
                  <a:pt x="305" y="1417"/>
                  <a:pt x="304" y="1418"/>
                </a:cubicBezTo>
                <a:cubicBezTo>
                  <a:pt x="304" y="1419"/>
                  <a:pt x="303" y="1419"/>
                  <a:pt x="303" y="1419"/>
                </a:cubicBezTo>
                <a:close/>
                <a:moveTo>
                  <a:pt x="1287" y="1419"/>
                </a:moveTo>
                <a:cubicBezTo>
                  <a:pt x="1286" y="1419"/>
                  <a:pt x="1286" y="1418"/>
                  <a:pt x="1285" y="1418"/>
                </a:cubicBezTo>
                <a:cubicBezTo>
                  <a:pt x="1285" y="1417"/>
                  <a:pt x="1285" y="1416"/>
                  <a:pt x="1285" y="1415"/>
                </a:cubicBezTo>
                <a:cubicBezTo>
                  <a:pt x="1290" y="1411"/>
                  <a:pt x="1295" y="1407"/>
                  <a:pt x="1300" y="1403"/>
                </a:cubicBezTo>
                <a:cubicBezTo>
                  <a:pt x="1301" y="1403"/>
                  <a:pt x="1302" y="1403"/>
                  <a:pt x="1303" y="1403"/>
                </a:cubicBezTo>
                <a:cubicBezTo>
                  <a:pt x="1304" y="1404"/>
                  <a:pt x="1303" y="1405"/>
                  <a:pt x="1303" y="1406"/>
                </a:cubicBezTo>
                <a:cubicBezTo>
                  <a:pt x="1298" y="1410"/>
                  <a:pt x="1293" y="1414"/>
                  <a:pt x="1288" y="1418"/>
                </a:cubicBezTo>
                <a:cubicBezTo>
                  <a:pt x="1287" y="1418"/>
                  <a:pt x="1287" y="1419"/>
                  <a:pt x="1287" y="1419"/>
                </a:cubicBezTo>
                <a:close/>
                <a:moveTo>
                  <a:pt x="273" y="1394"/>
                </a:moveTo>
                <a:cubicBezTo>
                  <a:pt x="272" y="1394"/>
                  <a:pt x="272" y="1394"/>
                  <a:pt x="272" y="1394"/>
                </a:cubicBezTo>
                <a:cubicBezTo>
                  <a:pt x="267" y="1389"/>
                  <a:pt x="262" y="1385"/>
                  <a:pt x="257" y="1381"/>
                </a:cubicBezTo>
                <a:cubicBezTo>
                  <a:pt x="257" y="1380"/>
                  <a:pt x="256" y="1379"/>
                  <a:pt x="257" y="1378"/>
                </a:cubicBezTo>
                <a:cubicBezTo>
                  <a:pt x="258" y="1378"/>
                  <a:pt x="259" y="1378"/>
                  <a:pt x="260" y="1378"/>
                </a:cubicBezTo>
                <a:cubicBezTo>
                  <a:pt x="264" y="1383"/>
                  <a:pt x="269" y="1387"/>
                  <a:pt x="274" y="1391"/>
                </a:cubicBezTo>
                <a:cubicBezTo>
                  <a:pt x="275" y="1392"/>
                  <a:pt x="275" y="1393"/>
                  <a:pt x="274" y="1394"/>
                </a:cubicBezTo>
                <a:cubicBezTo>
                  <a:pt x="274" y="1394"/>
                  <a:pt x="273" y="1394"/>
                  <a:pt x="273" y="1394"/>
                </a:cubicBezTo>
                <a:close/>
                <a:moveTo>
                  <a:pt x="1316" y="1394"/>
                </a:moveTo>
                <a:cubicBezTo>
                  <a:pt x="1316" y="1394"/>
                  <a:pt x="1315" y="1394"/>
                  <a:pt x="1315" y="1393"/>
                </a:cubicBezTo>
                <a:cubicBezTo>
                  <a:pt x="1314" y="1393"/>
                  <a:pt x="1314" y="1391"/>
                  <a:pt x="1315" y="1391"/>
                </a:cubicBezTo>
                <a:cubicBezTo>
                  <a:pt x="1320" y="1387"/>
                  <a:pt x="1325" y="1382"/>
                  <a:pt x="1329" y="1378"/>
                </a:cubicBezTo>
                <a:cubicBezTo>
                  <a:pt x="1330" y="1377"/>
                  <a:pt x="1331" y="1377"/>
                  <a:pt x="1332" y="1378"/>
                </a:cubicBezTo>
                <a:cubicBezTo>
                  <a:pt x="1333" y="1379"/>
                  <a:pt x="1332" y="1380"/>
                  <a:pt x="1332" y="1381"/>
                </a:cubicBezTo>
                <a:cubicBezTo>
                  <a:pt x="1327" y="1385"/>
                  <a:pt x="1322" y="1389"/>
                  <a:pt x="1317" y="1393"/>
                </a:cubicBezTo>
                <a:cubicBezTo>
                  <a:pt x="1317" y="1394"/>
                  <a:pt x="1317" y="1394"/>
                  <a:pt x="1316" y="1394"/>
                </a:cubicBezTo>
                <a:close/>
                <a:moveTo>
                  <a:pt x="244" y="1368"/>
                </a:moveTo>
                <a:cubicBezTo>
                  <a:pt x="244" y="1368"/>
                  <a:pt x="243" y="1368"/>
                  <a:pt x="243" y="1368"/>
                </a:cubicBezTo>
                <a:cubicBezTo>
                  <a:pt x="238" y="1363"/>
                  <a:pt x="234" y="1359"/>
                  <a:pt x="229" y="1354"/>
                </a:cubicBezTo>
                <a:cubicBezTo>
                  <a:pt x="229" y="1353"/>
                  <a:pt x="229" y="1352"/>
                  <a:pt x="229" y="1351"/>
                </a:cubicBezTo>
                <a:cubicBezTo>
                  <a:pt x="230" y="1351"/>
                  <a:pt x="231" y="1351"/>
                  <a:pt x="232" y="1351"/>
                </a:cubicBezTo>
                <a:cubicBezTo>
                  <a:pt x="236" y="1356"/>
                  <a:pt x="241" y="1361"/>
                  <a:pt x="246" y="1365"/>
                </a:cubicBezTo>
                <a:cubicBezTo>
                  <a:pt x="246" y="1366"/>
                  <a:pt x="246" y="1367"/>
                  <a:pt x="246" y="1368"/>
                </a:cubicBezTo>
                <a:cubicBezTo>
                  <a:pt x="245" y="1368"/>
                  <a:pt x="245" y="1368"/>
                  <a:pt x="244" y="1368"/>
                </a:cubicBezTo>
                <a:close/>
                <a:moveTo>
                  <a:pt x="1345" y="1368"/>
                </a:moveTo>
                <a:cubicBezTo>
                  <a:pt x="1344" y="1368"/>
                  <a:pt x="1344" y="1368"/>
                  <a:pt x="1343" y="1367"/>
                </a:cubicBezTo>
                <a:cubicBezTo>
                  <a:pt x="1343" y="1367"/>
                  <a:pt x="1343" y="1365"/>
                  <a:pt x="1343" y="1365"/>
                </a:cubicBezTo>
                <a:cubicBezTo>
                  <a:pt x="1348" y="1360"/>
                  <a:pt x="1353" y="1356"/>
                  <a:pt x="1357" y="1351"/>
                </a:cubicBezTo>
                <a:cubicBezTo>
                  <a:pt x="1358" y="1350"/>
                  <a:pt x="1359" y="1350"/>
                  <a:pt x="1360" y="1351"/>
                </a:cubicBezTo>
                <a:cubicBezTo>
                  <a:pt x="1360" y="1352"/>
                  <a:pt x="1360" y="1353"/>
                  <a:pt x="1360" y="1354"/>
                </a:cubicBezTo>
                <a:cubicBezTo>
                  <a:pt x="1355" y="1358"/>
                  <a:pt x="1350" y="1363"/>
                  <a:pt x="1346" y="1367"/>
                </a:cubicBezTo>
                <a:cubicBezTo>
                  <a:pt x="1346" y="1368"/>
                  <a:pt x="1345" y="1368"/>
                  <a:pt x="1345" y="1368"/>
                </a:cubicBezTo>
                <a:close/>
                <a:moveTo>
                  <a:pt x="217" y="1341"/>
                </a:moveTo>
                <a:cubicBezTo>
                  <a:pt x="217" y="1341"/>
                  <a:pt x="216" y="1340"/>
                  <a:pt x="216" y="1340"/>
                </a:cubicBezTo>
                <a:cubicBezTo>
                  <a:pt x="212" y="1335"/>
                  <a:pt x="207" y="1331"/>
                  <a:pt x="203" y="1326"/>
                </a:cubicBezTo>
                <a:cubicBezTo>
                  <a:pt x="202" y="1325"/>
                  <a:pt x="202" y="1324"/>
                  <a:pt x="203" y="1323"/>
                </a:cubicBezTo>
                <a:cubicBezTo>
                  <a:pt x="204" y="1323"/>
                  <a:pt x="205" y="1323"/>
                  <a:pt x="205" y="1323"/>
                </a:cubicBezTo>
                <a:cubicBezTo>
                  <a:pt x="210" y="1328"/>
                  <a:pt x="214" y="1333"/>
                  <a:pt x="219" y="1338"/>
                </a:cubicBezTo>
                <a:cubicBezTo>
                  <a:pt x="219" y="1338"/>
                  <a:pt x="219" y="1339"/>
                  <a:pt x="218" y="1340"/>
                </a:cubicBezTo>
                <a:cubicBezTo>
                  <a:pt x="218" y="1340"/>
                  <a:pt x="218" y="1341"/>
                  <a:pt x="217" y="1341"/>
                </a:cubicBezTo>
                <a:close/>
                <a:moveTo>
                  <a:pt x="1372" y="1340"/>
                </a:moveTo>
                <a:cubicBezTo>
                  <a:pt x="1371" y="1340"/>
                  <a:pt x="1371" y="1340"/>
                  <a:pt x="1371" y="1340"/>
                </a:cubicBezTo>
                <a:cubicBezTo>
                  <a:pt x="1370" y="1339"/>
                  <a:pt x="1370" y="1338"/>
                  <a:pt x="1370" y="1337"/>
                </a:cubicBezTo>
                <a:cubicBezTo>
                  <a:pt x="1375" y="1333"/>
                  <a:pt x="1379" y="1328"/>
                  <a:pt x="1383" y="1323"/>
                </a:cubicBezTo>
                <a:cubicBezTo>
                  <a:pt x="1384" y="1322"/>
                  <a:pt x="1385" y="1322"/>
                  <a:pt x="1386" y="1323"/>
                </a:cubicBezTo>
                <a:cubicBezTo>
                  <a:pt x="1387" y="1324"/>
                  <a:pt x="1387" y="1325"/>
                  <a:pt x="1386" y="1326"/>
                </a:cubicBezTo>
                <a:cubicBezTo>
                  <a:pt x="1382" y="1330"/>
                  <a:pt x="1377" y="1335"/>
                  <a:pt x="1373" y="1340"/>
                </a:cubicBezTo>
                <a:cubicBezTo>
                  <a:pt x="1373" y="1340"/>
                  <a:pt x="1372" y="1340"/>
                  <a:pt x="1372" y="1340"/>
                </a:cubicBezTo>
                <a:close/>
                <a:moveTo>
                  <a:pt x="191" y="1312"/>
                </a:moveTo>
                <a:cubicBezTo>
                  <a:pt x="191" y="1312"/>
                  <a:pt x="190" y="1312"/>
                  <a:pt x="190" y="1311"/>
                </a:cubicBezTo>
                <a:cubicBezTo>
                  <a:pt x="186" y="1306"/>
                  <a:pt x="182" y="1301"/>
                  <a:pt x="178" y="1296"/>
                </a:cubicBezTo>
                <a:cubicBezTo>
                  <a:pt x="177" y="1296"/>
                  <a:pt x="177" y="1295"/>
                  <a:pt x="178" y="1294"/>
                </a:cubicBezTo>
                <a:cubicBezTo>
                  <a:pt x="179" y="1293"/>
                  <a:pt x="180" y="1293"/>
                  <a:pt x="180" y="1294"/>
                </a:cubicBezTo>
                <a:cubicBezTo>
                  <a:pt x="185" y="1299"/>
                  <a:pt x="189" y="1304"/>
                  <a:pt x="193" y="1309"/>
                </a:cubicBezTo>
                <a:cubicBezTo>
                  <a:pt x="193" y="1310"/>
                  <a:pt x="193" y="1311"/>
                  <a:pt x="193" y="1311"/>
                </a:cubicBezTo>
                <a:cubicBezTo>
                  <a:pt x="192" y="1312"/>
                  <a:pt x="192" y="1312"/>
                  <a:pt x="191" y="1312"/>
                </a:cubicBezTo>
                <a:close/>
                <a:moveTo>
                  <a:pt x="1398" y="1312"/>
                </a:moveTo>
                <a:cubicBezTo>
                  <a:pt x="1397" y="1312"/>
                  <a:pt x="1397" y="1311"/>
                  <a:pt x="1396" y="1311"/>
                </a:cubicBezTo>
                <a:cubicBezTo>
                  <a:pt x="1396" y="1311"/>
                  <a:pt x="1396" y="1309"/>
                  <a:pt x="1396" y="1309"/>
                </a:cubicBezTo>
                <a:cubicBezTo>
                  <a:pt x="1400" y="1304"/>
                  <a:pt x="1404" y="1299"/>
                  <a:pt x="1409" y="1294"/>
                </a:cubicBezTo>
                <a:cubicBezTo>
                  <a:pt x="1409" y="1293"/>
                  <a:pt x="1410" y="1293"/>
                  <a:pt x="1411" y="1294"/>
                </a:cubicBezTo>
                <a:cubicBezTo>
                  <a:pt x="1412" y="1294"/>
                  <a:pt x="1412" y="1295"/>
                  <a:pt x="1411" y="1296"/>
                </a:cubicBezTo>
                <a:cubicBezTo>
                  <a:pt x="1407" y="1301"/>
                  <a:pt x="1403" y="1306"/>
                  <a:pt x="1399" y="1311"/>
                </a:cubicBezTo>
                <a:cubicBezTo>
                  <a:pt x="1399" y="1311"/>
                  <a:pt x="1398" y="1312"/>
                  <a:pt x="1398" y="1312"/>
                </a:cubicBezTo>
                <a:close/>
                <a:moveTo>
                  <a:pt x="167" y="1282"/>
                </a:moveTo>
                <a:cubicBezTo>
                  <a:pt x="167" y="1282"/>
                  <a:pt x="166" y="1282"/>
                  <a:pt x="166" y="1281"/>
                </a:cubicBezTo>
                <a:cubicBezTo>
                  <a:pt x="162" y="1276"/>
                  <a:pt x="158" y="1271"/>
                  <a:pt x="154" y="1266"/>
                </a:cubicBezTo>
                <a:cubicBezTo>
                  <a:pt x="153" y="1265"/>
                  <a:pt x="154" y="1264"/>
                  <a:pt x="154" y="1263"/>
                </a:cubicBezTo>
                <a:cubicBezTo>
                  <a:pt x="155" y="1263"/>
                  <a:pt x="156" y="1263"/>
                  <a:pt x="157" y="1264"/>
                </a:cubicBezTo>
                <a:cubicBezTo>
                  <a:pt x="161" y="1269"/>
                  <a:pt x="165" y="1274"/>
                  <a:pt x="168" y="1279"/>
                </a:cubicBezTo>
                <a:cubicBezTo>
                  <a:pt x="169" y="1280"/>
                  <a:pt x="169" y="1281"/>
                  <a:pt x="168" y="1282"/>
                </a:cubicBezTo>
                <a:cubicBezTo>
                  <a:pt x="168" y="1282"/>
                  <a:pt x="167" y="1282"/>
                  <a:pt x="167" y="1282"/>
                </a:cubicBezTo>
                <a:close/>
                <a:moveTo>
                  <a:pt x="1422" y="1282"/>
                </a:moveTo>
                <a:cubicBezTo>
                  <a:pt x="1422" y="1282"/>
                  <a:pt x="1421" y="1281"/>
                  <a:pt x="1421" y="1281"/>
                </a:cubicBezTo>
                <a:cubicBezTo>
                  <a:pt x="1420" y="1281"/>
                  <a:pt x="1420" y="1280"/>
                  <a:pt x="1420" y="1279"/>
                </a:cubicBezTo>
                <a:cubicBezTo>
                  <a:pt x="1424" y="1274"/>
                  <a:pt x="1428" y="1269"/>
                  <a:pt x="1432" y="1263"/>
                </a:cubicBezTo>
                <a:cubicBezTo>
                  <a:pt x="1433" y="1263"/>
                  <a:pt x="1434" y="1262"/>
                  <a:pt x="1435" y="1263"/>
                </a:cubicBezTo>
                <a:cubicBezTo>
                  <a:pt x="1435" y="1264"/>
                  <a:pt x="1436" y="1265"/>
                  <a:pt x="1435" y="1265"/>
                </a:cubicBezTo>
                <a:cubicBezTo>
                  <a:pt x="1431" y="1271"/>
                  <a:pt x="1427" y="1276"/>
                  <a:pt x="1423" y="1281"/>
                </a:cubicBezTo>
                <a:cubicBezTo>
                  <a:pt x="1423" y="1281"/>
                  <a:pt x="1422" y="1282"/>
                  <a:pt x="1422" y="1282"/>
                </a:cubicBezTo>
                <a:close/>
                <a:moveTo>
                  <a:pt x="144" y="1251"/>
                </a:moveTo>
                <a:cubicBezTo>
                  <a:pt x="144" y="1251"/>
                  <a:pt x="143" y="1251"/>
                  <a:pt x="143" y="1250"/>
                </a:cubicBezTo>
                <a:cubicBezTo>
                  <a:pt x="139" y="1245"/>
                  <a:pt x="135" y="1240"/>
                  <a:pt x="132" y="1234"/>
                </a:cubicBezTo>
                <a:cubicBezTo>
                  <a:pt x="131" y="1233"/>
                  <a:pt x="132" y="1232"/>
                  <a:pt x="132" y="1232"/>
                </a:cubicBezTo>
                <a:cubicBezTo>
                  <a:pt x="133" y="1231"/>
                  <a:pt x="134" y="1231"/>
                  <a:pt x="135" y="1232"/>
                </a:cubicBezTo>
                <a:cubicBezTo>
                  <a:pt x="138" y="1238"/>
                  <a:pt x="142" y="1243"/>
                  <a:pt x="146" y="1248"/>
                </a:cubicBezTo>
                <a:cubicBezTo>
                  <a:pt x="146" y="1249"/>
                  <a:pt x="146" y="1250"/>
                  <a:pt x="145" y="1251"/>
                </a:cubicBezTo>
                <a:cubicBezTo>
                  <a:pt x="145" y="1251"/>
                  <a:pt x="145" y="1251"/>
                  <a:pt x="144" y="1251"/>
                </a:cubicBezTo>
                <a:close/>
                <a:moveTo>
                  <a:pt x="1445" y="1250"/>
                </a:moveTo>
                <a:cubicBezTo>
                  <a:pt x="1444" y="1250"/>
                  <a:pt x="1444" y="1250"/>
                  <a:pt x="1444" y="1250"/>
                </a:cubicBezTo>
                <a:cubicBezTo>
                  <a:pt x="1443" y="1250"/>
                  <a:pt x="1443" y="1248"/>
                  <a:pt x="1443" y="1248"/>
                </a:cubicBezTo>
                <a:cubicBezTo>
                  <a:pt x="1447" y="1242"/>
                  <a:pt x="1451" y="1237"/>
                  <a:pt x="1454" y="1232"/>
                </a:cubicBezTo>
                <a:cubicBezTo>
                  <a:pt x="1455" y="1231"/>
                  <a:pt x="1456" y="1231"/>
                  <a:pt x="1457" y="1231"/>
                </a:cubicBezTo>
                <a:cubicBezTo>
                  <a:pt x="1457" y="1232"/>
                  <a:pt x="1458" y="1233"/>
                  <a:pt x="1457" y="1234"/>
                </a:cubicBezTo>
                <a:cubicBezTo>
                  <a:pt x="1454" y="1239"/>
                  <a:pt x="1450" y="1244"/>
                  <a:pt x="1446" y="1250"/>
                </a:cubicBezTo>
                <a:cubicBezTo>
                  <a:pt x="1446" y="1250"/>
                  <a:pt x="1445" y="1250"/>
                  <a:pt x="1445" y="1250"/>
                </a:cubicBezTo>
                <a:close/>
                <a:moveTo>
                  <a:pt x="123" y="1219"/>
                </a:moveTo>
                <a:cubicBezTo>
                  <a:pt x="122" y="1219"/>
                  <a:pt x="122" y="1219"/>
                  <a:pt x="121" y="1218"/>
                </a:cubicBezTo>
                <a:cubicBezTo>
                  <a:pt x="118" y="1213"/>
                  <a:pt x="115" y="1207"/>
                  <a:pt x="111" y="1202"/>
                </a:cubicBezTo>
                <a:cubicBezTo>
                  <a:pt x="111" y="1201"/>
                  <a:pt x="111" y="1200"/>
                  <a:pt x="112" y="1199"/>
                </a:cubicBezTo>
                <a:cubicBezTo>
                  <a:pt x="113" y="1199"/>
                  <a:pt x="114" y="1199"/>
                  <a:pt x="114" y="1200"/>
                </a:cubicBezTo>
                <a:cubicBezTo>
                  <a:pt x="118" y="1205"/>
                  <a:pt x="121" y="1211"/>
                  <a:pt x="124" y="1216"/>
                </a:cubicBezTo>
                <a:cubicBezTo>
                  <a:pt x="125" y="1217"/>
                  <a:pt x="125" y="1218"/>
                  <a:pt x="124" y="1219"/>
                </a:cubicBezTo>
                <a:cubicBezTo>
                  <a:pt x="124" y="1219"/>
                  <a:pt x="123" y="1219"/>
                  <a:pt x="123" y="1219"/>
                </a:cubicBezTo>
                <a:close/>
                <a:moveTo>
                  <a:pt x="1466" y="1218"/>
                </a:moveTo>
                <a:cubicBezTo>
                  <a:pt x="1466" y="1218"/>
                  <a:pt x="1466" y="1218"/>
                  <a:pt x="1465" y="1218"/>
                </a:cubicBezTo>
                <a:cubicBezTo>
                  <a:pt x="1464" y="1217"/>
                  <a:pt x="1464" y="1216"/>
                  <a:pt x="1465" y="1216"/>
                </a:cubicBezTo>
                <a:cubicBezTo>
                  <a:pt x="1468" y="1210"/>
                  <a:pt x="1471" y="1205"/>
                  <a:pt x="1475" y="1199"/>
                </a:cubicBezTo>
                <a:cubicBezTo>
                  <a:pt x="1475" y="1198"/>
                  <a:pt x="1476" y="1198"/>
                  <a:pt x="1477" y="1198"/>
                </a:cubicBezTo>
                <a:cubicBezTo>
                  <a:pt x="1478" y="1199"/>
                  <a:pt x="1478" y="1200"/>
                  <a:pt x="1478" y="1201"/>
                </a:cubicBezTo>
                <a:cubicBezTo>
                  <a:pt x="1474" y="1206"/>
                  <a:pt x="1471" y="1212"/>
                  <a:pt x="1468" y="1217"/>
                </a:cubicBezTo>
                <a:cubicBezTo>
                  <a:pt x="1467" y="1218"/>
                  <a:pt x="1467" y="1218"/>
                  <a:pt x="1466" y="1218"/>
                </a:cubicBezTo>
                <a:close/>
                <a:moveTo>
                  <a:pt x="103" y="1186"/>
                </a:moveTo>
                <a:cubicBezTo>
                  <a:pt x="103" y="1186"/>
                  <a:pt x="102" y="1185"/>
                  <a:pt x="102" y="1185"/>
                </a:cubicBezTo>
                <a:cubicBezTo>
                  <a:pt x="98" y="1179"/>
                  <a:pt x="95" y="1174"/>
                  <a:pt x="92" y="1168"/>
                </a:cubicBezTo>
                <a:cubicBezTo>
                  <a:pt x="92" y="1167"/>
                  <a:pt x="92" y="1166"/>
                  <a:pt x="93" y="1166"/>
                </a:cubicBezTo>
                <a:cubicBezTo>
                  <a:pt x="94" y="1165"/>
                  <a:pt x="95" y="1165"/>
                  <a:pt x="95" y="1166"/>
                </a:cubicBezTo>
                <a:cubicBezTo>
                  <a:pt x="98" y="1172"/>
                  <a:pt x="102" y="1178"/>
                  <a:pt x="105" y="1183"/>
                </a:cubicBezTo>
                <a:cubicBezTo>
                  <a:pt x="105" y="1184"/>
                  <a:pt x="105" y="1185"/>
                  <a:pt x="104" y="1186"/>
                </a:cubicBezTo>
                <a:cubicBezTo>
                  <a:pt x="104" y="1186"/>
                  <a:pt x="103" y="1186"/>
                  <a:pt x="103" y="1186"/>
                </a:cubicBezTo>
                <a:close/>
                <a:moveTo>
                  <a:pt x="1486" y="1185"/>
                </a:moveTo>
                <a:cubicBezTo>
                  <a:pt x="1486" y="1185"/>
                  <a:pt x="1485" y="1185"/>
                  <a:pt x="1485" y="1185"/>
                </a:cubicBezTo>
                <a:cubicBezTo>
                  <a:pt x="1484" y="1184"/>
                  <a:pt x="1484" y="1183"/>
                  <a:pt x="1484" y="1182"/>
                </a:cubicBezTo>
                <a:cubicBezTo>
                  <a:pt x="1488" y="1177"/>
                  <a:pt x="1491" y="1171"/>
                  <a:pt x="1494" y="1165"/>
                </a:cubicBezTo>
                <a:cubicBezTo>
                  <a:pt x="1494" y="1165"/>
                  <a:pt x="1495" y="1164"/>
                  <a:pt x="1496" y="1165"/>
                </a:cubicBezTo>
                <a:cubicBezTo>
                  <a:pt x="1497" y="1165"/>
                  <a:pt x="1497" y="1166"/>
                  <a:pt x="1497" y="1167"/>
                </a:cubicBezTo>
                <a:cubicBezTo>
                  <a:pt x="1494" y="1173"/>
                  <a:pt x="1491" y="1179"/>
                  <a:pt x="1487" y="1184"/>
                </a:cubicBezTo>
                <a:cubicBezTo>
                  <a:pt x="1487" y="1185"/>
                  <a:pt x="1487" y="1185"/>
                  <a:pt x="1486" y="1185"/>
                </a:cubicBezTo>
                <a:close/>
                <a:moveTo>
                  <a:pt x="85" y="1152"/>
                </a:moveTo>
                <a:cubicBezTo>
                  <a:pt x="84" y="1152"/>
                  <a:pt x="84" y="1151"/>
                  <a:pt x="83" y="1151"/>
                </a:cubicBezTo>
                <a:cubicBezTo>
                  <a:pt x="81" y="1145"/>
                  <a:pt x="78" y="1139"/>
                  <a:pt x="75" y="1133"/>
                </a:cubicBezTo>
                <a:cubicBezTo>
                  <a:pt x="75" y="1133"/>
                  <a:pt x="75" y="1132"/>
                  <a:pt x="76" y="1131"/>
                </a:cubicBezTo>
                <a:cubicBezTo>
                  <a:pt x="77" y="1131"/>
                  <a:pt x="78" y="1131"/>
                  <a:pt x="78" y="1132"/>
                </a:cubicBezTo>
                <a:cubicBezTo>
                  <a:pt x="81" y="1138"/>
                  <a:pt x="84" y="1144"/>
                  <a:pt x="87" y="1149"/>
                </a:cubicBezTo>
                <a:cubicBezTo>
                  <a:pt x="87" y="1150"/>
                  <a:pt x="87" y="1151"/>
                  <a:pt x="86" y="1152"/>
                </a:cubicBezTo>
                <a:cubicBezTo>
                  <a:pt x="86" y="1152"/>
                  <a:pt x="85" y="1152"/>
                  <a:pt x="85" y="1152"/>
                </a:cubicBezTo>
                <a:close/>
                <a:moveTo>
                  <a:pt x="1504" y="1151"/>
                </a:moveTo>
                <a:cubicBezTo>
                  <a:pt x="1504" y="1151"/>
                  <a:pt x="1504" y="1151"/>
                  <a:pt x="1503" y="1151"/>
                </a:cubicBezTo>
                <a:cubicBezTo>
                  <a:pt x="1502" y="1150"/>
                  <a:pt x="1502" y="1149"/>
                  <a:pt x="1502" y="1148"/>
                </a:cubicBezTo>
                <a:cubicBezTo>
                  <a:pt x="1505" y="1143"/>
                  <a:pt x="1508" y="1137"/>
                  <a:pt x="1511" y="1131"/>
                </a:cubicBezTo>
                <a:cubicBezTo>
                  <a:pt x="1511" y="1130"/>
                  <a:pt x="1512" y="1130"/>
                  <a:pt x="1513" y="1130"/>
                </a:cubicBezTo>
                <a:cubicBezTo>
                  <a:pt x="1514" y="1131"/>
                  <a:pt x="1515" y="1132"/>
                  <a:pt x="1514" y="1132"/>
                </a:cubicBezTo>
                <a:cubicBezTo>
                  <a:pt x="1511" y="1138"/>
                  <a:pt x="1509" y="1144"/>
                  <a:pt x="1506" y="1150"/>
                </a:cubicBezTo>
                <a:cubicBezTo>
                  <a:pt x="1505" y="1151"/>
                  <a:pt x="1505" y="1151"/>
                  <a:pt x="1504" y="1151"/>
                </a:cubicBezTo>
                <a:close/>
                <a:moveTo>
                  <a:pt x="69" y="1117"/>
                </a:moveTo>
                <a:cubicBezTo>
                  <a:pt x="68" y="1117"/>
                  <a:pt x="67" y="1117"/>
                  <a:pt x="67" y="1116"/>
                </a:cubicBezTo>
                <a:cubicBezTo>
                  <a:pt x="64" y="1110"/>
                  <a:pt x="62" y="1104"/>
                  <a:pt x="59" y="1098"/>
                </a:cubicBezTo>
                <a:cubicBezTo>
                  <a:pt x="59" y="1097"/>
                  <a:pt x="59" y="1096"/>
                  <a:pt x="60" y="1096"/>
                </a:cubicBezTo>
                <a:cubicBezTo>
                  <a:pt x="61" y="1096"/>
                  <a:pt x="62" y="1096"/>
                  <a:pt x="63" y="1097"/>
                </a:cubicBezTo>
                <a:cubicBezTo>
                  <a:pt x="65" y="1103"/>
                  <a:pt x="68" y="1109"/>
                  <a:pt x="70" y="1115"/>
                </a:cubicBezTo>
                <a:cubicBezTo>
                  <a:pt x="71" y="1115"/>
                  <a:pt x="70" y="1116"/>
                  <a:pt x="69" y="1117"/>
                </a:cubicBezTo>
                <a:cubicBezTo>
                  <a:pt x="69" y="1117"/>
                  <a:pt x="69" y="1117"/>
                  <a:pt x="69" y="1117"/>
                </a:cubicBezTo>
                <a:close/>
                <a:moveTo>
                  <a:pt x="1521" y="1116"/>
                </a:moveTo>
                <a:cubicBezTo>
                  <a:pt x="1520" y="1116"/>
                  <a:pt x="1520" y="1116"/>
                  <a:pt x="1520" y="1116"/>
                </a:cubicBezTo>
                <a:cubicBezTo>
                  <a:pt x="1519" y="1115"/>
                  <a:pt x="1518" y="1114"/>
                  <a:pt x="1519" y="1113"/>
                </a:cubicBezTo>
                <a:cubicBezTo>
                  <a:pt x="1521" y="1107"/>
                  <a:pt x="1524" y="1102"/>
                  <a:pt x="1526" y="1096"/>
                </a:cubicBezTo>
                <a:cubicBezTo>
                  <a:pt x="1527" y="1095"/>
                  <a:pt x="1528" y="1094"/>
                  <a:pt x="1529" y="1095"/>
                </a:cubicBezTo>
                <a:cubicBezTo>
                  <a:pt x="1530" y="1095"/>
                  <a:pt x="1530" y="1096"/>
                  <a:pt x="1530" y="1097"/>
                </a:cubicBezTo>
                <a:cubicBezTo>
                  <a:pt x="1527" y="1103"/>
                  <a:pt x="1525" y="1109"/>
                  <a:pt x="1522" y="1115"/>
                </a:cubicBezTo>
                <a:cubicBezTo>
                  <a:pt x="1522" y="1115"/>
                  <a:pt x="1521" y="1116"/>
                  <a:pt x="1521" y="1116"/>
                </a:cubicBezTo>
                <a:close/>
                <a:moveTo>
                  <a:pt x="54" y="1081"/>
                </a:moveTo>
                <a:cubicBezTo>
                  <a:pt x="53" y="1081"/>
                  <a:pt x="53" y="1081"/>
                  <a:pt x="52" y="1080"/>
                </a:cubicBezTo>
                <a:cubicBezTo>
                  <a:pt x="50" y="1074"/>
                  <a:pt x="48" y="1068"/>
                  <a:pt x="46" y="1062"/>
                </a:cubicBezTo>
                <a:cubicBezTo>
                  <a:pt x="45" y="1061"/>
                  <a:pt x="46" y="1060"/>
                  <a:pt x="47" y="1060"/>
                </a:cubicBezTo>
                <a:cubicBezTo>
                  <a:pt x="48" y="1060"/>
                  <a:pt x="49" y="1060"/>
                  <a:pt x="49" y="1061"/>
                </a:cubicBezTo>
                <a:cubicBezTo>
                  <a:pt x="51" y="1067"/>
                  <a:pt x="53" y="1073"/>
                  <a:pt x="56" y="1079"/>
                </a:cubicBezTo>
                <a:cubicBezTo>
                  <a:pt x="56" y="1080"/>
                  <a:pt x="55" y="1081"/>
                  <a:pt x="55" y="1081"/>
                </a:cubicBezTo>
                <a:cubicBezTo>
                  <a:pt x="54" y="1081"/>
                  <a:pt x="54" y="1081"/>
                  <a:pt x="54" y="1081"/>
                </a:cubicBezTo>
                <a:close/>
                <a:moveTo>
                  <a:pt x="1535" y="1080"/>
                </a:moveTo>
                <a:cubicBezTo>
                  <a:pt x="1535" y="1080"/>
                  <a:pt x="1535" y="1080"/>
                  <a:pt x="1535" y="1080"/>
                </a:cubicBezTo>
                <a:cubicBezTo>
                  <a:pt x="1534" y="1080"/>
                  <a:pt x="1533" y="1079"/>
                  <a:pt x="1534" y="1078"/>
                </a:cubicBezTo>
                <a:cubicBezTo>
                  <a:pt x="1536" y="1072"/>
                  <a:pt x="1538" y="1066"/>
                  <a:pt x="1540" y="1060"/>
                </a:cubicBezTo>
                <a:cubicBezTo>
                  <a:pt x="1541" y="1059"/>
                  <a:pt x="1542" y="1058"/>
                  <a:pt x="1543" y="1058"/>
                </a:cubicBezTo>
                <a:cubicBezTo>
                  <a:pt x="1543" y="1059"/>
                  <a:pt x="1544" y="1060"/>
                  <a:pt x="1544" y="1061"/>
                </a:cubicBezTo>
                <a:cubicBezTo>
                  <a:pt x="1541" y="1067"/>
                  <a:pt x="1539" y="1073"/>
                  <a:pt x="1537" y="1079"/>
                </a:cubicBezTo>
                <a:cubicBezTo>
                  <a:pt x="1537" y="1080"/>
                  <a:pt x="1536" y="1080"/>
                  <a:pt x="1535" y="1080"/>
                </a:cubicBezTo>
                <a:close/>
                <a:moveTo>
                  <a:pt x="41" y="1045"/>
                </a:moveTo>
                <a:cubicBezTo>
                  <a:pt x="40" y="1045"/>
                  <a:pt x="40" y="1045"/>
                  <a:pt x="39" y="1044"/>
                </a:cubicBezTo>
                <a:cubicBezTo>
                  <a:pt x="37" y="1038"/>
                  <a:pt x="35" y="1032"/>
                  <a:pt x="33" y="1025"/>
                </a:cubicBezTo>
                <a:cubicBezTo>
                  <a:pt x="33" y="1024"/>
                  <a:pt x="34" y="1023"/>
                  <a:pt x="35" y="1023"/>
                </a:cubicBezTo>
                <a:cubicBezTo>
                  <a:pt x="36" y="1023"/>
                  <a:pt x="37" y="1023"/>
                  <a:pt x="37" y="1024"/>
                </a:cubicBezTo>
                <a:cubicBezTo>
                  <a:pt x="39" y="1030"/>
                  <a:pt x="41" y="1037"/>
                  <a:pt x="43" y="1043"/>
                </a:cubicBezTo>
                <a:cubicBezTo>
                  <a:pt x="43" y="1044"/>
                  <a:pt x="42" y="1045"/>
                  <a:pt x="42" y="1045"/>
                </a:cubicBezTo>
                <a:cubicBezTo>
                  <a:pt x="41" y="1045"/>
                  <a:pt x="41" y="1045"/>
                  <a:pt x="41" y="1045"/>
                </a:cubicBezTo>
                <a:close/>
                <a:moveTo>
                  <a:pt x="1548" y="1044"/>
                </a:moveTo>
                <a:cubicBezTo>
                  <a:pt x="1548" y="1044"/>
                  <a:pt x="1548" y="1044"/>
                  <a:pt x="1548" y="1043"/>
                </a:cubicBezTo>
                <a:cubicBezTo>
                  <a:pt x="1547" y="1043"/>
                  <a:pt x="1546" y="1042"/>
                  <a:pt x="1546" y="1041"/>
                </a:cubicBezTo>
                <a:cubicBezTo>
                  <a:pt x="1548" y="1035"/>
                  <a:pt x="1550" y="1029"/>
                  <a:pt x="1552" y="1023"/>
                </a:cubicBezTo>
                <a:cubicBezTo>
                  <a:pt x="1553" y="1022"/>
                  <a:pt x="1554" y="1021"/>
                  <a:pt x="1554" y="1022"/>
                </a:cubicBezTo>
                <a:cubicBezTo>
                  <a:pt x="1555" y="1022"/>
                  <a:pt x="1556" y="1023"/>
                  <a:pt x="1556" y="1024"/>
                </a:cubicBezTo>
                <a:cubicBezTo>
                  <a:pt x="1554" y="1030"/>
                  <a:pt x="1552" y="1036"/>
                  <a:pt x="1550" y="1042"/>
                </a:cubicBezTo>
                <a:cubicBezTo>
                  <a:pt x="1550" y="1043"/>
                  <a:pt x="1549" y="1044"/>
                  <a:pt x="1548" y="1044"/>
                </a:cubicBezTo>
                <a:close/>
                <a:moveTo>
                  <a:pt x="30" y="1008"/>
                </a:moveTo>
                <a:cubicBezTo>
                  <a:pt x="29" y="1008"/>
                  <a:pt x="28" y="1008"/>
                  <a:pt x="28" y="1007"/>
                </a:cubicBezTo>
                <a:cubicBezTo>
                  <a:pt x="26" y="1001"/>
                  <a:pt x="25" y="994"/>
                  <a:pt x="23" y="988"/>
                </a:cubicBezTo>
                <a:cubicBezTo>
                  <a:pt x="23" y="987"/>
                  <a:pt x="23" y="986"/>
                  <a:pt x="24" y="986"/>
                </a:cubicBezTo>
                <a:cubicBezTo>
                  <a:pt x="25" y="986"/>
                  <a:pt x="26" y="986"/>
                  <a:pt x="27" y="987"/>
                </a:cubicBezTo>
                <a:cubicBezTo>
                  <a:pt x="28" y="993"/>
                  <a:pt x="30" y="1000"/>
                  <a:pt x="32" y="1006"/>
                </a:cubicBezTo>
                <a:cubicBezTo>
                  <a:pt x="32" y="1007"/>
                  <a:pt x="31" y="1008"/>
                  <a:pt x="30" y="1008"/>
                </a:cubicBezTo>
                <a:cubicBezTo>
                  <a:pt x="30" y="1008"/>
                  <a:pt x="30" y="1008"/>
                  <a:pt x="30" y="1008"/>
                </a:cubicBezTo>
                <a:close/>
                <a:moveTo>
                  <a:pt x="1559" y="1007"/>
                </a:moveTo>
                <a:cubicBezTo>
                  <a:pt x="1559" y="1007"/>
                  <a:pt x="1559" y="1007"/>
                  <a:pt x="1559" y="1006"/>
                </a:cubicBezTo>
                <a:cubicBezTo>
                  <a:pt x="1558" y="1006"/>
                  <a:pt x="1557" y="1005"/>
                  <a:pt x="1558" y="1004"/>
                </a:cubicBezTo>
                <a:cubicBezTo>
                  <a:pt x="1559" y="998"/>
                  <a:pt x="1561" y="992"/>
                  <a:pt x="1562" y="986"/>
                </a:cubicBezTo>
                <a:cubicBezTo>
                  <a:pt x="1563" y="985"/>
                  <a:pt x="1564" y="984"/>
                  <a:pt x="1565" y="984"/>
                </a:cubicBezTo>
                <a:cubicBezTo>
                  <a:pt x="1566" y="985"/>
                  <a:pt x="1566" y="986"/>
                  <a:pt x="1566" y="987"/>
                </a:cubicBezTo>
                <a:cubicBezTo>
                  <a:pt x="1564" y="993"/>
                  <a:pt x="1563" y="999"/>
                  <a:pt x="1561" y="1005"/>
                </a:cubicBezTo>
                <a:cubicBezTo>
                  <a:pt x="1561" y="1006"/>
                  <a:pt x="1560" y="1007"/>
                  <a:pt x="1559" y="1007"/>
                </a:cubicBezTo>
                <a:close/>
                <a:moveTo>
                  <a:pt x="20" y="971"/>
                </a:moveTo>
                <a:cubicBezTo>
                  <a:pt x="20" y="971"/>
                  <a:pt x="19" y="970"/>
                  <a:pt x="19" y="969"/>
                </a:cubicBezTo>
                <a:cubicBezTo>
                  <a:pt x="17" y="963"/>
                  <a:pt x="16" y="957"/>
                  <a:pt x="15" y="950"/>
                </a:cubicBezTo>
                <a:cubicBezTo>
                  <a:pt x="15" y="949"/>
                  <a:pt x="15" y="948"/>
                  <a:pt x="16" y="948"/>
                </a:cubicBezTo>
                <a:cubicBezTo>
                  <a:pt x="17" y="948"/>
                  <a:pt x="18" y="949"/>
                  <a:pt x="18" y="950"/>
                </a:cubicBezTo>
                <a:cubicBezTo>
                  <a:pt x="19" y="956"/>
                  <a:pt x="21" y="962"/>
                  <a:pt x="22" y="968"/>
                </a:cubicBezTo>
                <a:cubicBezTo>
                  <a:pt x="22" y="969"/>
                  <a:pt x="22" y="970"/>
                  <a:pt x="21" y="971"/>
                </a:cubicBezTo>
                <a:cubicBezTo>
                  <a:pt x="21" y="971"/>
                  <a:pt x="21" y="971"/>
                  <a:pt x="20" y="971"/>
                </a:cubicBezTo>
                <a:close/>
                <a:moveTo>
                  <a:pt x="1569" y="969"/>
                </a:moveTo>
                <a:cubicBezTo>
                  <a:pt x="1568" y="969"/>
                  <a:pt x="1568" y="969"/>
                  <a:pt x="1568" y="969"/>
                </a:cubicBezTo>
                <a:cubicBezTo>
                  <a:pt x="1567" y="969"/>
                  <a:pt x="1567" y="968"/>
                  <a:pt x="1567" y="967"/>
                </a:cubicBezTo>
                <a:cubicBezTo>
                  <a:pt x="1568" y="961"/>
                  <a:pt x="1570" y="954"/>
                  <a:pt x="1571" y="948"/>
                </a:cubicBezTo>
                <a:cubicBezTo>
                  <a:pt x="1571" y="947"/>
                  <a:pt x="1572" y="946"/>
                  <a:pt x="1573" y="947"/>
                </a:cubicBezTo>
                <a:cubicBezTo>
                  <a:pt x="1574" y="947"/>
                  <a:pt x="1574" y="948"/>
                  <a:pt x="1574" y="949"/>
                </a:cubicBezTo>
                <a:cubicBezTo>
                  <a:pt x="1573" y="955"/>
                  <a:pt x="1572" y="961"/>
                  <a:pt x="1570" y="968"/>
                </a:cubicBezTo>
                <a:cubicBezTo>
                  <a:pt x="1570" y="969"/>
                  <a:pt x="1569" y="969"/>
                  <a:pt x="1569" y="969"/>
                </a:cubicBezTo>
                <a:close/>
                <a:moveTo>
                  <a:pt x="13" y="933"/>
                </a:moveTo>
                <a:cubicBezTo>
                  <a:pt x="12" y="933"/>
                  <a:pt x="11" y="932"/>
                  <a:pt x="11" y="931"/>
                </a:cubicBezTo>
                <a:cubicBezTo>
                  <a:pt x="10" y="925"/>
                  <a:pt x="9" y="919"/>
                  <a:pt x="8" y="912"/>
                </a:cubicBezTo>
                <a:cubicBezTo>
                  <a:pt x="8" y="911"/>
                  <a:pt x="9" y="910"/>
                  <a:pt x="10" y="910"/>
                </a:cubicBezTo>
                <a:cubicBezTo>
                  <a:pt x="11" y="910"/>
                  <a:pt x="11" y="911"/>
                  <a:pt x="12" y="912"/>
                </a:cubicBezTo>
                <a:cubicBezTo>
                  <a:pt x="13" y="918"/>
                  <a:pt x="14" y="924"/>
                  <a:pt x="15" y="931"/>
                </a:cubicBezTo>
                <a:cubicBezTo>
                  <a:pt x="15" y="932"/>
                  <a:pt x="14" y="933"/>
                  <a:pt x="13" y="933"/>
                </a:cubicBezTo>
                <a:cubicBezTo>
                  <a:pt x="13" y="933"/>
                  <a:pt x="13" y="933"/>
                  <a:pt x="13" y="933"/>
                </a:cubicBezTo>
                <a:close/>
                <a:moveTo>
                  <a:pt x="1576" y="931"/>
                </a:moveTo>
                <a:cubicBezTo>
                  <a:pt x="1576" y="931"/>
                  <a:pt x="1576" y="931"/>
                  <a:pt x="1576" y="931"/>
                </a:cubicBezTo>
                <a:cubicBezTo>
                  <a:pt x="1575" y="931"/>
                  <a:pt x="1574" y="930"/>
                  <a:pt x="1574" y="929"/>
                </a:cubicBezTo>
                <a:cubicBezTo>
                  <a:pt x="1575" y="923"/>
                  <a:pt x="1576" y="916"/>
                  <a:pt x="1577" y="910"/>
                </a:cubicBezTo>
                <a:cubicBezTo>
                  <a:pt x="1577" y="909"/>
                  <a:pt x="1578" y="908"/>
                  <a:pt x="1579" y="909"/>
                </a:cubicBezTo>
                <a:cubicBezTo>
                  <a:pt x="1580" y="909"/>
                  <a:pt x="1581" y="910"/>
                  <a:pt x="1581" y="911"/>
                </a:cubicBezTo>
                <a:cubicBezTo>
                  <a:pt x="1580" y="917"/>
                  <a:pt x="1579" y="923"/>
                  <a:pt x="1578" y="930"/>
                </a:cubicBezTo>
                <a:cubicBezTo>
                  <a:pt x="1578" y="931"/>
                  <a:pt x="1577" y="931"/>
                  <a:pt x="1576" y="931"/>
                </a:cubicBezTo>
                <a:close/>
                <a:moveTo>
                  <a:pt x="7" y="895"/>
                </a:moveTo>
                <a:cubicBezTo>
                  <a:pt x="6" y="895"/>
                  <a:pt x="6" y="894"/>
                  <a:pt x="6" y="893"/>
                </a:cubicBezTo>
                <a:cubicBezTo>
                  <a:pt x="5" y="887"/>
                  <a:pt x="4" y="880"/>
                  <a:pt x="3" y="874"/>
                </a:cubicBezTo>
                <a:cubicBezTo>
                  <a:pt x="3" y="873"/>
                  <a:pt x="4" y="872"/>
                  <a:pt x="5" y="872"/>
                </a:cubicBezTo>
                <a:cubicBezTo>
                  <a:pt x="6" y="872"/>
                  <a:pt x="7" y="872"/>
                  <a:pt x="7" y="873"/>
                </a:cubicBezTo>
                <a:cubicBezTo>
                  <a:pt x="8" y="880"/>
                  <a:pt x="8" y="886"/>
                  <a:pt x="9" y="893"/>
                </a:cubicBezTo>
                <a:cubicBezTo>
                  <a:pt x="9" y="894"/>
                  <a:pt x="8" y="894"/>
                  <a:pt x="8" y="895"/>
                </a:cubicBezTo>
                <a:cubicBezTo>
                  <a:pt x="7" y="895"/>
                  <a:pt x="7" y="895"/>
                  <a:pt x="7" y="895"/>
                </a:cubicBezTo>
                <a:close/>
                <a:moveTo>
                  <a:pt x="1582" y="893"/>
                </a:moveTo>
                <a:cubicBezTo>
                  <a:pt x="1582" y="893"/>
                  <a:pt x="1581" y="893"/>
                  <a:pt x="1581" y="893"/>
                </a:cubicBezTo>
                <a:cubicBezTo>
                  <a:pt x="1580" y="893"/>
                  <a:pt x="1580" y="892"/>
                  <a:pt x="1580" y="891"/>
                </a:cubicBezTo>
                <a:cubicBezTo>
                  <a:pt x="1581" y="885"/>
                  <a:pt x="1581" y="878"/>
                  <a:pt x="1582" y="872"/>
                </a:cubicBezTo>
                <a:cubicBezTo>
                  <a:pt x="1582" y="871"/>
                  <a:pt x="1583" y="870"/>
                  <a:pt x="1584" y="870"/>
                </a:cubicBezTo>
                <a:cubicBezTo>
                  <a:pt x="1585" y="870"/>
                  <a:pt x="1586" y="871"/>
                  <a:pt x="1585" y="872"/>
                </a:cubicBezTo>
                <a:cubicBezTo>
                  <a:pt x="1585" y="879"/>
                  <a:pt x="1584" y="885"/>
                  <a:pt x="1583" y="891"/>
                </a:cubicBezTo>
                <a:cubicBezTo>
                  <a:pt x="1583" y="892"/>
                  <a:pt x="1582" y="893"/>
                  <a:pt x="1582" y="893"/>
                </a:cubicBezTo>
                <a:close/>
                <a:moveTo>
                  <a:pt x="3" y="856"/>
                </a:moveTo>
                <a:cubicBezTo>
                  <a:pt x="3" y="856"/>
                  <a:pt x="2" y="855"/>
                  <a:pt x="2" y="855"/>
                </a:cubicBezTo>
                <a:cubicBezTo>
                  <a:pt x="1" y="848"/>
                  <a:pt x="1" y="842"/>
                  <a:pt x="1" y="835"/>
                </a:cubicBezTo>
                <a:cubicBezTo>
                  <a:pt x="0" y="834"/>
                  <a:pt x="1" y="833"/>
                  <a:pt x="2" y="833"/>
                </a:cubicBezTo>
                <a:cubicBezTo>
                  <a:pt x="3" y="833"/>
                  <a:pt x="4" y="834"/>
                  <a:pt x="4" y="835"/>
                </a:cubicBezTo>
                <a:cubicBezTo>
                  <a:pt x="4" y="841"/>
                  <a:pt x="5" y="848"/>
                  <a:pt x="5" y="854"/>
                </a:cubicBezTo>
                <a:cubicBezTo>
                  <a:pt x="5" y="855"/>
                  <a:pt x="5" y="856"/>
                  <a:pt x="4" y="856"/>
                </a:cubicBezTo>
                <a:cubicBezTo>
                  <a:pt x="4" y="856"/>
                  <a:pt x="4" y="856"/>
                  <a:pt x="3" y="856"/>
                </a:cubicBezTo>
                <a:close/>
                <a:moveTo>
                  <a:pt x="1585" y="855"/>
                </a:moveTo>
                <a:cubicBezTo>
                  <a:pt x="1585" y="855"/>
                  <a:pt x="1585" y="855"/>
                  <a:pt x="1585" y="855"/>
                </a:cubicBezTo>
                <a:cubicBezTo>
                  <a:pt x="1584" y="854"/>
                  <a:pt x="1583" y="854"/>
                  <a:pt x="1584" y="853"/>
                </a:cubicBezTo>
                <a:cubicBezTo>
                  <a:pt x="1584" y="846"/>
                  <a:pt x="1584" y="840"/>
                  <a:pt x="1585" y="833"/>
                </a:cubicBezTo>
                <a:cubicBezTo>
                  <a:pt x="1585" y="832"/>
                  <a:pt x="1585" y="832"/>
                  <a:pt x="1587" y="832"/>
                </a:cubicBezTo>
                <a:cubicBezTo>
                  <a:pt x="1588" y="832"/>
                  <a:pt x="1588" y="833"/>
                  <a:pt x="1588" y="834"/>
                </a:cubicBezTo>
                <a:cubicBezTo>
                  <a:pt x="1588" y="840"/>
                  <a:pt x="1588" y="847"/>
                  <a:pt x="1587" y="853"/>
                </a:cubicBezTo>
                <a:cubicBezTo>
                  <a:pt x="1587" y="854"/>
                  <a:pt x="1586" y="855"/>
                  <a:pt x="1585" y="855"/>
                </a:cubicBezTo>
                <a:close/>
                <a:moveTo>
                  <a:pt x="2" y="818"/>
                </a:moveTo>
                <a:cubicBezTo>
                  <a:pt x="1" y="818"/>
                  <a:pt x="0" y="817"/>
                  <a:pt x="0" y="816"/>
                </a:cubicBezTo>
                <a:cubicBezTo>
                  <a:pt x="0" y="809"/>
                  <a:pt x="0" y="803"/>
                  <a:pt x="0" y="797"/>
                </a:cubicBezTo>
                <a:cubicBezTo>
                  <a:pt x="0" y="796"/>
                  <a:pt x="0" y="795"/>
                  <a:pt x="1" y="795"/>
                </a:cubicBezTo>
                <a:cubicBezTo>
                  <a:pt x="1" y="795"/>
                  <a:pt x="1" y="795"/>
                  <a:pt x="1" y="795"/>
                </a:cubicBezTo>
                <a:cubicBezTo>
                  <a:pt x="2" y="795"/>
                  <a:pt x="3" y="796"/>
                  <a:pt x="3" y="797"/>
                </a:cubicBezTo>
                <a:cubicBezTo>
                  <a:pt x="3" y="803"/>
                  <a:pt x="3" y="809"/>
                  <a:pt x="3" y="816"/>
                </a:cubicBezTo>
                <a:cubicBezTo>
                  <a:pt x="3" y="817"/>
                  <a:pt x="3" y="818"/>
                  <a:pt x="2" y="818"/>
                </a:cubicBezTo>
                <a:cubicBezTo>
                  <a:pt x="2" y="818"/>
                  <a:pt x="2" y="818"/>
                  <a:pt x="2" y="818"/>
                </a:cubicBezTo>
                <a:close/>
                <a:moveTo>
                  <a:pt x="1587" y="816"/>
                </a:moveTo>
                <a:cubicBezTo>
                  <a:pt x="1587" y="816"/>
                  <a:pt x="1587" y="816"/>
                  <a:pt x="1587" y="816"/>
                </a:cubicBezTo>
                <a:cubicBezTo>
                  <a:pt x="1586" y="816"/>
                  <a:pt x="1585" y="815"/>
                  <a:pt x="1585" y="814"/>
                </a:cubicBezTo>
                <a:cubicBezTo>
                  <a:pt x="1586" y="808"/>
                  <a:pt x="1586" y="801"/>
                  <a:pt x="1586" y="795"/>
                </a:cubicBezTo>
                <a:cubicBezTo>
                  <a:pt x="1586" y="792"/>
                  <a:pt x="1586" y="792"/>
                  <a:pt x="1586" y="792"/>
                </a:cubicBezTo>
                <a:cubicBezTo>
                  <a:pt x="1586" y="791"/>
                  <a:pt x="1586" y="790"/>
                  <a:pt x="1587" y="790"/>
                </a:cubicBezTo>
                <a:cubicBezTo>
                  <a:pt x="1588" y="790"/>
                  <a:pt x="1589" y="791"/>
                  <a:pt x="1589" y="792"/>
                </a:cubicBezTo>
                <a:cubicBezTo>
                  <a:pt x="1589" y="795"/>
                  <a:pt x="1589" y="795"/>
                  <a:pt x="1589" y="795"/>
                </a:cubicBezTo>
                <a:cubicBezTo>
                  <a:pt x="1589" y="801"/>
                  <a:pt x="1589" y="808"/>
                  <a:pt x="1589" y="814"/>
                </a:cubicBezTo>
                <a:cubicBezTo>
                  <a:pt x="1589" y="815"/>
                  <a:pt x="1588" y="816"/>
                  <a:pt x="1587" y="816"/>
                </a:cubicBezTo>
                <a:close/>
                <a:moveTo>
                  <a:pt x="1" y="779"/>
                </a:moveTo>
                <a:cubicBezTo>
                  <a:pt x="1" y="779"/>
                  <a:pt x="1" y="779"/>
                  <a:pt x="1" y="779"/>
                </a:cubicBezTo>
                <a:cubicBezTo>
                  <a:pt x="0" y="779"/>
                  <a:pt x="0" y="778"/>
                  <a:pt x="0" y="777"/>
                </a:cubicBezTo>
                <a:cubicBezTo>
                  <a:pt x="0" y="771"/>
                  <a:pt x="0" y="764"/>
                  <a:pt x="0" y="758"/>
                </a:cubicBezTo>
                <a:cubicBezTo>
                  <a:pt x="0" y="757"/>
                  <a:pt x="1" y="756"/>
                  <a:pt x="2" y="756"/>
                </a:cubicBezTo>
                <a:cubicBezTo>
                  <a:pt x="3" y="756"/>
                  <a:pt x="4" y="757"/>
                  <a:pt x="4" y="758"/>
                </a:cubicBezTo>
                <a:cubicBezTo>
                  <a:pt x="4" y="764"/>
                  <a:pt x="3" y="771"/>
                  <a:pt x="3" y="777"/>
                </a:cubicBezTo>
                <a:cubicBezTo>
                  <a:pt x="3" y="778"/>
                  <a:pt x="2" y="779"/>
                  <a:pt x="1" y="779"/>
                </a:cubicBezTo>
                <a:close/>
                <a:moveTo>
                  <a:pt x="1587" y="774"/>
                </a:moveTo>
                <a:cubicBezTo>
                  <a:pt x="1586" y="774"/>
                  <a:pt x="1585" y="773"/>
                  <a:pt x="1585" y="772"/>
                </a:cubicBezTo>
                <a:cubicBezTo>
                  <a:pt x="1585" y="766"/>
                  <a:pt x="1585" y="759"/>
                  <a:pt x="1584" y="753"/>
                </a:cubicBezTo>
                <a:cubicBezTo>
                  <a:pt x="1584" y="752"/>
                  <a:pt x="1585" y="751"/>
                  <a:pt x="1586" y="751"/>
                </a:cubicBezTo>
                <a:cubicBezTo>
                  <a:pt x="1587" y="751"/>
                  <a:pt x="1588" y="752"/>
                  <a:pt x="1588" y="753"/>
                </a:cubicBezTo>
                <a:cubicBezTo>
                  <a:pt x="1588" y="759"/>
                  <a:pt x="1589" y="766"/>
                  <a:pt x="1589" y="772"/>
                </a:cubicBezTo>
                <a:cubicBezTo>
                  <a:pt x="1589" y="773"/>
                  <a:pt x="1588" y="774"/>
                  <a:pt x="1587" y="774"/>
                </a:cubicBezTo>
                <a:cubicBezTo>
                  <a:pt x="1587" y="774"/>
                  <a:pt x="1587" y="774"/>
                  <a:pt x="1587" y="774"/>
                </a:cubicBezTo>
                <a:close/>
                <a:moveTo>
                  <a:pt x="3" y="740"/>
                </a:moveTo>
                <a:cubicBezTo>
                  <a:pt x="3" y="740"/>
                  <a:pt x="3" y="740"/>
                  <a:pt x="3" y="740"/>
                </a:cubicBezTo>
                <a:cubicBezTo>
                  <a:pt x="2" y="740"/>
                  <a:pt x="1" y="740"/>
                  <a:pt x="1" y="739"/>
                </a:cubicBezTo>
                <a:cubicBezTo>
                  <a:pt x="2" y="732"/>
                  <a:pt x="2" y="726"/>
                  <a:pt x="3" y="719"/>
                </a:cubicBezTo>
                <a:cubicBezTo>
                  <a:pt x="3" y="718"/>
                  <a:pt x="4" y="718"/>
                  <a:pt x="5" y="718"/>
                </a:cubicBezTo>
                <a:cubicBezTo>
                  <a:pt x="6" y="718"/>
                  <a:pt x="7" y="719"/>
                  <a:pt x="7" y="720"/>
                </a:cubicBezTo>
                <a:cubicBezTo>
                  <a:pt x="6" y="726"/>
                  <a:pt x="5" y="732"/>
                  <a:pt x="5" y="739"/>
                </a:cubicBezTo>
                <a:cubicBezTo>
                  <a:pt x="5" y="740"/>
                  <a:pt x="4" y="740"/>
                  <a:pt x="3" y="740"/>
                </a:cubicBezTo>
                <a:close/>
                <a:moveTo>
                  <a:pt x="1585" y="735"/>
                </a:moveTo>
                <a:cubicBezTo>
                  <a:pt x="1584" y="735"/>
                  <a:pt x="1583" y="735"/>
                  <a:pt x="1583" y="734"/>
                </a:cubicBezTo>
                <a:cubicBezTo>
                  <a:pt x="1583" y="727"/>
                  <a:pt x="1582" y="721"/>
                  <a:pt x="1582" y="715"/>
                </a:cubicBezTo>
                <a:cubicBezTo>
                  <a:pt x="1581" y="714"/>
                  <a:pt x="1582" y="713"/>
                  <a:pt x="1583" y="713"/>
                </a:cubicBezTo>
                <a:cubicBezTo>
                  <a:pt x="1584" y="713"/>
                  <a:pt x="1585" y="713"/>
                  <a:pt x="1585" y="714"/>
                </a:cubicBezTo>
                <a:cubicBezTo>
                  <a:pt x="1586" y="721"/>
                  <a:pt x="1586" y="727"/>
                  <a:pt x="1587" y="734"/>
                </a:cubicBezTo>
                <a:cubicBezTo>
                  <a:pt x="1587" y="735"/>
                  <a:pt x="1586" y="735"/>
                  <a:pt x="1585" y="735"/>
                </a:cubicBezTo>
                <a:cubicBezTo>
                  <a:pt x="1585" y="735"/>
                  <a:pt x="1585" y="735"/>
                  <a:pt x="1585" y="735"/>
                </a:cubicBezTo>
                <a:close/>
                <a:moveTo>
                  <a:pt x="7" y="702"/>
                </a:moveTo>
                <a:cubicBezTo>
                  <a:pt x="7" y="702"/>
                  <a:pt x="7" y="702"/>
                  <a:pt x="7" y="702"/>
                </a:cubicBezTo>
                <a:cubicBezTo>
                  <a:pt x="6" y="702"/>
                  <a:pt x="5" y="701"/>
                  <a:pt x="5" y="700"/>
                </a:cubicBezTo>
                <a:cubicBezTo>
                  <a:pt x="6" y="694"/>
                  <a:pt x="7" y="687"/>
                  <a:pt x="8" y="681"/>
                </a:cubicBezTo>
                <a:cubicBezTo>
                  <a:pt x="8" y="680"/>
                  <a:pt x="9" y="679"/>
                  <a:pt x="10" y="679"/>
                </a:cubicBezTo>
                <a:cubicBezTo>
                  <a:pt x="11" y="680"/>
                  <a:pt x="11" y="680"/>
                  <a:pt x="11" y="681"/>
                </a:cubicBezTo>
                <a:cubicBezTo>
                  <a:pt x="10" y="688"/>
                  <a:pt x="9" y="694"/>
                  <a:pt x="9" y="700"/>
                </a:cubicBezTo>
                <a:cubicBezTo>
                  <a:pt x="9" y="701"/>
                  <a:pt x="8" y="702"/>
                  <a:pt x="7" y="702"/>
                </a:cubicBezTo>
                <a:close/>
                <a:moveTo>
                  <a:pt x="1581" y="697"/>
                </a:moveTo>
                <a:cubicBezTo>
                  <a:pt x="1580" y="697"/>
                  <a:pt x="1580" y="696"/>
                  <a:pt x="1579" y="696"/>
                </a:cubicBezTo>
                <a:cubicBezTo>
                  <a:pt x="1579" y="689"/>
                  <a:pt x="1578" y="683"/>
                  <a:pt x="1577" y="676"/>
                </a:cubicBezTo>
                <a:cubicBezTo>
                  <a:pt x="1577" y="675"/>
                  <a:pt x="1577" y="675"/>
                  <a:pt x="1578" y="674"/>
                </a:cubicBezTo>
                <a:cubicBezTo>
                  <a:pt x="1579" y="674"/>
                  <a:pt x="1580" y="675"/>
                  <a:pt x="1580" y="676"/>
                </a:cubicBezTo>
                <a:cubicBezTo>
                  <a:pt x="1581" y="682"/>
                  <a:pt x="1582" y="689"/>
                  <a:pt x="1583" y="695"/>
                </a:cubicBezTo>
                <a:cubicBezTo>
                  <a:pt x="1583" y="696"/>
                  <a:pt x="1582" y="697"/>
                  <a:pt x="1581" y="697"/>
                </a:cubicBezTo>
                <a:cubicBezTo>
                  <a:pt x="1581" y="697"/>
                  <a:pt x="1581" y="697"/>
                  <a:pt x="1581" y="697"/>
                </a:cubicBezTo>
                <a:close/>
                <a:moveTo>
                  <a:pt x="12" y="664"/>
                </a:moveTo>
                <a:cubicBezTo>
                  <a:pt x="12" y="664"/>
                  <a:pt x="12" y="664"/>
                  <a:pt x="12" y="664"/>
                </a:cubicBezTo>
                <a:cubicBezTo>
                  <a:pt x="11" y="664"/>
                  <a:pt x="10" y="663"/>
                  <a:pt x="11" y="662"/>
                </a:cubicBezTo>
                <a:cubicBezTo>
                  <a:pt x="12" y="655"/>
                  <a:pt x="13" y="649"/>
                  <a:pt x="14" y="643"/>
                </a:cubicBezTo>
                <a:cubicBezTo>
                  <a:pt x="14" y="642"/>
                  <a:pt x="15" y="641"/>
                  <a:pt x="16" y="641"/>
                </a:cubicBezTo>
                <a:cubicBezTo>
                  <a:pt x="17" y="642"/>
                  <a:pt x="18" y="642"/>
                  <a:pt x="18" y="643"/>
                </a:cubicBezTo>
                <a:cubicBezTo>
                  <a:pt x="16" y="650"/>
                  <a:pt x="15" y="656"/>
                  <a:pt x="14" y="662"/>
                </a:cubicBezTo>
                <a:cubicBezTo>
                  <a:pt x="14" y="663"/>
                  <a:pt x="13" y="664"/>
                  <a:pt x="12" y="664"/>
                </a:cubicBezTo>
                <a:close/>
                <a:moveTo>
                  <a:pt x="1575" y="659"/>
                </a:moveTo>
                <a:cubicBezTo>
                  <a:pt x="1575" y="659"/>
                  <a:pt x="1574" y="658"/>
                  <a:pt x="1574" y="657"/>
                </a:cubicBezTo>
                <a:cubicBezTo>
                  <a:pt x="1573" y="651"/>
                  <a:pt x="1571" y="645"/>
                  <a:pt x="1570" y="639"/>
                </a:cubicBezTo>
                <a:cubicBezTo>
                  <a:pt x="1570" y="638"/>
                  <a:pt x="1571" y="637"/>
                  <a:pt x="1572" y="636"/>
                </a:cubicBezTo>
                <a:cubicBezTo>
                  <a:pt x="1573" y="636"/>
                  <a:pt x="1573" y="637"/>
                  <a:pt x="1574" y="638"/>
                </a:cubicBezTo>
                <a:cubicBezTo>
                  <a:pt x="1575" y="644"/>
                  <a:pt x="1576" y="650"/>
                  <a:pt x="1577" y="657"/>
                </a:cubicBezTo>
                <a:cubicBezTo>
                  <a:pt x="1577" y="658"/>
                  <a:pt x="1577" y="659"/>
                  <a:pt x="1576" y="659"/>
                </a:cubicBezTo>
                <a:cubicBezTo>
                  <a:pt x="1576" y="659"/>
                  <a:pt x="1576" y="659"/>
                  <a:pt x="1575" y="659"/>
                </a:cubicBezTo>
                <a:close/>
                <a:moveTo>
                  <a:pt x="20" y="626"/>
                </a:moveTo>
                <a:cubicBezTo>
                  <a:pt x="20" y="626"/>
                  <a:pt x="19" y="626"/>
                  <a:pt x="19" y="626"/>
                </a:cubicBezTo>
                <a:cubicBezTo>
                  <a:pt x="18" y="626"/>
                  <a:pt x="18" y="625"/>
                  <a:pt x="18" y="624"/>
                </a:cubicBezTo>
                <a:cubicBezTo>
                  <a:pt x="19" y="617"/>
                  <a:pt x="21" y="611"/>
                  <a:pt x="22" y="605"/>
                </a:cubicBezTo>
                <a:cubicBezTo>
                  <a:pt x="23" y="604"/>
                  <a:pt x="24" y="603"/>
                  <a:pt x="25" y="604"/>
                </a:cubicBezTo>
                <a:cubicBezTo>
                  <a:pt x="25" y="604"/>
                  <a:pt x="26" y="605"/>
                  <a:pt x="26" y="606"/>
                </a:cubicBezTo>
                <a:cubicBezTo>
                  <a:pt x="24" y="612"/>
                  <a:pt x="23" y="618"/>
                  <a:pt x="21" y="625"/>
                </a:cubicBezTo>
                <a:cubicBezTo>
                  <a:pt x="21" y="625"/>
                  <a:pt x="21" y="626"/>
                  <a:pt x="20" y="626"/>
                </a:cubicBezTo>
                <a:close/>
                <a:moveTo>
                  <a:pt x="1568" y="621"/>
                </a:moveTo>
                <a:cubicBezTo>
                  <a:pt x="1567" y="621"/>
                  <a:pt x="1566" y="621"/>
                  <a:pt x="1566" y="620"/>
                </a:cubicBezTo>
                <a:cubicBezTo>
                  <a:pt x="1565" y="613"/>
                  <a:pt x="1563" y="607"/>
                  <a:pt x="1562" y="601"/>
                </a:cubicBezTo>
                <a:cubicBezTo>
                  <a:pt x="1561" y="600"/>
                  <a:pt x="1562" y="599"/>
                  <a:pt x="1563" y="599"/>
                </a:cubicBezTo>
                <a:cubicBezTo>
                  <a:pt x="1564" y="599"/>
                  <a:pt x="1565" y="599"/>
                  <a:pt x="1565" y="600"/>
                </a:cubicBezTo>
                <a:cubicBezTo>
                  <a:pt x="1567" y="606"/>
                  <a:pt x="1568" y="613"/>
                  <a:pt x="1570" y="619"/>
                </a:cubicBezTo>
                <a:cubicBezTo>
                  <a:pt x="1570" y="620"/>
                  <a:pt x="1569" y="621"/>
                  <a:pt x="1568" y="621"/>
                </a:cubicBezTo>
                <a:cubicBezTo>
                  <a:pt x="1568" y="621"/>
                  <a:pt x="1568" y="621"/>
                  <a:pt x="1568" y="621"/>
                </a:cubicBezTo>
                <a:close/>
                <a:moveTo>
                  <a:pt x="29" y="588"/>
                </a:moveTo>
                <a:cubicBezTo>
                  <a:pt x="29" y="588"/>
                  <a:pt x="29" y="588"/>
                  <a:pt x="28" y="588"/>
                </a:cubicBezTo>
                <a:cubicBezTo>
                  <a:pt x="28" y="588"/>
                  <a:pt x="27" y="587"/>
                  <a:pt x="27" y="586"/>
                </a:cubicBezTo>
                <a:cubicBezTo>
                  <a:pt x="29" y="580"/>
                  <a:pt x="31" y="574"/>
                  <a:pt x="33" y="568"/>
                </a:cubicBezTo>
                <a:cubicBezTo>
                  <a:pt x="33" y="567"/>
                  <a:pt x="34" y="566"/>
                  <a:pt x="35" y="566"/>
                </a:cubicBezTo>
                <a:cubicBezTo>
                  <a:pt x="36" y="567"/>
                  <a:pt x="36" y="568"/>
                  <a:pt x="36" y="569"/>
                </a:cubicBezTo>
                <a:cubicBezTo>
                  <a:pt x="34" y="575"/>
                  <a:pt x="32" y="581"/>
                  <a:pt x="31" y="587"/>
                </a:cubicBezTo>
                <a:cubicBezTo>
                  <a:pt x="30" y="588"/>
                  <a:pt x="30" y="588"/>
                  <a:pt x="29" y="588"/>
                </a:cubicBezTo>
                <a:close/>
                <a:moveTo>
                  <a:pt x="1558" y="584"/>
                </a:moveTo>
                <a:cubicBezTo>
                  <a:pt x="1558" y="584"/>
                  <a:pt x="1557" y="583"/>
                  <a:pt x="1557" y="582"/>
                </a:cubicBezTo>
                <a:cubicBezTo>
                  <a:pt x="1555" y="576"/>
                  <a:pt x="1553" y="570"/>
                  <a:pt x="1551" y="564"/>
                </a:cubicBezTo>
                <a:cubicBezTo>
                  <a:pt x="1551" y="563"/>
                  <a:pt x="1552" y="562"/>
                  <a:pt x="1552" y="562"/>
                </a:cubicBezTo>
                <a:cubicBezTo>
                  <a:pt x="1553" y="561"/>
                  <a:pt x="1554" y="562"/>
                  <a:pt x="1555" y="563"/>
                </a:cubicBezTo>
                <a:cubicBezTo>
                  <a:pt x="1557" y="569"/>
                  <a:pt x="1558" y="575"/>
                  <a:pt x="1560" y="581"/>
                </a:cubicBezTo>
                <a:cubicBezTo>
                  <a:pt x="1560" y="582"/>
                  <a:pt x="1560" y="583"/>
                  <a:pt x="1559" y="584"/>
                </a:cubicBezTo>
                <a:cubicBezTo>
                  <a:pt x="1559" y="584"/>
                  <a:pt x="1559" y="584"/>
                  <a:pt x="1558" y="584"/>
                </a:cubicBezTo>
                <a:close/>
                <a:moveTo>
                  <a:pt x="40" y="551"/>
                </a:moveTo>
                <a:cubicBezTo>
                  <a:pt x="40" y="551"/>
                  <a:pt x="40" y="551"/>
                  <a:pt x="39" y="551"/>
                </a:cubicBezTo>
                <a:cubicBezTo>
                  <a:pt x="38" y="551"/>
                  <a:pt x="38" y="550"/>
                  <a:pt x="38" y="549"/>
                </a:cubicBezTo>
                <a:cubicBezTo>
                  <a:pt x="40" y="543"/>
                  <a:pt x="42" y="537"/>
                  <a:pt x="44" y="531"/>
                </a:cubicBezTo>
                <a:cubicBezTo>
                  <a:pt x="45" y="530"/>
                  <a:pt x="46" y="529"/>
                  <a:pt x="47" y="530"/>
                </a:cubicBezTo>
                <a:cubicBezTo>
                  <a:pt x="48" y="530"/>
                  <a:pt x="48" y="531"/>
                  <a:pt x="48" y="532"/>
                </a:cubicBezTo>
                <a:cubicBezTo>
                  <a:pt x="46" y="538"/>
                  <a:pt x="44" y="544"/>
                  <a:pt x="42" y="550"/>
                </a:cubicBezTo>
                <a:cubicBezTo>
                  <a:pt x="41" y="551"/>
                  <a:pt x="41" y="551"/>
                  <a:pt x="40" y="551"/>
                </a:cubicBezTo>
                <a:close/>
                <a:moveTo>
                  <a:pt x="1547" y="547"/>
                </a:moveTo>
                <a:cubicBezTo>
                  <a:pt x="1546" y="547"/>
                  <a:pt x="1546" y="546"/>
                  <a:pt x="1545" y="545"/>
                </a:cubicBezTo>
                <a:cubicBezTo>
                  <a:pt x="1543" y="539"/>
                  <a:pt x="1541" y="533"/>
                  <a:pt x="1539" y="527"/>
                </a:cubicBezTo>
                <a:cubicBezTo>
                  <a:pt x="1539" y="526"/>
                  <a:pt x="1539" y="525"/>
                  <a:pt x="1540" y="525"/>
                </a:cubicBezTo>
                <a:cubicBezTo>
                  <a:pt x="1541" y="525"/>
                  <a:pt x="1542" y="525"/>
                  <a:pt x="1543" y="526"/>
                </a:cubicBezTo>
                <a:cubicBezTo>
                  <a:pt x="1545" y="532"/>
                  <a:pt x="1547" y="538"/>
                  <a:pt x="1549" y="544"/>
                </a:cubicBezTo>
                <a:cubicBezTo>
                  <a:pt x="1549" y="545"/>
                  <a:pt x="1549" y="546"/>
                  <a:pt x="1548" y="547"/>
                </a:cubicBezTo>
                <a:cubicBezTo>
                  <a:pt x="1548" y="547"/>
                  <a:pt x="1547" y="547"/>
                  <a:pt x="1547" y="547"/>
                </a:cubicBezTo>
                <a:close/>
                <a:moveTo>
                  <a:pt x="53" y="515"/>
                </a:moveTo>
                <a:cubicBezTo>
                  <a:pt x="53" y="515"/>
                  <a:pt x="52" y="515"/>
                  <a:pt x="52" y="515"/>
                </a:cubicBezTo>
                <a:cubicBezTo>
                  <a:pt x="51" y="514"/>
                  <a:pt x="51" y="513"/>
                  <a:pt x="51" y="513"/>
                </a:cubicBezTo>
                <a:cubicBezTo>
                  <a:pt x="53" y="506"/>
                  <a:pt x="56" y="500"/>
                  <a:pt x="58" y="494"/>
                </a:cubicBezTo>
                <a:cubicBezTo>
                  <a:pt x="59" y="494"/>
                  <a:pt x="60" y="493"/>
                  <a:pt x="61" y="493"/>
                </a:cubicBezTo>
                <a:cubicBezTo>
                  <a:pt x="62" y="494"/>
                  <a:pt x="62" y="495"/>
                  <a:pt x="62" y="496"/>
                </a:cubicBezTo>
                <a:cubicBezTo>
                  <a:pt x="59" y="502"/>
                  <a:pt x="57" y="508"/>
                  <a:pt x="54" y="514"/>
                </a:cubicBezTo>
                <a:cubicBezTo>
                  <a:pt x="54" y="515"/>
                  <a:pt x="54" y="515"/>
                  <a:pt x="53" y="515"/>
                </a:cubicBezTo>
                <a:close/>
                <a:moveTo>
                  <a:pt x="1534" y="510"/>
                </a:moveTo>
                <a:cubicBezTo>
                  <a:pt x="1533" y="510"/>
                  <a:pt x="1533" y="510"/>
                  <a:pt x="1532" y="509"/>
                </a:cubicBezTo>
                <a:cubicBezTo>
                  <a:pt x="1530" y="503"/>
                  <a:pt x="1528" y="497"/>
                  <a:pt x="1525" y="491"/>
                </a:cubicBezTo>
                <a:cubicBezTo>
                  <a:pt x="1525" y="491"/>
                  <a:pt x="1525" y="490"/>
                  <a:pt x="1526" y="489"/>
                </a:cubicBezTo>
                <a:cubicBezTo>
                  <a:pt x="1527" y="489"/>
                  <a:pt x="1528" y="489"/>
                  <a:pt x="1529" y="490"/>
                </a:cubicBezTo>
                <a:cubicBezTo>
                  <a:pt x="1531" y="496"/>
                  <a:pt x="1533" y="502"/>
                  <a:pt x="1536" y="508"/>
                </a:cubicBezTo>
                <a:cubicBezTo>
                  <a:pt x="1536" y="509"/>
                  <a:pt x="1536" y="510"/>
                  <a:pt x="1535" y="510"/>
                </a:cubicBezTo>
                <a:cubicBezTo>
                  <a:pt x="1535" y="510"/>
                  <a:pt x="1534" y="510"/>
                  <a:pt x="1534" y="510"/>
                </a:cubicBezTo>
                <a:close/>
                <a:moveTo>
                  <a:pt x="67" y="479"/>
                </a:moveTo>
                <a:cubicBezTo>
                  <a:pt x="67" y="479"/>
                  <a:pt x="67" y="479"/>
                  <a:pt x="67" y="479"/>
                </a:cubicBezTo>
                <a:cubicBezTo>
                  <a:pt x="66" y="479"/>
                  <a:pt x="65" y="478"/>
                  <a:pt x="66" y="477"/>
                </a:cubicBezTo>
                <a:cubicBezTo>
                  <a:pt x="68" y="471"/>
                  <a:pt x="71" y="465"/>
                  <a:pt x="74" y="459"/>
                </a:cubicBezTo>
                <a:cubicBezTo>
                  <a:pt x="74" y="458"/>
                  <a:pt x="75" y="458"/>
                  <a:pt x="76" y="458"/>
                </a:cubicBezTo>
                <a:cubicBezTo>
                  <a:pt x="77" y="458"/>
                  <a:pt x="77" y="460"/>
                  <a:pt x="77" y="460"/>
                </a:cubicBezTo>
                <a:cubicBezTo>
                  <a:pt x="74" y="466"/>
                  <a:pt x="72" y="472"/>
                  <a:pt x="69" y="478"/>
                </a:cubicBezTo>
                <a:cubicBezTo>
                  <a:pt x="69" y="479"/>
                  <a:pt x="68" y="479"/>
                  <a:pt x="67" y="479"/>
                </a:cubicBezTo>
                <a:close/>
                <a:moveTo>
                  <a:pt x="1519" y="475"/>
                </a:moveTo>
                <a:cubicBezTo>
                  <a:pt x="1519" y="475"/>
                  <a:pt x="1518" y="474"/>
                  <a:pt x="1518" y="474"/>
                </a:cubicBezTo>
                <a:cubicBezTo>
                  <a:pt x="1515" y="468"/>
                  <a:pt x="1512" y="462"/>
                  <a:pt x="1510" y="456"/>
                </a:cubicBezTo>
                <a:cubicBezTo>
                  <a:pt x="1509" y="455"/>
                  <a:pt x="1510" y="454"/>
                  <a:pt x="1511" y="454"/>
                </a:cubicBezTo>
                <a:cubicBezTo>
                  <a:pt x="1511" y="454"/>
                  <a:pt x="1512" y="454"/>
                  <a:pt x="1513" y="455"/>
                </a:cubicBezTo>
                <a:cubicBezTo>
                  <a:pt x="1516" y="461"/>
                  <a:pt x="1518" y="466"/>
                  <a:pt x="1521" y="472"/>
                </a:cubicBezTo>
                <a:cubicBezTo>
                  <a:pt x="1521" y="473"/>
                  <a:pt x="1521" y="474"/>
                  <a:pt x="1520" y="475"/>
                </a:cubicBezTo>
                <a:cubicBezTo>
                  <a:pt x="1520" y="475"/>
                  <a:pt x="1520" y="475"/>
                  <a:pt x="1519" y="475"/>
                </a:cubicBezTo>
                <a:close/>
                <a:moveTo>
                  <a:pt x="84" y="444"/>
                </a:moveTo>
                <a:cubicBezTo>
                  <a:pt x="84" y="444"/>
                  <a:pt x="83" y="444"/>
                  <a:pt x="83" y="444"/>
                </a:cubicBezTo>
                <a:cubicBezTo>
                  <a:pt x="82" y="443"/>
                  <a:pt x="82" y="442"/>
                  <a:pt x="82" y="441"/>
                </a:cubicBezTo>
                <a:cubicBezTo>
                  <a:pt x="85" y="436"/>
                  <a:pt x="88" y="430"/>
                  <a:pt x="91" y="424"/>
                </a:cubicBezTo>
                <a:cubicBezTo>
                  <a:pt x="92" y="423"/>
                  <a:pt x="93" y="423"/>
                  <a:pt x="93" y="423"/>
                </a:cubicBezTo>
                <a:cubicBezTo>
                  <a:pt x="94" y="424"/>
                  <a:pt x="95" y="425"/>
                  <a:pt x="94" y="426"/>
                </a:cubicBezTo>
                <a:cubicBezTo>
                  <a:pt x="91" y="432"/>
                  <a:pt x="88" y="437"/>
                  <a:pt x="85" y="443"/>
                </a:cubicBezTo>
                <a:cubicBezTo>
                  <a:pt x="85" y="444"/>
                  <a:pt x="84" y="444"/>
                  <a:pt x="84" y="444"/>
                </a:cubicBezTo>
                <a:close/>
                <a:moveTo>
                  <a:pt x="1503" y="440"/>
                </a:moveTo>
                <a:cubicBezTo>
                  <a:pt x="1502" y="440"/>
                  <a:pt x="1502" y="440"/>
                  <a:pt x="1501" y="439"/>
                </a:cubicBezTo>
                <a:cubicBezTo>
                  <a:pt x="1498" y="433"/>
                  <a:pt x="1495" y="428"/>
                  <a:pt x="1492" y="422"/>
                </a:cubicBezTo>
                <a:cubicBezTo>
                  <a:pt x="1492" y="421"/>
                  <a:pt x="1492" y="420"/>
                  <a:pt x="1493" y="420"/>
                </a:cubicBezTo>
                <a:cubicBezTo>
                  <a:pt x="1494" y="419"/>
                  <a:pt x="1495" y="420"/>
                  <a:pt x="1496" y="420"/>
                </a:cubicBezTo>
                <a:cubicBezTo>
                  <a:pt x="1499" y="426"/>
                  <a:pt x="1502" y="432"/>
                  <a:pt x="1504" y="438"/>
                </a:cubicBezTo>
                <a:cubicBezTo>
                  <a:pt x="1505" y="438"/>
                  <a:pt x="1505" y="439"/>
                  <a:pt x="1504" y="440"/>
                </a:cubicBezTo>
                <a:cubicBezTo>
                  <a:pt x="1503" y="440"/>
                  <a:pt x="1503" y="440"/>
                  <a:pt x="1503" y="440"/>
                </a:cubicBezTo>
                <a:close/>
                <a:moveTo>
                  <a:pt x="102" y="410"/>
                </a:moveTo>
                <a:cubicBezTo>
                  <a:pt x="102" y="410"/>
                  <a:pt x="101" y="410"/>
                  <a:pt x="101" y="410"/>
                </a:cubicBezTo>
                <a:cubicBezTo>
                  <a:pt x="100" y="409"/>
                  <a:pt x="100" y="408"/>
                  <a:pt x="100" y="407"/>
                </a:cubicBezTo>
                <a:cubicBezTo>
                  <a:pt x="104" y="402"/>
                  <a:pt x="107" y="396"/>
                  <a:pt x="110" y="390"/>
                </a:cubicBezTo>
                <a:cubicBezTo>
                  <a:pt x="111" y="390"/>
                  <a:pt x="112" y="389"/>
                  <a:pt x="112" y="390"/>
                </a:cubicBezTo>
                <a:cubicBezTo>
                  <a:pt x="113" y="390"/>
                  <a:pt x="114" y="391"/>
                  <a:pt x="113" y="392"/>
                </a:cubicBezTo>
                <a:cubicBezTo>
                  <a:pt x="110" y="398"/>
                  <a:pt x="107" y="403"/>
                  <a:pt x="103" y="409"/>
                </a:cubicBezTo>
                <a:cubicBezTo>
                  <a:pt x="103" y="410"/>
                  <a:pt x="103" y="410"/>
                  <a:pt x="102" y="410"/>
                </a:cubicBezTo>
                <a:close/>
                <a:moveTo>
                  <a:pt x="1485" y="406"/>
                </a:moveTo>
                <a:cubicBezTo>
                  <a:pt x="1484" y="406"/>
                  <a:pt x="1483" y="406"/>
                  <a:pt x="1483" y="405"/>
                </a:cubicBezTo>
                <a:cubicBezTo>
                  <a:pt x="1480" y="400"/>
                  <a:pt x="1477" y="394"/>
                  <a:pt x="1473" y="389"/>
                </a:cubicBezTo>
                <a:cubicBezTo>
                  <a:pt x="1473" y="388"/>
                  <a:pt x="1473" y="387"/>
                  <a:pt x="1474" y="386"/>
                </a:cubicBezTo>
                <a:cubicBezTo>
                  <a:pt x="1475" y="386"/>
                  <a:pt x="1476" y="386"/>
                  <a:pt x="1477" y="387"/>
                </a:cubicBezTo>
                <a:cubicBezTo>
                  <a:pt x="1480" y="392"/>
                  <a:pt x="1483" y="398"/>
                  <a:pt x="1486" y="403"/>
                </a:cubicBezTo>
                <a:cubicBezTo>
                  <a:pt x="1487" y="404"/>
                  <a:pt x="1486" y="405"/>
                  <a:pt x="1486" y="406"/>
                </a:cubicBezTo>
                <a:cubicBezTo>
                  <a:pt x="1485" y="406"/>
                  <a:pt x="1485" y="406"/>
                  <a:pt x="1485" y="406"/>
                </a:cubicBezTo>
                <a:close/>
                <a:moveTo>
                  <a:pt x="122" y="377"/>
                </a:moveTo>
                <a:cubicBezTo>
                  <a:pt x="121" y="377"/>
                  <a:pt x="121" y="376"/>
                  <a:pt x="121" y="376"/>
                </a:cubicBezTo>
                <a:cubicBezTo>
                  <a:pt x="120" y="376"/>
                  <a:pt x="120" y="375"/>
                  <a:pt x="120" y="374"/>
                </a:cubicBezTo>
                <a:cubicBezTo>
                  <a:pt x="124" y="368"/>
                  <a:pt x="127" y="363"/>
                  <a:pt x="131" y="358"/>
                </a:cubicBezTo>
                <a:cubicBezTo>
                  <a:pt x="131" y="357"/>
                  <a:pt x="132" y="357"/>
                  <a:pt x="133" y="357"/>
                </a:cubicBezTo>
                <a:cubicBezTo>
                  <a:pt x="134" y="358"/>
                  <a:pt x="134" y="359"/>
                  <a:pt x="134" y="360"/>
                </a:cubicBezTo>
                <a:cubicBezTo>
                  <a:pt x="130" y="365"/>
                  <a:pt x="127" y="370"/>
                  <a:pt x="123" y="376"/>
                </a:cubicBezTo>
                <a:cubicBezTo>
                  <a:pt x="123" y="376"/>
                  <a:pt x="122" y="377"/>
                  <a:pt x="122" y="377"/>
                </a:cubicBezTo>
                <a:close/>
                <a:moveTo>
                  <a:pt x="1465" y="373"/>
                </a:moveTo>
                <a:cubicBezTo>
                  <a:pt x="1464" y="373"/>
                  <a:pt x="1464" y="373"/>
                  <a:pt x="1463" y="372"/>
                </a:cubicBezTo>
                <a:cubicBezTo>
                  <a:pt x="1460" y="367"/>
                  <a:pt x="1456" y="361"/>
                  <a:pt x="1453" y="356"/>
                </a:cubicBezTo>
                <a:cubicBezTo>
                  <a:pt x="1452" y="355"/>
                  <a:pt x="1453" y="354"/>
                  <a:pt x="1453" y="354"/>
                </a:cubicBezTo>
                <a:cubicBezTo>
                  <a:pt x="1454" y="353"/>
                  <a:pt x="1455" y="353"/>
                  <a:pt x="1456" y="354"/>
                </a:cubicBezTo>
                <a:cubicBezTo>
                  <a:pt x="1459" y="360"/>
                  <a:pt x="1463" y="365"/>
                  <a:pt x="1466" y="370"/>
                </a:cubicBezTo>
                <a:cubicBezTo>
                  <a:pt x="1467" y="371"/>
                  <a:pt x="1467" y="372"/>
                  <a:pt x="1466" y="373"/>
                </a:cubicBezTo>
                <a:cubicBezTo>
                  <a:pt x="1466" y="373"/>
                  <a:pt x="1465" y="373"/>
                  <a:pt x="1465" y="373"/>
                </a:cubicBezTo>
                <a:close/>
                <a:moveTo>
                  <a:pt x="143" y="344"/>
                </a:moveTo>
                <a:cubicBezTo>
                  <a:pt x="143" y="344"/>
                  <a:pt x="142" y="344"/>
                  <a:pt x="142" y="344"/>
                </a:cubicBezTo>
                <a:cubicBezTo>
                  <a:pt x="141" y="343"/>
                  <a:pt x="141" y="342"/>
                  <a:pt x="141" y="342"/>
                </a:cubicBezTo>
                <a:cubicBezTo>
                  <a:pt x="145" y="336"/>
                  <a:pt x="149" y="331"/>
                  <a:pt x="153" y="326"/>
                </a:cubicBezTo>
                <a:cubicBezTo>
                  <a:pt x="153" y="325"/>
                  <a:pt x="154" y="325"/>
                  <a:pt x="155" y="325"/>
                </a:cubicBezTo>
                <a:cubicBezTo>
                  <a:pt x="156" y="326"/>
                  <a:pt x="156" y="327"/>
                  <a:pt x="156" y="328"/>
                </a:cubicBezTo>
                <a:cubicBezTo>
                  <a:pt x="152" y="333"/>
                  <a:pt x="148" y="338"/>
                  <a:pt x="144" y="344"/>
                </a:cubicBezTo>
                <a:cubicBezTo>
                  <a:pt x="144" y="344"/>
                  <a:pt x="143" y="344"/>
                  <a:pt x="143" y="344"/>
                </a:cubicBezTo>
                <a:close/>
                <a:moveTo>
                  <a:pt x="1443" y="341"/>
                </a:moveTo>
                <a:cubicBezTo>
                  <a:pt x="1443" y="341"/>
                  <a:pt x="1442" y="341"/>
                  <a:pt x="1442" y="340"/>
                </a:cubicBezTo>
                <a:cubicBezTo>
                  <a:pt x="1438" y="335"/>
                  <a:pt x="1435" y="330"/>
                  <a:pt x="1431" y="325"/>
                </a:cubicBezTo>
                <a:cubicBezTo>
                  <a:pt x="1430" y="324"/>
                  <a:pt x="1430" y="323"/>
                  <a:pt x="1431" y="322"/>
                </a:cubicBezTo>
                <a:cubicBezTo>
                  <a:pt x="1432" y="322"/>
                  <a:pt x="1433" y="322"/>
                  <a:pt x="1434" y="323"/>
                </a:cubicBezTo>
                <a:cubicBezTo>
                  <a:pt x="1437" y="328"/>
                  <a:pt x="1441" y="333"/>
                  <a:pt x="1445" y="338"/>
                </a:cubicBezTo>
                <a:cubicBezTo>
                  <a:pt x="1445" y="339"/>
                  <a:pt x="1445" y="340"/>
                  <a:pt x="1444" y="341"/>
                </a:cubicBezTo>
                <a:cubicBezTo>
                  <a:pt x="1444" y="341"/>
                  <a:pt x="1444" y="341"/>
                  <a:pt x="1443" y="341"/>
                </a:cubicBezTo>
                <a:close/>
                <a:moveTo>
                  <a:pt x="166" y="313"/>
                </a:moveTo>
                <a:cubicBezTo>
                  <a:pt x="165" y="313"/>
                  <a:pt x="165" y="313"/>
                  <a:pt x="165" y="313"/>
                </a:cubicBezTo>
                <a:cubicBezTo>
                  <a:pt x="164" y="312"/>
                  <a:pt x="164" y="311"/>
                  <a:pt x="164" y="310"/>
                </a:cubicBezTo>
                <a:cubicBezTo>
                  <a:pt x="168" y="305"/>
                  <a:pt x="172" y="300"/>
                  <a:pt x="176" y="295"/>
                </a:cubicBezTo>
                <a:cubicBezTo>
                  <a:pt x="177" y="294"/>
                  <a:pt x="178" y="294"/>
                  <a:pt x="179" y="295"/>
                </a:cubicBezTo>
                <a:cubicBezTo>
                  <a:pt x="180" y="295"/>
                  <a:pt x="180" y="297"/>
                  <a:pt x="179" y="297"/>
                </a:cubicBezTo>
                <a:cubicBezTo>
                  <a:pt x="175" y="302"/>
                  <a:pt x="171" y="307"/>
                  <a:pt x="167" y="312"/>
                </a:cubicBezTo>
                <a:cubicBezTo>
                  <a:pt x="167" y="313"/>
                  <a:pt x="166" y="313"/>
                  <a:pt x="166" y="313"/>
                </a:cubicBezTo>
                <a:close/>
                <a:moveTo>
                  <a:pt x="1421" y="310"/>
                </a:moveTo>
                <a:cubicBezTo>
                  <a:pt x="1420" y="310"/>
                  <a:pt x="1419" y="310"/>
                  <a:pt x="1419" y="309"/>
                </a:cubicBezTo>
                <a:cubicBezTo>
                  <a:pt x="1415" y="304"/>
                  <a:pt x="1411" y="299"/>
                  <a:pt x="1407" y="294"/>
                </a:cubicBezTo>
                <a:cubicBezTo>
                  <a:pt x="1407" y="294"/>
                  <a:pt x="1407" y="292"/>
                  <a:pt x="1407" y="292"/>
                </a:cubicBezTo>
                <a:cubicBezTo>
                  <a:pt x="1408" y="291"/>
                  <a:pt x="1409" y="291"/>
                  <a:pt x="1410" y="292"/>
                </a:cubicBezTo>
                <a:cubicBezTo>
                  <a:pt x="1414" y="297"/>
                  <a:pt x="1418" y="302"/>
                  <a:pt x="1422" y="307"/>
                </a:cubicBezTo>
                <a:cubicBezTo>
                  <a:pt x="1423" y="308"/>
                  <a:pt x="1422" y="309"/>
                  <a:pt x="1422" y="310"/>
                </a:cubicBezTo>
                <a:cubicBezTo>
                  <a:pt x="1421" y="310"/>
                  <a:pt x="1421" y="310"/>
                  <a:pt x="1421" y="310"/>
                </a:cubicBezTo>
                <a:close/>
                <a:moveTo>
                  <a:pt x="190" y="283"/>
                </a:moveTo>
                <a:cubicBezTo>
                  <a:pt x="190" y="283"/>
                  <a:pt x="189" y="283"/>
                  <a:pt x="189" y="283"/>
                </a:cubicBezTo>
                <a:cubicBezTo>
                  <a:pt x="188" y="282"/>
                  <a:pt x="188" y="281"/>
                  <a:pt x="189" y="280"/>
                </a:cubicBezTo>
                <a:cubicBezTo>
                  <a:pt x="193" y="275"/>
                  <a:pt x="197" y="270"/>
                  <a:pt x="201" y="266"/>
                </a:cubicBezTo>
                <a:cubicBezTo>
                  <a:pt x="202" y="265"/>
                  <a:pt x="203" y="265"/>
                  <a:pt x="204" y="265"/>
                </a:cubicBezTo>
                <a:cubicBezTo>
                  <a:pt x="205" y="266"/>
                  <a:pt x="205" y="267"/>
                  <a:pt x="204" y="268"/>
                </a:cubicBezTo>
                <a:cubicBezTo>
                  <a:pt x="200" y="273"/>
                  <a:pt x="196" y="278"/>
                  <a:pt x="191" y="283"/>
                </a:cubicBezTo>
                <a:cubicBezTo>
                  <a:pt x="191" y="283"/>
                  <a:pt x="191" y="283"/>
                  <a:pt x="190" y="283"/>
                </a:cubicBezTo>
                <a:close/>
                <a:moveTo>
                  <a:pt x="1396" y="280"/>
                </a:moveTo>
                <a:cubicBezTo>
                  <a:pt x="1396" y="280"/>
                  <a:pt x="1395" y="280"/>
                  <a:pt x="1395" y="280"/>
                </a:cubicBezTo>
                <a:cubicBezTo>
                  <a:pt x="1391" y="275"/>
                  <a:pt x="1386" y="270"/>
                  <a:pt x="1382" y="265"/>
                </a:cubicBezTo>
                <a:cubicBezTo>
                  <a:pt x="1381" y="264"/>
                  <a:pt x="1381" y="263"/>
                  <a:pt x="1382" y="263"/>
                </a:cubicBezTo>
                <a:cubicBezTo>
                  <a:pt x="1383" y="262"/>
                  <a:pt x="1384" y="262"/>
                  <a:pt x="1385" y="263"/>
                </a:cubicBezTo>
                <a:cubicBezTo>
                  <a:pt x="1389" y="268"/>
                  <a:pt x="1393" y="272"/>
                  <a:pt x="1397" y="277"/>
                </a:cubicBezTo>
                <a:cubicBezTo>
                  <a:pt x="1398" y="278"/>
                  <a:pt x="1398" y="279"/>
                  <a:pt x="1397" y="280"/>
                </a:cubicBezTo>
                <a:cubicBezTo>
                  <a:pt x="1397" y="280"/>
                  <a:pt x="1397" y="280"/>
                  <a:pt x="1396" y="280"/>
                </a:cubicBezTo>
                <a:close/>
                <a:moveTo>
                  <a:pt x="216" y="254"/>
                </a:moveTo>
                <a:cubicBezTo>
                  <a:pt x="215" y="254"/>
                  <a:pt x="215" y="254"/>
                  <a:pt x="215" y="254"/>
                </a:cubicBezTo>
                <a:cubicBezTo>
                  <a:pt x="214" y="253"/>
                  <a:pt x="214" y="252"/>
                  <a:pt x="214" y="251"/>
                </a:cubicBezTo>
                <a:cubicBezTo>
                  <a:pt x="219" y="247"/>
                  <a:pt x="223" y="242"/>
                  <a:pt x="228" y="237"/>
                </a:cubicBezTo>
                <a:cubicBezTo>
                  <a:pt x="229" y="237"/>
                  <a:pt x="230" y="237"/>
                  <a:pt x="230" y="237"/>
                </a:cubicBezTo>
                <a:cubicBezTo>
                  <a:pt x="231" y="238"/>
                  <a:pt x="231" y="239"/>
                  <a:pt x="230" y="240"/>
                </a:cubicBezTo>
                <a:cubicBezTo>
                  <a:pt x="226" y="244"/>
                  <a:pt x="221" y="249"/>
                  <a:pt x="217" y="254"/>
                </a:cubicBezTo>
                <a:cubicBezTo>
                  <a:pt x="217" y="254"/>
                  <a:pt x="216" y="254"/>
                  <a:pt x="216" y="254"/>
                </a:cubicBezTo>
                <a:close/>
                <a:moveTo>
                  <a:pt x="1370" y="252"/>
                </a:moveTo>
                <a:cubicBezTo>
                  <a:pt x="1370" y="252"/>
                  <a:pt x="1369" y="251"/>
                  <a:pt x="1369" y="251"/>
                </a:cubicBezTo>
                <a:cubicBezTo>
                  <a:pt x="1365" y="246"/>
                  <a:pt x="1360" y="242"/>
                  <a:pt x="1356" y="237"/>
                </a:cubicBezTo>
                <a:cubicBezTo>
                  <a:pt x="1355" y="236"/>
                  <a:pt x="1355" y="235"/>
                  <a:pt x="1356" y="235"/>
                </a:cubicBezTo>
                <a:cubicBezTo>
                  <a:pt x="1356" y="234"/>
                  <a:pt x="1357" y="234"/>
                  <a:pt x="1358" y="235"/>
                </a:cubicBezTo>
                <a:cubicBezTo>
                  <a:pt x="1363" y="239"/>
                  <a:pt x="1367" y="244"/>
                  <a:pt x="1372" y="249"/>
                </a:cubicBezTo>
                <a:cubicBezTo>
                  <a:pt x="1372" y="249"/>
                  <a:pt x="1372" y="250"/>
                  <a:pt x="1372" y="251"/>
                </a:cubicBezTo>
                <a:cubicBezTo>
                  <a:pt x="1371" y="251"/>
                  <a:pt x="1371" y="252"/>
                  <a:pt x="1370" y="252"/>
                </a:cubicBezTo>
                <a:close/>
                <a:moveTo>
                  <a:pt x="243" y="227"/>
                </a:moveTo>
                <a:cubicBezTo>
                  <a:pt x="242" y="227"/>
                  <a:pt x="242" y="227"/>
                  <a:pt x="242" y="226"/>
                </a:cubicBezTo>
                <a:cubicBezTo>
                  <a:pt x="241" y="226"/>
                  <a:pt x="241" y="224"/>
                  <a:pt x="242" y="224"/>
                </a:cubicBezTo>
                <a:cubicBezTo>
                  <a:pt x="246" y="219"/>
                  <a:pt x="251" y="215"/>
                  <a:pt x="256" y="211"/>
                </a:cubicBezTo>
                <a:cubicBezTo>
                  <a:pt x="256" y="210"/>
                  <a:pt x="258" y="210"/>
                  <a:pt x="258" y="211"/>
                </a:cubicBezTo>
                <a:cubicBezTo>
                  <a:pt x="259" y="211"/>
                  <a:pt x="259" y="212"/>
                  <a:pt x="258" y="213"/>
                </a:cubicBezTo>
                <a:cubicBezTo>
                  <a:pt x="253" y="217"/>
                  <a:pt x="249" y="222"/>
                  <a:pt x="244" y="226"/>
                </a:cubicBezTo>
                <a:cubicBezTo>
                  <a:pt x="244" y="227"/>
                  <a:pt x="243" y="227"/>
                  <a:pt x="243" y="227"/>
                </a:cubicBezTo>
                <a:close/>
                <a:moveTo>
                  <a:pt x="1343" y="224"/>
                </a:moveTo>
                <a:cubicBezTo>
                  <a:pt x="1343" y="224"/>
                  <a:pt x="1342" y="224"/>
                  <a:pt x="1342" y="224"/>
                </a:cubicBezTo>
                <a:cubicBezTo>
                  <a:pt x="1337" y="219"/>
                  <a:pt x="1333" y="215"/>
                  <a:pt x="1328" y="211"/>
                </a:cubicBezTo>
                <a:cubicBezTo>
                  <a:pt x="1327" y="210"/>
                  <a:pt x="1327" y="209"/>
                  <a:pt x="1328" y="208"/>
                </a:cubicBezTo>
                <a:cubicBezTo>
                  <a:pt x="1328" y="207"/>
                  <a:pt x="1329" y="207"/>
                  <a:pt x="1330" y="208"/>
                </a:cubicBezTo>
                <a:cubicBezTo>
                  <a:pt x="1335" y="212"/>
                  <a:pt x="1340" y="217"/>
                  <a:pt x="1344" y="221"/>
                </a:cubicBezTo>
                <a:cubicBezTo>
                  <a:pt x="1345" y="222"/>
                  <a:pt x="1345" y="223"/>
                  <a:pt x="1344" y="224"/>
                </a:cubicBezTo>
                <a:cubicBezTo>
                  <a:pt x="1344" y="224"/>
                  <a:pt x="1344" y="224"/>
                  <a:pt x="1343" y="224"/>
                </a:cubicBezTo>
                <a:close/>
                <a:moveTo>
                  <a:pt x="271" y="201"/>
                </a:moveTo>
                <a:cubicBezTo>
                  <a:pt x="271" y="201"/>
                  <a:pt x="270" y="200"/>
                  <a:pt x="270" y="200"/>
                </a:cubicBezTo>
                <a:cubicBezTo>
                  <a:pt x="269" y="199"/>
                  <a:pt x="269" y="198"/>
                  <a:pt x="270" y="198"/>
                </a:cubicBezTo>
                <a:cubicBezTo>
                  <a:pt x="275" y="193"/>
                  <a:pt x="280" y="189"/>
                  <a:pt x="285" y="185"/>
                </a:cubicBezTo>
                <a:cubicBezTo>
                  <a:pt x="285" y="184"/>
                  <a:pt x="287" y="184"/>
                  <a:pt x="287" y="185"/>
                </a:cubicBezTo>
                <a:cubicBezTo>
                  <a:pt x="288" y="186"/>
                  <a:pt x="288" y="187"/>
                  <a:pt x="287" y="188"/>
                </a:cubicBezTo>
                <a:cubicBezTo>
                  <a:pt x="282" y="192"/>
                  <a:pt x="277" y="196"/>
                  <a:pt x="272" y="200"/>
                </a:cubicBezTo>
                <a:cubicBezTo>
                  <a:pt x="272" y="201"/>
                  <a:pt x="272" y="201"/>
                  <a:pt x="271" y="201"/>
                </a:cubicBezTo>
                <a:close/>
                <a:moveTo>
                  <a:pt x="1315" y="198"/>
                </a:moveTo>
                <a:cubicBezTo>
                  <a:pt x="1314" y="198"/>
                  <a:pt x="1314" y="198"/>
                  <a:pt x="1313" y="198"/>
                </a:cubicBezTo>
                <a:cubicBezTo>
                  <a:pt x="1309" y="193"/>
                  <a:pt x="1304" y="189"/>
                  <a:pt x="1299" y="185"/>
                </a:cubicBezTo>
                <a:cubicBezTo>
                  <a:pt x="1298" y="185"/>
                  <a:pt x="1298" y="183"/>
                  <a:pt x="1298" y="183"/>
                </a:cubicBezTo>
                <a:cubicBezTo>
                  <a:pt x="1299" y="182"/>
                  <a:pt x="1300" y="182"/>
                  <a:pt x="1301" y="183"/>
                </a:cubicBezTo>
                <a:cubicBezTo>
                  <a:pt x="1306" y="187"/>
                  <a:pt x="1311" y="191"/>
                  <a:pt x="1316" y="195"/>
                </a:cubicBezTo>
                <a:cubicBezTo>
                  <a:pt x="1316" y="196"/>
                  <a:pt x="1317" y="197"/>
                  <a:pt x="1316" y="198"/>
                </a:cubicBezTo>
                <a:cubicBezTo>
                  <a:pt x="1316" y="198"/>
                  <a:pt x="1315" y="198"/>
                  <a:pt x="1315" y="198"/>
                </a:cubicBezTo>
                <a:close/>
                <a:moveTo>
                  <a:pt x="301" y="176"/>
                </a:moveTo>
                <a:cubicBezTo>
                  <a:pt x="300" y="176"/>
                  <a:pt x="300" y="176"/>
                  <a:pt x="299" y="175"/>
                </a:cubicBezTo>
                <a:cubicBezTo>
                  <a:pt x="299" y="175"/>
                  <a:pt x="299" y="173"/>
                  <a:pt x="300" y="173"/>
                </a:cubicBezTo>
                <a:cubicBezTo>
                  <a:pt x="305" y="169"/>
                  <a:pt x="310" y="165"/>
                  <a:pt x="315" y="161"/>
                </a:cubicBezTo>
                <a:cubicBezTo>
                  <a:pt x="316" y="160"/>
                  <a:pt x="317" y="160"/>
                  <a:pt x="317" y="161"/>
                </a:cubicBezTo>
                <a:cubicBezTo>
                  <a:pt x="318" y="162"/>
                  <a:pt x="318" y="163"/>
                  <a:pt x="317" y="164"/>
                </a:cubicBezTo>
                <a:cubicBezTo>
                  <a:pt x="312" y="168"/>
                  <a:pt x="307" y="172"/>
                  <a:pt x="302" y="176"/>
                </a:cubicBezTo>
                <a:cubicBezTo>
                  <a:pt x="302" y="176"/>
                  <a:pt x="301" y="176"/>
                  <a:pt x="301" y="176"/>
                </a:cubicBezTo>
                <a:close/>
                <a:moveTo>
                  <a:pt x="1285" y="174"/>
                </a:moveTo>
                <a:cubicBezTo>
                  <a:pt x="1284" y="174"/>
                  <a:pt x="1284" y="173"/>
                  <a:pt x="1284" y="173"/>
                </a:cubicBezTo>
                <a:cubicBezTo>
                  <a:pt x="1279" y="169"/>
                  <a:pt x="1274" y="165"/>
                  <a:pt x="1268" y="161"/>
                </a:cubicBezTo>
                <a:cubicBezTo>
                  <a:pt x="1268" y="161"/>
                  <a:pt x="1268" y="160"/>
                  <a:pt x="1268" y="159"/>
                </a:cubicBezTo>
                <a:cubicBezTo>
                  <a:pt x="1269" y="158"/>
                  <a:pt x="1270" y="158"/>
                  <a:pt x="1271" y="159"/>
                </a:cubicBezTo>
                <a:cubicBezTo>
                  <a:pt x="1276" y="162"/>
                  <a:pt x="1281" y="166"/>
                  <a:pt x="1286" y="170"/>
                </a:cubicBezTo>
                <a:cubicBezTo>
                  <a:pt x="1287" y="171"/>
                  <a:pt x="1287" y="172"/>
                  <a:pt x="1286" y="173"/>
                </a:cubicBezTo>
                <a:cubicBezTo>
                  <a:pt x="1286" y="173"/>
                  <a:pt x="1285" y="174"/>
                  <a:pt x="1285" y="174"/>
                </a:cubicBezTo>
                <a:close/>
                <a:moveTo>
                  <a:pt x="332" y="153"/>
                </a:moveTo>
                <a:cubicBezTo>
                  <a:pt x="331" y="153"/>
                  <a:pt x="330" y="152"/>
                  <a:pt x="330" y="152"/>
                </a:cubicBezTo>
                <a:cubicBezTo>
                  <a:pt x="330" y="151"/>
                  <a:pt x="330" y="150"/>
                  <a:pt x="330" y="149"/>
                </a:cubicBezTo>
                <a:cubicBezTo>
                  <a:pt x="336" y="146"/>
                  <a:pt x="341" y="142"/>
                  <a:pt x="346" y="138"/>
                </a:cubicBezTo>
                <a:cubicBezTo>
                  <a:pt x="347" y="138"/>
                  <a:pt x="348" y="138"/>
                  <a:pt x="349" y="139"/>
                </a:cubicBezTo>
                <a:cubicBezTo>
                  <a:pt x="349" y="140"/>
                  <a:pt x="349" y="141"/>
                  <a:pt x="348" y="141"/>
                </a:cubicBezTo>
                <a:cubicBezTo>
                  <a:pt x="343" y="145"/>
                  <a:pt x="338" y="149"/>
                  <a:pt x="333" y="152"/>
                </a:cubicBezTo>
                <a:cubicBezTo>
                  <a:pt x="332" y="153"/>
                  <a:pt x="332" y="153"/>
                  <a:pt x="332" y="153"/>
                </a:cubicBezTo>
                <a:close/>
                <a:moveTo>
                  <a:pt x="1254" y="150"/>
                </a:moveTo>
                <a:cubicBezTo>
                  <a:pt x="1254" y="150"/>
                  <a:pt x="1253" y="150"/>
                  <a:pt x="1253" y="150"/>
                </a:cubicBezTo>
                <a:cubicBezTo>
                  <a:pt x="1248" y="146"/>
                  <a:pt x="1242" y="143"/>
                  <a:pt x="1237" y="139"/>
                </a:cubicBezTo>
                <a:cubicBezTo>
                  <a:pt x="1236" y="138"/>
                  <a:pt x="1236" y="137"/>
                  <a:pt x="1237" y="137"/>
                </a:cubicBezTo>
                <a:cubicBezTo>
                  <a:pt x="1237" y="136"/>
                  <a:pt x="1238" y="136"/>
                  <a:pt x="1239" y="136"/>
                </a:cubicBezTo>
                <a:cubicBezTo>
                  <a:pt x="1244" y="140"/>
                  <a:pt x="1250" y="143"/>
                  <a:pt x="1255" y="147"/>
                </a:cubicBezTo>
                <a:cubicBezTo>
                  <a:pt x="1256" y="148"/>
                  <a:pt x="1256" y="149"/>
                  <a:pt x="1255" y="150"/>
                </a:cubicBezTo>
                <a:cubicBezTo>
                  <a:pt x="1255" y="150"/>
                  <a:pt x="1254" y="150"/>
                  <a:pt x="1254" y="150"/>
                </a:cubicBezTo>
                <a:close/>
                <a:moveTo>
                  <a:pt x="363" y="131"/>
                </a:moveTo>
                <a:cubicBezTo>
                  <a:pt x="363" y="131"/>
                  <a:pt x="362" y="131"/>
                  <a:pt x="362" y="130"/>
                </a:cubicBezTo>
                <a:cubicBezTo>
                  <a:pt x="361" y="129"/>
                  <a:pt x="362" y="128"/>
                  <a:pt x="362" y="128"/>
                </a:cubicBezTo>
                <a:cubicBezTo>
                  <a:pt x="368" y="124"/>
                  <a:pt x="373" y="121"/>
                  <a:pt x="379" y="117"/>
                </a:cubicBezTo>
                <a:cubicBezTo>
                  <a:pt x="380" y="117"/>
                  <a:pt x="381" y="117"/>
                  <a:pt x="381" y="118"/>
                </a:cubicBezTo>
                <a:cubicBezTo>
                  <a:pt x="382" y="119"/>
                  <a:pt x="381" y="120"/>
                  <a:pt x="381" y="120"/>
                </a:cubicBezTo>
                <a:cubicBezTo>
                  <a:pt x="375" y="124"/>
                  <a:pt x="370" y="127"/>
                  <a:pt x="364" y="131"/>
                </a:cubicBezTo>
                <a:cubicBezTo>
                  <a:pt x="364" y="131"/>
                  <a:pt x="364" y="131"/>
                  <a:pt x="363" y="131"/>
                </a:cubicBezTo>
                <a:close/>
                <a:moveTo>
                  <a:pt x="1222" y="129"/>
                </a:moveTo>
                <a:cubicBezTo>
                  <a:pt x="1222" y="129"/>
                  <a:pt x="1221" y="129"/>
                  <a:pt x="1221" y="128"/>
                </a:cubicBezTo>
                <a:cubicBezTo>
                  <a:pt x="1216" y="125"/>
                  <a:pt x="1210" y="122"/>
                  <a:pt x="1205" y="118"/>
                </a:cubicBezTo>
                <a:cubicBezTo>
                  <a:pt x="1204" y="118"/>
                  <a:pt x="1203" y="117"/>
                  <a:pt x="1204" y="116"/>
                </a:cubicBezTo>
                <a:cubicBezTo>
                  <a:pt x="1204" y="115"/>
                  <a:pt x="1206" y="115"/>
                  <a:pt x="1206" y="115"/>
                </a:cubicBezTo>
                <a:cubicBezTo>
                  <a:pt x="1212" y="119"/>
                  <a:pt x="1217" y="122"/>
                  <a:pt x="1223" y="125"/>
                </a:cubicBezTo>
                <a:cubicBezTo>
                  <a:pt x="1224" y="126"/>
                  <a:pt x="1224" y="127"/>
                  <a:pt x="1223" y="128"/>
                </a:cubicBezTo>
                <a:cubicBezTo>
                  <a:pt x="1223" y="128"/>
                  <a:pt x="1222" y="129"/>
                  <a:pt x="1222" y="129"/>
                </a:cubicBezTo>
                <a:close/>
                <a:moveTo>
                  <a:pt x="396" y="111"/>
                </a:moveTo>
                <a:cubicBezTo>
                  <a:pt x="396" y="111"/>
                  <a:pt x="395" y="110"/>
                  <a:pt x="395" y="110"/>
                </a:cubicBezTo>
                <a:cubicBezTo>
                  <a:pt x="394" y="109"/>
                  <a:pt x="394" y="108"/>
                  <a:pt x="395" y="107"/>
                </a:cubicBezTo>
                <a:cubicBezTo>
                  <a:pt x="401" y="104"/>
                  <a:pt x="406" y="101"/>
                  <a:pt x="412" y="98"/>
                </a:cubicBezTo>
                <a:cubicBezTo>
                  <a:pt x="413" y="97"/>
                  <a:pt x="414" y="98"/>
                  <a:pt x="414" y="99"/>
                </a:cubicBezTo>
                <a:cubicBezTo>
                  <a:pt x="415" y="99"/>
                  <a:pt x="415" y="101"/>
                  <a:pt x="414" y="101"/>
                </a:cubicBezTo>
                <a:cubicBezTo>
                  <a:pt x="408" y="104"/>
                  <a:pt x="403" y="107"/>
                  <a:pt x="397" y="110"/>
                </a:cubicBezTo>
                <a:cubicBezTo>
                  <a:pt x="397" y="111"/>
                  <a:pt x="396" y="111"/>
                  <a:pt x="396" y="111"/>
                </a:cubicBezTo>
                <a:close/>
                <a:moveTo>
                  <a:pt x="1189" y="109"/>
                </a:moveTo>
                <a:cubicBezTo>
                  <a:pt x="1189" y="109"/>
                  <a:pt x="1188" y="109"/>
                  <a:pt x="1188" y="108"/>
                </a:cubicBezTo>
                <a:cubicBezTo>
                  <a:pt x="1182" y="105"/>
                  <a:pt x="1177" y="102"/>
                  <a:pt x="1171" y="99"/>
                </a:cubicBezTo>
                <a:cubicBezTo>
                  <a:pt x="1170" y="99"/>
                  <a:pt x="1170" y="97"/>
                  <a:pt x="1170" y="97"/>
                </a:cubicBezTo>
                <a:cubicBezTo>
                  <a:pt x="1171" y="96"/>
                  <a:pt x="1172" y="95"/>
                  <a:pt x="1173" y="96"/>
                </a:cubicBezTo>
                <a:cubicBezTo>
                  <a:pt x="1179" y="99"/>
                  <a:pt x="1184" y="102"/>
                  <a:pt x="1190" y="105"/>
                </a:cubicBezTo>
                <a:cubicBezTo>
                  <a:pt x="1191" y="106"/>
                  <a:pt x="1191" y="107"/>
                  <a:pt x="1190" y="108"/>
                </a:cubicBezTo>
                <a:cubicBezTo>
                  <a:pt x="1190" y="108"/>
                  <a:pt x="1189" y="109"/>
                  <a:pt x="1189" y="109"/>
                </a:cubicBezTo>
                <a:close/>
                <a:moveTo>
                  <a:pt x="430" y="92"/>
                </a:moveTo>
                <a:cubicBezTo>
                  <a:pt x="429" y="92"/>
                  <a:pt x="429" y="92"/>
                  <a:pt x="428" y="91"/>
                </a:cubicBezTo>
                <a:cubicBezTo>
                  <a:pt x="428" y="90"/>
                  <a:pt x="428" y="89"/>
                  <a:pt x="429" y="89"/>
                </a:cubicBezTo>
                <a:cubicBezTo>
                  <a:pt x="435" y="86"/>
                  <a:pt x="441" y="83"/>
                  <a:pt x="446" y="80"/>
                </a:cubicBezTo>
                <a:cubicBezTo>
                  <a:pt x="447" y="80"/>
                  <a:pt x="448" y="80"/>
                  <a:pt x="449" y="81"/>
                </a:cubicBezTo>
                <a:cubicBezTo>
                  <a:pt x="449" y="82"/>
                  <a:pt x="449" y="83"/>
                  <a:pt x="448" y="83"/>
                </a:cubicBezTo>
                <a:cubicBezTo>
                  <a:pt x="442" y="86"/>
                  <a:pt x="436" y="89"/>
                  <a:pt x="431" y="92"/>
                </a:cubicBezTo>
                <a:cubicBezTo>
                  <a:pt x="430" y="92"/>
                  <a:pt x="430" y="92"/>
                  <a:pt x="430" y="92"/>
                </a:cubicBezTo>
                <a:close/>
                <a:moveTo>
                  <a:pt x="1155" y="90"/>
                </a:moveTo>
                <a:cubicBezTo>
                  <a:pt x="1155" y="90"/>
                  <a:pt x="1154" y="90"/>
                  <a:pt x="1154" y="90"/>
                </a:cubicBezTo>
                <a:cubicBezTo>
                  <a:pt x="1148" y="87"/>
                  <a:pt x="1143" y="84"/>
                  <a:pt x="1137" y="81"/>
                </a:cubicBezTo>
                <a:cubicBezTo>
                  <a:pt x="1136" y="81"/>
                  <a:pt x="1136" y="80"/>
                  <a:pt x="1136" y="79"/>
                </a:cubicBezTo>
                <a:cubicBezTo>
                  <a:pt x="1136" y="78"/>
                  <a:pt x="1137" y="78"/>
                  <a:pt x="1138" y="78"/>
                </a:cubicBezTo>
                <a:cubicBezTo>
                  <a:pt x="1144" y="81"/>
                  <a:pt x="1150" y="84"/>
                  <a:pt x="1156" y="87"/>
                </a:cubicBezTo>
                <a:cubicBezTo>
                  <a:pt x="1157" y="87"/>
                  <a:pt x="1157" y="88"/>
                  <a:pt x="1156" y="89"/>
                </a:cubicBezTo>
                <a:cubicBezTo>
                  <a:pt x="1156" y="90"/>
                  <a:pt x="1156" y="90"/>
                  <a:pt x="1155" y="90"/>
                </a:cubicBezTo>
                <a:close/>
                <a:moveTo>
                  <a:pt x="465" y="75"/>
                </a:moveTo>
                <a:cubicBezTo>
                  <a:pt x="464" y="75"/>
                  <a:pt x="463" y="75"/>
                  <a:pt x="463" y="74"/>
                </a:cubicBezTo>
                <a:cubicBezTo>
                  <a:pt x="462" y="73"/>
                  <a:pt x="463" y="72"/>
                  <a:pt x="464" y="72"/>
                </a:cubicBezTo>
                <a:cubicBezTo>
                  <a:pt x="470" y="69"/>
                  <a:pt x="475" y="67"/>
                  <a:pt x="481" y="64"/>
                </a:cubicBezTo>
                <a:cubicBezTo>
                  <a:pt x="482" y="64"/>
                  <a:pt x="483" y="64"/>
                  <a:pt x="484" y="65"/>
                </a:cubicBezTo>
                <a:cubicBezTo>
                  <a:pt x="484" y="66"/>
                  <a:pt x="484" y="67"/>
                  <a:pt x="483" y="67"/>
                </a:cubicBezTo>
                <a:cubicBezTo>
                  <a:pt x="477" y="70"/>
                  <a:pt x="471" y="72"/>
                  <a:pt x="465" y="75"/>
                </a:cubicBezTo>
                <a:cubicBezTo>
                  <a:pt x="465" y="75"/>
                  <a:pt x="465" y="75"/>
                  <a:pt x="465" y="75"/>
                </a:cubicBezTo>
                <a:close/>
                <a:moveTo>
                  <a:pt x="1120" y="73"/>
                </a:moveTo>
                <a:cubicBezTo>
                  <a:pt x="1120" y="73"/>
                  <a:pt x="1120" y="73"/>
                  <a:pt x="1119" y="73"/>
                </a:cubicBezTo>
                <a:cubicBezTo>
                  <a:pt x="1113" y="71"/>
                  <a:pt x="1108" y="68"/>
                  <a:pt x="1102" y="66"/>
                </a:cubicBezTo>
                <a:cubicBezTo>
                  <a:pt x="1101" y="65"/>
                  <a:pt x="1100" y="64"/>
                  <a:pt x="1101" y="63"/>
                </a:cubicBezTo>
                <a:cubicBezTo>
                  <a:pt x="1101" y="62"/>
                  <a:pt x="1102" y="62"/>
                  <a:pt x="1103" y="62"/>
                </a:cubicBezTo>
                <a:cubicBezTo>
                  <a:pt x="1109" y="65"/>
                  <a:pt x="1115" y="67"/>
                  <a:pt x="1121" y="70"/>
                </a:cubicBezTo>
                <a:cubicBezTo>
                  <a:pt x="1122" y="70"/>
                  <a:pt x="1122" y="71"/>
                  <a:pt x="1122" y="72"/>
                </a:cubicBezTo>
                <a:cubicBezTo>
                  <a:pt x="1121" y="73"/>
                  <a:pt x="1121" y="73"/>
                  <a:pt x="1120" y="73"/>
                </a:cubicBezTo>
                <a:close/>
                <a:moveTo>
                  <a:pt x="500" y="60"/>
                </a:moveTo>
                <a:cubicBezTo>
                  <a:pt x="499" y="60"/>
                  <a:pt x="498" y="60"/>
                  <a:pt x="498" y="59"/>
                </a:cubicBezTo>
                <a:cubicBezTo>
                  <a:pt x="498" y="58"/>
                  <a:pt x="498" y="57"/>
                  <a:pt x="499" y="57"/>
                </a:cubicBezTo>
                <a:cubicBezTo>
                  <a:pt x="505" y="54"/>
                  <a:pt x="511" y="52"/>
                  <a:pt x="517" y="50"/>
                </a:cubicBezTo>
                <a:cubicBezTo>
                  <a:pt x="518" y="49"/>
                  <a:pt x="519" y="50"/>
                  <a:pt x="520" y="51"/>
                </a:cubicBezTo>
                <a:cubicBezTo>
                  <a:pt x="520" y="52"/>
                  <a:pt x="519" y="53"/>
                  <a:pt x="518" y="53"/>
                </a:cubicBezTo>
                <a:cubicBezTo>
                  <a:pt x="512" y="55"/>
                  <a:pt x="506" y="58"/>
                  <a:pt x="501" y="60"/>
                </a:cubicBezTo>
                <a:cubicBezTo>
                  <a:pt x="500" y="60"/>
                  <a:pt x="500" y="60"/>
                  <a:pt x="500" y="60"/>
                </a:cubicBezTo>
                <a:close/>
                <a:moveTo>
                  <a:pt x="1084" y="58"/>
                </a:moveTo>
                <a:cubicBezTo>
                  <a:pt x="1084" y="58"/>
                  <a:pt x="1084" y="58"/>
                  <a:pt x="1084" y="58"/>
                </a:cubicBezTo>
                <a:cubicBezTo>
                  <a:pt x="1078" y="56"/>
                  <a:pt x="1072" y="54"/>
                  <a:pt x="1066" y="51"/>
                </a:cubicBezTo>
                <a:cubicBezTo>
                  <a:pt x="1065" y="51"/>
                  <a:pt x="1064" y="50"/>
                  <a:pt x="1065" y="49"/>
                </a:cubicBezTo>
                <a:cubicBezTo>
                  <a:pt x="1065" y="48"/>
                  <a:pt x="1066" y="48"/>
                  <a:pt x="1067" y="48"/>
                </a:cubicBezTo>
                <a:cubicBezTo>
                  <a:pt x="1073" y="50"/>
                  <a:pt x="1079" y="53"/>
                  <a:pt x="1085" y="55"/>
                </a:cubicBezTo>
                <a:cubicBezTo>
                  <a:pt x="1086" y="55"/>
                  <a:pt x="1086" y="56"/>
                  <a:pt x="1086" y="57"/>
                </a:cubicBezTo>
                <a:cubicBezTo>
                  <a:pt x="1086" y="58"/>
                  <a:pt x="1085" y="58"/>
                  <a:pt x="1084" y="58"/>
                </a:cubicBezTo>
                <a:close/>
                <a:moveTo>
                  <a:pt x="536" y="47"/>
                </a:moveTo>
                <a:cubicBezTo>
                  <a:pt x="535" y="47"/>
                  <a:pt x="535" y="46"/>
                  <a:pt x="534" y="45"/>
                </a:cubicBezTo>
                <a:cubicBezTo>
                  <a:pt x="534" y="45"/>
                  <a:pt x="535" y="44"/>
                  <a:pt x="535" y="43"/>
                </a:cubicBezTo>
                <a:cubicBezTo>
                  <a:pt x="542" y="41"/>
                  <a:pt x="548" y="39"/>
                  <a:pt x="554" y="37"/>
                </a:cubicBezTo>
                <a:cubicBezTo>
                  <a:pt x="555" y="37"/>
                  <a:pt x="556" y="37"/>
                  <a:pt x="556" y="38"/>
                </a:cubicBezTo>
                <a:cubicBezTo>
                  <a:pt x="556" y="39"/>
                  <a:pt x="556" y="40"/>
                  <a:pt x="555" y="41"/>
                </a:cubicBezTo>
                <a:cubicBezTo>
                  <a:pt x="549" y="42"/>
                  <a:pt x="543" y="45"/>
                  <a:pt x="537" y="47"/>
                </a:cubicBezTo>
                <a:cubicBezTo>
                  <a:pt x="536" y="47"/>
                  <a:pt x="536" y="47"/>
                  <a:pt x="536" y="47"/>
                </a:cubicBezTo>
                <a:close/>
                <a:moveTo>
                  <a:pt x="1048" y="45"/>
                </a:moveTo>
                <a:cubicBezTo>
                  <a:pt x="1048" y="45"/>
                  <a:pt x="1048" y="45"/>
                  <a:pt x="1047" y="45"/>
                </a:cubicBezTo>
                <a:cubicBezTo>
                  <a:pt x="1041" y="43"/>
                  <a:pt x="1035" y="41"/>
                  <a:pt x="1029" y="39"/>
                </a:cubicBezTo>
                <a:cubicBezTo>
                  <a:pt x="1028" y="39"/>
                  <a:pt x="1028" y="38"/>
                  <a:pt x="1028" y="37"/>
                </a:cubicBezTo>
                <a:cubicBezTo>
                  <a:pt x="1028" y="36"/>
                  <a:pt x="1029" y="35"/>
                  <a:pt x="1030" y="36"/>
                </a:cubicBezTo>
                <a:cubicBezTo>
                  <a:pt x="1036" y="38"/>
                  <a:pt x="1042" y="40"/>
                  <a:pt x="1049" y="42"/>
                </a:cubicBezTo>
                <a:cubicBezTo>
                  <a:pt x="1049" y="42"/>
                  <a:pt x="1050" y="43"/>
                  <a:pt x="1050" y="44"/>
                </a:cubicBezTo>
                <a:cubicBezTo>
                  <a:pt x="1049" y="45"/>
                  <a:pt x="1049" y="45"/>
                  <a:pt x="1048" y="45"/>
                </a:cubicBezTo>
                <a:close/>
                <a:moveTo>
                  <a:pt x="573" y="35"/>
                </a:moveTo>
                <a:cubicBezTo>
                  <a:pt x="572" y="35"/>
                  <a:pt x="571" y="35"/>
                  <a:pt x="571" y="34"/>
                </a:cubicBezTo>
                <a:cubicBezTo>
                  <a:pt x="571" y="33"/>
                  <a:pt x="571" y="32"/>
                  <a:pt x="572" y="32"/>
                </a:cubicBezTo>
                <a:cubicBezTo>
                  <a:pt x="579" y="30"/>
                  <a:pt x="585" y="28"/>
                  <a:pt x="591" y="26"/>
                </a:cubicBezTo>
                <a:cubicBezTo>
                  <a:pt x="592" y="26"/>
                  <a:pt x="593" y="27"/>
                  <a:pt x="593" y="28"/>
                </a:cubicBezTo>
                <a:cubicBezTo>
                  <a:pt x="593" y="29"/>
                  <a:pt x="593" y="30"/>
                  <a:pt x="592" y="30"/>
                </a:cubicBezTo>
                <a:cubicBezTo>
                  <a:pt x="586" y="31"/>
                  <a:pt x="579" y="33"/>
                  <a:pt x="573" y="35"/>
                </a:cubicBezTo>
                <a:cubicBezTo>
                  <a:pt x="573" y="35"/>
                  <a:pt x="573" y="35"/>
                  <a:pt x="573" y="35"/>
                </a:cubicBezTo>
                <a:close/>
                <a:moveTo>
                  <a:pt x="1011" y="34"/>
                </a:moveTo>
                <a:cubicBezTo>
                  <a:pt x="1011" y="34"/>
                  <a:pt x="1011" y="34"/>
                  <a:pt x="1011" y="34"/>
                </a:cubicBezTo>
                <a:cubicBezTo>
                  <a:pt x="1004" y="32"/>
                  <a:pt x="998" y="30"/>
                  <a:pt x="992" y="29"/>
                </a:cubicBezTo>
                <a:cubicBezTo>
                  <a:pt x="991" y="28"/>
                  <a:pt x="990" y="27"/>
                  <a:pt x="991" y="26"/>
                </a:cubicBezTo>
                <a:cubicBezTo>
                  <a:pt x="991" y="25"/>
                  <a:pt x="992" y="25"/>
                  <a:pt x="993" y="25"/>
                </a:cubicBezTo>
                <a:cubicBezTo>
                  <a:pt x="999" y="27"/>
                  <a:pt x="1005" y="28"/>
                  <a:pt x="1012" y="30"/>
                </a:cubicBezTo>
                <a:cubicBezTo>
                  <a:pt x="1012" y="30"/>
                  <a:pt x="1013" y="31"/>
                  <a:pt x="1013" y="32"/>
                </a:cubicBezTo>
                <a:cubicBezTo>
                  <a:pt x="1013" y="33"/>
                  <a:pt x="1012" y="34"/>
                  <a:pt x="1011" y="34"/>
                </a:cubicBezTo>
                <a:close/>
                <a:moveTo>
                  <a:pt x="610" y="25"/>
                </a:moveTo>
                <a:cubicBezTo>
                  <a:pt x="609" y="25"/>
                  <a:pt x="609" y="25"/>
                  <a:pt x="608" y="24"/>
                </a:cubicBezTo>
                <a:cubicBezTo>
                  <a:pt x="608" y="23"/>
                  <a:pt x="609" y="22"/>
                  <a:pt x="610" y="22"/>
                </a:cubicBezTo>
                <a:cubicBezTo>
                  <a:pt x="616" y="20"/>
                  <a:pt x="622" y="19"/>
                  <a:pt x="629" y="17"/>
                </a:cubicBezTo>
                <a:cubicBezTo>
                  <a:pt x="630" y="17"/>
                  <a:pt x="631" y="18"/>
                  <a:pt x="631" y="19"/>
                </a:cubicBezTo>
                <a:cubicBezTo>
                  <a:pt x="631" y="20"/>
                  <a:pt x="630" y="21"/>
                  <a:pt x="629" y="21"/>
                </a:cubicBezTo>
                <a:cubicBezTo>
                  <a:pt x="623" y="22"/>
                  <a:pt x="617" y="24"/>
                  <a:pt x="611" y="25"/>
                </a:cubicBezTo>
                <a:cubicBezTo>
                  <a:pt x="610" y="25"/>
                  <a:pt x="610" y="25"/>
                  <a:pt x="610" y="25"/>
                </a:cubicBezTo>
                <a:close/>
                <a:moveTo>
                  <a:pt x="974" y="24"/>
                </a:moveTo>
                <a:cubicBezTo>
                  <a:pt x="974" y="24"/>
                  <a:pt x="973" y="24"/>
                  <a:pt x="973" y="24"/>
                </a:cubicBezTo>
                <a:cubicBezTo>
                  <a:pt x="967" y="23"/>
                  <a:pt x="961" y="21"/>
                  <a:pt x="954" y="20"/>
                </a:cubicBezTo>
                <a:cubicBezTo>
                  <a:pt x="953" y="20"/>
                  <a:pt x="953" y="19"/>
                  <a:pt x="953" y="18"/>
                </a:cubicBezTo>
                <a:cubicBezTo>
                  <a:pt x="953" y="17"/>
                  <a:pt x="954" y="16"/>
                  <a:pt x="955" y="16"/>
                </a:cubicBezTo>
                <a:cubicBezTo>
                  <a:pt x="961" y="18"/>
                  <a:pt x="968" y="19"/>
                  <a:pt x="974" y="21"/>
                </a:cubicBezTo>
                <a:cubicBezTo>
                  <a:pt x="975" y="21"/>
                  <a:pt x="976" y="22"/>
                  <a:pt x="975" y="23"/>
                </a:cubicBezTo>
                <a:cubicBezTo>
                  <a:pt x="975" y="23"/>
                  <a:pt x="974" y="24"/>
                  <a:pt x="974" y="24"/>
                </a:cubicBezTo>
                <a:close/>
                <a:moveTo>
                  <a:pt x="648" y="17"/>
                </a:moveTo>
                <a:cubicBezTo>
                  <a:pt x="647" y="17"/>
                  <a:pt x="646" y="17"/>
                  <a:pt x="646" y="16"/>
                </a:cubicBezTo>
                <a:cubicBezTo>
                  <a:pt x="646" y="15"/>
                  <a:pt x="647" y="14"/>
                  <a:pt x="648" y="14"/>
                </a:cubicBezTo>
                <a:cubicBezTo>
                  <a:pt x="654" y="12"/>
                  <a:pt x="660" y="11"/>
                  <a:pt x="667" y="10"/>
                </a:cubicBezTo>
                <a:cubicBezTo>
                  <a:pt x="668" y="10"/>
                  <a:pt x="669" y="11"/>
                  <a:pt x="669" y="12"/>
                </a:cubicBezTo>
                <a:cubicBezTo>
                  <a:pt x="669" y="13"/>
                  <a:pt x="668" y="14"/>
                  <a:pt x="667" y="14"/>
                </a:cubicBezTo>
                <a:cubicBezTo>
                  <a:pt x="661" y="15"/>
                  <a:pt x="655" y="16"/>
                  <a:pt x="648" y="17"/>
                </a:cubicBezTo>
                <a:cubicBezTo>
                  <a:pt x="648" y="17"/>
                  <a:pt x="648" y="17"/>
                  <a:pt x="648" y="17"/>
                </a:cubicBezTo>
                <a:close/>
                <a:moveTo>
                  <a:pt x="936" y="16"/>
                </a:moveTo>
                <a:cubicBezTo>
                  <a:pt x="936" y="16"/>
                  <a:pt x="936" y="16"/>
                  <a:pt x="936" y="16"/>
                </a:cubicBezTo>
                <a:cubicBezTo>
                  <a:pt x="929" y="15"/>
                  <a:pt x="923" y="14"/>
                  <a:pt x="917" y="13"/>
                </a:cubicBezTo>
                <a:cubicBezTo>
                  <a:pt x="916" y="13"/>
                  <a:pt x="915" y="12"/>
                  <a:pt x="915" y="11"/>
                </a:cubicBezTo>
                <a:cubicBezTo>
                  <a:pt x="915" y="10"/>
                  <a:pt x="916" y="9"/>
                  <a:pt x="917" y="10"/>
                </a:cubicBezTo>
                <a:cubicBezTo>
                  <a:pt x="923" y="11"/>
                  <a:pt x="930" y="12"/>
                  <a:pt x="936" y="13"/>
                </a:cubicBezTo>
                <a:cubicBezTo>
                  <a:pt x="937" y="13"/>
                  <a:pt x="938" y="14"/>
                  <a:pt x="938" y="15"/>
                </a:cubicBezTo>
                <a:cubicBezTo>
                  <a:pt x="937" y="16"/>
                  <a:pt x="937" y="16"/>
                  <a:pt x="936" y="16"/>
                </a:cubicBezTo>
                <a:close/>
                <a:moveTo>
                  <a:pt x="686" y="11"/>
                </a:moveTo>
                <a:cubicBezTo>
                  <a:pt x="685" y="11"/>
                  <a:pt x="684" y="10"/>
                  <a:pt x="684" y="9"/>
                </a:cubicBezTo>
                <a:cubicBezTo>
                  <a:pt x="684" y="9"/>
                  <a:pt x="685" y="8"/>
                  <a:pt x="686" y="7"/>
                </a:cubicBezTo>
                <a:cubicBezTo>
                  <a:pt x="692" y="7"/>
                  <a:pt x="699" y="6"/>
                  <a:pt x="705" y="5"/>
                </a:cubicBezTo>
                <a:cubicBezTo>
                  <a:pt x="706" y="5"/>
                  <a:pt x="707" y="6"/>
                  <a:pt x="707" y="7"/>
                </a:cubicBezTo>
                <a:cubicBezTo>
                  <a:pt x="707" y="8"/>
                  <a:pt x="706" y="9"/>
                  <a:pt x="705" y="9"/>
                </a:cubicBezTo>
                <a:cubicBezTo>
                  <a:pt x="699" y="9"/>
                  <a:pt x="693" y="10"/>
                  <a:pt x="686" y="11"/>
                </a:cubicBezTo>
                <a:cubicBezTo>
                  <a:pt x="686" y="11"/>
                  <a:pt x="686" y="11"/>
                  <a:pt x="686" y="11"/>
                </a:cubicBezTo>
                <a:close/>
                <a:moveTo>
                  <a:pt x="898" y="10"/>
                </a:moveTo>
                <a:cubicBezTo>
                  <a:pt x="898" y="10"/>
                  <a:pt x="898" y="10"/>
                  <a:pt x="897" y="10"/>
                </a:cubicBezTo>
                <a:cubicBezTo>
                  <a:pt x="891" y="10"/>
                  <a:pt x="885" y="9"/>
                  <a:pt x="878" y="8"/>
                </a:cubicBezTo>
                <a:cubicBezTo>
                  <a:pt x="877" y="8"/>
                  <a:pt x="877" y="7"/>
                  <a:pt x="877" y="6"/>
                </a:cubicBezTo>
                <a:cubicBezTo>
                  <a:pt x="877" y="5"/>
                  <a:pt x="878" y="4"/>
                  <a:pt x="879" y="5"/>
                </a:cubicBezTo>
                <a:cubicBezTo>
                  <a:pt x="885" y="5"/>
                  <a:pt x="892" y="6"/>
                  <a:pt x="898" y="7"/>
                </a:cubicBezTo>
                <a:cubicBezTo>
                  <a:pt x="899" y="7"/>
                  <a:pt x="900" y="8"/>
                  <a:pt x="899" y="9"/>
                </a:cubicBezTo>
                <a:cubicBezTo>
                  <a:pt x="899" y="10"/>
                  <a:pt x="899" y="10"/>
                  <a:pt x="898" y="10"/>
                </a:cubicBezTo>
                <a:close/>
                <a:moveTo>
                  <a:pt x="724" y="7"/>
                </a:moveTo>
                <a:cubicBezTo>
                  <a:pt x="723" y="7"/>
                  <a:pt x="723" y="6"/>
                  <a:pt x="723" y="5"/>
                </a:cubicBezTo>
                <a:cubicBezTo>
                  <a:pt x="723" y="4"/>
                  <a:pt x="723" y="3"/>
                  <a:pt x="724" y="3"/>
                </a:cubicBezTo>
                <a:cubicBezTo>
                  <a:pt x="731" y="3"/>
                  <a:pt x="737" y="2"/>
                  <a:pt x="744" y="2"/>
                </a:cubicBezTo>
                <a:cubicBezTo>
                  <a:pt x="745" y="2"/>
                  <a:pt x="745" y="2"/>
                  <a:pt x="745" y="3"/>
                </a:cubicBezTo>
                <a:cubicBezTo>
                  <a:pt x="745" y="4"/>
                  <a:pt x="745" y="5"/>
                  <a:pt x="744" y="5"/>
                </a:cubicBezTo>
                <a:cubicBezTo>
                  <a:pt x="737" y="6"/>
                  <a:pt x="731" y="6"/>
                  <a:pt x="725" y="7"/>
                </a:cubicBezTo>
                <a:cubicBezTo>
                  <a:pt x="724" y="7"/>
                  <a:pt x="724" y="7"/>
                  <a:pt x="724" y="7"/>
                </a:cubicBezTo>
                <a:close/>
                <a:moveTo>
                  <a:pt x="859" y="6"/>
                </a:moveTo>
                <a:cubicBezTo>
                  <a:pt x="859" y="6"/>
                  <a:pt x="859" y="6"/>
                  <a:pt x="859" y="6"/>
                </a:cubicBezTo>
                <a:cubicBezTo>
                  <a:pt x="853" y="6"/>
                  <a:pt x="846" y="5"/>
                  <a:pt x="840" y="5"/>
                </a:cubicBezTo>
                <a:cubicBezTo>
                  <a:pt x="839" y="5"/>
                  <a:pt x="838" y="4"/>
                  <a:pt x="838" y="3"/>
                </a:cubicBezTo>
                <a:cubicBezTo>
                  <a:pt x="838" y="2"/>
                  <a:pt x="839" y="1"/>
                  <a:pt x="840" y="1"/>
                </a:cubicBezTo>
                <a:cubicBezTo>
                  <a:pt x="847" y="2"/>
                  <a:pt x="853" y="2"/>
                  <a:pt x="859" y="3"/>
                </a:cubicBezTo>
                <a:cubicBezTo>
                  <a:pt x="860" y="3"/>
                  <a:pt x="861" y="4"/>
                  <a:pt x="861" y="5"/>
                </a:cubicBezTo>
                <a:cubicBezTo>
                  <a:pt x="861" y="6"/>
                  <a:pt x="860" y="6"/>
                  <a:pt x="859" y="6"/>
                </a:cubicBezTo>
                <a:close/>
                <a:moveTo>
                  <a:pt x="763" y="4"/>
                </a:moveTo>
                <a:cubicBezTo>
                  <a:pt x="762" y="4"/>
                  <a:pt x="761" y="4"/>
                  <a:pt x="761" y="3"/>
                </a:cubicBezTo>
                <a:cubicBezTo>
                  <a:pt x="761" y="2"/>
                  <a:pt x="762" y="1"/>
                  <a:pt x="763" y="1"/>
                </a:cubicBezTo>
                <a:cubicBezTo>
                  <a:pt x="769" y="0"/>
                  <a:pt x="776" y="0"/>
                  <a:pt x="782" y="0"/>
                </a:cubicBezTo>
                <a:cubicBezTo>
                  <a:pt x="782" y="0"/>
                  <a:pt x="782" y="0"/>
                  <a:pt x="782" y="0"/>
                </a:cubicBezTo>
                <a:cubicBezTo>
                  <a:pt x="783" y="0"/>
                  <a:pt x="784" y="1"/>
                  <a:pt x="784" y="2"/>
                </a:cubicBezTo>
                <a:cubicBezTo>
                  <a:pt x="784" y="3"/>
                  <a:pt x="783" y="4"/>
                  <a:pt x="782" y="4"/>
                </a:cubicBezTo>
                <a:cubicBezTo>
                  <a:pt x="776" y="4"/>
                  <a:pt x="769" y="4"/>
                  <a:pt x="763" y="4"/>
                </a:cubicBezTo>
                <a:cubicBezTo>
                  <a:pt x="763" y="4"/>
                  <a:pt x="763" y="4"/>
                  <a:pt x="763" y="4"/>
                </a:cubicBezTo>
                <a:close/>
                <a:moveTo>
                  <a:pt x="821" y="4"/>
                </a:moveTo>
                <a:cubicBezTo>
                  <a:pt x="821" y="4"/>
                  <a:pt x="821" y="4"/>
                  <a:pt x="821" y="4"/>
                </a:cubicBezTo>
                <a:cubicBezTo>
                  <a:pt x="814" y="4"/>
                  <a:pt x="808" y="4"/>
                  <a:pt x="801" y="4"/>
                </a:cubicBezTo>
                <a:cubicBezTo>
                  <a:pt x="800" y="4"/>
                  <a:pt x="800" y="3"/>
                  <a:pt x="800" y="2"/>
                </a:cubicBezTo>
                <a:cubicBezTo>
                  <a:pt x="800" y="1"/>
                  <a:pt x="800" y="0"/>
                  <a:pt x="801" y="0"/>
                </a:cubicBezTo>
                <a:cubicBezTo>
                  <a:pt x="801" y="0"/>
                  <a:pt x="801" y="0"/>
                  <a:pt x="801" y="0"/>
                </a:cubicBezTo>
                <a:cubicBezTo>
                  <a:pt x="808" y="0"/>
                  <a:pt x="814" y="0"/>
                  <a:pt x="821" y="1"/>
                </a:cubicBezTo>
                <a:cubicBezTo>
                  <a:pt x="822" y="1"/>
                  <a:pt x="823" y="1"/>
                  <a:pt x="823" y="2"/>
                </a:cubicBezTo>
                <a:cubicBezTo>
                  <a:pt x="823" y="3"/>
                  <a:pt x="822" y="4"/>
                  <a:pt x="821" y="4"/>
                </a:cubicBezTo>
                <a:close/>
              </a:path>
            </a:pathLst>
          </a:custGeom>
          <a:solidFill>
            <a:srgbClr val="DBDCDB">
              <a:alpha val="38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336"/>
          <p:cNvSpPr>
            <a:spLocks noEditPoints="1"/>
          </p:cNvSpPr>
          <p:nvPr/>
        </p:nvSpPr>
        <p:spPr bwMode="auto">
          <a:xfrm>
            <a:off x="5647253" y="3505253"/>
            <a:ext cx="921042" cy="925512"/>
          </a:xfrm>
          <a:custGeom>
            <a:avLst/>
            <a:gdLst>
              <a:gd name="T0" fmla="*/ 74 w 123"/>
              <a:gd name="T1" fmla="*/ 20 h 123"/>
              <a:gd name="T2" fmla="*/ 99 w 123"/>
              <a:gd name="T3" fmla="*/ 16 h 123"/>
              <a:gd name="T4" fmla="*/ 107 w 123"/>
              <a:gd name="T5" fmla="*/ 24 h 123"/>
              <a:gd name="T6" fmla="*/ 103 w 123"/>
              <a:gd name="T7" fmla="*/ 47 h 123"/>
              <a:gd name="T8" fmla="*/ 120 w 123"/>
              <a:gd name="T9" fmla="*/ 60 h 123"/>
              <a:gd name="T10" fmla="*/ 104 w 123"/>
              <a:gd name="T11" fmla="*/ 73 h 123"/>
              <a:gd name="T12" fmla="*/ 107 w 123"/>
              <a:gd name="T13" fmla="*/ 99 h 123"/>
              <a:gd name="T14" fmla="*/ 99 w 123"/>
              <a:gd name="T15" fmla="*/ 107 h 123"/>
              <a:gd name="T16" fmla="*/ 74 w 123"/>
              <a:gd name="T17" fmla="*/ 104 h 123"/>
              <a:gd name="T18" fmla="*/ 61 w 123"/>
              <a:gd name="T19" fmla="*/ 120 h 123"/>
              <a:gd name="T20" fmla="*/ 48 w 123"/>
              <a:gd name="T21" fmla="*/ 104 h 123"/>
              <a:gd name="T22" fmla="*/ 24 w 123"/>
              <a:gd name="T23" fmla="*/ 107 h 123"/>
              <a:gd name="T24" fmla="*/ 16 w 123"/>
              <a:gd name="T25" fmla="*/ 99 h 123"/>
              <a:gd name="T26" fmla="*/ 19 w 123"/>
              <a:gd name="T27" fmla="*/ 73 h 123"/>
              <a:gd name="T28" fmla="*/ 3 w 123"/>
              <a:gd name="T29" fmla="*/ 60 h 123"/>
              <a:gd name="T30" fmla="*/ 20 w 123"/>
              <a:gd name="T31" fmla="*/ 47 h 123"/>
              <a:gd name="T32" fmla="*/ 16 w 123"/>
              <a:gd name="T33" fmla="*/ 24 h 123"/>
              <a:gd name="T34" fmla="*/ 24 w 123"/>
              <a:gd name="T35" fmla="*/ 16 h 123"/>
              <a:gd name="T36" fmla="*/ 48 w 123"/>
              <a:gd name="T37" fmla="*/ 20 h 123"/>
              <a:gd name="T38" fmla="*/ 61 w 123"/>
              <a:gd name="T39" fmla="*/ 3 h 123"/>
              <a:gd name="T40" fmla="*/ 61 w 123"/>
              <a:gd name="T41" fmla="*/ 88 h 123"/>
              <a:gd name="T42" fmla="*/ 61 w 123"/>
              <a:gd name="T43" fmla="*/ 35 h 123"/>
              <a:gd name="T44" fmla="*/ 61 w 123"/>
              <a:gd name="T45" fmla="*/ 88 h 123"/>
              <a:gd name="T46" fmla="*/ 61 w 123"/>
              <a:gd name="T47" fmla="*/ 0 h 123"/>
              <a:gd name="T48" fmla="*/ 53 w 123"/>
              <a:gd name="T49" fmla="*/ 2 h 123"/>
              <a:gd name="T50" fmla="*/ 41 w 123"/>
              <a:gd name="T51" fmla="*/ 20 h 123"/>
              <a:gd name="T52" fmla="*/ 24 w 123"/>
              <a:gd name="T53" fmla="*/ 14 h 123"/>
              <a:gd name="T54" fmla="*/ 18 w 123"/>
              <a:gd name="T55" fmla="*/ 18 h 123"/>
              <a:gd name="T56" fmla="*/ 13 w 123"/>
              <a:gd name="T57" fmla="*/ 25 h 123"/>
              <a:gd name="T58" fmla="*/ 18 w 123"/>
              <a:gd name="T59" fmla="*/ 45 h 123"/>
              <a:gd name="T60" fmla="*/ 0 w 123"/>
              <a:gd name="T61" fmla="*/ 55 h 123"/>
              <a:gd name="T62" fmla="*/ 0 w 123"/>
              <a:gd name="T63" fmla="*/ 66 h 123"/>
              <a:gd name="T64" fmla="*/ 16 w 123"/>
              <a:gd name="T65" fmla="*/ 75 h 123"/>
              <a:gd name="T66" fmla="*/ 13 w 123"/>
              <a:gd name="T67" fmla="*/ 98 h 123"/>
              <a:gd name="T68" fmla="*/ 18 w 123"/>
              <a:gd name="T69" fmla="*/ 105 h 123"/>
              <a:gd name="T70" fmla="*/ 24 w 123"/>
              <a:gd name="T71" fmla="*/ 110 h 123"/>
              <a:gd name="T72" fmla="*/ 41 w 123"/>
              <a:gd name="T73" fmla="*/ 104 h 123"/>
              <a:gd name="T74" fmla="*/ 53 w 123"/>
              <a:gd name="T75" fmla="*/ 121 h 123"/>
              <a:gd name="T76" fmla="*/ 61 w 123"/>
              <a:gd name="T77" fmla="*/ 123 h 123"/>
              <a:gd name="T78" fmla="*/ 69 w 123"/>
              <a:gd name="T79" fmla="*/ 121 h 123"/>
              <a:gd name="T80" fmla="*/ 82 w 123"/>
              <a:gd name="T81" fmla="*/ 104 h 123"/>
              <a:gd name="T82" fmla="*/ 99 w 123"/>
              <a:gd name="T83" fmla="*/ 110 h 123"/>
              <a:gd name="T84" fmla="*/ 105 w 123"/>
              <a:gd name="T85" fmla="*/ 105 h 123"/>
              <a:gd name="T86" fmla="*/ 109 w 123"/>
              <a:gd name="T87" fmla="*/ 98 h 123"/>
              <a:gd name="T88" fmla="*/ 106 w 123"/>
              <a:gd name="T89" fmla="*/ 75 h 123"/>
              <a:gd name="T90" fmla="*/ 123 w 123"/>
              <a:gd name="T91" fmla="*/ 66 h 123"/>
              <a:gd name="T92" fmla="*/ 123 w 123"/>
              <a:gd name="T93" fmla="*/ 55 h 123"/>
              <a:gd name="T94" fmla="*/ 105 w 123"/>
              <a:gd name="T95" fmla="*/ 45 h 123"/>
              <a:gd name="T96" fmla="*/ 109 w 123"/>
              <a:gd name="T97" fmla="*/ 25 h 123"/>
              <a:gd name="T98" fmla="*/ 105 w 123"/>
              <a:gd name="T99" fmla="*/ 18 h 123"/>
              <a:gd name="T100" fmla="*/ 99 w 123"/>
              <a:gd name="T101" fmla="*/ 14 h 123"/>
              <a:gd name="T102" fmla="*/ 82 w 123"/>
              <a:gd name="T103" fmla="*/ 20 h 123"/>
              <a:gd name="T104" fmla="*/ 69 w 123"/>
              <a:gd name="T105" fmla="*/ 2 h 123"/>
              <a:gd name="T106" fmla="*/ 61 w 123"/>
              <a:gd name="T107" fmla="*/ 86 h 123"/>
              <a:gd name="T108" fmla="*/ 61 w 123"/>
              <a:gd name="T109" fmla="*/ 38 h 123"/>
              <a:gd name="T110" fmla="*/ 61 w 123"/>
              <a:gd name="T111" fmla="*/ 86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3" h="123">
                <a:moveTo>
                  <a:pt x="67" y="3"/>
                </a:moveTo>
                <a:cubicBezTo>
                  <a:pt x="74" y="20"/>
                  <a:pt x="74" y="20"/>
                  <a:pt x="74" y="20"/>
                </a:cubicBezTo>
                <a:cubicBezTo>
                  <a:pt x="77" y="20"/>
                  <a:pt x="80" y="22"/>
                  <a:pt x="82" y="23"/>
                </a:cubicBezTo>
                <a:cubicBezTo>
                  <a:pt x="99" y="16"/>
                  <a:pt x="99" y="16"/>
                  <a:pt x="99" y="16"/>
                </a:cubicBezTo>
                <a:cubicBezTo>
                  <a:pt x="103" y="20"/>
                  <a:pt x="103" y="20"/>
                  <a:pt x="103" y="20"/>
                </a:cubicBezTo>
                <a:cubicBezTo>
                  <a:pt x="107" y="24"/>
                  <a:pt x="107" y="24"/>
                  <a:pt x="107" y="24"/>
                </a:cubicBezTo>
                <a:cubicBezTo>
                  <a:pt x="100" y="41"/>
                  <a:pt x="100" y="41"/>
                  <a:pt x="100" y="41"/>
                </a:cubicBezTo>
                <a:cubicBezTo>
                  <a:pt x="101" y="43"/>
                  <a:pt x="102" y="45"/>
                  <a:pt x="103" y="47"/>
                </a:cubicBezTo>
                <a:cubicBezTo>
                  <a:pt x="120" y="55"/>
                  <a:pt x="120" y="55"/>
                  <a:pt x="120" y="55"/>
                </a:cubicBezTo>
                <a:cubicBezTo>
                  <a:pt x="120" y="60"/>
                  <a:pt x="120" y="60"/>
                  <a:pt x="120" y="60"/>
                </a:cubicBezTo>
                <a:cubicBezTo>
                  <a:pt x="120" y="66"/>
                  <a:pt x="120" y="66"/>
                  <a:pt x="120" y="66"/>
                </a:cubicBezTo>
                <a:cubicBezTo>
                  <a:pt x="104" y="73"/>
                  <a:pt x="104" y="73"/>
                  <a:pt x="104" y="73"/>
                </a:cubicBezTo>
                <a:cubicBezTo>
                  <a:pt x="103" y="76"/>
                  <a:pt x="102" y="79"/>
                  <a:pt x="100" y="82"/>
                </a:cubicBezTo>
                <a:cubicBezTo>
                  <a:pt x="107" y="99"/>
                  <a:pt x="107" y="99"/>
                  <a:pt x="107" y="99"/>
                </a:cubicBezTo>
                <a:cubicBezTo>
                  <a:pt x="103" y="103"/>
                  <a:pt x="103" y="103"/>
                  <a:pt x="103" y="103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82" y="101"/>
                  <a:pt x="82" y="101"/>
                  <a:pt x="82" y="101"/>
                </a:cubicBezTo>
                <a:cubicBezTo>
                  <a:pt x="80" y="102"/>
                  <a:pt x="77" y="103"/>
                  <a:pt x="74" y="104"/>
                </a:cubicBezTo>
                <a:cubicBezTo>
                  <a:pt x="67" y="120"/>
                  <a:pt x="67" y="120"/>
                  <a:pt x="67" y="120"/>
                </a:cubicBezTo>
                <a:cubicBezTo>
                  <a:pt x="61" y="120"/>
                  <a:pt x="61" y="120"/>
                  <a:pt x="61" y="120"/>
                </a:cubicBezTo>
                <a:cubicBezTo>
                  <a:pt x="56" y="120"/>
                  <a:pt x="56" y="120"/>
                  <a:pt x="56" y="120"/>
                </a:cubicBezTo>
                <a:cubicBezTo>
                  <a:pt x="48" y="104"/>
                  <a:pt x="48" y="104"/>
                  <a:pt x="48" y="104"/>
                </a:cubicBezTo>
                <a:cubicBezTo>
                  <a:pt x="46" y="103"/>
                  <a:pt x="43" y="102"/>
                  <a:pt x="41" y="101"/>
                </a:cubicBezTo>
                <a:cubicBezTo>
                  <a:pt x="24" y="107"/>
                  <a:pt x="24" y="107"/>
                  <a:pt x="24" y="107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16" y="99"/>
                  <a:pt x="16" y="99"/>
                  <a:pt x="16" y="99"/>
                </a:cubicBezTo>
                <a:cubicBezTo>
                  <a:pt x="22" y="82"/>
                  <a:pt x="22" y="82"/>
                  <a:pt x="22" y="82"/>
                </a:cubicBezTo>
                <a:cubicBezTo>
                  <a:pt x="21" y="79"/>
                  <a:pt x="20" y="76"/>
                  <a:pt x="19" y="73"/>
                </a:cubicBezTo>
                <a:cubicBezTo>
                  <a:pt x="3" y="66"/>
                  <a:pt x="3" y="66"/>
                  <a:pt x="3" y="66"/>
                </a:cubicBezTo>
                <a:cubicBezTo>
                  <a:pt x="3" y="60"/>
                  <a:pt x="3" y="60"/>
                  <a:pt x="3" y="60"/>
                </a:cubicBezTo>
                <a:cubicBezTo>
                  <a:pt x="3" y="55"/>
                  <a:pt x="3" y="55"/>
                  <a:pt x="3" y="55"/>
                </a:cubicBezTo>
                <a:cubicBezTo>
                  <a:pt x="20" y="47"/>
                  <a:pt x="20" y="47"/>
                  <a:pt x="20" y="47"/>
                </a:cubicBezTo>
                <a:cubicBezTo>
                  <a:pt x="21" y="45"/>
                  <a:pt x="21" y="43"/>
                  <a:pt x="22" y="41"/>
                </a:cubicBezTo>
                <a:cubicBezTo>
                  <a:pt x="16" y="24"/>
                  <a:pt x="16" y="24"/>
                  <a:pt x="16" y="24"/>
                </a:cubicBezTo>
                <a:cubicBezTo>
                  <a:pt x="20" y="20"/>
                  <a:pt x="20" y="20"/>
                  <a:pt x="20" y="20"/>
                </a:cubicBezTo>
                <a:cubicBezTo>
                  <a:pt x="24" y="16"/>
                  <a:pt x="24" y="16"/>
                  <a:pt x="24" y="16"/>
                </a:cubicBezTo>
                <a:cubicBezTo>
                  <a:pt x="41" y="23"/>
                  <a:pt x="41" y="23"/>
                  <a:pt x="41" y="23"/>
                </a:cubicBezTo>
                <a:cubicBezTo>
                  <a:pt x="43" y="22"/>
                  <a:pt x="46" y="20"/>
                  <a:pt x="48" y="20"/>
                </a:cubicBezTo>
                <a:cubicBezTo>
                  <a:pt x="56" y="3"/>
                  <a:pt x="56" y="3"/>
                  <a:pt x="56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67" y="3"/>
                  <a:pt x="67" y="3"/>
                  <a:pt x="67" y="3"/>
                </a:cubicBezTo>
                <a:moveTo>
                  <a:pt x="61" y="88"/>
                </a:moveTo>
                <a:cubicBezTo>
                  <a:pt x="76" y="88"/>
                  <a:pt x="88" y="76"/>
                  <a:pt x="88" y="62"/>
                </a:cubicBezTo>
                <a:cubicBezTo>
                  <a:pt x="88" y="47"/>
                  <a:pt x="76" y="35"/>
                  <a:pt x="61" y="35"/>
                </a:cubicBezTo>
                <a:cubicBezTo>
                  <a:pt x="47" y="35"/>
                  <a:pt x="34" y="47"/>
                  <a:pt x="34" y="62"/>
                </a:cubicBezTo>
                <a:cubicBezTo>
                  <a:pt x="34" y="76"/>
                  <a:pt x="47" y="88"/>
                  <a:pt x="61" y="88"/>
                </a:cubicBezTo>
                <a:moveTo>
                  <a:pt x="67" y="0"/>
                </a:moveTo>
                <a:cubicBezTo>
                  <a:pt x="61" y="0"/>
                  <a:pt x="61" y="0"/>
                  <a:pt x="61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5" y="0"/>
                  <a:pt x="54" y="1"/>
                  <a:pt x="53" y="2"/>
                </a:cubicBezTo>
                <a:cubicBezTo>
                  <a:pt x="46" y="17"/>
                  <a:pt x="46" y="17"/>
                  <a:pt x="46" y="17"/>
                </a:cubicBezTo>
                <a:cubicBezTo>
                  <a:pt x="44" y="18"/>
                  <a:pt x="42" y="19"/>
                  <a:pt x="41" y="20"/>
                </a:cubicBezTo>
                <a:cubicBezTo>
                  <a:pt x="25" y="14"/>
                  <a:pt x="25" y="14"/>
                  <a:pt x="25" y="14"/>
                </a:cubicBezTo>
                <a:cubicBezTo>
                  <a:pt x="24" y="14"/>
                  <a:pt x="24" y="14"/>
                  <a:pt x="24" y="14"/>
                </a:cubicBezTo>
                <a:cubicBezTo>
                  <a:pt x="23" y="14"/>
                  <a:pt x="22" y="14"/>
                  <a:pt x="22" y="14"/>
                </a:cubicBezTo>
                <a:cubicBezTo>
                  <a:pt x="18" y="18"/>
                  <a:pt x="18" y="18"/>
                  <a:pt x="18" y="18"/>
                </a:cubicBezTo>
                <a:cubicBezTo>
                  <a:pt x="14" y="22"/>
                  <a:pt x="14" y="22"/>
                  <a:pt x="14" y="22"/>
                </a:cubicBezTo>
                <a:cubicBezTo>
                  <a:pt x="13" y="23"/>
                  <a:pt x="13" y="24"/>
                  <a:pt x="13" y="25"/>
                </a:cubicBezTo>
                <a:cubicBezTo>
                  <a:pt x="19" y="41"/>
                  <a:pt x="19" y="41"/>
                  <a:pt x="19" y="41"/>
                </a:cubicBezTo>
                <a:cubicBezTo>
                  <a:pt x="19" y="42"/>
                  <a:pt x="18" y="44"/>
                  <a:pt x="18" y="45"/>
                </a:cubicBezTo>
                <a:cubicBezTo>
                  <a:pt x="2" y="52"/>
                  <a:pt x="2" y="52"/>
                  <a:pt x="2" y="52"/>
                </a:cubicBezTo>
                <a:cubicBezTo>
                  <a:pt x="0" y="53"/>
                  <a:pt x="0" y="54"/>
                  <a:pt x="0" y="55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8"/>
                  <a:pt x="2" y="68"/>
                </a:cubicBezTo>
                <a:cubicBezTo>
                  <a:pt x="16" y="75"/>
                  <a:pt x="16" y="75"/>
                  <a:pt x="16" y="75"/>
                </a:cubicBezTo>
                <a:cubicBezTo>
                  <a:pt x="17" y="78"/>
                  <a:pt x="18" y="80"/>
                  <a:pt x="19" y="83"/>
                </a:cubicBezTo>
                <a:cubicBezTo>
                  <a:pt x="13" y="98"/>
                  <a:pt x="13" y="98"/>
                  <a:pt x="13" y="98"/>
                </a:cubicBezTo>
                <a:cubicBezTo>
                  <a:pt x="13" y="99"/>
                  <a:pt x="13" y="101"/>
                  <a:pt x="14" y="101"/>
                </a:cubicBezTo>
                <a:cubicBezTo>
                  <a:pt x="18" y="105"/>
                  <a:pt x="18" y="105"/>
                  <a:pt x="18" y="105"/>
                </a:cubicBezTo>
                <a:cubicBezTo>
                  <a:pt x="22" y="109"/>
                  <a:pt x="22" y="109"/>
                  <a:pt x="22" y="109"/>
                </a:cubicBezTo>
                <a:cubicBezTo>
                  <a:pt x="22" y="110"/>
                  <a:pt x="23" y="110"/>
                  <a:pt x="24" y="110"/>
                </a:cubicBezTo>
                <a:cubicBezTo>
                  <a:pt x="24" y="110"/>
                  <a:pt x="24" y="110"/>
                  <a:pt x="25" y="110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2" y="105"/>
                  <a:pt x="44" y="106"/>
                  <a:pt x="46" y="106"/>
                </a:cubicBezTo>
                <a:cubicBezTo>
                  <a:pt x="53" y="121"/>
                  <a:pt x="53" y="121"/>
                  <a:pt x="53" y="121"/>
                </a:cubicBezTo>
                <a:cubicBezTo>
                  <a:pt x="54" y="122"/>
                  <a:pt x="55" y="123"/>
                  <a:pt x="56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67" y="123"/>
                  <a:pt x="67" y="123"/>
                  <a:pt x="67" y="123"/>
                </a:cubicBezTo>
                <a:cubicBezTo>
                  <a:pt x="68" y="123"/>
                  <a:pt x="69" y="122"/>
                  <a:pt x="69" y="121"/>
                </a:cubicBezTo>
                <a:cubicBezTo>
                  <a:pt x="76" y="106"/>
                  <a:pt x="76" y="106"/>
                  <a:pt x="76" y="106"/>
                </a:cubicBezTo>
                <a:cubicBezTo>
                  <a:pt x="78" y="106"/>
                  <a:pt x="80" y="105"/>
                  <a:pt x="82" y="104"/>
                </a:cubicBezTo>
                <a:cubicBezTo>
                  <a:pt x="98" y="110"/>
                  <a:pt x="98" y="110"/>
                  <a:pt x="98" y="110"/>
                </a:cubicBezTo>
                <a:cubicBezTo>
                  <a:pt x="98" y="110"/>
                  <a:pt x="99" y="110"/>
                  <a:pt x="99" y="110"/>
                </a:cubicBezTo>
                <a:cubicBezTo>
                  <a:pt x="100" y="110"/>
                  <a:pt x="100" y="110"/>
                  <a:pt x="101" y="109"/>
                </a:cubicBezTo>
                <a:cubicBezTo>
                  <a:pt x="105" y="105"/>
                  <a:pt x="105" y="105"/>
                  <a:pt x="105" y="105"/>
                </a:cubicBezTo>
                <a:cubicBezTo>
                  <a:pt x="109" y="101"/>
                  <a:pt x="109" y="101"/>
                  <a:pt x="109" y="101"/>
                </a:cubicBezTo>
                <a:cubicBezTo>
                  <a:pt x="110" y="101"/>
                  <a:pt x="110" y="99"/>
                  <a:pt x="109" y="98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05" y="80"/>
                  <a:pt x="106" y="78"/>
                  <a:pt x="106" y="75"/>
                </a:cubicBezTo>
                <a:cubicBezTo>
                  <a:pt x="121" y="68"/>
                  <a:pt x="121" y="68"/>
                  <a:pt x="121" y="68"/>
                </a:cubicBezTo>
                <a:cubicBezTo>
                  <a:pt x="122" y="68"/>
                  <a:pt x="123" y="67"/>
                  <a:pt x="123" y="66"/>
                </a:cubicBezTo>
                <a:cubicBezTo>
                  <a:pt x="123" y="60"/>
                  <a:pt x="123" y="60"/>
                  <a:pt x="123" y="60"/>
                </a:cubicBezTo>
                <a:cubicBezTo>
                  <a:pt x="123" y="55"/>
                  <a:pt x="123" y="55"/>
                  <a:pt x="123" y="55"/>
                </a:cubicBezTo>
                <a:cubicBezTo>
                  <a:pt x="123" y="54"/>
                  <a:pt x="122" y="53"/>
                  <a:pt x="121" y="52"/>
                </a:cubicBezTo>
                <a:cubicBezTo>
                  <a:pt x="105" y="45"/>
                  <a:pt x="105" y="45"/>
                  <a:pt x="105" y="45"/>
                </a:cubicBezTo>
                <a:cubicBezTo>
                  <a:pt x="105" y="44"/>
                  <a:pt x="104" y="42"/>
                  <a:pt x="103" y="41"/>
                </a:cubicBezTo>
                <a:cubicBezTo>
                  <a:pt x="109" y="25"/>
                  <a:pt x="109" y="25"/>
                  <a:pt x="109" y="25"/>
                </a:cubicBezTo>
                <a:cubicBezTo>
                  <a:pt x="110" y="24"/>
                  <a:pt x="110" y="23"/>
                  <a:pt x="109" y="22"/>
                </a:cubicBezTo>
                <a:cubicBezTo>
                  <a:pt x="105" y="18"/>
                  <a:pt x="105" y="18"/>
                  <a:pt x="105" y="18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0" y="14"/>
                  <a:pt x="100" y="14"/>
                  <a:pt x="99" y="14"/>
                </a:cubicBezTo>
                <a:cubicBezTo>
                  <a:pt x="99" y="14"/>
                  <a:pt x="98" y="14"/>
                  <a:pt x="98" y="14"/>
                </a:cubicBezTo>
                <a:cubicBezTo>
                  <a:pt x="82" y="20"/>
                  <a:pt x="82" y="20"/>
                  <a:pt x="82" y="20"/>
                </a:cubicBezTo>
                <a:cubicBezTo>
                  <a:pt x="80" y="19"/>
                  <a:pt x="78" y="18"/>
                  <a:pt x="76" y="17"/>
                </a:cubicBezTo>
                <a:cubicBezTo>
                  <a:pt x="69" y="2"/>
                  <a:pt x="69" y="2"/>
                  <a:pt x="69" y="2"/>
                </a:cubicBezTo>
                <a:cubicBezTo>
                  <a:pt x="69" y="1"/>
                  <a:pt x="68" y="0"/>
                  <a:pt x="67" y="0"/>
                </a:cubicBezTo>
                <a:close/>
                <a:moveTo>
                  <a:pt x="61" y="86"/>
                </a:moveTo>
                <a:cubicBezTo>
                  <a:pt x="48" y="86"/>
                  <a:pt x="37" y="75"/>
                  <a:pt x="37" y="62"/>
                </a:cubicBezTo>
                <a:cubicBezTo>
                  <a:pt x="37" y="48"/>
                  <a:pt x="48" y="38"/>
                  <a:pt x="61" y="38"/>
                </a:cubicBezTo>
                <a:cubicBezTo>
                  <a:pt x="75" y="38"/>
                  <a:pt x="85" y="48"/>
                  <a:pt x="85" y="62"/>
                </a:cubicBezTo>
                <a:cubicBezTo>
                  <a:pt x="85" y="75"/>
                  <a:pt x="75" y="86"/>
                  <a:pt x="61" y="86"/>
                </a:cubicBezTo>
                <a:close/>
              </a:path>
            </a:pathLst>
          </a:custGeom>
          <a:solidFill>
            <a:srgbClr val="8687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3457575" y="1965060"/>
            <a:ext cx="2133600" cy="1906587"/>
            <a:chOff x="3457575" y="2272030"/>
            <a:chExt cx="2133600" cy="1906587"/>
          </a:xfrm>
        </p:grpSpPr>
        <p:sp>
          <p:nvSpPr>
            <p:cNvPr id="15" name="Freeform 337"/>
            <p:cNvSpPr/>
            <p:nvPr/>
          </p:nvSpPr>
          <p:spPr bwMode="auto">
            <a:xfrm>
              <a:off x="3457575" y="2272030"/>
              <a:ext cx="2133600" cy="1906587"/>
            </a:xfrm>
            <a:custGeom>
              <a:avLst/>
              <a:gdLst>
                <a:gd name="T0" fmla="*/ 727 w 801"/>
                <a:gd name="T1" fmla="*/ 429 h 715"/>
                <a:gd name="T2" fmla="*/ 727 w 801"/>
                <a:gd name="T3" fmla="*/ 301 h 715"/>
                <a:gd name="T4" fmla="*/ 642 w 801"/>
                <a:gd name="T5" fmla="*/ 68 h 715"/>
                <a:gd name="T6" fmla="*/ 478 w 801"/>
                <a:gd name="T7" fmla="*/ 0 h 715"/>
                <a:gd name="T8" fmla="*/ 0 w 801"/>
                <a:gd name="T9" fmla="*/ 0 h 715"/>
                <a:gd name="T10" fmla="*/ 0 w 801"/>
                <a:gd name="T11" fmla="*/ 211 h 715"/>
                <a:gd name="T12" fmla="*/ 478 w 801"/>
                <a:gd name="T13" fmla="*/ 211 h 715"/>
                <a:gd name="T14" fmla="*/ 516 w 801"/>
                <a:gd name="T15" fmla="*/ 301 h 715"/>
                <a:gd name="T16" fmla="*/ 516 w 801"/>
                <a:gd name="T17" fmla="*/ 429 h 715"/>
                <a:gd name="T18" fmla="*/ 442 w 801"/>
                <a:gd name="T19" fmla="*/ 429 h 715"/>
                <a:gd name="T20" fmla="*/ 631 w 801"/>
                <a:gd name="T21" fmla="*/ 715 h 715"/>
                <a:gd name="T22" fmla="*/ 801 w 801"/>
                <a:gd name="T23" fmla="*/ 429 h 715"/>
                <a:gd name="T24" fmla="*/ 727 w 801"/>
                <a:gd name="T25" fmla="*/ 429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1" h="715">
                  <a:moveTo>
                    <a:pt x="727" y="429"/>
                  </a:moveTo>
                  <a:cubicBezTo>
                    <a:pt x="727" y="301"/>
                    <a:pt x="727" y="301"/>
                    <a:pt x="727" y="301"/>
                  </a:cubicBezTo>
                  <a:cubicBezTo>
                    <a:pt x="727" y="201"/>
                    <a:pt x="699" y="122"/>
                    <a:pt x="642" y="68"/>
                  </a:cubicBezTo>
                  <a:cubicBezTo>
                    <a:pt x="576" y="3"/>
                    <a:pt x="498" y="0"/>
                    <a:pt x="47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478" y="211"/>
                    <a:pt x="478" y="211"/>
                    <a:pt x="478" y="211"/>
                  </a:cubicBezTo>
                  <a:cubicBezTo>
                    <a:pt x="512" y="214"/>
                    <a:pt x="516" y="275"/>
                    <a:pt x="516" y="301"/>
                  </a:cubicBezTo>
                  <a:cubicBezTo>
                    <a:pt x="516" y="429"/>
                    <a:pt x="516" y="429"/>
                    <a:pt x="516" y="429"/>
                  </a:cubicBezTo>
                  <a:cubicBezTo>
                    <a:pt x="442" y="429"/>
                    <a:pt x="442" y="429"/>
                    <a:pt x="442" y="429"/>
                  </a:cubicBezTo>
                  <a:cubicBezTo>
                    <a:pt x="631" y="715"/>
                    <a:pt x="631" y="715"/>
                    <a:pt x="631" y="715"/>
                  </a:cubicBezTo>
                  <a:cubicBezTo>
                    <a:pt x="801" y="429"/>
                    <a:pt x="801" y="429"/>
                    <a:pt x="801" y="429"/>
                  </a:cubicBezTo>
                  <a:lnTo>
                    <a:pt x="727" y="42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341"/>
            <p:cNvSpPr>
              <a:spLocks noEditPoints="1"/>
            </p:cNvSpPr>
            <p:nvPr/>
          </p:nvSpPr>
          <p:spPr bwMode="auto">
            <a:xfrm>
              <a:off x="3644900" y="2453005"/>
              <a:ext cx="182563" cy="190500"/>
            </a:xfrm>
            <a:custGeom>
              <a:avLst/>
              <a:gdLst>
                <a:gd name="T0" fmla="*/ 68 w 69"/>
                <a:gd name="T1" fmla="*/ 36 h 71"/>
                <a:gd name="T2" fmla="*/ 34 w 69"/>
                <a:gd name="T3" fmla="*/ 71 h 71"/>
                <a:gd name="T4" fmla="*/ 0 w 69"/>
                <a:gd name="T5" fmla="*/ 36 h 71"/>
                <a:gd name="T6" fmla="*/ 34 w 69"/>
                <a:gd name="T7" fmla="*/ 0 h 71"/>
                <a:gd name="T8" fmla="*/ 68 w 69"/>
                <a:gd name="T9" fmla="*/ 36 h 71"/>
                <a:gd name="T10" fmla="*/ 12 w 69"/>
                <a:gd name="T11" fmla="*/ 36 h 71"/>
                <a:gd name="T12" fmla="*/ 34 w 69"/>
                <a:gd name="T13" fmla="*/ 59 h 71"/>
                <a:gd name="T14" fmla="*/ 56 w 69"/>
                <a:gd name="T15" fmla="*/ 36 h 71"/>
                <a:gd name="T16" fmla="*/ 34 w 69"/>
                <a:gd name="T17" fmla="*/ 12 h 71"/>
                <a:gd name="T18" fmla="*/ 12 w 69"/>
                <a:gd name="T19" fmla="*/ 3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1">
                  <a:moveTo>
                    <a:pt x="68" y="36"/>
                  </a:moveTo>
                  <a:cubicBezTo>
                    <a:pt x="68" y="53"/>
                    <a:pt x="58" y="71"/>
                    <a:pt x="34" y="71"/>
                  </a:cubicBezTo>
                  <a:cubicBezTo>
                    <a:pt x="11" y="71"/>
                    <a:pt x="0" y="53"/>
                    <a:pt x="0" y="36"/>
                  </a:cubicBezTo>
                  <a:cubicBezTo>
                    <a:pt x="0" y="18"/>
                    <a:pt x="11" y="0"/>
                    <a:pt x="34" y="0"/>
                  </a:cubicBezTo>
                  <a:cubicBezTo>
                    <a:pt x="57" y="0"/>
                    <a:pt x="69" y="18"/>
                    <a:pt x="68" y="36"/>
                  </a:cubicBezTo>
                  <a:close/>
                  <a:moveTo>
                    <a:pt x="12" y="36"/>
                  </a:moveTo>
                  <a:cubicBezTo>
                    <a:pt x="13" y="47"/>
                    <a:pt x="19" y="59"/>
                    <a:pt x="34" y="59"/>
                  </a:cubicBezTo>
                  <a:cubicBezTo>
                    <a:pt x="50" y="59"/>
                    <a:pt x="56" y="47"/>
                    <a:pt x="56" y="36"/>
                  </a:cubicBezTo>
                  <a:cubicBezTo>
                    <a:pt x="56" y="25"/>
                    <a:pt x="50" y="12"/>
                    <a:pt x="34" y="12"/>
                  </a:cubicBezTo>
                  <a:cubicBezTo>
                    <a:pt x="19" y="12"/>
                    <a:pt x="12" y="25"/>
                    <a:pt x="12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42"/>
            <p:cNvSpPr>
              <a:spLocks noEditPoints="1"/>
            </p:cNvSpPr>
            <p:nvPr/>
          </p:nvSpPr>
          <p:spPr bwMode="auto">
            <a:xfrm>
              <a:off x="3862388" y="2459355"/>
              <a:ext cx="171450" cy="177800"/>
            </a:xfrm>
            <a:custGeom>
              <a:avLst/>
              <a:gdLst>
                <a:gd name="T0" fmla="*/ 32 w 64"/>
                <a:gd name="T1" fmla="*/ 47 h 67"/>
                <a:gd name="T2" fmla="*/ 13 w 64"/>
                <a:gd name="T3" fmla="*/ 47 h 67"/>
                <a:gd name="T4" fmla="*/ 13 w 64"/>
                <a:gd name="T5" fmla="*/ 67 h 67"/>
                <a:gd name="T6" fmla="*/ 0 w 64"/>
                <a:gd name="T7" fmla="*/ 67 h 67"/>
                <a:gd name="T8" fmla="*/ 0 w 64"/>
                <a:gd name="T9" fmla="*/ 0 h 67"/>
                <a:gd name="T10" fmla="*/ 32 w 64"/>
                <a:gd name="T11" fmla="*/ 0 h 67"/>
                <a:gd name="T12" fmla="*/ 32 w 64"/>
                <a:gd name="T13" fmla="*/ 47 h 67"/>
                <a:gd name="T14" fmla="*/ 13 w 64"/>
                <a:gd name="T15" fmla="*/ 36 h 67"/>
                <a:gd name="T16" fmla="*/ 32 w 64"/>
                <a:gd name="T17" fmla="*/ 36 h 67"/>
                <a:gd name="T18" fmla="*/ 32 w 64"/>
                <a:gd name="T19" fmla="*/ 12 h 67"/>
                <a:gd name="T20" fmla="*/ 13 w 64"/>
                <a:gd name="T21" fmla="*/ 12 h 67"/>
                <a:gd name="T22" fmla="*/ 13 w 64"/>
                <a:gd name="T23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" h="67">
                  <a:moveTo>
                    <a:pt x="32" y="47"/>
                  </a:moveTo>
                  <a:cubicBezTo>
                    <a:pt x="13" y="47"/>
                    <a:pt x="13" y="47"/>
                    <a:pt x="13" y="47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21" y="0"/>
                    <a:pt x="32" y="0"/>
                  </a:cubicBezTo>
                  <a:cubicBezTo>
                    <a:pt x="64" y="0"/>
                    <a:pt x="64" y="47"/>
                    <a:pt x="32" y="47"/>
                  </a:cubicBezTo>
                  <a:close/>
                  <a:moveTo>
                    <a:pt x="13" y="36"/>
                  </a:moveTo>
                  <a:cubicBezTo>
                    <a:pt x="32" y="36"/>
                    <a:pt x="32" y="36"/>
                    <a:pt x="32" y="36"/>
                  </a:cubicBezTo>
                  <a:cubicBezTo>
                    <a:pt x="48" y="36"/>
                    <a:pt x="48" y="12"/>
                    <a:pt x="32" y="12"/>
                  </a:cubicBezTo>
                  <a:cubicBezTo>
                    <a:pt x="13" y="12"/>
                    <a:pt x="13" y="12"/>
                    <a:pt x="13" y="12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43"/>
            <p:cNvSpPr/>
            <p:nvPr/>
          </p:nvSpPr>
          <p:spPr bwMode="auto">
            <a:xfrm>
              <a:off x="4035425" y="2459355"/>
              <a:ext cx="147638" cy="177800"/>
            </a:xfrm>
            <a:custGeom>
              <a:avLst/>
              <a:gdLst>
                <a:gd name="T0" fmla="*/ 22 w 55"/>
                <a:gd name="T1" fmla="*/ 11 h 67"/>
                <a:gd name="T2" fmla="*/ 0 w 55"/>
                <a:gd name="T3" fmla="*/ 11 h 67"/>
                <a:gd name="T4" fmla="*/ 0 w 55"/>
                <a:gd name="T5" fmla="*/ 0 h 67"/>
                <a:gd name="T6" fmla="*/ 55 w 55"/>
                <a:gd name="T7" fmla="*/ 0 h 67"/>
                <a:gd name="T8" fmla="*/ 55 w 55"/>
                <a:gd name="T9" fmla="*/ 11 h 67"/>
                <a:gd name="T10" fmla="*/ 34 w 55"/>
                <a:gd name="T11" fmla="*/ 11 h 67"/>
                <a:gd name="T12" fmla="*/ 34 w 55"/>
                <a:gd name="T13" fmla="*/ 67 h 67"/>
                <a:gd name="T14" fmla="*/ 22 w 55"/>
                <a:gd name="T15" fmla="*/ 67 h 67"/>
                <a:gd name="T16" fmla="*/ 22 w 55"/>
                <a:gd name="T17" fmla="*/ 1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67">
                  <a:moveTo>
                    <a:pt x="22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0" y="0"/>
                    <a:pt x="36" y="0"/>
                    <a:pt x="55" y="0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22" y="67"/>
                    <a:pt x="22" y="67"/>
                    <a:pt x="22" y="67"/>
                  </a:cubicBezTo>
                  <a:lnTo>
                    <a:pt x="22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Rectangle 344"/>
            <p:cNvSpPr>
              <a:spLocks noChangeArrowheads="1"/>
            </p:cNvSpPr>
            <p:nvPr/>
          </p:nvSpPr>
          <p:spPr bwMode="auto">
            <a:xfrm>
              <a:off x="4216400" y="2459355"/>
              <a:ext cx="33338" cy="177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45"/>
            <p:cNvSpPr>
              <a:spLocks noEditPoints="1"/>
            </p:cNvSpPr>
            <p:nvPr/>
          </p:nvSpPr>
          <p:spPr bwMode="auto">
            <a:xfrm>
              <a:off x="4291013" y="2453005"/>
              <a:ext cx="182563" cy="190500"/>
            </a:xfrm>
            <a:custGeom>
              <a:avLst/>
              <a:gdLst>
                <a:gd name="T0" fmla="*/ 68 w 68"/>
                <a:gd name="T1" fmla="*/ 36 h 71"/>
                <a:gd name="T2" fmla="*/ 34 w 68"/>
                <a:gd name="T3" fmla="*/ 71 h 71"/>
                <a:gd name="T4" fmla="*/ 0 w 68"/>
                <a:gd name="T5" fmla="*/ 36 h 71"/>
                <a:gd name="T6" fmla="*/ 34 w 68"/>
                <a:gd name="T7" fmla="*/ 0 h 71"/>
                <a:gd name="T8" fmla="*/ 68 w 68"/>
                <a:gd name="T9" fmla="*/ 36 h 71"/>
                <a:gd name="T10" fmla="*/ 12 w 68"/>
                <a:gd name="T11" fmla="*/ 36 h 71"/>
                <a:gd name="T12" fmla="*/ 34 w 68"/>
                <a:gd name="T13" fmla="*/ 59 h 71"/>
                <a:gd name="T14" fmla="*/ 56 w 68"/>
                <a:gd name="T15" fmla="*/ 36 h 71"/>
                <a:gd name="T16" fmla="*/ 34 w 68"/>
                <a:gd name="T17" fmla="*/ 12 h 71"/>
                <a:gd name="T18" fmla="*/ 12 w 68"/>
                <a:gd name="T19" fmla="*/ 3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71">
                  <a:moveTo>
                    <a:pt x="68" y="36"/>
                  </a:moveTo>
                  <a:cubicBezTo>
                    <a:pt x="68" y="53"/>
                    <a:pt x="57" y="71"/>
                    <a:pt x="34" y="71"/>
                  </a:cubicBezTo>
                  <a:cubicBezTo>
                    <a:pt x="10" y="71"/>
                    <a:pt x="0" y="53"/>
                    <a:pt x="0" y="36"/>
                  </a:cubicBezTo>
                  <a:cubicBezTo>
                    <a:pt x="0" y="18"/>
                    <a:pt x="11" y="0"/>
                    <a:pt x="34" y="0"/>
                  </a:cubicBezTo>
                  <a:cubicBezTo>
                    <a:pt x="57" y="0"/>
                    <a:pt x="68" y="18"/>
                    <a:pt x="68" y="36"/>
                  </a:cubicBezTo>
                  <a:close/>
                  <a:moveTo>
                    <a:pt x="12" y="36"/>
                  </a:moveTo>
                  <a:cubicBezTo>
                    <a:pt x="12" y="47"/>
                    <a:pt x="18" y="59"/>
                    <a:pt x="34" y="59"/>
                  </a:cubicBezTo>
                  <a:cubicBezTo>
                    <a:pt x="50" y="59"/>
                    <a:pt x="55" y="47"/>
                    <a:pt x="56" y="36"/>
                  </a:cubicBezTo>
                  <a:cubicBezTo>
                    <a:pt x="56" y="25"/>
                    <a:pt x="50" y="12"/>
                    <a:pt x="34" y="12"/>
                  </a:cubicBezTo>
                  <a:cubicBezTo>
                    <a:pt x="18" y="12"/>
                    <a:pt x="12" y="25"/>
                    <a:pt x="12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46"/>
            <p:cNvSpPr/>
            <p:nvPr/>
          </p:nvSpPr>
          <p:spPr bwMode="auto">
            <a:xfrm>
              <a:off x="4513263" y="2459355"/>
              <a:ext cx="146050" cy="177800"/>
            </a:xfrm>
            <a:custGeom>
              <a:avLst/>
              <a:gdLst>
                <a:gd name="T0" fmla="*/ 72 w 92"/>
                <a:gd name="T1" fmla="*/ 0 h 112"/>
                <a:gd name="T2" fmla="*/ 92 w 92"/>
                <a:gd name="T3" fmla="*/ 0 h 112"/>
                <a:gd name="T4" fmla="*/ 92 w 92"/>
                <a:gd name="T5" fmla="*/ 112 h 112"/>
                <a:gd name="T6" fmla="*/ 79 w 92"/>
                <a:gd name="T7" fmla="*/ 112 h 112"/>
                <a:gd name="T8" fmla="*/ 79 w 92"/>
                <a:gd name="T9" fmla="*/ 112 h 112"/>
                <a:gd name="T10" fmla="*/ 20 w 92"/>
                <a:gd name="T11" fmla="*/ 37 h 112"/>
                <a:gd name="T12" fmla="*/ 20 w 92"/>
                <a:gd name="T13" fmla="*/ 112 h 112"/>
                <a:gd name="T14" fmla="*/ 0 w 92"/>
                <a:gd name="T15" fmla="*/ 112 h 112"/>
                <a:gd name="T16" fmla="*/ 0 w 92"/>
                <a:gd name="T17" fmla="*/ 0 h 112"/>
                <a:gd name="T18" fmla="*/ 16 w 92"/>
                <a:gd name="T19" fmla="*/ 0 h 112"/>
                <a:gd name="T20" fmla="*/ 72 w 92"/>
                <a:gd name="T21" fmla="*/ 69 h 112"/>
                <a:gd name="T22" fmla="*/ 72 w 92"/>
                <a:gd name="T2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2" h="112">
                  <a:moveTo>
                    <a:pt x="72" y="0"/>
                  </a:moveTo>
                  <a:lnTo>
                    <a:pt x="92" y="0"/>
                  </a:lnTo>
                  <a:lnTo>
                    <a:pt x="92" y="112"/>
                  </a:lnTo>
                  <a:lnTo>
                    <a:pt x="79" y="112"/>
                  </a:lnTo>
                  <a:lnTo>
                    <a:pt x="79" y="112"/>
                  </a:lnTo>
                  <a:lnTo>
                    <a:pt x="20" y="37"/>
                  </a:lnTo>
                  <a:lnTo>
                    <a:pt x="20" y="112"/>
                  </a:lnTo>
                  <a:lnTo>
                    <a:pt x="0" y="112"/>
                  </a:lnTo>
                  <a:lnTo>
                    <a:pt x="0" y="0"/>
                  </a:lnTo>
                  <a:lnTo>
                    <a:pt x="16" y="0"/>
                  </a:lnTo>
                  <a:lnTo>
                    <a:pt x="72" y="69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47"/>
            <p:cNvSpPr/>
            <p:nvPr/>
          </p:nvSpPr>
          <p:spPr bwMode="auto">
            <a:xfrm>
              <a:off x="4754563" y="2459355"/>
              <a:ext cx="85725" cy="177800"/>
            </a:xfrm>
            <a:custGeom>
              <a:avLst/>
              <a:gdLst>
                <a:gd name="T0" fmla="*/ 2 w 54"/>
                <a:gd name="T1" fmla="*/ 94 h 112"/>
                <a:gd name="T2" fmla="*/ 19 w 54"/>
                <a:gd name="T3" fmla="*/ 94 h 112"/>
                <a:gd name="T4" fmla="*/ 19 w 54"/>
                <a:gd name="T5" fmla="*/ 18 h 112"/>
                <a:gd name="T6" fmla="*/ 0 w 54"/>
                <a:gd name="T7" fmla="*/ 18 h 112"/>
                <a:gd name="T8" fmla="*/ 0 w 54"/>
                <a:gd name="T9" fmla="*/ 0 h 112"/>
                <a:gd name="T10" fmla="*/ 39 w 54"/>
                <a:gd name="T11" fmla="*/ 0 h 112"/>
                <a:gd name="T12" fmla="*/ 39 w 54"/>
                <a:gd name="T13" fmla="*/ 94 h 112"/>
                <a:gd name="T14" fmla="*/ 54 w 54"/>
                <a:gd name="T15" fmla="*/ 94 h 112"/>
                <a:gd name="T16" fmla="*/ 54 w 54"/>
                <a:gd name="T17" fmla="*/ 112 h 112"/>
                <a:gd name="T18" fmla="*/ 2 w 54"/>
                <a:gd name="T19" fmla="*/ 112 h 112"/>
                <a:gd name="T20" fmla="*/ 2 w 54"/>
                <a:gd name="T21" fmla="*/ 9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12">
                  <a:moveTo>
                    <a:pt x="2" y="94"/>
                  </a:moveTo>
                  <a:lnTo>
                    <a:pt x="19" y="94"/>
                  </a:lnTo>
                  <a:lnTo>
                    <a:pt x="19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94"/>
                  </a:lnTo>
                  <a:lnTo>
                    <a:pt x="54" y="94"/>
                  </a:lnTo>
                  <a:lnTo>
                    <a:pt x="54" y="112"/>
                  </a:lnTo>
                  <a:lnTo>
                    <a:pt x="2" y="1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457575" y="4051035"/>
            <a:ext cx="2133600" cy="1906587"/>
            <a:chOff x="3457575" y="4358005"/>
            <a:chExt cx="2133600" cy="1906587"/>
          </a:xfrm>
        </p:grpSpPr>
        <p:sp>
          <p:nvSpPr>
            <p:cNvPr id="24" name="Freeform 340"/>
            <p:cNvSpPr/>
            <p:nvPr/>
          </p:nvSpPr>
          <p:spPr bwMode="auto">
            <a:xfrm>
              <a:off x="3457575" y="4358005"/>
              <a:ext cx="2133600" cy="1906587"/>
            </a:xfrm>
            <a:custGeom>
              <a:avLst/>
              <a:gdLst>
                <a:gd name="T0" fmla="*/ 727 w 801"/>
                <a:gd name="T1" fmla="*/ 286 h 715"/>
                <a:gd name="T2" fmla="*/ 727 w 801"/>
                <a:gd name="T3" fmla="*/ 414 h 715"/>
                <a:gd name="T4" fmla="*/ 642 w 801"/>
                <a:gd name="T5" fmla="*/ 648 h 715"/>
                <a:gd name="T6" fmla="*/ 478 w 801"/>
                <a:gd name="T7" fmla="*/ 715 h 715"/>
                <a:gd name="T8" fmla="*/ 0 w 801"/>
                <a:gd name="T9" fmla="*/ 715 h 715"/>
                <a:gd name="T10" fmla="*/ 0 w 801"/>
                <a:gd name="T11" fmla="*/ 504 h 715"/>
                <a:gd name="T12" fmla="*/ 478 w 801"/>
                <a:gd name="T13" fmla="*/ 504 h 715"/>
                <a:gd name="T14" fmla="*/ 516 w 801"/>
                <a:gd name="T15" fmla="*/ 414 h 715"/>
                <a:gd name="T16" fmla="*/ 516 w 801"/>
                <a:gd name="T17" fmla="*/ 286 h 715"/>
                <a:gd name="T18" fmla="*/ 442 w 801"/>
                <a:gd name="T19" fmla="*/ 286 h 715"/>
                <a:gd name="T20" fmla="*/ 631 w 801"/>
                <a:gd name="T21" fmla="*/ 0 h 715"/>
                <a:gd name="T22" fmla="*/ 801 w 801"/>
                <a:gd name="T23" fmla="*/ 286 h 715"/>
                <a:gd name="T24" fmla="*/ 727 w 801"/>
                <a:gd name="T25" fmla="*/ 286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1" h="715">
                  <a:moveTo>
                    <a:pt x="727" y="286"/>
                  </a:moveTo>
                  <a:cubicBezTo>
                    <a:pt x="727" y="414"/>
                    <a:pt x="727" y="414"/>
                    <a:pt x="727" y="414"/>
                  </a:cubicBezTo>
                  <a:cubicBezTo>
                    <a:pt x="727" y="514"/>
                    <a:pt x="699" y="593"/>
                    <a:pt x="642" y="648"/>
                  </a:cubicBezTo>
                  <a:cubicBezTo>
                    <a:pt x="576" y="712"/>
                    <a:pt x="498" y="715"/>
                    <a:pt x="478" y="715"/>
                  </a:cubicBezTo>
                  <a:cubicBezTo>
                    <a:pt x="0" y="715"/>
                    <a:pt x="0" y="715"/>
                    <a:pt x="0" y="715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478" y="504"/>
                    <a:pt x="478" y="504"/>
                    <a:pt x="478" y="504"/>
                  </a:cubicBezTo>
                  <a:cubicBezTo>
                    <a:pt x="512" y="501"/>
                    <a:pt x="516" y="440"/>
                    <a:pt x="516" y="414"/>
                  </a:cubicBezTo>
                  <a:cubicBezTo>
                    <a:pt x="516" y="286"/>
                    <a:pt x="516" y="286"/>
                    <a:pt x="516" y="286"/>
                  </a:cubicBezTo>
                  <a:cubicBezTo>
                    <a:pt x="442" y="286"/>
                    <a:pt x="442" y="286"/>
                    <a:pt x="442" y="286"/>
                  </a:cubicBezTo>
                  <a:cubicBezTo>
                    <a:pt x="631" y="0"/>
                    <a:pt x="631" y="0"/>
                    <a:pt x="631" y="0"/>
                  </a:cubicBezTo>
                  <a:cubicBezTo>
                    <a:pt x="801" y="286"/>
                    <a:pt x="801" y="286"/>
                    <a:pt x="801" y="286"/>
                  </a:cubicBezTo>
                  <a:lnTo>
                    <a:pt x="727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348"/>
            <p:cNvSpPr>
              <a:spLocks noEditPoints="1"/>
            </p:cNvSpPr>
            <p:nvPr/>
          </p:nvSpPr>
          <p:spPr bwMode="auto">
            <a:xfrm>
              <a:off x="3644900" y="5926455"/>
              <a:ext cx="182563" cy="185737"/>
            </a:xfrm>
            <a:custGeom>
              <a:avLst/>
              <a:gdLst>
                <a:gd name="T0" fmla="*/ 68 w 69"/>
                <a:gd name="T1" fmla="*/ 35 h 70"/>
                <a:gd name="T2" fmla="*/ 34 w 69"/>
                <a:gd name="T3" fmla="*/ 70 h 70"/>
                <a:gd name="T4" fmla="*/ 0 w 69"/>
                <a:gd name="T5" fmla="*/ 35 h 70"/>
                <a:gd name="T6" fmla="*/ 34 w 69"/>
                <a:gd name="T7" fmla="*/ 0 h 70"/>
                <a:gd name="T8" fmla="*/ 68 w 69"/>
                <a:gd name="T9" fmla="*/ 35 h 70"/>
                <a:gd name="T10" fmla="*/ 12 w 69"/>
                <a:gd name="T11" fmla="*/ 35 h 70"/>
                <a:gd name="T12" fmla="*/ 34 w 69"/>
                <a:gd name="T13" fmla="*/ 58 h 70"/>
                <a:gd name="T14" fmla="*/ 56 w 69"/>
                <a:gd name="T15" fmla="*/ 35 h 70"/>
                <a:gd name="T16" fmla="*/ 34 w 69"/>
                <a:gd name="T17" fmla="*/ 11 h 70"/>
                <a:gd name="T18" fmla="*/ 12 w 69"/>
                <a:gd name="T1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0">
                  <a:moveTo>
                    <a:pt x="68" y="35"/>
                  </a:moveTo>
                  <a:cubicBezTo>
                    <a:pt x="68" y="52"/>
                    <a:pt x="58" y="70"/>
                    <a:pt x="34" y="70"/>
                  </a:cubicBezTo>
                  <a:cubicBezTo>
                    <a:pt x="11" y="70"/>
                    <a:pt x="0" y="53"/>
                    <a:pt x="0" y="35"/>
                  </a:cubicBezTo>
                  <a:cubicBezTo>
                    <a:pt x="0" y="17"/>
                    <a:pt x="11" y="0"/>
                    <a:pt x="34" y="0"/>
                  </a:cubicBezTo>
                  <a:cubicBezTo>
                    <a:pt x="57" y="0"/>
                    <a:pt x="69" y="17"/>
                    <a:pt x="68" y="35"/>
                  </a:cubicBezTo>
                  <a:close/>
                  <a:moveTo>
                    <a:pt x="12" y="35"/>
                  </a:moveTo>
                  <a:cubicBezTo>
                    <a:pt x="13" y="46"/>
                    <a:pt x="19" y="58"/>
                    <a:pt x="34" y="58"/>
                  </a:cubicBezTo>
                  <a:cubicBezTo>
                    <a:pt x="50" y="58"/>
                    <a:pt x="56" y="46"/>
                    <a:pt x="56" y="35"/>
                  </a:cubicBezTo>
                  <a:cubicBezTo>
                    <a:pt x="56" y="24"/>
                    <a:pt x="50" y="11"/>
                    <a:pt x="34" y="11"/>
                  </a:cubicBezTo>
                  <a:cubicBezTo>
                    <a:pt x="19" y="11"/>
                    <a:pt x="12" y="24"/>
                    <a:pt x="12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49"/>
            <p:cNvSpPr>
              <a:spLocks noEditPoints="1"/>
            </p:cNvSpPr>
            <p:nvPr/>
          </p:nvSpPr>
          <p:spPr bwMode="auto">
            <a:xfrm>
              <a:off x="3862388" y="5928043"/>
              <a:ext cx="171450" cy="179387"/>
            </a:xfrm>
            <a:custGeom>
              <a:avLst/>
              <a:gdLst>
                <a:gd name="T0" fmla="*/ 32 w 64"/>
                <a:gd name="T1" fmla="*/ 47 h 67"/>
                <a:gd name="T2" fmla="*/ 13 w 64"/>
                <a:gd name="T3" fmla="*/ 47 h 67"/>
                <a:gd name="T4" fmla="*/ 13 w 64"/>
                <a:gd name="T5" fmla="*/ 67 h 67"/>
                <a:gd name="T6" fmla="*/ 0 w 64"/>
                <a:gd name="T7" fmla="*/ 67 h 67"/>
                <a:gd name="T8" fmla="*/ 0 w 64"/>
                <a:gd name="T9" fmla="*/ 0 h 67"/>
                <a:gd name="T10" fmla="*/ 32 w 64"/>
                <a:gd name="T11" fmla="*/ 0 h 67"/>
                <a:gd name="T12" fmla="*/ 32 w 64"/>
                <a:gd name="T13" fmla="*/ 47 h 67"/>
                <a:gd name="T14" fmla="*/ 13 w 64"/>
                <a:gd name="T15" fmla="*/ 36 h 67"/>
                <a:gd name="T16" fmla="*/ 32 w 64"/>
                <a:gd name="T17" fmla="*/ 36 h 67"/>
                <a:gd name="T18" fmla="*/ 32 w 64"/>
                <a:gd name="T19" fmla="*/ 12 h 67"/>
                <a:gd name="T20" fmla="*/ 13 w 64"/>
                <a:gd name="T21" fmla="*/ 12 h 67"/>
                <a:gd name="T22" fmla="*/ 13 w 64"/>
                <a:gd name="T23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" h="67">
                  <a:moveTo>
                    <a:pt x="32" y="47"/>
                  </a:moveTo>
                  <a:cubicBezTo>
                    <a:pt x="13" y="47"/>
                    <a:pt x="13" y="47"/>
                    <a:pt x="13" y="47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21" y="0"/>
                    <a:pt x="32" y="0"/>
                  </a:cubicBezTo>
                  <a:cubicBezTo>
                    <a:pt x="64" y="0"/>
                    <a:pt x="64" y="47"/>
                    <a:pt x="32" y="47"/>
                  </a:cubicBezTo>
                  <a:close/>
                  <a:moveTo>
                    <a:pt x="13" y="36"/>
                  </a:moveTo>
                  <a:cubicBezTo>
                    <a:pt x="32" y="36"/>
                    <a:pt x="32" y="36"/>
                    <a:pt x="32" y="36"/>
                  </a:cubicBezTo>
                  <a:cubicBezTo>
                    <a:pt x="48" y="36"/>
                    <a:pt x="48" y="12"/>
                    <a:pt x="32" y="12"/>
                  </a:cubicBezTo>
                  <a:cubicBezTo>
                    <a:pt x="13" y="12"/>
                    <a:pt x="13" y="12"/>
                    <a:pt x="13" y="12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350"/>
            <p:cNvSpPr/>
            <p:nvPr/>
          </p:nvSpPr>
          <p:spPr bwMode="auto">
            <a:xfrm>
              <a:off x="4035425" y="5928043"/>
              <a:ext cx="147638" cy="179387"/>
            </a:xfrm>
            <a:custGeom>
              <a:avLst/>
              <a:gdLst>
                <a:gd name="T0" fmla="*/ 22 w 55"/>
                <a:gd name="T1" fmla="*/ 12 h 67"/>
                <a:gd name="T2" fmla="*/ 0 w 55"/>
                <a:gd name="T3" fmla="*/ 12 h 67"/>
                <a:gd name="T4" fmla="*/ 0 w 55"/>
                <a:gd name="T5" fmla="*/ 0 h 67"/>
                <a:gd name="T6" fmla="*/ 55 w 55"/>
                <a:gd name="T7" fmla="*/ 0 h 67"/>
                <a:gd name="T8" fmla="*/ 55 w 55"/>
                <a:gd name="T9" fmla="*/ 12 h 67"/>
                <a:gd name="T10" fmla="*/ 34 w 55"/>
                <a:gd name="T11" fmla="*/ 12 h 67"/>
                <a:gd name="T12" fmla="*/ 34 w 55"/>
                <a:gd name="T13" fmla="*/ 67 h 67"/>
                <a:gd name="T14" fmla="*/ 22 w 55"/>
                <a:gd name="T15" fmla="*/ 67 h 67"/>
                <a:gd name="T16" fmla="*/ 22 w 55"/>
                <a:gd name="T17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67">
                  <a:moveTo>
                    <a:pt x="22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0" y="0"/>
                    <a:pt x="36" y="0"/>
                    <a:pt x="55" y="0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22" y="67"/>
                    <a:pt x="22" y="67"/>
                    <a:pt x="22" y="67"/>
                  </a:cubicBezTo>
                  <a:lnTo>
                    <a:pt x="22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Rectangle 351"/>
            <p:cNvSpPr>
              <a:spLocks noChangeArrowheads="1"/>
            </p:cNvSpPr>
            <p:nvPr/>
          </p:nvSpPr>
          <p:spPr bwMode="auto">
            <a:xfrm>
              <a:off x="4216400" y="5928043"/>
              <a:ext cx="33338" cy="1793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52"/>
            <p:cNvSpPr>
              <a:spLocks noEditPoints="1"/>
            </p:cNvSpPr>
            <p:nvPr/>
          </p:nvSpPr>
          <p:spPr bwMode="auto">
            <a:xfrm>
              <a:off x="4291013" y="5926455"/>
              <a:ext cx="182563" cy="185737"/>
            </a:xfrm>
            <a:custGeom>
              <a:avLst/>
              <a:gdLst>
                <a:gd name="T0" fmla="*/ 68 w 68"/>
                <a:gd name="T1" fmla="*/ 35 h 70"/>
                <a:gd name="T2" fmla="*/ 34 w 68"/>
                <a:gd name="T3" fmla="*/ 70 h 70"/>
                <a:gd name="T4" fmla="*/ 0 w 68"/>
                <a:gd name="T5" fmla="*/ 35 h 70"/>
                <a:gd name="T6" fmla="*/ 34 w 68"/>
                <a:gd name="T7" fmla="*/ 0 h 70"/>
                <a:gd name="T8" fmla="*/ 68 w 68"/>
                <a:gd name="T9" fmla="*/ 35 h 70"/>
                <a:gd name="T10" fmla="*/ 12 w 68"/>
                <a:gd name="T11" fmla="*/ 35 h 70"/>
                <a:gd name="T12" fmla="*/ 34 w 68"/>
                <a:gd name="T13" fmla="*/ 58 h 70"/>
                <a:gd name="T14" fmla="*/ 56 w 68"/>
                <a:gd name="T15" fmla="*/ 35 h 70"/>
                <a:gd name="T16" fmla="*/ 34 w 68"/>
                <a:gd name="T17" fmla="*/ 11 h 70"/>
                <a:gd name="T18" fmla="*/ 12 w 68"/>
                <a:gd name="T1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70">
                  <a:moveTo>
                    <a:pt x="68" y="35"/>
                  </a:moveTo>
                  <a:cubicBezTo>
                    <a:pt x="68" y="52"/>
                    <a:pt x="57" y="70"/>
                    <a:pt x="34" y="70"/>
                  </a:cubicBezTo>
                  <a:cubicBezTo>
                    <a:pt x="10" y="70"/>
                    <a:pt x="0" y="53"/>
                    <a:pt x="0" y="35"/>
                  </a:cubicBezTo>
                  <a:cubicBezTo>
                    <a:pt x="0" y="17"/>
                    <a:pt x="11" y="0"/>
                    <a:pt x="34" y="0"/>
                  </a:cubicBezTo>
                  <a:cubicBezTo>
                    <a:pt x="57" y="0"/>
                    <a:pt x="68" y="17"/>
                    <a:pt x="68" y="35"/>
                  </a:cubicBezTo>
                  <a:close/>
                  <a:moveTo>
                    <a:pt x="12" y="35"/>
                  </a:moveTo>
                  <a:cubicBezTo>
                    <a:pt x="12" y="46"/>
                    <a:pt x="18" y="58"/>
                    <a:pt x="34" y="58"/>
                  </a:cubicBezTo>
                  <a:cubicBezTo>
                    <a:pt x="50" y="58"/>
                    <a:pt x="55" y="46"/>
                    <a:pt x="56" y="35"/>
                  </a:cubicBezTo>
                  <a:cubicBezTo>
                    <a:pt x="56" y="24"/>
                    <a:pt x="50" y="11"/>
                    <a:pt x="34" y="11"/>
                  </a:cubicBezTo>
                  <a:cubicBezTo>
                    <a:pt x="18" y="11"/>
                    <a:pt x="12" y="24"/>
                    <a:pt x="12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53"/>
            <p:cNvSpPr/>
            <p:nvPr/>
          </p:nvSpPr>
          <p:spPr bwMode="auto">
            <a:xfrm>
              <a:off x="4513263" y="5928043"/>
              <a:ext cx="146050" cy="179387"/>
            </a:xfrm>
            <a:custGeom>
              <a:avLst/>
              <a:gdLst>
                <a:gd name="T0" fmla="*/ 72 w 92"/>
                <a:gd name="T1" fmla="*/ 0 h 113"/>
                <a:gd name="T2" fmla="*/ 92 w 92"/>
                <a:gd name="T3" fmla="*/ 0 h 113"/>
                <a:gd name="T4" fmla="*/ 92 w 92"/>
                <a:gd name="T5" fmla="*/ 113 h 113"/>
                <a:gd name="T6" fmla="*/ 79 w 92"/>
                <a:gd name="T7" fmla="*/ 113 h 113"/>
                <a:gd name="T8" fmla="*/ 79 w 92"/>
                <a:gd name="T9" fmla="*/ 113 h 113"/>
                <a:gd name="T10" fmla="*/ 20 w 92"/>
                <a:gd name="T11" fmla="*/ 37 h 113"/>
                <a:gd name="T12" fmla="*/ 20 w 92"/>
                <a:gd name="T13" fmla="*/ 113 h 113"/>
                <a:gd name="T14" fmla="*/ 0 w 92"/>
                <a:gd name="T15" fmla="*/ 113 h 113"/>
                <a:gd name="T16" fmla="*/ 0 w 92"/>
                <a:gd name="T17" fmla="*/ 0 h 113"/>
                <a:gd name="T18" fmla="*/ 16 w 92"/>
                <a:gd name="T19" fmla="*/ 0 h 113"/>
                <a:gd name="T20" fmla="*/ 72 w 92"/>
                <a:gd name="T21" fmla="*/ 71 h 113"/>
                <a:gd name="T22" fmla="*/ 72 w 92"/>
                <a:gd name="T2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2" h="113">
                  <a:moveTo>
                    <a:pt x="72" y="0"/>
                  </a:moveTo>
                  <a:lnTo>
                    <a:pt x="92" y="0"/>
                  </a:lnTo>
                  <a:lnTo>
                    <a:pt x="92" y="113"/>
                  </a:lnTo>
                  <a:lnTo>
                    <a:pt x="79" y="113"/>
                  </a:lnTo>
                  <a:lnTo>
                    <a:pt x="79" y="113"/>
                  </a:lnTo>
                  <a:lnTo>
                    <a:pt x="20" y="37"/>
                  </a:lnTo>
                  <a:lnTo>
                    <a:pt x="20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16" y="0"/>
                  </a:lnTo>
                  <a:lnTo>
                    <a:pt x="72" y="7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54"/>
            <p:cNvSpPr/>
            <p:nvPr/>
          </p:nvSpPr>
          <p:spPr bwMode="auto">
            <a:xfrm>
              <a:off x="4694238" y="5926455"/>
              <a:ext cx="146050" cy="182562"/>
            </a:xfrm>
            <a:custGeom>
              <a:avLst/>
              <a:gdLst>
                <a:gd name="T0" fmla="*/ 17 w 55"/>
                <a:gd name="T1" fmla="*/ 39 h 69"/>
                <a:gd name="T2" fmla="*/ 17 w 55"/>
                <a:gd name="T3" fmla="*/ 29 h 69"/>
                <a:gd name="T4" fmla="*/ 27 w 55"/>
                <a:gd name="T5" fmla="*/ 29 h 69"/>
                <a:gd name="T6" fmla="*/ 41 w 55"/>
                <a:gd name="T7" fmla="*/ 21 h 69"/>
                <a:gd name="T8" fmla="*/ 27 w 55"/>
                <a:gd name="T9" fmla="*/ 12 h 69"/>
                <a:gd name="T10" fmla="*/ 13 w 55"/>
                <a:gd name="T11" fmla="*/ 20 h 69"/>
                <a:gd name="T12" fmla="*/ 1 w 55"/>
                <a:gd name="T13" fmla="*/ 20 h 69"/>
                <a:gd name="T14" fmla="*/ 27 w 55"/>
                <a:gd name="T15" fmla="*/ 0 h 69"/>
                <a:gd name="T16" fmla="*/ 53 w 55"/>
                <a:gd name="T17" fmla="*/ 21 h 69"/>
                <a:gd name="T18" fmla="*/ 44 w 55"/>
                <a:gd name="T19" fmla="*/ 34 h 69"/>
                <a:gd name="T20" fmla="*/ 55 w 55"/>
                <a:gd name="T21" fmla="*/ 48 h 69"/>
                <a:gd name="T22" fmla="*/ 27 w 55"/>
                <a:gd name="T23" fmla="*/ 69 h 69"/>
                <a:gd name="T24" fmla="*/ 0 w 55"/>
                <a:gd name="T25" fmla="*/ 49 h 69"/>
                <a:gd name="T26" fmla="*/ 12 w 55"/>
                <a:gd name="T27" fmla="*/ 49 h 69"/>
                <a:gd name="T28" fmla="*/ 27 w 55"/>
                <a:gd name="T29" fmla="*/ 58 h 69"/>
                <a:gd name="T30" fmla="*/ 42 w 55"/>
                <a:gd name="T31" fmla="*/ 48 h 69"/>
                <a:gd name="T32" fmla="*/ 28 w 55"/>
                <a:gd name="T33" fmla="*/ 39 h 69"/>
                <a:gd name="T34" fmla="*/ 17 w 55"/>
                <a:gd name="T35" fmla="*/ 3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69">
                  <a:moveTo>
                    <a:pt x="17" y="3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34" y="29"/>
                    <a:pt x="41" y="27"/>
                    <a:pt x="41" y="21"/>
                  </a:cubicBezTo>
                  <a:cubicBezTo>
                    <a:pt x="41" y="17"/>
                    <a:pt x="38" y="12"/>
                    <a:pt x="27" y="12"/>
                  </a:cubicBezTo>
                  <a:cubicBezTo>
                    <a:pt x="21" y="12"/>
                    <a:pt x="13" y="14"/>
                    <a:pt x="13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5"/>
                    <a:pt x="15" y="0"/>
                    <a:pt x="27" y="0"/>
                  </a:cubicBezTo>
                  <a:cubicBezTo>
                    <a:pt x="40" y="0"/>
                    <a:pt x="53" y="6"/>
                    <a:pt x="53" y="21"/>
                  </a:cubicBezTo>
                  <a:cubicBezTo>
                    <a:pt x="53" y="26"/>
                    <a:pt x="50" y="32"/>
                    <a:pt x="44" y="34"/>
                  </a:cubicBezTo>
                  <a:cubicBezTo>
                    <a:pt x="51" y="36"/>
                    <a:pt x="55" y="42"/>
                    <a:pt x="55" y="48"/>
                  </a:cubicBezTo>
                  <a:cubicBezTo>
                    <a:pt x="55" y="64"/>
                    <a:pt x="40" y="69"/>
                    <a:pt x="27" y="69"/>
                  </a:cubicBezTo>
                  <a:cubicBezTo>
                    <a:pt x="14" y="69"/>
                    <a:pt x="0" y="64"/>
                    <a:pt x="0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56"/>
                    <a:pt x="22" y="58"/>
                    <a:pt x="27" y="58"/>
                  </a:cubicBezTo>
                  <a:cubicBezTo>
                    <a:pt x="33" y="58"/>
                    <a:pt x="42" y="55"/>
                    <a:pt x="42" y="48"/>
                  </a:cubicBezTo>
                  <a:cubicBezTo>
                    <a:pt x="42" y="44"/>
                    <a:pt x="40" y="39"/>
                    <a:pt x="28" y="39"/>
                  </a:cubicBezTo>
                  <a:lnTo>
                    <a:pt x="17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632575" y="4058973"/>
            <a:ext cx="2144713" cy="1909762"/>
            <a:chOff x="6632575" y="4365943"/>
            <a:chExt cx="2144713" cy="1909762"/>
          </a:xfrm>
        </p:grpSpPr>
        <p:sp>
          <p:nvSpPr>
            <p:cNvPr id="33" name="Freeform 339"/>
            <p:cNvSpPr/>
            <p:nvPr/>
          </p:nvSpPr>
          <p:spPr bwMode="auto">
            <a:xfrm>
              <a:off x="6632575" y="4365943"/>
              <a:ext cx="2144713" cy="1909762"/>
            </a:xfrm>
            <a:custGeom>
              <a:avLst/>
              <a:gdLst>
                <a:gd name="T0" fmla="*/ 78 w 805"/>
                <a:gd name="T1" fmla="*/ 286 h 716"/>
                <a:gd name="T2" fmla="*/ 78 w 805"/>
                <a:gd name="T3" fmla="*/ 414 h 716"/>
                <a:gd name="T4" fmla="*/ 162 w 805"/>
                <a:gd name="T5" fmla="*/ 648 h 716"/>
                <a:gd name="T6" fmla="*/ 327 w 805"/>
                <a:gd name="T7" fmla="*/ 716 h 716"/>
                <a:gd name="T8" fmla="*/ 805 w 805"/>
                <a:gd name="T9" fmla="*/ 716 h 716"/>
                <a:gd name="T10" fmla="*/ 805 w 805"/>
                <a:gd name="T11" fmla="*/ 505 h 716"/>
                <a:gd name="T12" fmla="*/ 327 w 805"/>
                <a:gd name="T13" fmla="*/ 505 h 716"/>
                <a:gd name="T14" fmla="*/ 289 w 805"/>
                <a:gd name="T15" fmla="*/ 414 h 716"/>
                <a:gd name="T16" fmla="*/ 289 w 805"/>
                <a:gd name="T17" fmla="*/ 286 h 716"/>
                <a:gd name="T18" fmla="*/ 362 w 805"/>
                <a:gd name="T19" fmla="*/ 286 h 716"/>
                <a:gd name="T20" fmla="*/ 173 w 805"/>
                <a:gd name="T21" fmla="*/ 0 h 716"/>
                <a:gd name="T22" fmla="*/ 0 w 805"/>
                <a:gd name="T23" fmla="*/ 286 h 716"/>
                <a:gd name="T24" fmla="*/ 78 w 805"/>
                <a:gd name="T25" fmla="*/ 286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5" h="716">
                  <a:moveTo>
                    <a:pt x="78" y="286"/>
                  </a:moveTo>
                  <a:cubicBezTo>
                    <a:pt x="78" y="414"/>
                    <a:pt x="78" y="414"/>
                    <a:pt x="78" y="414"/>
                  </a:cubicBezTo>
                  <a:cubicBezTo>
                    <a:pt x="78" y="515"/>
                    <a:pt x="106" y="593"/>
                    <a:pt x="162" y="648"/>
                  </a:cubicBezTo>
                  <a:cubicBezTo>
                    <a:pt x="229" y="712"/>
                    <a:pt x="306" y="716"/>
                    <a:pt x="327" y="716"/>
                  </a:cubicBezTo>
                  <a:cubicBezTo>
                    <a:pt x="805" y="716"/>
                    <a:pt x="805" y="716"/>
                    <a:pt x="805" y="716"/>
                  </a:cubicBezTo>
                  <a:cubicBezTo>
                    <a:pt x="805" y="505"/>
                    <a:pt x="805" y="505"/>
                    <a:pt x="805" y="505"/>
                  </a:cubicBezTo>
                  <a:cubicBezTo>
                    <a:pt x="327" y="505"/>
                    <a:pt x="327" y="505"/>
                    <a:pt x="327" y="505"/>
                  </a:cubicBezTo>
                  <a:cubicBezTo>
                    <a:pt x="292" y="501"/>
                    <a:pt x="289" y="440"/>
                    <a:pt x="289" y="414"/>
                  </a:cubicBezTo>
                  <a:cubicBezTo>
                    <a:pt x="289" y="286"/>
                    <a:pt x="289" y="286"/>
                    <a:pt x="289" y="286"/>
                  </a:cubicBezTo>
                  <a:cubicBezTo>
                    <a:pt x="362" y="286"/>
                    <a:pt x="362" y="286"/>
                    <a:pt x="362" y="286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0" y="286"/>
                    <a:pt x="0" y="286"/>
                    <a:pt x="0" y="286"/>
                  </a:cubicBezTo>
                  <a:lnTo>
                    <a:pt x="78" y="2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55"/>
            <p:cNvSpPr>
              <a:spLocks noEditPoints="1"/>
            </p:cNvSpPr>
            <p:nvPr/>
          </p:nvSpPr>
          <p:spPr bwMode="auto">
            <a:xfrm>
              <a:off x="7346950" y="5926455"/>
              <a:ext cx="180975" cy="185737"/>
            </a:xfrm>
            <a:custGeom>
              <a:avLst/>
              <a:gdLst>
                <a:gd name="T0" fmla="*/ 68 w 68"/>
                <a:gd name="T1" fmla="*/ 35 h 70"/>
                <a:gd name="T2" fmla="*/ 34 w 68"/>
                <a:gd name="T3" fmla="*/ 70 h 70"/>
                <a:gd name="T4" fmla="*/ 0 w 68"/>
                <a:gd name="T5" fmla="*/ 35 h 70"/>
                <a:gd name="T6" fmla="*/ 34 w 68"/>
                <a:gd name="T7" fmla="*/ 0 h 70"/>
                <a:gd name="T8" fmla="*/ 68 w 68"/>
                <a:gd name="T9" fmla="*/ 35 h 70"/>
                <a:gd name="T10" fmla="*/ 12 w 68"/>
                <a:gd name="T11" fmla="*/ 35 h 70"/>
                <a:gd name="T12" fmla="*/ 34 w 68"/>
                <a:gd name="T13" fmla="*/ 58 h 70"/>
                <a:gd name="T14" fmla="*/ 56 w 68"/>
                <a:gd name="T15" fmla="*/ 35 h 70"/>
                <a:gd name="T16" fmla="*/ 34 w 68"/>
                <a:gd name="T17" fmla="*/ 11 h 70"/>
                <a:gd name="T18" fmla="*/ 12 w 68"/>
                <a:gd name="T1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70">
                  <a:moveTo>
                    <a:pt x="68" y="35"/>
                  </a:moveTo>
                  <a:cubicBezTo>
                    <a:pt x="68" y="52"/>
                    <a:pt x="57" y="70"/>
                    <a:pt x="34" y="70"/>
                  </a:cubicBezTo>
                  <a:cubicBezTo>
                    <a:pt x="11" y="70"/>
                    <a:pt x="0" y="53"/>
                    <a:pt x="0" y="35"/>
                  </a:cubicBezTo>
                  <a:cubicBezTo>
                    <a:pt x="0" y="17"/>
                    <a:pt x="11" y="0"/>
                    <a:pt x="34" y="0"/>
                  </a:cubicBezTo>
                  <a:cubicBezTo>
                    <a:pt x="57" y="0"/>
                    <a:pt x="68" y="17"/>
                    <a:pt x="68" y="35"/>
                  </a:cubicBezTo>
                  <a:close/>
                  <a:moveTo>
                    <a:pt x="12" y="35"/>
                  </a:moveTo>
                  <a:cubicBezTo>
                    <a:pt x="12" y="46"/>
                    <a:pt x="18" y="58"/>
                    <a:pt x="34" y="58"/>
                  </a:cubicBezTo>
                  <a:cubicBezTo>
                    <a:pt x="50" y="58"/>
                    <a:pt x="56" y="46"/>
                    <a:pt x="56" y="35"/>
                  </a:cubicBezTo>
                  <a:cubicBezTo>
                    <a:pt x="56" y="24"/>
                    <a:pt x="50" y="11"/>
                    <a:pt x="34" y="11"/>
                  </a:cubicBezTo>
                  <a:cubicBezTo>
                    <a:pt x="18" y="11"/>
                    <a:pt x="12" y="24"/>
                    <a:pt x="12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56"/>
            <p:cNvSpPr>
              <a:spLocks noEditPoints="1"/>
            </p:cNvSpPr>
            <p:nvPr/>
          </p:nvSpPr>
          <p:spPr bwMode="auto">
            <a:xfrm>
              <a:off x="7566025" y="5928043"/>
              <a:ext cx="169863" cy="179387"/>
            </a:xfrm>
            <a:custGeom>
              <a:avLst/>
              <a:gdLst>
                <a:gd name="T0" fmla="*/ 31 w 64"/>
                <a:gd name="T1" fmla="*/ 47 h 67"/>
                <a:gd name="T2" fmla="*/ 13 w 64"/>
                <a:gd name="T3" fmla="*/ 47 h 67"/>
                <a:gd name="T4" fmla="*/ 13 w 64"/>
                <a:gd name="T5" fmla="*/ 67 h 67"/>
                <a:gd name="T6" fmla="*/ 0 w 64"/>
                <a:gd name="T7" fmla="*/ 67 h 67"/>
                <a:gd name="T8" fmla="*/ 0 w 64"/>
                <a:gd name="T9" fmla="*/ 0 h 67"/>
                <a:gd name="T10" fmla="*/ 31 w 64"/>
                <a:gd name="T11" fmla="*/ 0 h 67"/>
                <a:gd name="T12" fmla="*/ 31 w 64"/>
                <a:gd name="T13" fmla="*/ 47 h 67"/>
                <a:gd name="T14" fmla="*/ 13 w 64"/>
                <a:gd name="T15" fmla="*/ 36 h 67"/>
                <a:gd name="T16" fmla="*/ 31 w 64"/>
                <a:gd name="T17" fmla="*/ 36 h 67"/>
                <a:gd name="T18" fmla="*/ 31 w 64"/>
                <a:gd name="T19" fmla="*/ 12 h 67"/>
                <a:gd name="T20" fmla="*/ 13 w 64"/>
                <a:gd name="T21" fmla="*/ 12 h 67"/>
                <a:gd name="T22" fmla="*/ 13 w 64"/>
                <a:gd name="T23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" h="67">
                  <a:moveTo>
                    <a:pt x="31" y="47"/>
                  </a:moveTo>
                  <a:cubicBezTo>
                    <a:pt x="13" y="47"/>
                    <a:pt x="13" y="47"/>
                    <a:pt x="13" y="47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21" y="0"/>
                    <a:pt x="31" y="0"/>
                  </a:cubicBezTo>
                  <a:cubicBezTo>
                    <a:pt x="64" y="0"/>
                    <a:pt x="64" y="47"/>
                    <a:pt x="31" y="47"/>
                  </a:cubicBezTo>
                  <a:close/>
                  <a:moveTo>
                    <a:pt x="13" y="36"/>
                  </a:moveTo>
                  <a:cubicBezTo>
                    <a:pt x="31" y="36"/>
                    <a:pt x="31" y="36"/>
                    <a:pt x="31" y="36"/>
                  </a:cubicBezTo>
                  <a:cubicBezTo>
                    <a:pt x="47" y="36"/>
                    <a:pt x="47" y="12"/>
                    <a:pt x="31" y="12"/>
                  </a:cubicBezTo>
                  <a:cubicBezTo>
                    <a:pt x="13" y="12"/>
                    <a:pt x="13" y="12"/>
                    <a:pt x="13" y="12"/>
                  </a:cubicBezTo>
                  <a:lnTo>
                    <a:pt x="13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57"/>
            <p:cNvSpPr/>
            <p:nvPr/>
          </p:nvSpPr>
          <p:spPr bwMode="auto">
            <a:xfrm>
              <a:off x="7739063" y="5928043"/>
              <a:ext cx="146050" cy="179387"/>
            </a:xfrm>
            <a:custGeom>
              <a:avLst/>
              <a:gdLst>
                <a:gd name="T0" fmla="*/ 21 w 55"/>
                <a:gd name="T1" fmla="*/ 12 h 67"/>
                <a:gd name="T2" fmla="*/ 0 w 55"/>
                <a:gd name="T3" fmla="*/ 12 h 67"/>
                <a:gd name="T4" fmla="*/ 0 w 55"/>
                <a:gd name="T5" fmla="*/ 0 h 67"/>
                <a:gd name="T6" fmla="*/ 55 w 55"/>
                <a:gd name="T7" fmla="*/ 0 h 67"/>
                <a:gd name="T8" fmla="*/ 55 w 55"/>
                <a:gd name="T9" fmla="*/ 12 h 67"/>
                <a:gd name="T10" fmla="*/ 34 w 55"/>
                <a:gd name="T11" fmla="*/ 12 h 67"/>
                <a:gd name="T12" fmla="*/ 34 w 55"/>
                <a:gd name="T13" fmla="*/ 67 h 67"/>
                <a:gd name="T14" fmla="*/ 21 w 55"/>
                <a:gd name="T15" fmla="*/ 67 h 67"/>
                <a:gd name="T16" fmla="*/ 21 w 55"/>
                <a:gd name="T17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67">
                  <a:moveTo>
                    <a:pt x="21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0"/>
                    <a:pt x="36" y="0"/>
                    <a:pt x="55" y="0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21" y="67"/>
                    <a:pt x="21" y="67"/>
                    <a:pt x="21" y="67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Rectangle 358"/>
            <p:cNvSpPr>
              <a:spLocks noChangeArrowheads="1"/>
            </p:cNvSpPr>
            <p:nvPr/>
          </p:nvSpPr>
          <p:spPr bwMode="auto">
            <a:xfrm>
              <a:off x="7916863" y="5928043"/>
              <a:ext cx="34925" cy="1793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59"/>
            <p:cNvSpPr>
              <a:spLocks noEditPoints="1"/>
            </p:cNvSpPr>
            <p:nvPr/>
          </p:nvSpPr>
          <p:spPr bwMode="auto">
            <a:xfrm>
              <a:off x="7991475" y="5926455"/>
              <a:ext cx="184150" cy="185737"/>
            </a:xfrm>
            <a:custGeom>
              <a:avLst/>
              <a:gdLst>
                <a:gd name="T0" fmla="*/ 69 w 69"/>
                <a:gd name="T1" fmla="*/ 35 h 70"/>
                <a:gd name="T2" fmla="*/ 34 w 69"/>
                <a:gd name="T3" fmla="*/ 70 h 70"/>
                <a:gd name="T4" fmla="*/ 0 w 69"/>
                <a:gd name="T5" fmla="*/ 35 h 70"/>
                <a:gd name="T6" fmla="*/ 34 w 69"/>
                <a:gd name="T7" fmla="*/ 0 h 70"/>
                <a:gd name="T8" fmla="*/ 69 w 69"/>
                <a:gd name="T9" fmla="*/ 35 h 70"/>
                <a:gd name="T10" fmla="*/ 13 w 69"/>
                <a:gd name="T11" fmla="*/ 35 h 70"/>
                <a:gd name="T12" fmla="*/ 34 w 69"/>
                <a:gd name="T13" fmla="*/ 58 h 70"/>
                <a:gd name="T14" fmla="*/ 56 w 69"/>
                <a:gd name="T15" fmla="*/ 35 h 70"/>
                <a:gd name="T16" fmla="*/ 34 w 69"/>
                <a:gd name="T17" fmla="*/ 11 h 70"/>
                <a:gd name="T18" fmla="*/ 13 w 69"/>
                <a:gd name="T1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0">
                  <a:moveTo>
                    <a:pt x="69" y="35"/>
                  </a:moveTo>
                  <a:cubicBezTo>
                    <a:pt x="68" y="52"/>
                    <a:pt x="58" y="70"/>
                    <a:pt x="34" y="70"/>
                  </a:cubicBezTo>
                  <a:cubicBezTo>
                    <a:pt x="11" y="70"/>
                    <a:pt x="0" y="53"/>
                    <a:pt x="0" y="35"/>
                  </a:cubicBezTo>
                  <a:cubicBezTo>
                    <a:pt x="0" y="17"/>
                    <a:pt x="11" y="0"/>
                    <a:pt x="34" y="0"/>
                  </a:cubicBezTo>
                  <a:cubicBezTo>
                    <a:pt x="57" y="0"/>
                    <a:pt x="69" y="17"/>
                    <a:pt x="69" y="35"/>
                  </a:cubicBezTo>
                  <a:close/>
                  <a:moveTo>
                    <a:pt x="13" y="35"/>
                  </a:moveTo>
                  <a:cubicBezTo>
                    <a:pt x="13" y="46"/>
                    <a:pt x="19" y="58"/>
                    <a:pt x="34" y="58"/>
                  </a:cubicBezTo>
                  <a:cubicBezTo>
                    <a:pt x="50" y="58"/>
                    <a:pt x="56" y="46"/>
                    <a:pt x="56" y="35"/>
                  </a:cubicBezTo>
                  <a:cubicBezTo>
                    <a:pt x="56" y="24"/>
                    <a:pt x="50" y="11"/>
                    <a:pt x="34" y="11"/>
                  </a:cubicBezTo>
                  <a:cubicBezTo>
                    <a:pt x="19" y="11"/>
                    <a:pt x="12" y="24"/>
                    <a:pt x="13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60"/>
            <p:cNvSpPr/>
            <p:nvPr/>
          </p:nvSpPr>
          <p:spPr bwMode="auto">
            <a:xfrm>
              <a:off x="8215313" y="5928043"/>
              <a:ext cx="146050" cy="179387"/>
            </a:xfrm>
            <a:custGeom>
              <a:avLst/>
              <a:gdLst>
                <a:gd name="T0" fmla="*/ 71 w 92"/>
                <a:gd name="T1" fmla="*/ 0 h 113"/>
                <a:gd name="T2" fmla="*/ 92 w 92"/>
                <a:gd name="T3" fmla="*/ 0 h 113"/>
                <a:gd name="T4" fmla="*/ 92 w 92"/>
                <a:gd name="T5" fmla="*/ 113 h 113"/>
                <a:gd name="T6" fmla="*/ 79 w 92"/>
                <a:gd name="T7" fmla="*/ 113 h 113"/>
                <a:gd name="T8" fmla="*/ 79 w 92"/>
                <a:gd name="T9" fmla="*/ 113 h 113"/>
                <a:gd name="T10" fmla="*/ 20 w 92"/>
                <a:gd name="T11" fmla="*/ 37 h 113"/>
                <a:gd name="T12" fmla="*/ 20 w 92"/>
                <a:gd name="T13" fmla="*/ 113 h 113"/>
                <a:gd name="T14" fmla="*/ 0 w 92"/>
                <a:gd name="T15" fmla="*/ 113 h 113"/>
                <a:gd name="T16" fmla="*/ 0 w 92"/>
                <a:gd name="T17" fmla="*/ 0 h 113"/>
                <a:gd name="T18" fmla="*/ 17 w 92"/>
                <a:gd name="T19" fmla="*/ 0 h 113"/>
                <a:gd name="T20" fmla="*/ 71 w 92"/>
                <a:gd name="T21" fmla="*/ 71 h 113"/>
                <a:gd name="T22" fmla="*/ 71 w 92"/>
                <a:gd name="T2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2" h="113">
                  <a:moveTo>
                    <a:pt x="71" y="0"/>
                  </a:moveTo>
                  <a:lnTo>
                    <a:pt x="92" y="0"/>
                  </a:lnTo>
                  <a:lnTo>
                    <a:pt x="92" y="113"/>
                  </a:lnTo>
                  <a:lnTo>
                    <a:pt x="79" y="113"/>
                  </a:lnTo>
                  <a:lnTo>
                    <a:pt x="79" y="113"/>
                  </a:lnTo>
                  <a:lnTo>
                    <a:pt x="20" y="37"/>
                  </a:lnTo>
                  <a:lnTo>
                    <a:pt x="20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17" y="0"/>
                  </a:lnTo>
                  <a:lnTo>
                    <a:pt x="71" y="71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61"/>
            <p:cNvSpPr>
              <a:spLocks noEditPoints="1"/>
            </p:cNvSpPr>
            <p:nvPr/>
          </p:nvSpPr>
          <p:spPr bwMode="auto">
            <a:xfrm>
              <a:off x="8462963" y="5928043"/>
              <a:ext cx="152400" cy="179387"/>
            </a:xfrm>
            <a:custGeom>
              <a:avLst/>
              <a:gdLst>
                <a:gd name="T0" fmla="*/ 82 w 96"/>
                <a:gd name="T1" fmla="*/ 0 h 113"/>
                <a:gd name="T2" fmla="*/ 82 w 96"/>
                <a:gd name="T3" fmla="*/ 71 h 113"/>
                <a:gd name="T4" fmla="*/ 96 w 96"/>
                <a:gd name="T5" fmla="*/ 71 h 113"/>
                <a:gd name="T6" fmla="*/ 96 w 96"/>
                <a:gd name="T7" fmla="*/ 93 h 113"/>
                <a:gd name="T8" fmla="*/ 82 w 96"/>
                <a:gd name="T9" fmla="*/ 93 h 113"/>
                <a:gd name="T10" fmla="*/ 82 w 96"/>
                <a:gd name="T11" fmla="*/ 113 h 113"/>
                <a:gd name="T12" fmla="*/ 62 w 96"/>
                <a:gd name="T13" fmla="*/ 113 h 113"/>
                <a:gd name="T14" fmla="*/ 62 w 96"/>
                <a:gd name="T15" fmla="*/ 93 h 113"/>
                <a:gd name="T16" fmla="*/ 2 w 96"/>
                <a:gd name="T17" fmla="*/ 93 h 113"/>
                <a:gd name="T18" fmla="*/ 0 w 96"/>
                <a:gd name="T19" fmla="*/ 71 h 113"/>
                <a:gd name="T20" fmla="*/ 50 w 96"/>
                <a:gd name="T21" fmla="*/ 0 h 113"/>
                <a:gd name="T22" fmla="*/ 82 w 96"/>
                <a:gd name="T23" fmla="*/ 0 h 113"/>
                <a:gd name="T24" fmla="*/ 62 w 96"/>
                <a:gd name="T25" fmla="*/ 71 h 113"/>
                <a:gd name="T26" fmla="*/ 62 w 96"/>
                <a:gd name="T27" fmla="*/ 19 h 113"/>
                <a:gd name="T28" fmla="*/ 24 w 96"/>
                <a:gd name="T29" fmla="*/ 71 h 113"/>
                <a:gd name="T30" fmla="*/ 62 w 96"/>
                <a:gd name="T31" fmla="*/ 7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113">
                  <a:moveTo>
                    <a:pt x="82" y="0"/>
                  </a:moveTo>
                  <a:lnTo>
                    <a:pt x="82" y="71"/>
                  </a:lnTo>
                  <a:lnTo>
                    <a:pt x="96" y="71"/>
                  </a:lnTo>
                  <a:lnTo>
                    <a:pt x="96" y="93"/>
                  </a:lnTo>
                  <a:lnTo>
                    <a:pt x="82" y="93"/>
                  </a:lnTo>
                  <a:lnTo>
                    <a:pt x="82" y="113"/>
                  </a:lnTo>
                  <a:lnTo>
                    <a:pt x="62" y="113"/>
                  </a:lnTo>
                  <a:lnTo>
                    <a:pt x="62" y="93"/>
                  </a:lnTo>
                  <a:lnTo>
                    <a:pt x="2" y="93"/>
                  </a:lnTo>
                  <a:lnTo>
                    <a:pt x="0" y="71"/>
                  </a:lnTo>
                  <a:lnTo>
                    <a:pt x="50" y="0"/>
                  </a:lnTo>
                  <a:lnTo>
                    <a:pt x="82" y="0"/>
                  </a:lnTo>
                  <a:close/>
                  <a:moveTo>
                    <a:pt x="62" y="71"/>
                  </a:moveTo>
                  <a:lnTo>
                    <a:pt x="62" y="19"/>
                  </a:lnTo>
                  <a:lnTo>
                    <a:pt x="24" y="71"/>
                  </a:lnTo>
                  <a:lnTo>
                    <a:pt x="62" y="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632575" y="1972998"/>
            <a:ext cx="2144713" cy="1906587"/>
            <a:chOff x="6632575" y="2279968"/>
            <a:chExt cx="2144713" cy="1906587"/>
          </a:xfrm>
        </p:grpSpPr>
        <p:sp>
          <p:nvSpPr>
            <p:cNvPr id="42" name="Freeform 338"/>
            <p:cNvSpPr/>
            <p:nvPr/>
          </p:nvSpPr>
          <p:spPr bwMode="auto">
            <a:xfrm>
              <a:off x="6632575" y="2279968"/>
              <a:ext cx="2144713" cy="1906587"/>
            </a:xfrm>
            <a:custGeom>
              <a:avLst/>
              <a:gdLst>
                <a:gd name="T0" fmla="*/ 78 w 805"/>
                <a:gd name="T1" fmla="*/ 429 h 715"/>
                <a:gd name="T2" fmla="*/ 78 w 805"/>
                <a:gd name="T3" fmla="*/ 302 h 715"/>
                <a:gd name="T4" fmla="*/ 162 w 805"/>
                <a:gd name="T5" fmla="*/ 68 h 715"/>
                <a:gd name="T6" fmla="*/ 327 w 805"/>
                <a:gd name="T7" fmla="*/ 0 h 715"/>
                <a:gd name="T8" fmla="*/ 805 w 805"/>
                <a:gd name="T9" fmla="*/ 0 h 715"/>
                <a:gd name="T10" fmla="*/ 805 w 805"/>
                <a:gd name="T11" fmla="*/ 211 h 715"/>
                <a:gd name="T12" fmla="*/ 327 w 805"/>
                <a:gd name="T13" fmla="*/ 211 h 715"/>
                <a:gd name="T14" fmla="*/ 289 w 805"/>
                <a:gd name="T15" fmla="*/ 302 h 715"/>
                <a:gd name="T16" fmla="*/ 289 w 805"/>
                <a:gd name="T17" fmla="*/ 429 h 715"/>
                <a:gd name="T18" fmla="*/ 362 w 805"/>
                <a:gd name="T19" fmla="*/ 429 h 715"/>
                <a:gd name="T20" fmla="*/ 173 w 805"/>
                <a:gd name="T21" fmla="*/ 715 h 715"/>
                <a:gd name="T22" fmla="*/ 0 w 805"/>
                <a:gd name="T23" fmla="*/ 429 h 715"/>
                <a:gd name="T24" fmla="*/ 78 w 805"/>
                <a:gd name="T25" fmla="*/ 429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5" h="715">
                  <a:moveTo>
                    <a:pt x="78" y="429"/>
                  </a:moveTo>
                  <a:cubicBezTo>
                    <a:pt x="78" y="302"/>
                    <a:pt x="78" y="302"/>
                    <a:pt x="78" y="302"/>
                  </a:cubicBezTo>
                  <a:cubicBezTo>
                    <a:pt x="78" y="201"/>
                    <a:pt x="106" y="123"/>
                    <a:pt x="162" y="68"/>
                  </a:cubicBezTo>
                  <a:cubicBezTo>
                    <a:pt x="229" y="4"/>
                    <a:pt x="306" y="0"/>
                    <a:pt x="327" y="0"/>
                  </a:cubicBezTo>
                  <a:cubicBezTo>
                    <a:pt x="805" y="0"/>
                    <a:pt x="805" y="0"/>
                    <a:pt x="805" y="0"/>
                  </a:cubicBezTo>
                  <a:cubicBezTo>
                    <a:pt x="805" y="211"/>
                    <a:pt x="805" y="211"/>
                    <a:pt x="805" y="211"/>
                  </a:cubicBezTo>
                  <a:cubicBezTo>
                    <a:pt x="327" y="211"/>
                    <a:pt x="327" y="211"/>
                    <a:pt x="327" y="211"/>
                  </a:cubicBezTo>
                  <a:cubicBezTo>
                    <a:pt x="292" y="215"/>
                    <a:pt x="289" y="275"/>
                    <a:pt x="289" y="302"/>
                  </a:cubicBezTo>
                  <a:cubicBezTo>
                    <a:pt x="289" y="429"/>
                    <a:pt x="289" y="429"/>
                    <a:pt x="289" y="429"/>
                  </a:cubicBezTo>
                  <a:cubicBezTo>
                    <a:pt x="362" y="429"/>
                    <a:pt x="362" y="429"/>
                    <a:pt x="362" y="429"/>
                  </a:cubicBezTo>
                  <a:cubicBezTo>
                    <a:pt x="173" y="715"/>
                    <a:pt x="173" y="715"/>
                    <a:pt x="173" y="715"/>
                  </a:cubicBezTo>
                  <a:cubicBezTo>
                    <a:pt x="0" y="429"/>
                    <a:pt x="0" y="429"/>
                    <a:pt x="0" y="429"/>
                  </a:cubicBezTo>
                  <a:lnTo>
                    <a:pt x="78" y="42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62"/>
            <p:cNvSpPr>
              <a:spLocks noEditPoints="1"/>
            </p:cNvSpPr>
            <p:nvPr/>
          </p:nvSpPr>
          <p:spPr bwMode="auto">
            <a:xfrm>
              <a:off x="7373938" y="2453005"/>
              <a:ext cx="180975" cy="190500"/>
            </a:xfrm>
            <a:custGeom>
              <a:avLst/>
              <a:gdLst>
                <a:gd name="T0" fmla="*/ 68 w 68"/>
                <a:gd name="T1" fmla="*/ 36 h 71"/>
                <a:gd name="T2" fmla="*/ 34 w 68"/>
                <a:gd name="T3" fmla="*/ 71 h 71"/>
                <a:gd name="T4" fmla="*/ 0 w 68"/>
                <a:gd name="T5" fmla="*/ 36 h 71"/>
                <a:gd name="T6" fmla="*/ 34 w 68"/>
                <a:gd name="T7" fmla="*/ 0 h 71"/>
                <a:gd name="T8" fmla="*/ 68 w 68"/>
                <a:gd name="T9" fmla="*/ 36 h 71"/>
                <a:gd name="T10" fmla="*/ 12 w 68"/>
                <a:gd name="T11" fmla="*/ 36 h 71"/>
                <a:gd name="T12" fmla="*/ 34 w 68"/>
                <a:gd name="T13" fmla="*/ 59 h 71"/>
                <a:gd name="T14" fmla="*/ 56 w 68"/>
                <a:gd name="T15" fmla="*/ 36 h 71"/>
                <a:gd name="T16" fmla="*/ 34 w 68"/>
                <a:gd name="T17" fmla="*/ 12 h 71"/>
                <a:gd name="T18" fmla="*/ 12 w 68"/>
                <a:gd name="T19" fmla="*/ 3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71">
                  <a:moveTo>
                    <a:pt x="68" y="36"/>
                  </a:moveTo>
                  <a:cubicBezTo>
                    <a:pt x="68" y="53"/>
                    <a:pt x="57" y="71"/>
                    <a:pt x="34" y="71"/>
                  </a:cubicBezTo>
                  <a:cubicBezTo>
                    <a:pt x="10" y="71"/>
                    <a:pt x="0" y="53"/>
                    <a:pt x="0" y="36"/>
                  </a:cubicBezTo>
                  <a:cubicBezTo>
                    <a:pt x="0" y="18"/>
                    <a:pt x="11" y="0"/>
                    <a:pt x="34" y="0"/>
                  </a:cubicBezTo>
                  <a:cubicBezTo>
                    <a:pt x="57" y="0"/>
                    <a:pt x="68" y="18"/>
                    <a:pt x="68" y="36"/>
                  </a:cubicBezTo>
                  <a:close/>
                  <a:moveTo>
                    <a:pt x="12" y="36"/>
                  </a:moveTo>
                  <a:cubicBezTo>
                    <a:pt x="12" y="47"/>
                    <a:pt x="18" y="59"/>
                    <a:pt x="34" y="59"/>
                  </a:cubicBezTo>
                  <a:cubicBezTo>
                    <a:pt x="49" y="59"/>
                    <a:pt x="55" y="47"/>
                    <a:pt x="56" y="36"/>
                  </a:cubicBezTo>
                  <a:cubicBezTo>
                    <a:pt x="56" y="25"/>
                    <a:pt x="49" y="12"/>
                    <a:pt x="34" y="12"/>
                  </a:cubicBezTo>
                  <a:cubicBezTo>
                    <a:pt x="18" y="12"/>
                    <a:pt x="12" y="25"/>
                    <a:pt x="12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63"/>
            <p:cNvSpPr>
              <a:spLocks noEditPoints="1"/>
            </p:cNvSpPr>
            <p:nvPr/>
          </p:nvSpPr>
          <p:spPr bwMode="auto">
            <a:xfrm>
              <a:off x="7591425" y="2459355"/>
              <a:ext cx="171450" cy="177800"/>
            </a:xfrm>
            <a:custGeom>
              <a:avLst/>
              <a:gdLst>
                <a:gd name="T0" fmla="*/ 31 w 64"/>
                <a:gd name="T1" fmla="*/ 47 h 67"/>
                <a:gd name="T2" fmla="*/ 12 w 64"/>
                <a:gd name="T3" fmla="*/ 47 h 67"/>
                <a:gd name="T4" fmla="*/ 12 w 64"/>
                <a:gd name="T5" fmla="*/ 67 h 67"/>
                <a:gd name="T6" fmla="*/ 0 w 64"/>
                <a:gd name="T7" fmla="*/ 67 h 67"/>
                <a:gd name="T8" fmla="*/ 0 w 64"/>
                <a:gd name="T9" fmla="*/ 0 h 67"/>
                <a:gd name="T10" fmla="*/ 31 w 64"/>
                <a:gd name="T11" fmla="*/ 0 h 67"/>
                <a:gd name="T12" fmla="*/ 31 w 64"/>
                <a:gd name="T13" fmla="*/ 47 h 67"/>
                <a:gd name="T14" fmla="*/ 12 w 64"/>
                <a:gd name="T15" fmla="*/ 36 h 67"/>
                <a:gd name="T16" fmla="*/ 31 w 64"/>
                <a:gd name="T17" fmla="*/ 36 h 67"/>
                <a:gd name="T18" fmla="*/ 31 w 64"/>
                <a:gd name="T19" fmla="*/ 12 h 67"/>
                <a:gd name="T20" fmla="*/ 12 w 64"/>
                <a:gd name="T21" fmla="*/ 12 h 67"/>
                <a:gd name="T22" fmla="*/ 12 w 64"/>
                <a:gd name="T23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" h="67">
                  <a:moveTo>
                    <a:pt x="31" y="47"/>
                  </a:moveTo>
                  <a:cubicBezTo>
                    <a:pt x="12" y="47"/>
                    <a:pt x="12" y="47"/>
                    <a:pt x="12" y="4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21" y="0"/>
                    <a:pt x="31" y="0"/>
                  </a:cubicBezTo>
                  <a:cubicBezTo>
                    <a:pt x="64" y="0"/>
                    <a:pt x="64" y="47"/>
                    <a:pt x="31" y="47"/>
                  </a:cubicBezTo>
                  <a:close/>
                  <a:moveTo>
                    <a:pt x="12" y="36"/>
                  </a:moveTo>
                  <a:cubicBezTo>
                    <a:pt x="31" y="36"/>
                    <a:pt x="31" y="36"/>
                    <a:pt x="31" y="36"/>
                  </a:cubicBezTo>
                  <a:cubicBezTo>
                    <a:pt x="47" y="36"/>
                    <a:pt x="47" y="12"/>
                    <a:pt x="31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64"/>
            <p:cNvSpPr/>
            <p:nvPr/>
          </p:nvSpPr>
          <p:spPr bwMode="auto">
            <a:xfrm>
              <a:off x="7766050" y="2459355"/>
              <a:ext cx="146050" cy="177800"/>
            </a:xfrm>
            <a:custGeom>
              <a:avLst/>
              <a:gdLst>
                <a:gd name="T0" fmla="*/ 21 w 55"/>
                <a:gd name="T1" fmla="*/ 11 h 67"/>
                <a:gd name="T2" fmla="*/ 0 w 55"/>
                <a:gd name="T3" fmla="*/ 11 h 67"/>
                <a:gd name="T4" fmla="*/ 0 w 55"/>
                <a:gd name="T5" fmla="*/ 0 h 67"/>
                <a:gd name="T6" fmla="*/ 55 w 55"/>
                <a:gd name="T7" fmla="*/ 0 h 67"/>
                <a:gd name="T8" fmla="*/ 55 w 55"/>
                <a:gd name="T9" fmla="*/ 11 h 67"/>
                <a:gd name="T10" fmla="*/ 34 w 55"/>
                <a:gd name="T11" fmla="*/ 11 h 67"/>
                <a:gd name="T12" fmla="*/ 34 w 55"/>
                <a:gd name="T13" fmla="*/ 67 h 67"/>
                <a:gd name="T14" fmla="*/ 21 w 55"/>
                <a:gd name="T15" fmla="*/ 67 h 67"/>
                <a:gd name="T16" fmla="*/ 21 w 55"/>
                <a:gd name="T17" fmla="*/ 1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67">
                  <a:moveTo>
                    <a:pt x="21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0"/>
                    <a:pt x="35" y="0"/>
                    <a:pt x="55" y="0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21" y="67"/>
                    <a:pt x="21" y="67"/>
                    <a:pt x="21" y="67"/>
                  </a:cubicBezTo>
                  <a:lnTo>
                    <a:pt x="21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Rectangle 365"/>
            <p:cNvSpPr>
              <a:spLocks noChangeArrowheads="1"/>
            </p:cNvSpPr>
            <p:nvPr/>
          </p:nvSpPr>
          <p:spPr bwMode="auto">
            <a:xfrm>
              <a:off x="7943850" y="2459355"/>
              <a:ext cx="34925" cy="177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366"/>
            <p:cNvSpPr>
              <a:spLocks noEditPoints="1"/>
            </p:cNvSpPr>
            <p:nvPr/>
          </p:nvSpPr>
          <p:spPr bwMode="auto">
            <a:xfrm>
              <a:off x="8018463" y="2453005"/>
              <a:ext cx="184150" cy="190500"/>
            </a:xfrm>
            <a:custGeom>
              <a:avLst/>
              <a:gdLst>
                <a:gd name="T0" fmla="*/ 68 w 69"/>
                <a:gd name="T1" fmla="*/ 36 h 71"/>
                <a:gd name="T2" fmla="*/ 34 w 69"/>
                <a:gd name="T3" fmla="*/ 71 h 71"/>
                <a:gd name="T4" fmla="*/ 0 w 69"/>
                <a:gd name="T5" fmla="*/ 36 h 71"/>
                <a:gd name="T6" fmla="*/ 34 w 69"/>
                <a:gd name="T7" fmla="*/ 0 h 71"/>
                <a:gd name="T8" fmla="*/ 68 w 69"/>
                <a:gd name="T9" fmla="*/ 36 h 71"/>
                <a:gd name="T10" fmla="*/ 12 w 69"/>
                <a:gd name="T11" fmla="*/ 36 h 71"/>
                <a:gd name="T12" fmla="*/ 34 w 69"/>
                <a:gd name="T13" fmla="*/ 59 h 71"/>
                <a:gd name="T14" fmla="*/ 56 w 69"/>
                <a:gd name="T15" fmla="*/ 36 h 71"/>
                <a:gd name="T16" fmla="*/ 34 w 69"/>
                <a:gd name="T17" fmla="*/ 12 h 71"/>
                <a:gd name="T18" fmla="*/ 12 w 69"/>
                <a:gd name="T19" fmla="*/ 3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1">
                  <a:moveTo>
                    <a:pt x="68" y="36"/>
                  </a:moveTo>
                  <a:cubicBezTo>
                    <a:pt x="68" y="53"/>
                    <a:pt x="58" y="71"/>
                    <a:pt x="34" y="71"/>
                  </a:cubicBezTo>
                  <a:cubicBezTo>
                    <a:pt x="11" y="71"/>
                    <a:pt x="0" y="53"/>
                    <a:pt x="0" y="36"/>
                  </a:cubicBezTo>
                  <a:cubicBezTo>
                    <a:pt x="0" y="18"/>
                    <a:pt x="11" y="0"/>
                    <a:pt x="34" y="0"/>
                  </a:cubicBezTo>
                  <a:cubicBezTo>
                    <a:pt x="57" y="0"/>
                    <a:pt x="69" y="18"/>
                    <a:pt x="68" y="36"/>
                  </a:cubicBezTo>
                  <a:close/>
                  <a:moveTo>
                    <a:pt x="12" y="36"/>
                  </a:moveTo>
                  <a:cubicBezTo>
                    <a:pt x="13" y="47"/>
                    <a:pt x="19" y="59"/>
                    <a:pt x="34" y="59"/>
                  </a:cubicBezTo>
                  <a:cubicBezTo>
                    <a:pt x="50" y="59"/>
                    <a:pt x="56" y="47"/>
                    <a:pt x="56" y="36"/>
                  </a:cubicBezTo>
                  <a:cubicBezTo>
                    <a:pt x="56" y="25"/>
                    <a:pt x="50" y="12"/>
                    <a:pt x="34" y="12"/>
                  </a:cubicBezTo>
                  <a:cubicBezTo>
                    <a:pt x="19" y="12"/>
                    <a:pt x="12" y="25"/>
                    <a:pt x="12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367"/>
            <p:cNvSpPr/>
            <p:nvPr/>
          </p:nvSpPr>
          <p:spPr bwMode="auto">
            <a:xfrm>
              <a:off x="8239125" y="2459355"/>
              <a:ext cx="149225" cy="177800"/>
            </a:xfrm>
            <a:custGeom>
              <a:avLst/>
              <a:gdLst>
                <a:gd name="T0" fmla="*/ 72 w 94"/>
                <a:gd name="T1" fmla="*/ 0 h 112"/>
                <a:gd name="T2" fmla="*/ 94 w 94"/>
                <a:gd name="T3" fmla="*/ 0 h 112"/>
                <a:gd name="T4" fmla="*/ 94 w 94"/>
                <a:gd name="T5" fmla="*/ 112 h 112"/>
                <a:gd name="T6" fmla="*/ 81 w 94"/>
                <a:gd name="T7" fmla="*/ 112 h 112"/>
                <a:gd name="T8" fmla="*/ 81 w 94"/>
                <a:gd name="T9" fmla="*/ 112 h 112"/>
                <a:gd name="T10" fmla="*/ 22 w 94"/>
                <a:gd name="T11" fmla="*/ 37 h 112"/>
                <a:gd name="T12" fmla="*/ 22 w 94"/>
                <a:gd name="T13" fmla="*/ 112 h 112"/>
                <a:gd name="T14" fmla="*/ 0 w 94"/>
                <a:gd name="T15" fmla="*/ 112 h 112"/>
                <a:gd name="T16" fmla="*/ 0 w 94"/>
                <a:gd name="T17" fmla="*/ 0 h 112"/>
                <a:gd name="T18" fmla="*/ 17 w 94"/>
                <a:gd name="T19" fmla="*/ 0 h 112"/>
                <a:gd name="T20" fmla="*/ 72 w 94"/>
                <a:gd name="T21" fmla="*/ 69 h 112"/>
                <a:gd name="T22" fmla="*/ 72 w 94"/>
                <a:gd name="T2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" h="112">
                  <a:moveTo>
                    <a:pt x="72" y="0"/>
                  </a:moveTo>
                  <a:lnTo>
                    <a:pt x="94" y="0"/>
                  </a:lnTo>
                  <a:lnTo>
                    <a:pt x="94" y="112"/>
                  </a:lnTo>
                  <a:lnTo>
                    <a:pt x="81" y="112"/>
                  </a:lnTo>
                  <a:lnTo>
                    <a:pt x="81" y="112"/>
                  </a:lnTo>
                  <a:lnTo>
                    <a:pt x="22" y="37"/>
                  </a:lnTo>
                  <a:lnTo>
                    <a:pt x="22" y="112"/>
                  </a:lnTo>
                  <a:lnTo>
                    <a:pt x="0" y="11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72" y="69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368"/>
            <p:cNvSpPr/>
            <p:nvPr/>
          </p:nvSpPr>
          <p:spPr bwMode="auto">
            <a:xfrm>
              <a:off x="8493125" y="2456180"/>
              <a:ext cx="142875" cy="180975"/>
            </a:xfrm>
            <a:custGeom>
              <a:avLst/>
              <a:gdLst>
                <a:gd name="T0" fmla="*/ 0 w 54"/>
                <a:gd name="T1" fmla="*/ 20 h 68"/>
                <a:gd name="T2" fmla="*/ 26 w 54"/>
                <a:gd name="T3" fmla="*/ 0 h 68"/>
                <a:gd name="T4" fmla="*/ 53 w 54"/>
                <a:gd name="T5" fmla="*/ 21 h 68"/>
                <a:gd name="T6" fmla="*/ 27 w 54"/>
                <a:gd name="T7" fmla="*/ 42 h 68"/>
                <a:gd name="T8" fmla="*/ 12 w 54"/>
                <a:gd name="T9" fmla="*/ 50 h 68"/>
                <a:gd name="T10" fmla="*/ 12 w 54"/>
                <a:gd name="T11" fmla="*/ 56 h 68"/>
                <a:gd name="T12" fmla="*/ 54 w 54"/>
                <a:gd name="T13" fmla="*/ 56 h 68"/>
                <a:gd name="T14" fmla="*/ 54 w 54"/>
                <a:gd name="T15" fmla="*/ 68 h 68"/>
                <a:gd name="T16" fmla="*/ 0 w 54"/>
                <a:gd name="T17" fmla="*/ 68 h 68"/>
                <a:gd name="T18" fmla="*/ 0 w 54"/>
                <a:gd name="T19" fmla="*/ 50 h 68"/>
                <a:gd name="T20" fmla="*/ 27 w 54"/>
                <a:gd name="T21" fmla="*/ 30 h 68"/>
                <a:gd name="T22" fmla="*/ 41 w 54"/>
                <a:gd name="T23" fmla="*/ 22 h 68"/>
                <a:gd name="T24" fmla="*/ 26 w 54"/>
                <a:gd name="T25" fmla="*/ 11 h 68"/>
                <a:gd name="T26" fmla="*/ 12 w 54"/>
                <a:gd name="T27" fmla="*/ 20 h 68"/>
                <a:gd name="T28" fmla="*/ 0 w 54"/>
                <a:gd name="T29" fmla="*/ 2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68">
                  <a:moveTo>
                    <a:pt x="0" y="20"/>
                  </a:moveTo>
                  <a:cubicBezTo>
                    <a:pt x="0" y="6"/>
                    <a:pt x="13" y="0"/>
                    <a:pt x="26" y="0"/>
                  </a:cubicBezTo>
                  <a:cubicBezTo>
                    <a:pt x="39" y="0"/>
                    <a:pt x="53" y="5"/>
                    <a:pt x="53" y="21"/>
                  </a:cubicBezTo>
                  <a:cubicBezTo>
                    <a:pt x="53" y="38"/>
                    <a:pt x="41" y="42"/>
                    <a:pt x="27" y="42"/>
                  </a:cubicBezTo>
                  <a:cubicBezTo>
                    <a:pt x="21" y="42"/>
                    <a:pt x="12" y="43"/>
                    <a:pt x="12" y="50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2"/>
                    <a:pt x="0" y="56"/>
                    <a:pt x="0" y="50"/>
                  </a:cubicBezTo>
                  <a:cubicBezTo>
                    <a:pt x="0" y="35"/>
                    <a:pt x="14" y="30"/>
                    <a:pt x="27" y="30"/>
                  </a:cubicBezTo>
                  <a:cubicBezTo>
                    <a:pt x="32" y="30"/>
                    <a:pt x="41" y="29"/>
                    <a:pt x="41" y="22"/>
                  </a:cubicBezTo>
                  <a:cubicBezTo>
                    <a:pt x="41" y="14"/>
                    <a:pt x="34" y="11"/>
                    <a:pt x="26" y="11"/>
                  </a:cubicBezTo>
                  <a:cubicBezTo>
                    <a:pt x="19" y="11"/>
                    <a:pt x="12" y="14"/>
                    <a:pt x="12" y="2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983432" y="2985882"/>
            <a:ext cx="3813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2607501" y="2554689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983432" y="4130097"/>
            <a:ext cx="3813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2607501" y="4931481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7659053" y="2985882"/>
            <a:ext cx="3813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7659053" y="2554689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7659053" y="4130097"/>
            <a:ext cx="3813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7659053" y="4931481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 animBg="1"/>
      <p:bldP spid="11" grpId="0" animBg="1"/>
      <p:bldP spid="12" grpId="0" animBg="1"/>
      <p:bldP spid="13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5657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7231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80644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4901" y="675620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7"/>
          <p:cNvSpPr/>
          <p:nvPr/>
        </p:nvSpPr>
        <p:spPr bwMode="auto">
          <a:xfrm>
            <a:off x="4089400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77"/>
          <p:cNvSpPr/>
          <p:nvPr/>
        </p:nvSpPr>
        <p:spPr bwMode="auto">
          <a:xfrm>
            <a:off x="7992919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6500625" y="1311432"/>
            <a:ext cx="2811463" cy="2811463"/>
            <a:chOff x="6500625" y="1177320"/>
            <a:chExt cx="2811463" cy="2811463"/>
          </a:xfrm>
        </p:grpSpPr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6500625" y="1177320"/>
              <a:ext cx="2811463" cy="281146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8027800" y="1732945"/>
              <a:ext cx="436563" cy="563562"/>
              <a:chOff x="8027800" y="1732945"/>
              <a:chExt cx="436563" cy="563562"/>
            </a:xfrm>
          </p:grpSpPr>
          <p:sp>
            <p:nvSpPr>
              <p:cNvPr id="14" name="Freeform 43"/>
              <p:cNvSpPr>
                <a:spLocks noEditPoints="1"/>
              </p:cNvSpPr>
              <p:nvPr/>
            </p:nvSpPr>
            <p:spPr bwMode="auto">
              <a:xfrm>
                <a:off x="8027800" y="1732945"/>
                <a:ext cx="436563" cy="393700"/>
              </a:xfrm>
              <a:custGeom>
                <a:avLst/>
                <a:gdLst>
                  <a:gd name="T0" fmla="*/ 51 w 103"/>
                  <a:gd name="T1" fmla="*/ 0 h 93"/>
                  <a:gd name="T2" fmla="*/ 0 w 103"/>
                  <a:gd name="T3" fmla="*/ 52 h 93"/>
                  <a:gd name="T4" fmla="*/ 20 w 103"/>
                  <a:gd name="T5" fmla="*/ 93 h 93"/>
                  <a:gd name="T6" fmla="*/ 20 w 103"/>
                  <a:gd name="T7" fmla="*/ 93 h 93"/>
                  <a:gd name="T8" fmla="*/ 82 w 103"/>
                  <a:gd name="T9" fmla="*/ 93 h 93"/>
                  <a:gd name="T10" fmla="*/ 83 w 103"/>
                  <a:gd name="T11" fmla="*/ 93 h 93"/>
                  <a:gd name="T12" fmla="*/ 103 w 103"/>
                  <a:gd name="T13" fmla="*/ 52 h 93"/>
                  <a:gd name="T14" fmla="*/ 51 w 103"/>
                  <a:gd name="T15" fmla="*/ 0 h 93"/>
                  <a:gd name="T16" fmla="*/ 81 w 103"/>
                  <a:gd name="T17" fmla="*/ 89 h 93"/>
                  <a:gd name="T18" fmla="*/ 62 w 103"/>
                  <a:gd name="T19" fmla="*/ 89 h 93"/>
                  <a:gd name="T20" fmla="*/ 62 w 103"/>
                  <a:gd name="T21" fmla="*/ 36 h 93"/>
                  <a:gd name="T22" fmla="*/ 58 w 103"/>
                  <a:gd name="T23" fmla="*/ 36 h 93"/>
                  <a:gd name="T24" fmla="*/ 58 w 103"/>
                  <a:gd name="T25" fmla="*/ 89 h 93"/>
                  <a:gd name="T26" fmla="*/ 41 w 103"/>
                  <a:gd name="T27" fmla="*/ 89 h 93"/>
                  <a:gd name="T28" fmla="*/ 41 w 103"/>
                  <a:gd name="T29" fmla="*/ 36 h 93"/>
                  <a:gd name="T30" fmla="*/ 37 w 103"/>
                  <a:gd name="T31" fmla="*/ 36 h 93"/>
                  <a:gd name="T32" fmla="*/ 37 w 103"/>
                  <a:gd name="T33" fmla="*/ 89 h 93"/>
                  <a:gd name="T34" fmla="*/ 22 w 103"/>
                  <a:gd name="T35" fmla="*/ 89 h 93"/>
                  <a:gd name="T36" fmla="*/ 4 w 103"/>
                  <a:gd name="T37" fmla="*/ 52 h 93"/>
                  <a:gd name="T38" fmla="*/ 51 w 103"/>
                  <a:gd name="T39" fmla="*/ 4 h 93"/>
                  <a:gd name="T40" fmla="*/ 99 w 103"/>
                  <a:gd name="T41" fmla="*/ 52 h 93"/>
                  <a:gd name="T42" fmla="*/ 81 w 103"/>
                  <a:gd name="T43" fmla="*/ 89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3" h="93">
                    <a:moveTo>
                      <a:pt x="51" y="0"/>
                    </a:moveTo>
                    <a:cubicBezTo>
                      <a:pt x="23" y="0"/>
                      <a:pt x="0" y="23"/>
                      <a:pt x="0" y="52"/>
                    </a:cubicBezTo>
                    <a:cubicBezTo>
                      <a:pt x="0" y="68"/>
                      <a:pt x="7" y="83"/>
                      <a:pt x="20" y="93"/>
                    </a:cubicBezTo>
                    <a:cubicBezTo>
                      <a:pt x="20" y="93"/>
                      <a:pt x="20" y="93"/>
                      <a:pt x="20" y="93"/>
                    </a:cubicBezTo>
                    <a:cubicBezTo>
                      <a:pt x="82" y="93"/>
                      <a:pt x="82" y="93"/>
                      <a:pt x="82" y="93"/>
                    </a:cubicBezTo>
                    <a:cubicBezTo>
                      <a:pt x="83" y="93"/>
                      <a:pt x="83" y="93"/>
                      <a:pt x="83" y="93"/>
                    </a:cubicBezTo>
                    <a:cubicBezTo>
                      <a:pt x="96" y="83"/>
                      <a:pt x="103" y="68"/>
                      <a:pt x="103" y="52"/>
                    </a:cubicBezTo>
                    <a:cubicBezTo>
                      <a:pt x="103" y="23"/>
                      <a:pt x="80" y="0"/>
                      <a:pt x="51" y="0"/>
                    </a:cubicBezTo>
                    <a:close/>
                    <a:moveTo>
                      <a:pt x="81" y="89"/>
                    </a:moveTo>
                    <a:cubicBezTo>
                      <a:pt x="62" y="89"/>
                      <a:pt x="62" y="89"/>
                      <a:pt x="62" y="89"/>
                    </a:cubicBezTo>
                    <a:cubicBezTo>
                      <a:pt x="62" y="36"/>
                      <a:pt x="62" y="36"/>
                      <a:pt x="62" y="36"/>
                    </a:cubicBezTo>
                    <a:cubicBezTo>
                      <a:pt x="58" y="36"/>
                      <a:pt x="58" y="36"/>
                      <a:pt x="58" y="36"/>
                    </a:cubicBezTo>
                    <a:cubicBezTo>
                      <a:pt x="58" y="89"/>
                      <a:pt x="58" y="89"/>
                      <a:pt x="58" y="89"/>
                    </a:cubicBezTo>
                    <a:cubicBezTo>
                      <a:pt x="41" y="89"/>
                      <a:pt x="41" y="89"/>
                      <a:pt x="41" y="89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37" y="36"/>
                      <a:pt x="37" y="36"/>
                      <a:pt x="37" y="36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22" y="89"/>
                      <a:pt x="22" y="89"/>
                      <a:pt x="22" y="89"/>
                    </a:cubicBezTo>
                    <a:cubicBezTo>
                      <a:pt x="10" y="80"/>
                      <a:pt x="4" y="66"/>
                      <a:pt x="4" y="52"/>
                    </a:cubicBezTo>
                    <a:cubicBezTo>
                      <a:pt x="4" y="26"/>
                      <a:pt x="25" y="4"/>
                      <a:pt x="51" y="4"/>
                    </a:cubicBezTo>
                    <a:cubicBezTo>
                      <a:pt x="78" y="4"/>
                      <a:pt x="99" y="26"/>
                      <a:pt x="99" y="52"/>
                    </a:cubicBezTo>
                    <a:cubicBezTo>
                      <a:pt x="99" y="66"/>
                      <a:pt x="92" y="80"/>
                      <a:pt x="81" y="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Rectangle 44"/>
              <p:cNvSpPr>
                <a:spLocks noChangeArrowheads="1"/>
              </p:cNvSpPr>
              <p:nvPr/>
            </p:nvSpPr>
            <p:spPr bwMode="auto">
              <a:xfrm>
                <a:off x="8111938" y="2152045"/>
                <a:ext cx="255588" cy="174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Rectangle 45"/>
              <p:cNvSpPr>
                <a:spLocks noChangeArrowheads="1"/>
              </p:cNvSpPr>
              <p:nvPr/>
            </p:nvSpPr>
            <p:spPr bwMode="auto">
              <a:xfrm>
                <a:off x="8129400" y="2194907"/>
                <a:ext cx="220663" cy="174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46"/>
              <p:cNvSpPr>
                <a:spLocks noEditPoints="1"/>
              </p:cNvSpPr>
              <p:nvPr/>
            </p:nvSpPr>
            <p:spPr bwMode="auto">
              <a:xfrm>
                <a:off x="8159563" y="2233007"/>
                <a:ext cx="160338" cy="63500"/>
              </a:xfrm>
              <a:custGeom>
                <a:avLst/>
                <a:gdLst>
                  <a:gd name="T0" fmla="*/ 0 w 101"/>
                  <a:gd name="T1" fmla="*/ 11 h 40"/>
                  <a:gd name="T2" fmla="*/ 26 w 101"/>
                  <a:gd name="T3" fmla="*/ 11 h 40"/>
                  <a:gd name="T4" fmla="*/ 26 w 101"/>
                  <a:gd name="T5" fmla="*/ 40 h 40"/>
                  <a:gd name="T6" fmla="*/ 77 w 101"/>
                  <a:gd name="T7" fmla="*/ 40 h 40"/>
                  <a:gd name="T8" fmla="*/ 77 w 101"/>
                  <a:gd name="T9" fmla="*/ 11 h 40"/>
                  <a:gd name="T10" fmla="*/ 101 w 101"/>
                  <a:gd name="T11" fmla="*/ 11 h 40"/>
                  <a:gd name="T12" fmla="*/ 101 w 101"/>
                  <a:gd name="T13" fmla="*/ 0 h 40"/>
                  <a:gd name="T14" fmla="*/ 0 w 101"/>
                  <a:gd name="T15" fmla="*/ 0 h 40"/>
                  <a:gd name="T16" fmla="*/ 0 w 101"/>
                  <a:gd name="T17" fmla="*/ 11 h 40"/>
                  <a:gd name="T18" fmla="*/ 67 w 101"/>
                  <a:gd name="T19" fmla="*/ 29 h 40"/>
                  <a:gd name="T20" fmla="*/ 37 w 101"/>
                  <a:gd name="T21" fmla="*/ 29 h 40"/>
                  <a:gd name="T22" fmla="*/ 37 w 101"/>
                  <a:gd name="T23" fmla="*/ 11 h 40"/>
                  <a:gd name="T24" fmla="*/ 67 w 101"/>
                  <a:gd name="T25" fmla="*/ 11 h 40"/>
                  <a:gd name="T26" fmla="*/ 67 w 101"/>
                  <a:gd name="T27" fmla="*/ 2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0" h="40">
                    <a:moveTo>
                      <a:pt x="0" y="11"/>
                    </a:moveTo>
                    <a:lnTo>
                      <a:pt x="26" y="11"/>
                    </a:lnTo>
                    <a:lnTo>
                      <a:pt x="26" y="40"/>
                    </a:lnTo>
                    <a:lnTo>
                      <a:pt x="77" y="40"/>
                    </a:lnTo>
                    <a:lnTo>
                      <a:pt x="77" y="11"/>
                    </a:lnTo>
                    <a:lnTo>
                      <a:pt x="101" y="11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0" y="11"/>
                    </a:lnTo>
                    <a:close/>
                    <a:moveTo>
                      <a:pt x="67" y="29"/>
                    </a:moveTo>
                    <a:lnTo>
                      <a:pt x="37" y="29"/>
                    </a:lnTo>
                    <a:lnTo>
                      <a:pt x="37" y="11"/>
                    </a:lnTo>
                    <a:lnTo>
                      <a:pt x="67" y="11"/>
                    </a:lnTo>
                    <a:lnTo>
                      <a:pt x="67" y="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7515150" y="2419598"/>
              <a:ext cx="142858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16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点击输入您需要的文字内容，点击输入您需要的文字内容。</a:t>
              </a:r>
            </a:p>
          </p:txBody>
        </p:sp>
      </p:grpSp>
      <p:sp>
        <p:nvSpPr>
          <p:cNvPr id="18" name="Freeform 39"/>
          <p:cNvSpPr>
            <a:spLocks noEditPoints="1"/>
          </p:cNvSpPr>
          <p:nvPr/>
        </p:nvSpPr>
        <p:spPr bwMode="auto">
          <a:xfrm>
            <a:off x="6086288" y="4238782"/>
            <a:ext cx="12700" cy="568325"/>
          </a:xfrm>
          <a:custGeom>
            <a:avLst/>
            <a:gdLst>
              <a:gd name="T0" fmla="*/ 8 w 8"/>
              <a:gd name="T1" fmla="*/ 358 h 358"/>
              <a:gd name="T2" fmla="*/ 0 w 8"/>
              <a:gd name="T3" fmla="*/ 358 h 358"/>
              <a:gd name="T4" fmla="*/ 0 w 8"/>
              <a:gd name="T5" fmla="*/ 320 h 358"/>
              <a:gd name="T6" fmla="*/ 8 w 8"/>
              <a:gd name="T7" fmla="*/ 320 h 358"/>
              <a:gd name="T8" fmla="*/ 8 w 8"/>
              <a:gd name="T9" fmla="*/ 358 h 358"/>
              <a:gd name="T10" fmla="*/ 8 w 8"/>
              <a:gd name="T11" fmla="*/ 267 h 358"/>
              <a:gd name="T12" fmla="*/ 0 w 8"/>
              <a:gd name="T13" fmla="*/ 267 h 358"/>
              <a:gd name="T14" fmla="*/ 0 w 8"/>
              <a:gd name="T15" fmla="*/ 213 h 358"/>
              <a:gd name="T16" fmla="*/ 8 w 8"/>
              <a:gd name="T17" fmla="*/ 213 h 358"/>
              <a:gd name="T18" fmla="*/ 8 w 8"/>
              <a:gd name="T19" fmla="*/ 267 h 358"/>
              <a:gd name="T20" fmla="*/ 8 w 8"/>
              <a:gd name="T21" fmla="*/ 160 h 358"/>
              <a:gd name="T22" fmla="*/ 0 w 8"/>
              <a:gd name="T23" fmla="*/ 160 h 358"/>
              <a:gd name="T24" fmla="*/ 0 w 8"/>
              <a:gd name="T25" fmla="*/ 107 h 358"/>
              <a:gd name="T26" fmla="*/ 8 w 8"/>
              <a:gd name="T27" fmla="*/ 107 h 358"/>
              <a:gd name="T28" fmla="*/ 8 w 8"/>
              <a:gd name="T29" fmla="*/ 160 h 358"/>
              <a:gd name="T30" fmla="*/ 8 w 8"/>
              <a:gd name="T31" fmla="*/ 53 h 358"/>
              <a:gd name="T32" fmla="*/ 0 w 8"/>
              <a:gd name="T33" fmla="*/ 53 h 358"/>
              <a:gd name="T34" fmla="*/ 0 w 8"/>
              <a:gd name="T35" fmla="*/ 0 h 358"/>
              <a:gd name="T36" fmla="*/ 8 w 8"/>
              <a:gd name="T37" fmla="*/ 0 h 358"/>
              <a:gd name="T38" fmla="*/ 8 w 8"/>
              <a:gd name="T39" fmla="*/ 53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" h="358">
                <a:moveTo>
                  <a:pt x="8" y="358"/>
                </a:moveTo>
                <a:lnTo>
                  <a:pt x="0" y="358"/>
                </a:lnTo>
                <a:lnTo>
                  <a:pt x="0" y="320"/>
                </a:lnTo>
                <a:lnTo>
                  <a:pt x="8" y="320"/>
                </a:lnTo>
                <a:lnTo>
                  <a:pt x="8" y="358"/>
                </a:lnTo>
                <a:close/>
                <a:moveTo>
                  <a:pt x="8" y="267"/>
                </a:moveTo>
                <a:lnTo>
                  <a:pt x="0" y="267"/>
                </a:lnTo>
                <a:lnTo>
                  <a:pt x="0" y="213"/>
                </a:lnTo>
                <a:lnTo>
                  <a:pt x="8" y="213"/>
                </a:lnTo>
                <a:lnTo>
                  <a:pt x="8" y="267"/>
                </a:lnTo>
                <a:close/>
                <a:moveTo>
                  <a:pt x="8" y="160"/>
                </a:moveTo>
                <a:lnTo>
                  <a:pt x="0" y="160"/>
                </a:lnTo>
                <a:lnTo>
                  <a:pt x="0" y="107"/>
                </a:lnTo>
                <a:lnTo>
                  <a:pt x="8" y="107"/>
                </a:lnTo>
                <a:lnTo>
                  <a:pt x="8" y="160"/>
                </a:lnTo>
                <a:close/>
                <a:moveTo>
                  <a:pt x="8" y="53"/>
                </a:moveTo>
                <a:lnTo>
                  <a:pt x="0" y="53"/>
                </a:lnTo>
                <a:lnTo>
                  <a:pt x="0" y="0"/>
                </a:lnTo>
                <a:lnTo>
                  <a:pt x="8" y="0"/>
                </a:lnTo>
                <a:lnTo>
                  <a:pt x="8" y="53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40"/>
          <p:cNvSpPr>
            <a:spLocks noEditPoints="1"/>
          </p:cNvSpPr>
          <p:nvPr/>
        </p:nvSpPr>
        <p:spPr bwMode="auto">
          <a:xfrm>
            <a:off x="3092263" y="4289582"/>
            <a:ext cx="1255713" cy="504825"/>
          </a:xfrm>
          <a:custGeom>
            <a:avLst/>
            <a:gdLst>
              <a:gd name="T0" fmla="*/ 3 w 296"/>
              <a:gd name="T1" fmla="*/ 119 h 119"/>
              <a:gd name="T2" fmla="*/ 0 w 296"/>
              <a:gd name="T3" fmla="*/ 119 h 119"/>
              <a:gd name="T4" fmla="*/ 11 w 296"/>
              <a:gd name="T5" fmla="*/ 102 h 119"/>
              <a:gd name="T6" fmla="*/ 13 w 296"/>
              <a:gd name="T7" fmla="*/ 104 h 119"/>
              <a:gd name="T8" fmla="*/ 3 w 296"/>
              <a:gd name="T9" fmla="*/ 119 h 119"/>
              <a:gd name="T10" fmla="*/ 31 w 296"/>
              <a:gd name="T11" fmla="*/ 97 h 119"/>
              <a:gd name="T12" fmla="*/ 30 w 296"/>
              <a:gd name="T13" fmla="*/ 94 h 119"/>
              <a:gd name="T14" fmla="*/ 37 w 296"/>
              <a:gd name="T15" fmla="*/ 93 h 119"/>
              <a:gd name="T16" fmla="*/ 38 w 296"/>
              <a:gd name="T17" fmla="*/ 93 h 119"/>
              <a:gd name="T18" fmla="*/ 51 w 296"/>
              <a:gd name="T19" fmla="*/ 93 h 119"/>
              <a:gd name="T20" fmla="*/ 51 w 296"/>
              <a:gd name="T21" fmla="*/ 96 h 119"/>
              <a:gd name="T22" fmla="*/ 37 w 296"/>
              <a:gd name="T23" fmla="*/ 96 h 119"/>
              <a:gd name="T24" fmla="*/ 31 w 296"/>
              <a:gd name="T25" fmla="*/ 97 h 119"/>
              <a:gd name="T26" fmla="*/ 251 w 296"/>
              <a:gd name="T27" fmla="*/ 96 h 119"/>
              <a:gd name="T28" fmla="*/ 231 w 296"/>
              <a:gd name="T29" fmla="*/ 96 h 119"/>
              <a:gd name="T30" fmla="*/ 231 w 296"/>
              <a:gd name="T31" fmla="*/ 93 h 119"/>
              <a:gd name="T32" fmla="*/ 251 w 296"/>
              <a:gd name="T33" fmla="*/ 93 h 119"/>
              <a:gd name="T34" fmla="*/ 251 w 296"/>
              <a:gd name="T35" fmla="*/ 96 h 119"/>
              <a:gd name="T36" fmla="*/ 211 w 296"/>
              <a:gd name="T37" fmla="*/ 96 h 119"/>
              <a:gd name="T38" fmla="*/ 191 w 296"/>
              <a:gd name="T39" fmla="*/ 96 h 119"/>
              <a:gd name="T40" fmla="*/ 191 w 296"/>
              <a:gd name="T41" fmla="*/ 93 h 119"/>
              <a:gd name="T42" fmla="*/ 211 w 296"/>
              <a:gd name="T43" fmla="*/ 93 h 119"/>
              <a:gd name="T44" fmla="*/ 211 w 296"/>
              <a:gd name="T45" fmla="*/ 96 h 119"/>
              <a:gd name="T46" fmla="*/ 171 w 296"/>
              <a:gd name="T47" fmla="*/ 96 h 119"/>
              <a:gd name="T48" fmla="*/ 151 w 296"/>
              <a:gd name="T49" fmla="*/ 96 h 119"/>
              <a:gd name="T50" fmla="*/ 151 w 296"/>
              <a:gd name="T51" fmla="*/ 93 h 119"/>
              <a:gd name="T52" fmla="*/ 171 w 296"/>
              <a:gd name="T53" fmla="*/ 93 h 119"/>
              <a:gd name="T54" fmla="*/ 171 w 296"/>
              <a:gd name="T55" fmla="*/ 96 h 119"/>
              <a:gd name="T56" fmla="*/ 131 w 296"/>
              <a:gd name="T57" fmla="*/ 96 h 119"/>
              <a:gd name="T58" fmla="*/ 111 w 296"/>
              <a:gd name="T59" fmla="*/ 96 h 119"/>
              <a:gd name="T60" fmla="*/ 111 w 296"/>
              <a:gd name="T61" fmla="*/ 93 h 119"/>
              <a:gd name="T62" fmla="*/ 131 w 296"/>
              <a:gd name="T63" fmla="*/ 93 h 119"/>
              <a:gd name="T64" fmla="*/ 131 w 296"/>
              <a:gd name="T65" fmla="*/ 96 h 119"/>
              <a:gd name="T66" fmla="*/ 91 w 296"/>
              <a:gd name="T67" fmla="*/ 96 h 119"/>
              <a:gd name="T68" fmla="*/ 71 w 296"/>
              <a:gd name="T69" fmla="*/ 96 h 119"/>
              <a:gd name="T70" fmla="*/ 71 w 296"/>
              <a:gd name="T71" fmla="*/ 93 h 119"/>
              <a:gd name="T72" fmla="*/ 91 w 296"/>
              <a:gd name="T73" fmla="*/ 93 h 119"/>
              <a:gd name="T74" fmla="*/ 91 w 296"/>
              <a:gd name="T75" fmla="*/ 96 h 119"/>
              <a:gd name="T76" fmla="*/ 271 w 296"/>
              <a:gd name="T77" fmla="*/ 93 h 119"/>
              <a:gd name="T78" fmla="*/ 270 w 296"/>
              <a:gd name="T79" fmla="*/ 90 h 119"/>
              <a:gd name="T80" fmla="*/ 284 w 296"/>
              <a:gd name="T81" fmla="*/ 78 h 119"/>
              <a:gd name="T82" fmla="*/ 287 w 296"/>
              <a:gd name="T83" fmla="*/ 79 h 119"/>
              <a:gd name="T84" fmla="*/ 271 w 296"/>
              <a:gd name="T85" fmla="*/ 93 h 119"/>
              <a:gd name="T86" fmla="*/ 295 w 296"/>
              <a:gd name="T87" fmla="*/ 61 h 119"/>
              <a:gd name="T88" fmla="*/ 292 w 296"/>
              <a:gd name="T89" fmla="*/ 60 h 119"/>
              <a:gd name="T90" fmla="*/ 293 w 296"/>
              <a:gd name="T91" fmla="*/ 55 h 119"/>
              <a:gd name="T92" fmla="*/ 293 w 296"/>
              <a:gd name="T93" fmla="*/ 40 h 119"/>
              <a:gd name="T94" fmla="*/ 296 w 296"/>
              <a:gd name="T95" fmla="*/ 40 h 119"/>
              <a:gd name="T96" fmla="*/ 296 w 296"/>
              <a:gd name="T97" fmla="*/ 55 h 119"/>
              <a:gd name="T98" fmla="*/ 295 w 296"/>
              <a:gd name="T99" fmla="*/ 61 h 119"/>
              <a:gd name="T100" fmla="*/ 296 w 296"/>
              <a:gd name="T101" fmla="*/ 20 h 119"/>
              <a:gd name="T102" fmla="*/ 293 w 296"/>
              <a:gd name="T103" fmla="*/ 20 h 119"/>
              <a:gd name="T104" fmla="*/ 293 w 296"/>
              <a:gd name="T105" fmla="*/ 0 h 119"/>
              <a:gd name="T106" fmla="*/ 296 w 296"/>
              <a:gd name="T107" fmla="*/ 0 h 119"/>
              <a:gd name="T108" fmla="*/ 296 w 296"/>
              <a:gd name="T109" fmla="*/ 2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96" h="119">
                <a:moveTo>
                  <a:pt x="3" y="119"/>
                </a:moveTo>
                <a:cubicBezTo>
                  <a:pt x="0" y="119"/>
                  <a:pt x="0" y="119"/>
                  <a:pt x="0" y="119"/>
                </a:cubicBezTo>
                <a:cubicBezTo>
                  <a:pt x="2" y="112"/>
                  <a:pt x="6" y="106"/>
                  <a:pt x="11" y="102"/>
                </a:cubicBezTo>
                <a:cubicBezTo>
                  <a:pt x="13" y="104"/>
                  <a:pt x="13" y="104"/>
                  <a:pt x="13" y="104"/>
                </a:cubicBezTo>
                <a:cubicBezTo>
                  <a:pt x="8" y="108"/>
                  <a:pt x="5" y="113"/>
                  <a:pt x="3" y="119"/>
                </a:cubicBezTo>
                <a:close/>
                <a:moveTo>
                  <a:pt x="31" y="97"/>
                </a:moveTo>
                <a:cubicBezTo>
                  <a:pt x="30" y="94"/>
                  <a:pt x="30" y="94"/>
                  <a:pt x="30" y="94"/>
                </a:cubicBezTo>
                <a:cubicBezTo>
                  <a:pt x="34" y="93"/>
                  <a:pt x="36" y="93"/>
                  <a:pt x="37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51" y="93"/>
                  <a:pt x="51" y="93"/>
                  <a:pt x="51" y="93"/>
                </a:cubicBezTo>
                <a:cubicBezTo>
                  <a:pt x="51" y="96"/>
                  <a:pt x="51" y="96"/>
                  <a:pt x="51" y="96"/>
                </a:cubicBezTo>
                <a:cubicBezTo>
                  <a:pt x="37" y="96"/>
                  <a:pt x="37" y="96"/>
                  <a:pt x="37" y="96"/>
                </a:cubicBezTo>
                <a:cubicBezTo>
                  <a:pt x="36" y="96"/>
                  <a:pt x="34" y="96"/>
                  <a:pt x="31" y="97"/>
                </a:cubicBezTo>
                <a:close/>
                <a:moveTo>
                  <a:pt x="251" y="96"/>
                </a:moveTo>
                <a:cubicBezTo>
                  <a:pt x="231" y="96"/>
                  <a:pt x="231" y="96"/>
                  <a:pt x="231" y="96"/>
                </a:cubicBezTo>
                <a:cubicBezTo>
                  <a:pt x="231" y="93"/>
                  <a:pt x="231" y="93"/>
                  <a:pt x="231" y="93"/>
                </a:cubicBezTo>
                <a:cubicBezTo>
                  <a:pt x="251" y="93"/>
                  <a:pt x="251" y="93"/>
                  <a:pt x="251" y="93"/>
                </a:cubicBezTo>
                <a:lnTo>
                  <a:pt x="251" y="96"/>
                </a:lnTo>
                <a:close/>
                <a:moveTo>
                  <a:pt x="211" y="96"/>
                </a:moveTo>
                <a:cubicBezTo>
                  <a:pt x="191" y="96"/>
                  <a:pt x="191" y="96"/>
                  <a:pt x="191" y="96"/>
                </a:cubicBezTo>
                <a:cubicBezTo>
                  <a:pt x="191" y="93"/>
                  <a:pt x="191" y="93"/>
                  <a:pt x="191" y="93"/>
                </a:cubicBezTo>
                <a:cubicBezTo>
                  <a:pt x="211" y="93"/>
                  <a:pt x="211" y="93"/>
                  <a:pt x="211" y="93"/>
                </a:cubicBezTo>
                <a:lnTo>
                  <a:pt x="211" y="96"/>
                </a:lnTo>
                <a:close/>
                <a:moveTo>
                  <a:pt x="171" y="96"/>
                </a:moveTo>
                <a:cubicBezTo>
                  <a:pt x="151" y="96"/>
                  <a:pt x="151" y="96"/>
                  <a:pt x="151" y="96"/>
                </a:cubicBezTo>
                <a:cubicBezTo>
                  <a:pt x="151" y="93"/>
                  <a:pt x="151" y="93"/>
                  <a:pt x="151" y="93"/>
                </a:cubicBezTo>
                <a:cubicBezTo>
                  <a:pt x="171" y="93"/>
                  <a:pt x="171" y="93"/>
                  <a:pt x="171" y="93"/>
                </a:cubicBezTo>
                <a:lnTo>
                  <a:pt x="171" y="96"/>
                </a:lnTo>
                <a:close/>
                <a:moveTo>
                  <a:pt x="131" y="96"/>
                </a:moveTo>
                <a:cubicBezTo>
                  <a:pt x="111" y="96"/>
                  <a:pt x="111" y="96"/>
                  <a:pt x="111" y="96"/>
                </a:cubicBezTo>
                <a:cubicBezTo>
                  <a:pt x="111" y="93"/>
                  <a:pt x="111" y="93"/>
                  <a:pt x="111" y="93"/>
                </a:cubicBezTo>
                <a:cubicBezTo>
                  <a:pt x="131" y="93"/>
                  <a:pt x="131" y="93"/>
                  <a:pt x="131" y="93"/>
                </a:cubicBezTo>
                <a:lnTo>
                  <a:pt x="131" y="96"/>
                </a:lnTo>
                <a:close/>
                <a:moveTo>
                  <a:pt x="91" y="96"/>
                </a:moveTo>
                <a:cubicBezTo>
                  <a:pt x="71" y="96"/>
                  <a:pt x="71" y="96"/>
                  <a:pt x="71" y="96"/>
                </a:cubicBezTo>
                <a:cubicBezTo>
                  <a:pt x="71" y="93"/>
                  <a:pt x="71" y="93"/>
                  <a:pt x="71" y="93"/>
                </a:cubicBezTo>
                <a:cubicBezTo>
                  <a:pt x="91" y="93"/>
                  <a:pt x="91" y="93"/>
                  <a:pt x="91" y="93"/>
                </a:cubicBezTo>
                <a:lnTo>
                  <a:pt x="91" y="96"/>
                </a:lnTo>
                <a:close/>
                <a:moveTo>
                  <a:pt x="271" y="93"/>
                </a:moveTo>
                <a:cubicBezTo>
                  <a:pt x="270" y="90"/>
                  <a:pt x="270" y="90"/>
                  <a:pt x="270" y="90"/>
                </a:cubicBezTo>
                <a:cubicBezTo>
                  <a:pt x="276" y="88"/>
                  <a:pt x="281" y="83"/>
                  <a:pt x="284" y="78"/>
                </a:cubicBezTo>
                <a:cubicBezTo>
                  <a:pt x="287" y="79"/>
                  <a:pt x="287" y="79"/>
                  <a:pt x="287" y="79"/>
                </a:cubicBezTo>
                <a:cubicBezTo>
                  <a:pt x="283" y="86"/>
                  <a:pt x="277" y="90"/>
                  <a:pt x="271" y="93"/>
                </a:cubicBezTo>
                <a:close/>
                <a:moveTo>
                  <a:pt x="295" y="61"/>
                </a:moveTo>
                <a:cubicBezTo>
                  <a:pt x="292" y="60"/>
                  <a:pt x="292" y="60"/>
                  <a:pt x="292" y="60"/>
                </a:cubicBezTo>
                <a:cubicBezTo>
                  <a:pt x="293" y="57"/>
                  <a:pt x="293" y="55"/>
                  <a:pt x="293" y="55"/>
                </a:cubicBezTo>
                <a:cubicBezTo>
                  <a:pt x="293" y="40"/>
                  <a:pt x="293" y="40"/>
                  <a:pt x="293" y="40"/>
                </a:cubicBezTo>
                <a:cubicBezTo>
                  <a:pt x="296" y="40"/>
                  <a:pt x="296" y="40"/>
                  <a:pt x="296" y="40"/>
                </a:cubicBezTo>
                <a:cubicBezTo>
                  <a:pt x="296" y="55"/>
                  <a:pt x="296" y="55"/>
                  <a:pt x="296" y="55"/>
                </a:cubicBezTo>
                <a:cubicBezTo>
                  <a:pt x="296" y="55"/>
                  <a:pt x="296" y="57"/>
                  <a:pt x="295" y="61"/>
                </a:cubicBezTo>
                <a:close/>
                <a:moveTo>
                  <a:pt x="296" y="20"/>
                </a:moveTo>
                <a:cubicBezTo>
                  <a:pt x="293" y="20"/>
                  <a:pt x="293" y="20"/>
                  <a:pt x="293" y="20"/>
                </a:cubicBezTo>
                <a:cubicBezTo>
                  <a:pt x="293" y="0"/>
                  <a:pt x="293" y="0"/>
                  <a:pt x="293" y="0"/>
                </a:cubicBezTo>
                <a:cubicBezTo>
                  <a:pt x="296" y="0"/>
                  <a:pt x="296" y="0"/>
                  <a:pt x="296" y="0"/>
                </a:cubicBezTo>
                <a:lnTo>
                  <a:pt x="296" y="2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41"/>
          <p:cNvSpPr>
            <a:spLocks noEditPoints="1"/>
          </p:cNvSpPr>
          <p:nvPr/>
        </p:nvSpPr>
        <p:spPr bwMode="auto">
          <a:xfrm>
            <a:off x="7981763" y="4238782"/>
            <a:ext cx="1258888" cy="504825"/>
          </a:xfrm>
          <a:custGeom>
            <a:avLst/>
            <a:gdLst>
              <a:gd name="T0" fmla="*/ 294 w 297"/>
              <a:gd name="T1" fmla="*/ 119 h 119"/>
              <a:gd name="T2" fmla="*/ 283 w 297"/>
              <a:gd name="T3" fmla="*/ 104 h 119"/>
              <a:gd name="T4" fmla="*/ 285 w 297"/>
              <a:gd name="T5" fmla="*/ 102 h 119"/>
              <a:gd name="T6" fmla="*/ 297 w 297"/>
              <a:gd name="T7" fmla="*/ 118 h 119"/>
              <a:gd name="T8" fmla="*/ 294 w 297"/>
              <a:gd name="T9" fmla="*/ 119 h 119"/>
              <a:gd name="T10" fmla="*/ 266 w 297"/>
              <a:gd name="T11" fmla="*/ 97 h 119"/>
              <a:gd name="T12" fmla="*/ 259 w 297"/>
              <a:gd name="T13" fmla="*/ 96 h 119"/>
              <a:gd name="T14" fmla="*/ 258 w 297"/>
              <a:gd name="T15" fmla="*/ 96 h 119"/>
              <a:gd name="T16" fmla="*/ 246 w 297"/>
              <a:gd name="T17" fmla="*/ 96 h 119"/>
              <a:gd name="T18" fmla="*/ 246 w 297"/>
              <a:gd name="T19" fmla="*/ 93 h 119"/>
              <a:gd name="T20" fmla="*/ 259 w 297"/>
              <a:gd name="T21" fmla="*/ 93 h 119"/>
              <a:gd name="T22" fmla="*/ 266 w 297"/>
              <a:gd name="T23" fmla="*/ 94 h 119"/>
              <a:gd name="T24" fmla="*/ 266 w 297"/>
              <a:gd name="T25" fmla="*/ 97 h 119"/>
              <a:gd name="T26" fmla="*/ 226 w 297"/>
              <a:gd name="T27" fmla="*/ 96 h 119"/>
              <a:gd name="T28" fmla="*/ 206 w 297"/>
              <a:gd name="T29" fmla="*/ 96 h 119"/>
              <a:gd name="T30" fmla="*/ 206 w 297"/>
              <a:gd name="T31" fmla="*/ 93 h 119"/>
              <a:gd name="T32" fmla="*/ 226 w 297"/>
              <a:gd name="T33" fmla="*/ 93 h 119"/>
              <a:gd name="T34" fmla="*/ 226 w 297"/>
              <a:gd name="T35" fmla="*/ 96 h 119"/>
              <a:gd name="T36" fmla="*/ 186 w 297"/>
              <a:gd name="T37" fmla="*/ 96 h 119"/>
              <a:gd name="T38" fmla="*/ 166 w 297"/>
              <a:gd name="T39" fmla="*/ 96 h 119"/>
              <a:gd name="T40" fmla="*/ 166 w 297"/>
              <a:gd name="T41" fmla="*/ 93 h 119"/>
              <a:gd name="T42" fmla="*/ 186 w 297"/>
              <a:gd name="T43" fmla="*/ 93 h 119"/>
              <a:gd name="T44" fmla="*/ 186 w 297"/>
              <a:gd name="T45" fmla="*/ 96 h 119"/>
              <a:gd name="T46" fmla="*/ 146 w 297"/>
              <a:gd name="T47" fmla="*/ 96 h 119"/>
              <a:gd name="T48" fmla="*/ 125 w 297"/>
              <a:gd name="T49" fmla="*/ 96 h 119"/>
              <a:gd name="T50" fmla="*/ 125 w 297"/>
              <a:gd name="T51" fmla="*/ 93 h 119"/>
              <a:gd name="T52" fmla="*/ 146 w 297"/>
              <a:gd name="T53" fmla="*/ 93 h 119"/>
              <a:gd name="T54" fmla="*/ 146 w 297"/>
              <a:gd name="T55" fmla="*/ 96 h 119"/>
              <a:gd name="T56" fmla="*/ 105 w 297"/>
              <a:gd name="T57" fmla="*/ 96 h 119"/>
              <a:gd name="T58" fmla="*/ 85 w 297"/>
              <a:gd name="T59" fmla="*/ 96 h 119"/>
              <a:gd name="T60" fmla="*/ 85 w 297"/>
              <a:gd name="T61" fmla="*/ 93 h 119"/>
              <a:gd name="T62" fmla="*/ 105 w 297"/>
              <a:gd name="T63" fmla="*/ 93 h 119"/>
              <a:gd name="T64" fmla="*/ 105 w 297"/>
              <a:gd name="T65" fmla="*/ 96 h 119"/>
              <a:gd name="T66" fmla="*/ 65 w 297"/>
              <a:gd name="T67" fmla="*/ 96 h 119"/>
              <a:gd name="T68" fmla="*/ 45 w 297"/>
              <a:gd name="T69" fmla="*/ 96 h 119"/>
              <a:gd name="T70" fmla="*/ 45 w 297"/>
              <a:gd name="T71" fmla="*/ 93 h 119"/>
              <a:gd name="T72" fmla="*/ 65 w 297"/>
              <a:gd name="T73" fmla="*/ 93 h 119"/>
              <a:gd name="T74" fmla="*/ 65 w 297"/>
              <a:gd name="T75" fmla="*/ 96 h 119"/>
              <a:gd name="T76" fmla="*/ 25 w 297"/>
              <a:gd name="T77" fmla="*/ 93 h 119"/>
              <a:gd name="T78" fmla="*/ 10 w 297"/>
              <a:gd name="T79" fmla="*/ 79 h 119"/>
              <a:gd name="T80" fmla="*/ 12 w 297"/>
              <a:gd name="T81" fmla="*/ 78 h 119"/>
              <a:gd name="T82" fmla="*/ 26 w 297"/>
              <a:gd name="T83" fmla="*/ 90 h 119"/>
              <a:gd name="T84" fmla="*/ 25 w 297"/>
              <a:gd name="T85" fmla="*/ 93 h 119"/>
              <a:gd name="T86" fmla="*/ 1 w 297"/>
              <a:gd name="T87" fmla="*/ 61 h 119"/>
              <a:gd name="T88" fmla="*/ 0 w 297"/>
              <a:gd name="T89" fmla="*/ 55 h 119"/>
              <a:gd name="T90" fmla="*/ 0 w 297"/>
              <a:gd name="T91" fmla="*/ 40 h 119"/>
              <a:gd name="T92" fmla="*/ 3 w 297"/>
              <a:gd name="T93" fmla="*/ 40 h 119"/>
              <a:gd name="T94" fmla="*/ 3 w 297"/>
              <a:gd name="T95" fmla="*/ 55 h 119"/>
              <a:gd name="T96" fmla="*/ 3 w 297"/>
              <a:gd name="T97" fmla="*/ 55 h 119"/>
              <a:gd name="T98" fmla="*/ 4 w 297"/>
              <a:gd name="T99" fmla="*/ 60 h 119"/>
              <a:gd name="T100" fmla="*/ 1 w 297"/>
              <a:gd name="T101" fmla="*/ 61 h 119"/>
              <a:gd name="T102" fmla="*/ 3 w 297"/>
              <a:gd name="T103" fmla="*/ 20 h 119"/>
              <a:gd name="T104" fmla="*/ 0 w 297"/>
              <a:gd name="T105" fmla="*/ 20 h 119"/>
              <a:gd name="T106" fmla="*/ 0 w 297"/>
              <a:gd name="T107" fmla="*/ 0 h 119"/>
              <a:gd name="T108" fmla="*/ 3 w 297"/>
              <a:gd name="T109" fmla="*/ 0 h 119"/>
              <a:gd name="T110" fmla="*/ 3 w 297"/>
              <a:gd name="T111" fmla="*/ 2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97" h="119">
                <a:moveTo>
                  <a:pt x="294" y="119"/>
                </a:moveTo>
                <a:cubicBezTo>
                  <a:pt x="292" y="113"/>
                  <a:pt x="288" y="108"/>
                  <a:pt x="283" y="104"/>
                </a:cubicBezTo>
                <a:cubicBezTo>
                  <a:pt x="285" y="102"/>
                  <a:pt x="285" y="102"/>
                  <a:pt x="285" y="102"/>
                </a:cubicBezTo>
                <a:cubicBezTo>
                  <a:pt x="291" y="106"/>
                  <a:pt x="294" y="111"/>
                  <a:pt x="297" y="118"/>
                </a:cubicBezTo>
                <a:lnTo>
                  <a:pt x="294" y="119"/>
                </a:lnTo>
                <a:close/>
                <a:moveTo>
                  <a:pt x="266" y="97"/>
                </a:moveTo>
                <a:cubicBezTo>
                  <a:pt x="263" y="96"/>
                  <a:pt x="260" y="96"/>
                  <a:pt x="259" y="96"/>
                </a:cubicBezTo>
                <a:cubicBezTo>
                  <a:pt x="258" y="96"/>
                  <a:pt x="258" y="96"/>
                  <a:pt x="258" y="96"/>
                </a:cubicBezTo>
                <a:cubicBezTo>
                  <a:pt x="246" y="96"/>
                  <a:pt x="246" y="96"/>
                  <a:pt x="246" y="96"/>
                </a:cubicBezTo>
                <a:cubicBezTo>
                  <a:pt x="246" y="93"/>
                  <a:pt x="246" y="93"/>
                  <a:pt x="246" y="93"/>
                </a:cubicBezTo>
                <a:cubicBezTo>
                  <a:pt x="259" y="93"/>
                  <a:pt x="259" y="93"/>
                  <a:pt x="259" y="93"/>
                </a:cubicBezTo>
                <a:cubicBezTo>
                  <a:pt x="260" y="93"/>
                  <a:pt x="263" y="93"/>
                  <a:pt x="266" y="94"/>
                </a:cubicBezTo>
                <a:lnTo>
                  <a:pt x="266" y="97"/>
                </a:lnTo>
                <a:close/>
                <a:moveTo>
                  <a:pt x="226" y="96"/>
                </a:moveTo>
                <a:cubicBezTo>
                  <a:pt x="206" y="96"/>
                  <a:pt x="206" y="96"/>
                  <a:pt x="206" y="96"/>
                </a:cubicBezTo>
                <a:cubicBezTo>
                  <a:pt x="206" y="93"/>
                  <a:pt x="206" y="93"/>
                  <a:pt x="206" y="93"/>
                </a:cubicBezTo>
                <a:cubicBezTo>
                  <a:pt x="226" y="93"/>
                  <a:pt x="226" y="93"/>
                  <a:pt x="226" y="93"/>
                </a:cubicBezTo>
                <a:lnTo>
                  <a:pt x="226" y="96"/>
                </a:lnTo>
                <a:close/>
                <a:moveTo>
                  <a:pt x="186" y="96"/>
                </a:moveTo>
                <a:cubicBezTo>
                  <a:pt x="166" y="96"/>
                  <a:pt x="166" y="96"/>
                  <a:pt x="166" y="96"/>
                </a:cubicBezTo>
                <a:cubicBezTo>
                  <a:pt x="166" y="93"/>
                  <a:pt x="166" y="93"/>
                  <a:pt x="166" y="93"/>
                </a:cubicBezTo>
                <a:cubicBezTo>
                  <a:pt x="186" y="93"/>
                  <a:pt x="186" y="93"/>
                  <a:pt x="186" y="93"/>
                </a:cubicBezTo>
                <a:lnTo>
                  <a:pt x="186" y="96"/>
                </a:lnTo>
                <a:close/>
                <a:moveTo>
                  <a:pt x="146" y="96"/>
                </a:moveTo>
                <a:cubicBezTo>
                  <a:pt x="125" y="96"/>
                  <a:pt x="125" y="96"/>
                  <a:pt x="125" y="96"/>
                </a:cubicBezTo>
                <a:cubicBezTo>
                  <a:pt x="125" y="93"/>
                  <a:pt x="125" y="93"/>
                  <a:pt x="125" y="93"/>
                </a:cubicBezTo>
                <a:cubicBezTo>
                  <a:pt x="146" y="93"/>
                  <a:pt x="146" y="93"/>
                  <a:pt x="146" y="93"/>
                </a:cubicBezTo>
                <a:lnTo>
                  <a:pt x="146" y="96"/>
                </a:lnTo>
                <a:close/>
                <a:moveTo>
                  <a:pt x="105" y="96"/>
                </a:moveTo>
                <a:cubicBezTo>
                  <a:pt x="85" y="96"/>
                  <a:pt x="85" y="96"/>
                  <a:pt x="85" y="96"/>
                </a:cubicBezTo>
                <a:cubicBezTo>
                  <a:pt x="85" y="93"/>
                  <a:pt x="85" y="93"/>
                  <a:pt x="85" y="93"/>
                </a:cubicBezTo>
                <a:cubicBezTo>
                  <a:pt x="105" y="93"/>
                  <a:pt x="105" y="93"/>
                  <a:pt x="105" y="93"/>
                </a:cubicBezTo>
                <a:lnTo>
                  <a:pt x="105" y="96"/>
                </a:lnTo>
                <a:close/>
                <a:moveTo>
                  <a:pt x="65" y="96"/>
                </a:moveTo>
                <a:cubicBezTo>
                  <a:pt x="45" y="96"/>
                  <a:pt x="45" y="96"/>
                  <a:pt x="45" y="96"/>
                </a:cubicBezTo>
                <a:cubicBezTo>
                  <a:pt x="45" y="93"/>
                  <a:pt x="45" y="93"/>
                  <a:pt x="45" y="93"/>
                </a:cubicBezTo>
                <a:cubicBezTo>
                  <a:pt x="65" y="93"/>
                  <a:pt x="65" y="93"/>
                  <a:pt x="65" y="93"/>
                </a:cubicBezTo>
                <a:lnTo>
                  <a:pt x="65" y="96"/>
                </a:lnTo>
                <a:close/>
                <a:moveTo>
                  <a:pt x="25" y="93"/>
                </a:moveTo>
                <a:cubicBezTo>
                  <a:pt x="19" y="90"/>
                  <a:pt x="14" y="86"/>
                  <a:pt x="10" y="79"/>
                </a:cubicBezTo>
                <a:cubicBezTo>
                  <a:pt x="12" y="78"/>
                  <a:pt x="12" y="78"/>
                  <a:pt x="12" y="78"/>
                </a:cubicBezTo>
                <a:cubicBezTo>
                  <a:pt x="16" y="83"/>
                  <a:pt x="21" y="88"/>
                  <a:pt x="26" y="90"/>
                </a:cubicBezTo>
                <a:lnTo>
                  <a:pt x="25" y="93"/>
                </a:lnTo>
                <a:close/>
                <a:moveTo>
                  <a:pt x="1" y="61"/>
                </a:moveTo>
                <a:cubicBezTo>
                  <a:pt x="0" y="57"/>
                  <a:pt x="0" y="55"/>
                  <a:pt x="0" y="55"/>
                </a:cubicBezTo>
                <a:cubicBezTo>
                  <a:pt x="0" y="40"/>
                  <a:pt x="0" y="40"/>
                  <a:pt x="0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55"/>
                  <a:pt x="3" y="55"/>
                  <a:pt x="3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3" y="55"/>
                  <a:pt x="3" y="57"/>
                  <a:pt x="4" y="60"/>
                </a:cubicBezTo>
                <a:lnTo>
                  <a:pt x="1" y="61"/>
                </a:lnTo>
                <a:close/>
                <a:moveTo>
                  <a:pt x="3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0"/>
                  <a:pt x="0" y="0"/>
                  <a:pt x="0" y="0"/>
                </a:cubicBezTo>
                <a:cubicBezTo>
                  <a:pt x="3" y="0"/>
                  <a:pt x="3" y="0"/>
                  <a:pt x="3" y="0"/>
                </a:cubicBezTo>
                <a:lnTo>
                  <a:pt x="3" y="2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044392" y="5323073"/>
            <a:ext cx="3004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044392" y="489188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626820" y="5323073"/>
            <a:ext cx="3004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113569" y="489188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129400" y="5323073"/>
            <a:ext cx="3004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129400" y="489188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2985900" y="1357469"/>
            <a:ext cx="2811463" cy="2813050"/>
            <a:chOff x="2985900" y="1223357"/>
            <a:chExt cx="2811463" cy="2813050"/>
          </a:xfrm>
        </p:grpSpPr>
        <p:sp>
          <p:nvSpPr>
            <p:cNvPr id="28" name="Oval 12"/>
            <p:cNvSpPr>
              <a:spLocks noChangeArrowheads="1"/>
            </p:cNvSpPr>
            <p:nvPr/>
          </p:nvSpPr>
          <p:spPr bwMode="auto">
            <a:xfrm>
              <a:off x="2985900" y="1223357"/>
              <a:ext cx="2811463" cy="28130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3719325" y="1698020"/>
              <a:ext cx="666750" cy="555625"/>
              <a:chOff x="3719325" y="1698020"/>
              <a:chExt cx="666750" cy="555625"/>
            </a:xfrm>
          </p:grpSpPr>
          <p:sp>
            <p:nvSpPr>
              <p:cNvPr id="31" name="Freeform 47"/>
              <p:cNvSpPr/>
              <p:nvPr/>
            </p:nvSpPr>
            <p:spPr bwMode="auto">
              <a:xfrm>
                <a:off x="3719325" y="2020282"/>
                <a:ext cx="131763" cy="233363"/>
              </a:xfrm>
              <a:custGeom>
                <a:avLst/>
                <a:gdLst>
                  <a:gd name="T0" fmla="*/ 30 w 31"/>
                  <a:gd name="T1" fmla="*/ 1 h 55"/>
                  <a:gd name="T2" fmla="*/ 16 w 31"/>
                  <a:gd name="T3" fmla="*/ 1 h 55"/>
                  <a:gd name="T4" fmla="*/ 5 w 31"/>
                  <a:gd name="T5" fmla="*/ 4 h 55"/>
                  <a:gd name="T6" fmla="*/ 0 w 31"/>
                  <a:gd name="T7" fmla="*/ 17 h 55"/>
                  <a:gd name="T8" fmla="*/ 0 w 31"/>
                  <a:gd name="T9" fmla="*/ 53 h 55"/>
                  <a:gd name="T10" fmla="*/ 1 w 31"/>
                  <a:gd name="T11" fmla="*/ 55 h 55"/>
                  <a:gd name="T12" fmla="*/ 3 w 31"/>
                  <a:gd name="T13" fmla="*/ 53 h 55"/>
                  <a:gd name="T14" fmla="*/ 3 w 31"/>
                  <a:gd name="T15" fmla="*/ 17 h 55"/>
                  <a:gd name="T16" fmla="*/ 7 w 31"/>
                  <a:gd name="T17" fmla="*/ 7 h 55"/>
                  <a:gd name="T18" fmla="*/ 16 w 31"/>
                  <a:gd name="T19" fmla="*/ 4 h 55"/>
                  <a:gd name="T20" fmla="*/ 30 w 31"/>
                  <a:gd name="T21" fmla="*/ 4 h 55"/>
                  <a:gd name="T22" fmla="*/ 31 w 31"/>
                  <a:gd name="T23" fmla="*/ 2 h 55"/>
                  <a:gd name="T24" fmla="*/ 30 w 31"/>
                  <a:gd name="T25" fmla="*/ 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" h="55">
                    <a:moveTo>
                      <a:pt x="30" y="1"/>
                    </a:moveTo>
                    <a:cubicBezTo>
                      <a:pt x="16" y="1"/>
                      <a:pt x="16" y="1"/>
                      <a:pt x="16" y="1"/>
                    </a:cubicBezTo>
                    <a:cubicBezTo>
                      <a:pt x="16" y="1"/>
                      <a:pt x="9" y="0"/>
                      <a:pt x="5" y="4"/>
                    </a:cubicBezTo>
                    <a:cubicBezTo>
                      <a:pt x="1" y="7"/>
                      <a:pt x="0" y="11"/>
                      <a:pt x="0" y="17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4"/>
                      <a:pt x="1" y="55"/>
                      <a:pt x="1" y="55"/>
                    </a:cubicBezTo>
                    <a:cubicBezTo>
                      <a:pt x="2" y="55"/>
                      <a:pt x="3" y="54"/>
                      <a:pt x="3" y="53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2"/>
                      <a:pt x="4" y="9"/>
                      <a:pt x="7" y="7"/>
                    </a:cubicBezTo>
                    <a:cubicBezTo>
                      <a:pt x="10" y="3"/>
                      <a:pt x="16" y="4"/>
                      <a:pt x="16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1" y="4"/>
                      <a:pt x="31" y="3"/>
                      <a:pt x="31" y="2"/>
                    </a:cubicBezTo>
                    <a:cubicBezTo>
                      <a:pt x="31" y="2"/>
                      <a:pt x="31" y="1"/>
                      <a:pt x="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48"/>
              <p:cNvSpPr/>
              <p:nvPr/>
            </p:nvSpPr>
            <p:spPr bwMode="auto">
              <a:xfrm>
                <a:off x="3805050" y="2106007"/>
                <a:ext cx="12700" cy="147638"/>
              </a:xfrm>
              <a:custGeom>
                <a:avLst/>
                <a:gdLst>
                  <a:gd name="T0" fmla="*/ 1 w 3"/>
                  <a:gd name="T1" fmla="*/ 0 h 35"/>
                  <a:gd name="T2" fmla="*/ 0 w 3"/>
                  <a:gd name="T3" fmla="*/ 1 h 35"/>
                  <a:gd name="T4" fmla="*/ 0 w 3"/>
                  <a:gd name="T5" fmla="*/ 33 h 35"/>
                  <a:gd name="T6" fmla="*/ 1 w 3"/>
                  <a:gd name="T7" fmla="*/ 35 h 35"/>
                  <a:gd name="T8" fmla="*/ 3 w 3"/>
                  <a:gd name="T9" fmla="*/ 33 h 35"/>
                  <a:gd name="T10" fmla="*/ 3 w 3"/>
                  <a:gd name="T11" fmla="*/ 1 h 35"/>
                  <a:gd name="T12" fmla="*/ 1 w 3"/>
                  <a:gd name="T1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5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4"/>
                      <a:pt x="1" y="35"/>
                      <a:pt x="1" y="35"/>
                    </a:cubicBezTo>
                    <a:cubicBezTo>
                      <a:pt x="2" y="35"/>
                      <a:pt x="3" y="34"/>
                      <a:pt x="3" y="3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49"/>
              <p:cNvSpPr/>
              <p:nvPr/>
            </p:nvSpPr>
            <p:spPr bwMode="auto">
              <a:xfrm>
                <a:off x="3990788" y="2106007"/>
                <a:ext cx="12700" cy="147638"/>
              </a:xfrm>
              <a:custGeom>
                <a:avLst/>
                <a:gdLst>
                  <a:gd name="T0" fmla="*/ 1 w 3"/>
                  <a:gd name="T1" fmla="*/ 0 h 35"/>
                  <a:gd name="T2" fmla="*/ 0 w 3"/>
                  <a:gd name="T3" fmla="*/ 1 h 35"/>
                  <a:gd name="T4" fmla="*/ 0 w 3"/>
                  <a:gd name="T5" fmla="*/ 33 h 35"/>
                  <a:gd name="T6" fmla="*/ 1 w 3"/>
                  <a:gd name="T7" fmla="*/ 35 h 35"/>
                  <a:gd name="T8" fmla="*/ 3 w 3"/>
                  <a:gd name="T9" fmla="*/ 33 h 35"/>
                  <a:gd name="T10" fmla="*/ 3 w 3"/>
                  <a:gd name="T11" fmla="*/ 1 h 35"/>
                  <a:gd name="T12" fmla="*/ 1 w 3"/>
                  <a:gd name="T1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5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4"/>
                      <a:pt x="1" y="35"/>
                      <a:pt x="1" y="35"/>
                    </a:cubicBezTo>
                    <a:cubicBezTo>
                      <a:pt x="2" y="35"/>
                      <a:pt x="3" y="34"/>
                      <a:pt x="3" y="3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50"/>
              <p:cNvSpPr>
                <a:spLocks noEditPoints="1"/>
              </p:cNvSpPr>
              <p:nvPr/>
            </p:nvSpPr>
            <p:spPr bwMode="auto">
              <a:xfrm>
                <a:off x="3805050" y="1796445"/>
                <a:ext cx="190500" cy="228600"/>
              </a:xfrm>
              <a:custGeom>
                <a:avLst/>
                <a:gdLst>
                  <a:gd name="T0" fmla="*/ 45 w 45"/>
                  <a:gd name="T1" fmla="*/ 27 h 54"/>
                  <a:gd name="T2" fmla="*/ 23 w 45"/>
                  <a:gd name="T3" fmla="*/ 0 h 54"/>
                  <a:gd name="T4" fmla="*/ 0 w 45"/>
                  <a:gd name="T5" fmla="*/ 27 h 54"/>
                  <a:gd name="T6" fmla="*/ 23 w 45"/>
                  <a:gd name="T7" fmla="*/ 54 h 54"/>
                  <a:gd name="T8" fmla="*/ 45 w 45"/>
                  <a:gd name="T9" fmla="*/ 27 h 54"/>
                  <a:gd name="T10" fmla="*/ 23 w 45"/>
                  <a:gd name="T11" fmla="*/ 51 h 54"/>
                  <a:gd name="T12" fmla="*/ 3 w 45"/>
                  <a:gd name="T13" fmla="*/ 27 h 54"/>
                  <a:gd name="T14" fmla="*/ 23 w 45"/>
                  <a:gd name="T15" fmla="*/ 3 h 54"/>
                  <a:gd name="T16" fmla="*/ 42 w 45"/>
                  <a:gd name="T17" fmla="*/ 27 h 54"/>
                  <a:gd name="T18" fmla="*/ 23 w 45"/>
                  <a:gd name="T19" fmla="*/ 5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54">
                    <a:moveTo>
                      <a:pt x="45" y="27"/>
                    </a:moveTo>
                    <a:cubicBezTo>
                      <a:pt x="45" y="12"/>
                      <a:pt x="35" y="0"/>
                      <a:pt x="23" y="0"/>
                    </a:cubicBezTo>
                    <a:cubicBezTo>
                      <a:pt x="10" y="0"/>
                      <a:pt x="0" y="12"/>
                      <a:pt x="0" y="27"/>
                    </a:cubicBezTo>
                    <a:cubicBezTo>
                      <a:pt x="0" y="42"/>
                      <a:pt x="10" y="54"/>
                      <a:pt x="23" y="54"/>
                    </a:cubicBezTo>
                    <a:cubicBezTo>
                      <a:pt x="35" y="54"/>
                      <a:pt x="45" y="42"/>
                      <a:pt x="45" y="27"/>
                    </a:cubicBezTo>
                    <a:close/>
                    <a:moveTo>
                      <a:pt x="23" y="51"/>
                    </a:moveTo>
                    <a:cubicBezTo>
                      <a:pt x="12" y="51"/>
                      <a:pt x="3" y="40"/>
                      <a:pt x="3" y="27"/>
                    </a:cubicBezTo>
                    <a:cubicBezTo>
                      <a:pt x="3" y="14"/>
                      <a:pt x="12" y="3"/>
                      <a:pt x="23" y="3"/>
                    </a:cubicBezTo>
                    <a:cubicBezTo>
                      <a:pt x="33" y="3"/>
                      <a:pt x="42" y="14"/>
                      <a:pt x="42" y="27"/>
                    </a:cubicBezTo>
                    <a:cubicBezTo>
                      <a:pt x="42" y="40"/>
                      <a:pt x="33" y="51"/>
                      <a:pt x="23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51"/>
              <p:cNvSpPr/>
              <p:nvPr/>
            </p:nvSpPr>
            <p:spPr bwMode="auto">
              <a:xfrm>
                <a:off x="3957450" y="1923445"/>
                <a:ext cx="190500" cy="330200"/>
              </a:xfrm>
              <a:custGeom>
                <a:avLst/>
                <a:gdLst>
                  <a:gd name="T0" fmla="*/ 44 w 45"/>
                  <a:gd name="T1" fmla="*/ 1 h 78"/>
                  <a:gd name="T2" fmla="*/ 30 w 45"/>
                  <a:gd name="T3" fmla="*/ 1 h 78"/>
                  <a:gd name="T4" fmla="*/ 18 w 45"/>
                  <a:gd name="T5" fmla="*/ 5 h 78"/>
                  <a:gd name="T6" fmla="*/ 14 w 45"/>
                  <a:gd name="T7" fmla="*/ 17 h 78"/>
                  <a:gd name="T8" fmla="*/ 14 w 45"/>
                  <a:gd name="T9" fmla="*/ 24 h 78"/>
                  <a:gd name="T10" fmla="*/ 1 w 45"/>
                  <a:gd name="T11" fmla="*/ 24 h 78"/>
                  <a:gd name="T12" fmla="*/ 0 w 45"/>
                  <a:gd name="T13" fmla="*/ 25 h 78"/>
                  <a:gd name="T14" fmla="*/ 1 w 45"/>
                  <a:gd name="T15" fmla="*/ 27 h 78"/>
                  <a:gd name="T16" fmla="*/ 15 w 45"/>
                  <a:gd name="T17" fmla="*/ 27 h 78"/>
                  <a:gd name="T18" fmla="*/ 24 w 45"/>
                  <a:gd name="T19" fmla="*/ 30 h 78"/>
                  <a:gd name="T20" fmla="*/ 28 w 45"/>
                  <a:gd name="T21" fmla="*/ 40 h 78"/>
                  <a:gd name="T22" fmla="*/ 28 w 45"/>
                  <a:gd name="T23" fmla="*/ 76 h 78"/>
                  <a:gd name="T24" fmla="*/ 29 w 45"/>
                  <a:gd name="T25" fmla="*/ 78 h 78"/>
                  <a:gd name="T26" fmla="*/ 31 w 45"/>
                  <a:gd name="T27" fmla="*/ 76 h 78"/>
                  <a:gd name="T28" fmla="*/ 31 w 45"/>
                  <a:gd name="T29" fmla="*/ 40 h 78"/>
                  <a:gd name="T30" fmla="*/ 26 w 45"/>
                  <a:gd name="T31" fmla="*/ 27 h 78"/>
                  <a:gd name="T32" fmla="*/ 17 w 45"/>
                  <a:gd name="T33" fmla="*/ 24 h 78"/>
                  <a:gd name="T34" fmla="*/ 17 w 45"/>
                  <a:gd name="T35" fmla="*/ 17 h 78"/>
                  <a:gd name="T36" fmla="*/ 20 w 45"/>
                  <a:gd name="T37" fmla="*/ 7 h 78"/>
                  <a:gd name="T38" fmla="*/ 30 w 45"/>
                  <a:gd name="T39" fmla="*/ 4 h 78"/>
                  <a:gd name="T40" fmla="*/ 44 w 45"/>
                  <a:gd name="T41" fmla="*/ 4 h 78"/>
                  <a:gd name="T42" fmla="*/ 45 w 45"/>
                  <a:gd name="T43" fmla="*/ 3 h 78"/>
                  <a:gd name="T44" fmla="*/ 44 w 45"/>
                  <a:gd name="T45" fmla="*/ 1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5" h="78">
                    <a:moveTo>
                      <a:pt x="44" y="1"/>
                    </a:moveTo>
                    <a:cubicBezTo>
                      <a:pt x="30" y="1"/>
                      <a:pt x="30" y="1"/>
                      <a:pt x="30" y="1"/>
                    </a:cubicBezTo>
                    <a:cubicBezTo>
                      <a:pt x="30" y="1"/>
                      <a:pt x="23" y="0"/>
                      <a:pt x="18" y="5"/>
                    </a:cubicBezTo>
                    <a:cubicBezTo>
                      <a:pt x="15" y="7"/>
                      <a:pt x="14" y="11"/>
                      <a:pt x="14" y="17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0" y="24"/>
                      <a:pt x="0" y="25"/>
                      <a:pt x="0" y="25"/>
                    </a:cubicBezTo>
                    <a:cubicBezTo>
                      <a:pt x="0" y="26"/>
                      <a:pt x="0" y="27"/>
                      <a:pt x="1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5" y="27"/>
                      <a:pt x="21" y="26"/>
                      <a:pt x="24" y="30"/>
                    </a:cubicBezTo>
                    <a:cubicBezTo>
                      <a:pt x="27" y="32"/>
                      <a:pt x="28" y="35"/>
                      <a:pt x="28" y="40"/>
                    </a:cubicBezTo>
                    <a:cubicBezTo>
                      <a:pt x="28" y="76"/>
                      <a:pt x="28" y="76"/>
                      <a:pt x="28" y="76"/>
                    </a:cubicBezTo>
                    <a:cubicBezTo>
                      <a:pt x="28" y="77"/>
                      <a:pt x="29" y="78"/>
                      <a:pt x="29" y="78"/>
                    </a:cubicBezTo>
                    <a:cubicBezTo>
                      <a:pt x="30" y="78"/>
                      <a:pt x="31" y="77"/>
                      <a:pt x="31" y="76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34"/>
                      <a:pt x="29" y="30"/>
                      <a:pt x="26" y="27"/>
                    </a:cubicBezTo>
                    <a:cubicBezTo>
                      <a:pt x="23" y="25"/>
                      <a:pt x="19" y="24"/>
                      <a:pt x="17" y="24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2"/>
                      <a:pt x="18" y="9"/>
                      <a:pt x="20" y="7"/>
                    </a:cubicBezTo>
                    <a:cubicBezTo>
                      <a:pt x="24" y="4"/>
                      <a:pt x="29" y="4"/>
                      <a:pt x="30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5" y="3"/>
                      <a:pt x="45" y="3"/>
                    </a:cubicBezTo>
                    <a:cubicBezTo>
                      <a:pt x="45" y="2"/>
                      <a:pt x="44" y="1"/>
                      <a:pt x="4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52"/>
              <p:cNvSpPr/>
              <p:nvPr/>
            </p:nvSpPr>
            <p:spPr bwMode="auto">
              <a:xfrm>
                <a:off x="4249550" y="1923445"/>
                <a:ext cx="136525" cy="233363"/>
              </a:xfrm>
              <a:custGeom>
                <a:avLst/>
                <a:gdLst>
                  <a:gd name="T0" fmla="*/ 27 w 32"/>
                  <a:gd name="T1" fmla="*/ 5 h 55"/>
                  <a:gd name="T2" fmla="*/ 16 w 32"/>
                  <a:gd name="T3" fmla="*/ 1 h 55"/>
                  <a:gd name="T4" fmla="*/ 2 w 32"/>
                  <a:gd name="T5" fmla="*/ 1 h 55"/>
                  <a:gd name="T6" fmla="*/ 0 w 32"/>
                  <a:gd name="T7" fmla="*/ 3 h 55"/>
                  <a:gd name="T8" fmla="*/ 2 w 32"/>
                  <a:gd name="T9" fmla="*/ 4 h 55"/>
                  <a:gd name="T10" fmla="*/ 16 w 32"/>
                  <a:gd name="T11" fmla="*/ 4 h 55"/>
                  <a:gd name="T12" fmla="*/ 25 w 32"/>
                  <a:gd name="T13" fmla="*/ 7 h 55"/>
                  <a:gd name="T14" fmla="*/ 29 w 32"/>
                  <a:gd name="T15" fmla="*/ 17 h 55"/>
                  <a:gd name="T16" fmla="*/ 29 w 32"/>
                  <a:gd name="T17" fmla="*/ 54 h 55"/>
                  <a:gd name="T18" fmla="*/ 30 w 32"/>
                  <a:gd name="T19" fmla="*/ 55 h 55"/>
                  <a:gd name="T20" fmla="*/ 32 w 32"/>
                  <a:gd name="T21" fmla="*/ 54 h 55"/>
                  <a:gd name="T22" fmla="*/ 32 w 32"/>
                  <a:gd name="T23" fmla="*/ 17 h 55"/>
                  <a:gd name="T24" fmla="*/ 27 w 32"/>
                  <a:gd name="T25" fmla="*/ 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55">
                    <a:moveTo>
                      <a:pt x="27" y="5"/>
                    </a:moveTo>
                    <a:cubicBezTo>
                      <a:pt x="22" y="0"/>
                      <a:pt x="16" y="1"/>
                      <a:pt x="16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21" y="4"/>
                      <a:pt x="25" y="7"/>
                    </a:cubicBezTo>
                    <a:cubicBezTo>
                      <a:pt x="28" y="9"/>
                      <a:pt x="29" y="12"/>
                      <a:pt x="29" y="17"/>
                    </a:cubicBezTo>
                    <a:cubicBezTo>
                      <a:pt x="29" y="54"/>
                      <a:pt x="29" y="54"/>
                      <a:pt x="29" y="54"/>
                    </a:cubicBezTo>
                    <a:cubicBezTo>
                      <a:pt x="29" y="54"/>
                      <a:pt x="29" y="55"/>
                      <a:pt x="30" y="55"/>
                    </a:cubicBezTo>
                    <a:cubicBezTo>
                      <a:pt x="31" y="55"/>
                      <a:pt x="32" y="54"/>
                      <a:pt x="32" y="54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2" y="11"/>
                      <a:pt x="30" y="7"/>
                      <a:pt x="27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Freeform 53"/>
              <p:cNvSpPr/>
              <p:nvPr/>
            </p:nvSpPr>
            <p:spPr bwMode="auto">
              <a:xfrm>
                <a:off x="4114613" y="2007582"/>
                <a:ext cx="12700" cy="149225"/>
              </a:xfrm>
              <a:custGeom>
                <a:avLst/>
                <a:gdLst>
                  <a:gd name="T0" fmla="*/ 1 w 3"/>
                  <a:gd name="T1" fmla="*/ 0 h 35"/>
                  <a:gd name="T2" fmla="*/ 0 w 3"/>
                  <a:gd name="T3" fmla="*/ 2 h 35"/>
                  <a:gd name="T4" fmla="*/ 0 w 3"/>
                  <a:gd name="T5" fmla="*/ 34 h 35"/>
                  <a:gd name="T6" fmla="*/ 1 w 3"/>
                  <a:gd name="T7" fmla="*/ 35 h 35"/>
                  <a:gd name="T8" fmla="*/ 3 w 3"/>
                  <a:gd name="T9" fmla="*/ 34 h 35"/>
                  <a:gd name="T10" fmla="*/ 3 w 3"/>
                  <a:gd name="T11" fmla="*/ 2 h 35"/>
                  <a:gd name="T12" fmla="*/ 1 w 3"/>
                  <a:gd name="T1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5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5"/>
                      <a:pt x="1" y="35"/>
                    </a:cubicBezTo>
                    <a:cubicBezTo>
                      <a:pt x="2" y="35"/>
                      <a:pt x="3" y="34"/>
                      <a:pt x="3" y="3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54"/>
              <p:cNvSpPr/>
              <p:nvPr/>
            </p:nvSpPr>
            <p:spPr bwMode="auto">
              <a:xfrm>
                <a:off x="4287650" y="2007582"/>
                <a:ext cx="12700" cy="149225"/>
              </a:xfrm>
              <a:custGeom>
                <a:avLst/>
                <a:gdLst>
                  <a:gd name="T0" fmla="*/ 1 w 3"/>
                  <a:gd name="T1" fmla="*/ 0 h 35"/>
                  <a:gd name="T2" fmla="*/ 0 w 3"/>
                  <a:gd name="T3" fmla="*/ 2 h 35"/>
                  <a:gd name="T4" fmla="*/ 0 w 3"/>
                  <a:gd name="T5" fmla="*/ 34 h 35"/>
                  <a:gd name="T6" fmla="*/ 1 w 3"/>
                  <a:gd name="T7" fmla="*/ 35 h 35"/>
                  <a:gd name="T8" fmla="*/ 3 w 3"/>
                  <a:gd name="T9" fmla="*/ 34 h 35"/>
                  <a:gd name="T10" fmla="*/ 3 w 3"/>
                  <a:gd name="T11" fmla="*/ 2 h 35"/>
                  <a:gd name="T12" fmla="*/ 1 w 3"/>
                  <a:gd name="T1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5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5"/>
                      <a:pt x="1" y="35"/>
                    </a:cubicBezTo>
                    <a:cubicBezTo>
                      <a:pt x="2" y="35"/>
                      <a:pt x="3" y="34"/>
                      <a:pt x="3" y="3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55"/>
              <p:cNvSpPr>
                <a:spLocks noEditPoints="1"/>
              </p:cNvSpPr>
              <p:nvPr/>
            </p:nvSpPr>
            <p:spPr bwMode="auto">
              <a:xfrm>
                <a:off x="4101913" y="1698020"/>
                <a:ext cx="190500" cy="230188"/>
              </a:xfrm>
              <a:custGeom>
                <a:avLst/>
                <a:gdLst>
                  <a:gd name="T0" fmla="*/ 45 w 45"/>
                  <a:gd name="T1" fmla="*/ 27 h 54"/>
                  <a:gd name="T2" fmla="*/ 22 w 45"/>
                  <a:gd name="T3" fmla="*/ 0 h 54"/>
                  <a:gd name="T4" fmla="*/ 0 w 45"/>
                  <a:gd name="T5" fmla="*/ 27 h 54"/>
                  <a:gd name="T6" fmla="*/ 22 w 45"/>
                  <a:gd name="T7" fmla="*/ 54 h 54"/>
                  <a:gd name="T8" fmla="*/ 45 w 45"/>
                  <a:gd name="T9" fmla="*/ 27 h 54"/>
                  <a:gd name="T10" fmla="*/ 22 w 45"/>
                  <a:gd name="T11" fmla="*/ 51 h 54"/>
                  <a:gd name="T12" fmla="*/ 3 w 45"/>
                  <a:gd name="T13" fmla="*/ 27 h 54"/>
                  <a:gd name="T14" fmla="*/ 22 w 45"/>
                  <a:gd name="T15" fmla="*/ 3 h 54"/>
                  <a:gd name="T16" fmla="*/ 42 w 45"/>
                  <a:gd name="T17" fmla="*/ 27 h 54"/>
                  <a:gd name="T18" fmla="*/ 22 w 45"/>
                  <a:gd name="T19" fmla="*/ 5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54">
                    <a:moveTo>
                      <a:pt x="45" y="27"/>
                    </a:moveTo>
                    <a:cubicBezTo>
                      <a:pt x="45" y="12"/>
                      <a:pt x="35" y="0"/>
                      <a:pt x="22" y="0"/>
                    </a:cubicBezTo>
                    <a:cubicBezTo>
                      <a:pt x="10" y="0"/>
                      <a:pt x="0" y="12"/>
                      <a:pt x="0" y="27"/>
                    </a:cubicBezTo>
                    <a:cubicBezTo>
                      <a:pt x="0" y="42"/>
                      <a:pt x="10" y="54"/>
                      <a:pt x="22" y="54"/>
                    </a:cubicBezTo>
                    <a:cubicBezTo>
                      <a:pt x="35" y="54"/>
                      <a:pt x="45" y="42"/>
                      <a:pt x="45" y="27"/>
                    </a:cubicBezTo>
                    <a:close/>
                    <a:moveTo>
                      <a:pt x="22" y="51"/>
                    </a:moveTo>
                    <a:cubicBezTo>
                      <a:pt x="12" y="51"/>
                      <a:pt x="3" y="40"/>
                      <a:pt x="3" y="27"/>
                    </a:cubicBezTo>
                    <a:cubicBezTo>
                      <a:pt x="3" y="14"/>
                      <a:pt x="12" y="3"/>
                      <a:pt x="22" y="3"/>
                    </a:cubicBezTo>
                    <a:cubicBezTo>
                      <a:pt x="33" y="3"/>
                      <a:pt x="42" y="14"/>
                      <a:pt x="42" y="27"/>
                    </a:cubicBezTo>
                    <a:cubicBezTo>
                      <a:pt x="42" y="40"/>
                      <a:pt x="33" y="51"/>
                      <a:pt x="22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30" name="文本框 29"/>
            <p:cNvSpPr txBox="1"/>
            <p:nvPr/>
          </p:nvSpPr>
          <p:spPr>
            <a:xfrm>
              <a:off x="3371269" y="2419598"/>
              <a:ext cx="142858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16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点击输入您需要的文字内容，点击输入您需要的文字内容。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716275" y="1311432"/>
            <a:ext cx="2811463" cy="2811463"/>
            <a:chOff x="4716275" y="1177320"/>
            <a:chExt cx="2811463" cy="2811463"/>
          </a:xfrm>
        </p:grpSpPr>
        <p:sp>
          <p:nvSpPr>
            <p:cNvPr id="41" name="Oval 14"/>
            <p:cNvSpPr>
              <a:spLocks noChangeArrowheads="1"/>
            </p:cNvSpPr>
            <p:nvPr/>
          </p:nvSpPr>
          <p:spPr bwMode="auto">
            <a:xfrm>
              <a:off x="4716275" y="1177320"/>
              <a:ext cx="2811463" cy="281146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2"/>
            <p:cNvSpPr>
              <a:spLocks noEditPoints="1"/>
            </p:cNvSpPr>
            <p:nvPr/>
          </p:nvSpPr>
          <p:spPr bwMode="auto">
            <a:xfrm>
              <a:off x="5779900" y="1694845"/>
              <a:ext cx="730250" cy="563563"/>
            </a:xfrm>
            <a:custGeom>
              <a:avLst/>
              <a:gdLst>
                <a:gd name="T0" fmla="*/ 153 w 172"/>
                <a:gd name="T1" fmla="*/ 42 h 133"/>
                <a:gd name="T2" fmla="*/ 141 w 172"/>
                <a:gd name="T3" fmla="*/ 0 h 133"/>
                <a:gd name="T4" fmla="*/ 112 w 172"/>
                <a:gd name="T5" fmla="*/ 12 h 133"/>
                <a:gd name="T6" fmla="*/ 98 w 172"/>
                <a:gd name="T7" fmla="*/ 20 h 133"/>
                <a:gd name="T8" fmla="*/ 15 w 172"/>
                <a:gd name="T9" fmla="*/ 35 h 133"/>
                <a:gd name="T10" fmla="*/ 0 w 172"/>
                <a:gd name="T11" fmla="*/ 26 h 133"/>
                <a:gd name="T12" fmla="*/ 15 w 172"/>
                <a:gd name="T13" fmla="*/ 99 h 133"/>
                <a:gd name="T14" fmla="*/ 26 w 172"/>
                <a:gd name="T15" fmla="*/ 94 h 133"/>
                <a:gd name="T16" fmla="*/ 48 w 172"/>
                <a:gd name="T17" fmla="*/ 133 h 133"/>
                <a:gd name="T18" fmla="*/ 98 w 172"/>
                <a:gd name="T19" fmla="*/ 106 h 133"/>
                <a:gd name="T20" fmla="*/ 101 w 172"/>
                <a:gd name="T21" fmla="*/ 106 h 133"/>
                <a:gd name="T22" fmla="*/ 102 w 172"/>
                <a:gd name="T23" fmla="*/ 106 h 133"/>
                <a:gd name="T24" fmla="*/ 112 w 172"/>
                <a:gd name="T25" fmla="*/ 113 h 133"/>
                <a:gd name="T26" fmla="*/ 141 w 172"/>
                <a:gd name="T27" fmla="*/ 125 h 133"/>
                <a:gd name="T28" fmla="*/ 153 w 172"/>
                <a:gd name="T29" fmla="*/ 83 h 133"/>
                <a:gd name="T30" fmla="*/ 45 w 172"/>
                <a:gd name="T31" fmla="*/ 129 h 133"/>
                <a:gd name="T32" fmla="*/ 29 w 172"/>
                <a:gd name="T33" fmla="*/ 94 h 133"/>
                <a:gd name="T34" fmla="*/ 45 w 172"/>
                <a:gd name="T35" fmla="*/ 129 h 133"/>
                <a:gd name="T36" fmla="*/ 3 w 172"/>
                <a:gd name="T37" fmla="*/ 96 h 133"/>
                <a:gd name="T38" fmla="*/ 11 w 172"/>
                <a:gd name="T39" fmla="*/ 30 h 133"/>
                <a:gd name="T40" fmla="*/ 11 w 172"/>
                <a:gd name="T41" fmla="*/ 91 h 133"/>
                <a:gd name="T42" fmla="*/ 15 w 172"/>
                <a:gd name="T43" fmla="*/ 88 h 133"/>
                <a:gd name="T44" fmla="*/ 98 w 172"/>
                <a:gd name="T45" fmla="*/ 24 h 133"/>
                <a:gd name="T46" fmla="*/ 15 w 172"/>
                <a:gd name="T47" fmla="*/ 88 h 133"/>
                <a:gd name="T48" fmla="*/ 102 w 172"/>
                <a:gd name="T49" fmla="*/ 23 h 133"/>
                <a:gd name="T50" fmla="*/ 112 w 172"/>
                <a:gd name="T51" fmla="*/ 105 h 133"/>
                <a:gd name="T52" fmla="*/ 149 w 172"/>
                <a:gd name="T53" fmla="*/ 113 h 133"/>
                <a:gd name="T54" fmla="*/ 124 w 172"/>
                <a:gd name="T55" fmla="*/ 121 h 133"/>
                <a:gd name="T56" fmla="*/ 116 w 172"/>
                <a:gd name="T57" fmla="*/ 109 h 133"/>
                <a:gd name="T58" fmla="*/ 116 w 172"/>
                <a:gd name="T59" fmla="*/ 12 h 133"/>
                <a:gd name="T60" fmla="*/ 141 w 172"/>
                <a:gd name="T61" fmla="*/ 4 h 133"/>
                <a:gd name="T62" fmla="*/ 149 w 172"/>
                <a:gd name="T63" fmla="*/ 42 h 133"/>
                <a:gd name="T64" fmla="*/ 149 w 172"/>
                <a:gd name="T65" fmla="*/ 113 h 133"/>
                <a:gd name="T66" fmla="*/ 153 w 172"/>
                <a:gd name="T67" fmla="*/ 45 h 133"/>
                <a:gd name="T68" fmla="*/ 153 w 172"/>
                <a:gd name="T69" fmla="*/ 8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2" h="133">
                  <a:moveTo>
                    <a:pt x="172" y="62"/>
                  </a:moveTo>
                  <a:cubicBezTo>
                    <a:pt x="172" y="52"/>
                    <a:pt x="163" y="43"/>
                    <a:pt x="153" y="42"/>
                  </a:cubicBezTo>
                  <a:cubicBezTo>
                    <a:pt x="153" y="12"/>
                    <a:pt x="153" y="12"/>
                    <a:pt x="153" y="12"/>
                  </a:cubicBezTo>
                  <a:cubicBezTo>
                    <a:pt x="153" y="5"/>
                    <a:pt x="147" y="0"/>
                    <a:pt x="141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17" y="0"/>
                    <a:pt x="112" y="5"/>
                    <a:pt x="112" y="12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2"/>
                    <a:pt x="15" y="92"/>
                    <a:pt x="15" y="92"/>
                  </a:cubicBezTo>
                  <a:cubicBezTo>
                    <a:pt x="26" y="94"/>
                    <a:pt x="26" y="94"/>
                    <a:pt x="26" y="94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48" y="133"/>
                    <a:pt x="48" y="133"/>
                    <a:pt x="48" y="133"/>
                  </a:cubicBezTo>
                  <a:cubicBezTo>
                    <a:pt x="48" y="97"/>
                    <a:pt x="48" y="97"/>
                    <a:pt x="48" y="97"/>
                  </a:cubicBezTo>
                  <a:cubicBezTo>
                    <a:pt x="98" y="106"/>
                    <a:pt x="98" y="106"/>
                    <a:pt x="98" y="106"/>
                  </a:cubicBezTo>
                  <a:cubicBezTo>
                    <a:pt x="98" y="106"/>
                    <a:pt x="98" y="106"/>
                    <a:pt x="98" y="106"/>
                  </a:cubicBezTo>
                  <a:cubicBezTo>
                    <a:pt x="101" y="106"/>
                    <a:pt x="101" y="106"/>
                    <a:pt x="101" y="106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2" y="113"/>
                    <a:pt x="112" y="113"/>
                    <a:pt x="112" y="113"/>
                  </a:cubicBezTo>
                  <a:cubicBezTo>
                    <a:pt x="112" y="120"/>
                    <a:pt x="117" y="125"/>
                    <a:pt x="124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7" y="125"/>
                    <a:pt x="153" y="120"/>
                    <a:pt x="153" y="113"/>
                  </a:cubicBezTo>
                  <a:cubicBezTo>
                    <a:pt x="153" y="83"/>
                    <a:pt x="153" y="83"/>
                    <a:pt x="153" y="83"/>
                  </a:cubicBezTo>
                  <a:cubicBezTo>
                    <a:pt x="163" y="82"/>
                    <a:pt x="172" y="73"/>
                    <a:pt x="172" y="62"/>
                  </a:cubicBezTo>
                  <a:close/>
                  <a:moveTo>
                    <a:pt x="45" y="129"/>
                  </a:moveTo>
                  <a:cubicBezTo>
                    <a:pt x="29" y="129"/>
                    <a:pt x="29" y="129"/>
                    <a:pt x="29" y="129"/>
                  </a:cubicBezTo>
                  <a:cubicBezTo>
                    <a:pt x="29" y="94"/>
                    <a:pt x="29" y="94"/>
                    <a:pt x="29" y="94"/>
                  </a:cubicBezTo>
                  <a:cubicBezTo>
                    <a:pt x="45" y="97"/>
                    <a:pt x="45" y="97"/>
                    <a:pt x="45" y="97"/>
                  </a:cubicBezTo>
                  <a:lnTo>
                    <a:pt x="45" y="129"/>
                  </a:lnTo>
                  <a:close/>
                  <a:moveTo>
                    <a:pt x="11" y="96"/>
                  </a:moveTo>
                  <a:cubicBezTo>
                    <a:pt x="3" y="96"/>
                    <a:pt x="3" y="96"/>
                    <a:pt x="3" y="96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91"/>
                    <a:pt x="11" y="91"/>
                    <a:pt x="11" y="91"/>
                  </a:cubicBezTo>
                  <a:lnTo>
                    <a:pt x="11" y="96"/>
                  </a:lnTo>
                  <a:close/>
                  <a:moveTo>
                    <a:pt x="15" y="88"/>
                  </a:moveTo>
                  <a:cubicBezTo>
                    <a:pt x="15" y="38"/>
                    <a:pt x="15" y="38"/>
                    <a:pt x="15" y="38"/>
                  </a:cubicBezTo>
                  <a:cubicBezTo>
                    <a:pt x="98" y="24"/>
                    <a:pt x="98" y="24"/>
                    <a:pt x="98" y="24"/>
                  </a:cubicBezTo>
                  <a:cubicBezTo>
                    <a:pt x="98" y="102"/>
                    <a:pt x="98" y="102"/>
                    <a:pt x="98" y="102"/>
                  </a:cubicBezTo>
                  <a:lnTo>
                    <a:pt x="15" y="88"/>
                  </a:lnTo>
                  <a:close/>
                  <a:moveTo>
                    <a:pt x="102" y="103"/>
                  </a:moveTo>
                  <a:cubicBezTo>
                    <a:pt x="102" y="23"/>
                    <a:pt x="102" y="23"/>
                    <a:pt x="102" y="23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2" y="105"/>
                    <a:pt x="112" y="105"/>
                    <a:pt x="112" y="105"/>
                  </a:cubicBezTo>
                  <a:lnTo>
                    <a:pt x="102" y="103"/>
                  </a:lnTo>
                  <a:close/>
                  <a:moveTo>
                    <a:pt x="149" y="113"/>
                  </a:moveTo>
                  <a:cubicBezTo>
                    <a:pt x="149" y="118"/>
                    <a:pt x="146" y="121"/>
                    <a:pt x="141" y="121"/>
                  </a:cubicBezTo>
                  <a:cubicBezTo>
                    <a:pt x="124" y="121"/>
                    <a:pt x="124" y="121"/>
                    <a:pt x="124" y="121"/>
                  </a:cubicBezTo>
                  <a:cubicBezTo>
                    <a:pt x="119" y="121"/>
                    <a:pt x="116" y="118"/>
                    <a:pt x="116" y="113"/>
                  </a:cubicBezTo>
                  <a:cubicBezTo>
                    <a:pt x="116" y="109"/>
                    <a:pt x="116" y="109"/>
                    <a:pt x="116" y="109"/>
                  </a:cubicBezTo>
                  <a:cubicBezTo>
                    <a:pt x="116" y="17"/>
                    <a:pt x="116" y="17"/>
                    <a:pt x="116" y="17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7"/>
                    <a:pt x="119" y="4"/>
                    <a:pt x="124" y="4"/>
                  </a:cubicBezTo>
                  <a:cubicBezTo>
                    <a:pt x="141" y="4"/>
                    <a:pt x="141" y="4"/>
                    <a:pt x="141" y="4"/>
                  </a:cubicBezTo>
                  <a:cubicBezTo>
                    <a:pt x="146" y="4"/>
                    <a:pt x="149" y="7"/>
                    <a:pt x="149" y="12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9" y="83"/>
                    <a:pt x="149" y="83"/>
                    <a:pt x="149" y="83"/>
                  </a:cubicBezTo>
                  <a:lnTo>
                    <a:pt x="149" y="113"/>
                  </a:lnTo>
                  <a:close/>
                  <a:moveTo>
                    <a:pt x="153" y="80"/>
                  </a:moveTo>
                  <a:cubicBezTo>
                    <a:pt x="153" y="45"/>
                    <a:pt x="153" y="45"/>
                    <a:pt x="153" y="45"/>
                  </a:cubicBezTo>
                  <a:cubicBezTo>
                    <a:pt x="161" y="46"/>
                    <a:pt x="168" y="53"/>
                    <a:pt x="168" y="62"/>
                  </a:cubicBezTo>
                  <a:cubicBezTo>
                    <a:pt x="168" y="72"/>
                    <a:pt x="161" y="79"/>
                    <a:pt x="153" y="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5308426" y="2420888"/>
              <a:ext cx="158817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16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点击输入您需要的文字内容，点击输入您需要的文字内容。</a:t>
              </a:r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5"/>
          <p:cNvSpPr/>
          <p:nvPr/>
        </p:nvSpPr>
        <p:spPr bwMode="auto">
          <a:xfrm>
            <a:off x="4162301" y="1028414"/>
            <a:ext cx="3951213" cy="4670102"/>
          </a:xfrm>
          <a:custGeom>
            <a:avLst/>
            <a:gdLst>
              <a:gd name="T0" fmla="*/ 410 w 430"/>
              <a:gd name="T1" fmla="*/ 99 h 386"/>
              <a:gd name="T2" fmla="*/ 376 w 430"/>
              <a:gd name="T3" fmla="*/ 37 h 386"/>
              <a:gd name="T4" fmla="*/ 340 w 430"/>
              <a:gd name="T5" fmla="*/ 22 h 386"/>
              <a:gd name="T6" fmla="*/ 113 w 430"/>
              <a:gd name="T7" fmla="*/ 16 h 386"/>
              <a:gd name="T8" fmla="*/ 69 w 430"/>
              <a:gd name="T9" fmla="*/ 30 h 386"/>
              <a:gd name="T10" fmla="*/ 9 w 430"/>
              <a:gd name="T11" fmla="*/ 113 h 386"/>
              <a:gd name="T12" fmla="*/ 0 w 430"/>
              <a:gd name="T13" fmla="*/ 217 h 386"/>
              <a:gd name="T14" fmla="*/ 2 w 430"/>
              <a:gd name="T15" fmla="*/ 301 h 386"/>
              <a:gd name="T16" fmla="*/ 39 w 430"/>
              <a:gd name="T17" fmla="*/ 376 h 386"/>
              <a:gd name="T18" fmla="*/ 75 w 430"/>
              <a:gd name="T19" fmla="*/ 382 h 386"/>
              <a:gd name="T20" fmla="*/ 351 w 430"/>
              <a:gd name="T21" fmla="*/ 386 h 386"/>
              <a:gd name="T22" fmla="*/ 395 w 430"/>
              <a:gd name="T23" fmla="*/ 375 h 386"/>
              <a:gd name="T24" fmla="*/ 412 w 430"/>
              <a:gd name="T25" fmla="*/ 340 h 386"/>
              <a:gd name="T26" fmla="*/ 410 w 430"/>
              <a:gd name="T27" fmla="*/ 99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0" h="386">
                <a:moveTo>
                  <a:pt x="410" y="99"/>
                </a:moveTo>
                <a:cubicBezTo>
                  <a:pt x="404" y="76"/>
                  <a:pt x="395" y="51"/>
                  <a:pt x="376" y="37"/>
                </a:cubicBezTo>
                <a:cubicBezTo>
                  <a:pt x="366" y="29"/>
                  <a:pt x="353" y="25"/>
                  <a:pt x="340" y="22"/>
                </a:cubicBezTo>
                <a:cubicBezTo>
                  <a:pt x="266" y="2"/>
                  <a:pt x="188" y="0"/>
                  <a:pt x="113" y="16"/>
                </a:cubicBezTo>
                <a:cubicBezTo>
                  <a:pt x="98" y="19"/>
                  <a:pt x="83" y="23"/>
                  <a:pt x="69" y="30"/>
                </a:cubicBezTo>
                <a:cubicBezTo>
                  <a:pt x="39" y="46"/>
                  <a:pt x="19" y="79"/>
                  <a:pt x="9" y="113"/>
                </a:cubicBezTo>
                <a:cubicBezTo>
                  <a:pt x="0" y="146"/>
                  <a:pt x="0" y="182"/>
                  <a:pt x="0" y="217"/>
                </a:cubicBezTo>
                <a:cubicBezTo>
                  <a:pt x="0" y="245"/>
                  <a:pt x="0" y="273"/>
                  <a:pt x="2" y="301"/>
                </a:cubicBezTo>
                <a:cubicBezTo>
                  <a:pt x="5" y="330"/>
                  <a:pt x="13" y="364"/>
                  <a:pt x="39" y="376"/>
                </a:cubicBezTo>
                <a:cubicBezTo>
                  <a:pt x="51" y="381"/>
                  <a:pt x="63" y="382"/>
                  <a:pt x="75" y="382"/>
                </a:cubicBezTo>
                <a:cubicBezTo>
                  <a:pt x="167" y="384"/>
                  <a:pt x="259" y="385"/>
                  <a:pt x="351" y="386"/>
                </a:cubicBezTo>
                <a:cubicBezTo>
                  <a:pt x="367" y="386"/>
                  <a:pt x="383" y="385"/>
                  <a:pt x="395" y="375"/>
                </a:cubicBezTo>
                <a:cubicBezTo>
                  <a:pt x="405" y="367"/>
                  <a:pt x="409" y="353"/>
                  <a:pt x="412" y="340"/>
                </a:cubicBezTo>
                <a:cubicBezTo>
                  <a:pt x="430" y="261"/>
                  <a:pt x="429" y="178"/>
                  <a:pt x="410" y="99"/>
                </a:cubicBezTo>
                <a:close/>
              </a:path>
            </a:pathLst>
          </a:custGeom>
          <a:solidFill>
            <a:srgbClr val="3D3D3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MH_Entry_1"/>
          <p:cNvSpPr/>
          <p:nvPr>
            <p:custDataLst>
              <p:tags r:id="rId1"/>
            </p:custDataLst>
          </p:nvPr>
        </p:nvSpPr>
        <p:spPr>
          <a:xfrm>
            <a:off x="4094208" y="4042538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61" name="直接连接符 60"/>
          <p:cNvCxnSpPr/>
          <p:nvPr/>
        </p:nvCxnSpPr>
        <p:spPr>
          <a:xfrm>
            <a:off x="4555132" y="4558283"/>
            <a:ext cx="3044276" cy="0"/>
          </a:xfrm>
          <a:prstGeom prst="line">
            <a:avLst/>
          </a:prstGeom>
          <a:ln>
            <a:solidFill>
              <a:srgbClr val="FEC6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矩形 61"/>
          <p:cNvSpPr/>
          <p:nvPr/>
        </p:nvSpPr>
        <p:spPr>
          <a:xfrm>
            <a:off x="4449614" y="4579709"/>
            <a:ext cx="3326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195921" y="769387"/>
            <a:ext cx="3403487" cy="3252468"/>
            <a:chOff x="1373188" y="-1385888"/>
            <a:chExt cx="1466850" cy="1401763"/>
          </a:xfrm>
        </p:grpSpPr>
        <p:sp>
          <p:nvSpPr>
            <p:cNvPr id="5" name="Freeform 333"/>
            <p:cNvSpPr>
              <a:spLocks noEditPoints="1"/>
            </p:cNvSpPr>
            <p:nvPr/>
          </p:nvSpPr>
          <p:spPr bwMode="auto">
            <a:xfrm>
              <a:off x="2425700" y="-1254125"/>
              <a:ext cx="222250" cy="419100"/>
            </a:xfrm>
            <a:custGeom>
              <a:avLst/>
              <a:gdLst>
                <a:gd name="T0" fmla="*/ 49 w 79"/>
                <a:gd name="T1" fmla="*/ 7 h 149"/>
                <a:gd name="T2" fmla="*/ 43 w 79"/>
                <a:gd name="T3" fmla="*/ 40 h 149"/>
                <a:gd name="T4" fmla="*/ 38 w 79"/>
                <a:gd name="T5" fmla="*/ 66 h 149"/>
                <a:gd name="T6" fmla="*/ 21 w 79"/>
                <a:gd name="T7" fmla="*/ 105 h 149"/>
                <a:gd name="T8" fmla="*/ 13 w 79"/>
                <a:gd name="T9" fmla="*/ 123 h 149"/>
                <a:gd name="T10" fmla="*/ 6 w 79"/>
                <a:gd name="T11" fmla="*/ 135 h 149"/>
                <a:gd name="T12" fmla="*/ 1 w 79"/>
                <a:gd name="T13" fmla="*/ 140 h 149"/>
                <a:gd name="T14" fmla="*/ 1 w 79"/>
                <a:gd name="T15" fmla="*/ 142 h 149"/>
                <a:gd name="T16" fmla="*/ 2 w 79"/>
                <a:gd name="T17" fmla="*/ 141 h 149"/>
                <a:gd name="T18" fmla="*/ 8 w 79"/>
                <a:gd name="T19" fmla="*/ 149 h 149"/>
                <a:gd name="T20" fmla="*/ 8 w 79"/>
                <a:gd name="T21" fmla="*/ 149 h 149"/>
                <a:gd name="T22" fmla="*/ 8 w 79"/>
                <a:gd name="T23" fmla="*/ 149 h 149"/>
                <a:gd name="T24" fmla="*/ 8 w 79"/>
                <a:gd name="T25" fmla="*/ 149 h 149"/>
                <a:gd name="T26" fmla="*/ 35 w 79"/>
                <a:gd name="T27" fmla="*/ 114 h 149"/>
                <a:gd name="T28" fmla="*/ 60 w 79"/>
                <a:gd name="T29" fmla="*/ 59 h 149"/>
                <a:gd name="T30" fmla="*/ 68 w 79"/>
                <a:gd name="T31" fmla="*/ 6 h 149"/>
                <a:gd name="T32" fmla="*/ 49 w 79"/>
                <a:gd name="T33" fmla="*/ 7 h 149"/>
                <a:gd name="T34" fmla="*/ 9 w 79"/>
                <a:gd name="T35" fmla="*/ 149 h 149"/>
                <a:gd name="T36" fmla="*/ 9 w 79"/>
                <a:gd name="T37" fmla="*/ 149 h 149"/>
                <a:gd name="T38" fmla="*/ 9 w 79"/>
                <a:gd name="T39" fmla="*/ 149 h 149"/>
                <a:gd name="T40" fmla="*/ 9 w 79"/>
                <a:gd name="T41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49">
                  <a:moveTo>
                    <a:pt x="49" y="7"/>
                  </a:moveTo>
                  <a:cubicBezTo>
                    <a:pt x="43" y="15"/>
                    <a:pt x="44" y="31"/>
                    <a:pt x="43" y="40"/>
                  </a:cubicBezTo>
                  <a:cubicBezTo>
                    <a:pt x="41" y="49"/>
                    <a:pt x="41" y="57"/>
                    <a:pt x="38" y="66"/>
                  </a:cubicBezTo>
                  <a:cubicBezTo>
                    <a:pt x="33" y="79"/>
                    <a:pt x="27" y="92"/>
                    <a:pt x="21" y="105"/>
                  </a:cubicBezTo>
                  <a:cubicBezTo>
                    <a:pt x="19" y="109"/>
                    <a:pt x="16" y="116"/>
                    <a:pt x="13" y="123"/>
                  </a:cubicBezTo>
                  <a:cubicBezTo>
                    <a:pt x="10" y="128"/>
                    <a:pt x="8" y="132"/>
                    <a:pt x="6" y="135"/>
                  </a:cubicBezTo>
                  <a:cubicBezTo>
                    <a:pt x="4" y="137"/>
                    <a:pt x="3" y="139"/>
                    <a:pt x="1" y="140"/>
                  </a:cubicBezTo>
                  <a:cubicBezTo>
                    <a:pt x="0" y="141"/>
                    <a:pt x="0" y="142"/>
                    <a:pt x="1" y="142"/>
                  </a:cubicBezTo>
                  <a:cubicBezTo>
                    <a:pt x="1" y="142"/>
                    <a:pt x="1" y="141"/>
                    <a:pt x="2" y="141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20" y="143"/>
                    <a:pt x="29" y="125"/>
                    <a:pt x="35" y="114"/>
                  </a:cubicBezTo>
                  <a:cubicBezTo>
                    <a:pt x="45" y="97"/>
                    <a:pt x="53" y="78"/>
                    <a:pt x="60" y="59"/>
                  </a:cubicBezTo>
                  <a:cubicBezTo>
                    <a:pt x="65" y="46"/>
                    <a:pt x="79" y="19"/>
                    <a:pt x="68" y="6"/>
                  </a:cubicBezTo>
                  <a:cubicBezTo>
                    <a:pt x="62" y="0"/>
                    <a:pt x="54" y="0"/>
                    <a:pt x="49" y="7"/>
                  </a:cubicBezTo>
                  <a:close/>
                  <a:moveTo>
                    <a:pt x="9" y="149"/>
                  </a:moveTo>
                  <a:cubicBezTo>
                    <a:pt x="9" y="149"/>
                    <a:pt x="9" y="149"/>
                    <a:pt x="9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9" y="149"/>
                    <a:pt x="9" y="149"/>
                    <a:pt x="9" y="149"/>
                  </a:cubicBezTo>
                  <a:close/>
                </a:path>
              </a:pathLst>
            </a:custGeom>
            <a:solidFill>
              <a:srgbClr val="E53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334"/>
            <p:cNvSpPr>
              <a:spLocks noEditPoints="1"/>
            </p:cNvSpPr>
            <p:nvPr/>
          </p:nvSpPr>
          <p:spPr bwMode="auto">
            <a:xfrm>
              <a:off x="1446213" y="-417513"/>
              <a:ext cx="444500" cy="130175"/>
            </a:xfrm>
            <a:custGeom>
              <a:avLst/>
              <a:gdLst>
                <a:gd name="T0" fmla="*/ 4 w 158"/>
                <a:gd name="T1" fmla="*/ 32 h 46"/>
                <a:gd name="T2" fmla="*/ 57 w 158"/>
                <a:gd name="T3" fmla="*/ 38 h 46"/>
                <a:gd name="T4" fmla="*/ 117 w 158"/>
                <a:gd name="T5" fmla="*/ 28 h 46"/>
                <a:gd name="T6" fmla="*/ 158 w 158"/>
                <a:gd name="T7" fmla="*/ 11 h 46"/>
                <a:gd name="T8" fmla="*/ 157 w 158"/>
                <a:gd name="T9" fmla="*/ 10 h 46"/>
                <a:gd name="T10" fmla="*/ 157 w 158"/>
                <a:gd name="T11" fmla="*/ 10 h 46"/>
                <a:gd name="T12" fmla="*/ 157 w 158"/>
                <a:gd name="T13" fmla="*/ 10 h 46"/>
                <a:gd name="T14" fmla="*/ 152 w 158"/>
                <a:gd name="T15" fmla="*/ 2 h 46"/>
                <a:gd name="T16" fmla="*/ 152 w 158"/>
                <a:gd name="T17" fmla="*/ 2 h 46"/>
                <a:gd name="T18" fmla="*/ 151 w 158"/>
                <a:gd name="T19" fmla="*/ 1 h 46"/>
                <a:gd name="T20" fmla="*/ 145 w 158"/>
                <a:gd name="T21" fmla="*/ 5 h 46"/>
                <a:gd name="T22" fmla="*/ 131 w 158"/>
                <a:gd name="T23" fmla="*/ 9 h 46"/>
                <a:gd name="T24" fmla="*/ 112 w 158"/>
                <a:gd name="T25" fmla="*/ 11 h 46"/>
                <a:gd name="T26" fmla="*/ 69 w 158"/>
                <a:gd name="T27" fmla="*/ 18 h 46"/>
                <a:gd name="T28" fmla="*/ 44 w 158"/>
                <a:gd name="T29" fmla="*/ 16 h 46"/>
                <a:gd name="T30" fmla="*/ 9 w 158"/>
                <a:gd name="T31" fmla="*/ 14 h 46"/>
                <a:gd name="T32" fmla="*/ 4 w 158"/>
                <a:gd name="T33" fmla="*/ 32 h 46"/>
                <a:gd name="T34" fmla="*/ 157 w 158"/>
                <a:gd name="T35" fmla="*/ 11 h 46"/>
                <a:gd name="T36" fmla="*/ 157 w 158"/>
                <a:gd name="T37" fmla="*/ 11 h 46"/>
                <a:gd name="T38" fmla="*/ 157 w 158"/>
                <a:gd name="T39" fmla="*/ 11 h 46"/>
                <a:gd name="T40" fmla="*/ 157 w 158"/>
                <a:gd name="T41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8" h="46">
                  <a:moveTo>
                    <a:pt x="4" y="32"/>
                  </a:moveTo>
                  <a:cubicBezTo>
                    <a:pt x="14" y="46"/>
                    <a:pt x="44" y="39"/>
                    <a:pt x="57" y="38"/>
                  </a:cubicBezTo>
                  <a:cubicBezTo>
                    <a:pt x="78" y="36"/>
                    <a:pt x="98" y="33"/>
                    <a:pt x="117" y="28"/>
                  </a:cubicBezTo>
                  <a:cubicBezTo>
                    <a:pt x="129" y="25"/>
                    <a:pt x="148" y="21"/>
                    <a:pt x="158" y="11"/>
                  </a:cubicBezTo>
                  <a:cubicBezTo>
                    <a:pt x="158" y="11"/>
                    <a:pt x="158" y="10"/>
                    <a:pt x="157" y="10"/>
                  </a:cubicBezTo>
                  <a:cubicBezTo>
                    <a:pt x="157" y="10"/>
                    <a:pt x="157" y="10"/>
                    <a:pt x="157" y="10"/>
                  </a:cubicBezTo>
                  <a:cubicBezTo>
                    <a:pt x="157" y="10"/>
                    <a:pt x="157" y="10"/>
                    <a:pt x="157" y="10"/>
                  </a:cubicBezTo>
                  <a:cubicBezTo>
                    <a:pt x="152" y="2"/>
                    <a:pt x="152" y="2"/>
                    <a:pt x="152" y="2"/>
                  </a:cubicBezTo>
                  <a:cubicBezTo>
                    <a:pt x="152" y="2"/>
                    <a:pt x="152" y="2"/>
                    <a:pt x="152" y="2"/>
                  </a:cubicBezTo>
                  <a:cubicBezTo>
                    <a:pt x="153" y="1"/>
                    <a:pt x="152" y="0"/>
                    <a:pt x="151" y="1"/>
                  </a:cubicBezTo>
                  <a:cubicBezTo>
                    <a:pt x="149" y="3"/>
                    <a:pt x="147" y="4"/>
                    <a:pt x="145" y="5"/>
                  </a:cubicBezTo>
                  <a:cubicBezTo>
                    <a:pt x="141" y="6"/>
                    <a:pt x="136" y="7"/>
                    <a:pt x="131" y="9"/>
                  </a:cubicBezTo>
                  <a:cubicBezTo>
                    <a:pt x="124" y="10"/>
                    <a:pt x="116" y="11"/>
                    <a:pt x="112" y="11"/>
                  </a:cubicBezTo>
                  <a:cubicBezTo>
                    <a:pt x="98" y="14"/>
                    <a:pt x="83" y="17"/>
                    <a:pt x="69" y="18"/>
                  </a:cubicBezTo>
                  <a:cubicBezTo>
                    <a:pt x="61" y="19"/>
                    <a:pt x="52" y="17"/>
                    <a:pt x="44" y="16"/>
                  </a:cubicBezTo>
                  <a:cubicBezTo>
                    <a:pt x="34" y="15"/>
                    <a:pt x="18" y="11"/>
                    <a:pt x="9" y="14"/>
                  </a:cubicBezTo>
                  <a:cubicBezTo>
                    <a:pt x="2" y="17"/>
                    <a:pt x="0" y="25"/>
                    <a:pt x="4" y="32"/>
                  </a:cubicBezTo>
                  <a:close/>
                  <a:moveTo>
                    <a:pt x="157" y="11"/>
                  </a:move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lose/>
                </a:path>
              </a:pathLst>
            </a:custGeom>
            <a:solidFill>
              <a:srgbClr val="E53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335"/>
            <p:cNvSpPr>
              <a:spLocks noEditPoints="1"/>
            </p:cNvSpPr>
            <p:nvPr/>
          </p:nvSpPr>
          <p:spPr bwMode="auto">
            <a:xfrm>
              <a:off x="1595438" y="-1220788"/>
              <a:ext cx="1200150" cy="1225550"/>
            </a:xfrm>
            <a:custGeom>
              <a:avLst/>
              <a:gdLst>
                <a:gd name="T0" fmla="*/ 378 w 426"/>
                <a:gd name="T1" fmla="*/ 171 h 435"/>
                <a:gd name="T2" fmla="*/ 393 w 426"/>
                <a:gd name="T3" fmla="*/ 149 h 435"/>
                <a:gd name="T4" fmla="*/ 377 w 426"/>
                <a:gd name="T5" fmla="*/ 121 h 435"/>
                <a:gd name="T6" fmla="*/ 345 w 426"/>
                <a:gd name="T7" fmla="*/ 119 h 435"/>
                <a:gd name="T8" fmla="*/ 352 w 426"/>
                <a:gd name="T9" fmla="*/ 53 h 435"/>
                <a:gd name="T10" fmla="*/ 314 w 426"/>
                <a:gd name="T11" fmla="*/ 83 h 435"/>
                <a:gd name="T12" fmla="*/ 318 w 426"/>
                <a:gd name="T13" fmla="*/ 56 h 435"/>
                <a:gd name="T14" fmla="*/ 289 w 426"/>
                <a:gd name="T15" fmla="*/ 43 h 435"/>
                <a:gd name="T16" fmla="*/ 261 w 426"/>
                <a:gd name="T17" fmla="*/ 57 h 435"/>
                <a:gd name="T18" fmla="*/ 228 w 426"/>
                <a:gd name="T19" fmla="*/ 3 h 435"/>
                <a:gd name="T20" fmla="*/ 214 w 426"/>
                <a:gd name="T21" fmla="*/ 46 h 435"/>
                <a:gd name="T22" fmla="*/ 194 w 426"/>
                <a:gd name="T23" fmla="*/ 56 h 435"/>
                <a:gd name="T24" fmla="*/ 166 w 426"/>
                <a:gd name="T25" fmla="*/ 53 h 435"/>
                <a:gd name="T26" fmla="*/ 101 w 426"/>
                <a:gd name="T27" fmla="*/ 32 h 435"/>
                <a:gd name="T28" fmla="*/ 118 w 426"/>
                <a:gd name="T29" fmla="*/ 75 h 435"/>
                <a:gd name="T30" fmla="*/ 95 w 426"/>
                <a:gd name="T31" fmla="*/ 67 h 435"/>
                <a:gd name="T32" fmla="*/ 77 w 426"/>
                <a:gd name="T33" fmla="*/ 86 h 435"/>
                <a:gd name="T34" fmla="*/ 87 w 426"/>
                <a:gd name="T35" fmla="*/ 116 h 435"/>
                <a:gd name="T36" fmla="*/ 16 w 426"/>
                <a:gd name="T37" fmla="*/ 127 h 435"/>
                <a:gd name="T38" fmla="*/ 55 w 426"/>
                <a:gd name="T39" fmla="*/ 153 h 435"/>
                <a:gd name="T40" fmla="*/ 31 w 426"/>
                <a:gd name="T41" fmla="*/ 159 h 435"/>
                <a:gd name="T42" fmla="*/ 26 w 426"/>
                <a:gd name="T43" fmla="*/ 192 h 435"/>
                <a:gd name="T44" fmla="*/ 53 w 426"/>
                <a:gd name="T45" fmla="*/ 215 h 435"/>
                <a:gd name="T46" fmla="*/ 1 w 426"/>
                <a:gd name="T47" fmla="*/ 262 h 435"/>
                <a:gd name="T48" fmla="*/ 49 w 426"/>
                <a:gd name="T49" fmla="*/ 260 h 435"/>
                <a:gd name="T50" fmla="*/ 33 w 426"/>
                <a:gd name="T51" fmla="*/ 283 h 435"/>
                <a:gd name="T52" fmla="*/ 49 w 426"/>
                <a:gd name="T53" fmla="*/ 311 h 435"/>
                <a:gd name="T54" fmla="*/ 82 w 426"/>
                <a:gd name="T55" fmla="*/ 312 h 435"/>
                <a:gd name="T56" fmla="*/ 68 w 426"/>
                <a:gd name="T57" fmla="*/ 378 h 435"/>
                <a:gd name="T58" fmla="*/ 105 w 426"/>
                <a:gd name="T59" fmla="*/ 350 h 435"/>
                <a:gd name="T60" fmla="*/ 106 w 426"/>
                <a:gd name="T61" fmla="*/ 377 h 435"/>
                <a:gd name="T62" fmla="*/ 136 w 426"/>
                <a:gd name="T63" fmla="*/ 390 h 435"/>
                <a:gd name="T64" fmla="*/ 165 w 426"/>
                <a:gd name="T65" fmla="*/ 385 h 435"/>
                <a:gd name="T66" fmla="*/ 200 w 426"/>
                <a:gd name="T67" fmla="*/ 396 h 435"/>
                <a:gd name="T68" fmla="*/ 211 w 426"/>
                <a:gd name="T69" fmla="*/ 390 h 435"/>
                <a:gd name="T70" fmla="*/ 231 w 426"/>
                <a:gd name="T71" fmla="*/ 379 h 435"/>
                <a:gd name="T72" fmla="*/ 259 w 426"/>
                <a:gd name="T73" fmla="*/ 382 h 435"/>
                <a:gd name="T74" fmla="*/ 264 w 426"/>
                <a:gd name="T75" fmla="*/ 372 h 435"/>
                <a:gd name="T76" fmla="*/ 324 w 426"/>
                <a:gd name="T77" fmla="*/ 405 h 435"/>
                <a:gd name="T78" fmla="*/ 307 w 426"/>
                <a:gd name="T79" fmla="*/ 360 h 435"/>
                <a:gd name="T80" fmla="*/ 330 w 426"/>
                <a:gd name="T81" fmla="*/ 370 h 435"/>
                <a:gd name="T82" fmla="*/ 353 w 426"/>
                <a:gd name="T83" fmla="*/ 346 h 435"/>
                <a:gd name="T84" fmla="*/ 343 w 426"/>
                <a:gd name="T85" fmla="*/ 316 h 435"/>
                <a:gd name="T86" fmla="*/ 360 w 426"/>
                <a:gd name="T87" fmla="*/ 315 h 435"/>
                <a:gd name="T88" fmla="*/ 380 w 426"/>
                <a:gd name="T89" fmla="*/ 284 h 435"/>
                <a:gd name="T90" fmla="*/ 376 w 426"/>
                <a:gd name="T91" fmla="*/ 272 h 435"/>
                <a:gd name="T92" fmla="*/ 373 w 426"/>
                <a:gd name="T93" fmla="*/ 250 h 435"/>
                <a:gd name="T94" fmla="*/ 385 w 426"/>
                <a:gd name="T95" fmla="*/ 224 h 435"/>
                <a:gd name="T96" fmla="*/ 389 w 426"/>
                <a:gd name="T97" fmla="*/ 210 h 435"/>
                <a:gd name="T98" fmla="*/ 280 w 426"/>
                <a:gd name="T99" fmla="*/ 269 h 435"/>
                <a:gd name="T100" fmla="*/ 236 w 426"/>
                <a:gd name="T101" fmla="*/ 299 h 435"/>
                <a:gd name="T102" fmla="*/ 170 w 426"/>
                <a:gd name="T103" fmla="*/ 300 h 435"/>
                <a:gd name="T104" fmla="*/ 129 w 426"/>
                <a:gd name="T105" fmla="*/ 258 h 435"/>
                <a:gd name="T106" fmla="*/ 149 w 426"/>
                <a:gd name="T107" fmla="*/ 165 h 435"/>
                <a:gd name="T108" fmla="*/ 190 w 426"/>
                <a:gd name="T109" fmla="*/ 136 h 435"/>
                <a:gd name="T110" fmla="*/ 256 w 426"/>
                <a:gd name="T111" fmla="*/ 134 h 435"/>
                <a:gd name="T112" fmla="*/ 297 w 426"/>
                <a:gd name="T113" fmla="*/ 175 h 435"/>
                <a:gd name="T114" fmla="*/ 280 w 426"/>
                <a:gd name="T115" fmla="*/ 26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26" h="435">
                  <a:moveTo>
                    <a:pt x="422" y="166"/>
                  </a:moveTo>
                  <a:cubicBezTo>
                    <a:pt x="411" y="172"/>
                    <a:pt x="399" y="174"/>
                    <a:pt x="386" y="173"/>
                  </a:cubicBezTo>
                  <a:cubicBezTo>
                    <a:pt x="384" y="173"/>
                    <a:pt x="380" y="173"/>
                    <a:pt x="378" y="171"/>
                  </a:cubicBezTo>
                  <a:cubicBezTo>
                    <a:pt x="373" y="169"/>
                    <a:pt x="374" y="168"/>
                    <a:pt x="378" y="165"/>
                  </a:cubicBezTo>
                  <a:cubicBezTo>
                    <a:pt x="383" y="160"/>
                    <a:pt x="388" y="156"/>
                    <a:pt x="394" y="153"/>
                  </a:cubicBezTo>
                  <a:cubicBezTo>
                    <a:pt x="396" y="152"/>
                    <a:pt x="396" y="149"/>
                    <a:pt x="393" y="149"/>
                  </a:cubicBezTo>
                  <a:cubicBezTo>
                    <a:pt x="383" y="147"/>
                    <a:pt x="372" y="147"/>
                    <a:pt x="362" y="149"/>
                  </a:cubicBezTo>
                  <a:cubicBezTo>
                    <a:pt x="369" y="142"/>
                    <a:pt x="375" y="133"/>
                    <a:pt x="378" y="123"/>
                  </a:cubicBezTo>
                  <a:cubicBezTo>
                    <a:pt x="379" y="122"/>
                    <a:pt x="378" y="121"/>
                    <a:pt x="377" y="121"/>
                  </a:cubicBezTo>
                  <a:cubicBezTo>
                    <a:pt x="369" y="118"/>
                    <a:pt x="362" y="120"/>
                    <a:pt x="354" y="122"/>
                  </a:cubicBezTo>
                  <a:cubicBezTo>
                    <a:pt x="352" y="123"/>
                    <a:pt x="349" y="124"/>
                    <a:pt x="347" y="124"/>
                  </a:cubicBezTo>
                  <a:cubicBezTo>
                    <a:pt x="342" y="125"/>
                    <a:pt x="344" y="122"/>
                    <a:pt x="345" y="119"/>
                  </a:cubicBezTo>
                  <a:cubicBezTo>
                    <a:pt x="347" y="115"/>
                    <a:pt x="349" y="111"/>
                    <a:pt x="351" y="108"/>
                  </a:cubicBezTo>
                  <a:cubicBezTo>
                    <a:pt x="358" y="91"/>
                    <a:pt x="360" y="72"/>
                    <a:pt x="356" y="53"/>
                  </a:cubicBezTo>
                  <a:cubicBezTo>
                    <a:pt x="356" y="52"/>
                    <a:pt x="353" y="51"/>
                    <a:pt x="352" y="53"/>
                  </a:cubicBezTo>
                  <a:cubicBezTo>
                    <a:pt x="347" y="64"/>
                    <a:pt x="338" y="73"/>
                    <a:pt x="328" y="79"/>
                  </a:cubicBezTo>
                  <a:cubicBezTo>
                    <a:pt x="326" y="81"/>
                    <a:pt x="323" y="82"/>
                    <a:pt x="321" y="83"/>
                  </a:cubicBezTo>
                  <a:cubicBezTo>
                    <a:pt x="319" y="84"/>
                    <a:pt x="317" y="84"/>
                    <a:pt x="314" y="83"/>
                  </a:cubicBezTo>
                  <a:cubicBezTo>
                    <a:pt x="315" y="81"/>
                    <a:pt x="315" y="79"/>
                    <a:pt x="315" y="77"/>
                  </a:cubicBezTo>
                  <a:cubicBezTo>
                    <a:pt x="317" y="71"/>
                    <a:pt x="319" y="64"/>
                    <a:pt x="321" y="58"/>
                  </a:cubicBezTo>
                  <a:cubicBezTo>
                    <a:pt x="322" y="57"/>
                    <a:pt x="320" y="55"/>
                    <a:pt x="318" y="56"/>
                  </a:cubicBezTo>
                  <a:cubicBezTo>
                    <a:pt x="309" y="61"/>
                    <a:pt x="300" y="67"/>
                    <a:pt x="293" y="75"/>
                  </a:cubicBezTo>
                  <a:cubicBezTo>
                    <a:pt x="295" y="65"/>
                    <a:pt x="294" y="55"/>
                    <a:pt x="291" y="45"/>
                  </a:cubicBezTo>
                  <a:cubicBezTo>
                    <a:pt x="291" y="43"/>
                    <a:pt x="290" y="43"/>
                    <a:pt x="289" y="43"/>
                  </a:cubicBezTo>
                  <a:cubicBezTo>
                    <a:pt x="281" y="45"/>
                    <a:pt x="277" y="50"/>
                    <a:pt x="272" y="56"/>
                  </a:cubicBezTo>
                  <a:cubicBezTo>
                    <a:pt x="271" y="58"/>
                    <a:pt x="265" y="69"/>
                    <a:pt x="262" y="64"/>
                  </a:cubicBezTo>
                  <a:cubicBezTo>
                    <a:pt x="261" y="63"/>
                    <a:pt x="261" y="59"/>
                    <a:pt x="261" y="57"/>
                  </a:cubicBezTo>
                  <a:cubicBezTo>
                    <a:pt x="261" y="55"/>
                    <a:pt x="261" y="52"/>
                    <a:pt x="260" y="49"/>
                  </a:cubicBezTo>
                  <a:cubicBezTo>
                    <a:pt x="256" y="31"/>
                    <a:pt x="246" y="14"/>
                    <a:pt x="232" y="1"/>
                  </a:cubicBezTo>
                  <a:cubicBezTo>
                    <a:pt x="231" y="0"/>
                    <a:pt x="228" y="1"/>
                    <a:pt x="228" y="3"/>
                  </a:cubicBezTo>
                  <a:cubicBezTo>
                    <a:pt x="230" y="15"/>
                    <a:pt x="229" y="27"/>
                    <a:pt x="224" y="39"/>
                  </a:cubicBezTo>
                  <a:cubicBezTo>
                    <a:pt x="223" y="41"/>
                    <a:pt x="222" y="45"/>
                    <a:pt x="220" y="47"/>
                  </a:cubicBezTo>
                  <a:cubicBezTo>
                    <a:pt x="216" y="51"/>
                    <a:pt x="216" y="50"/>
                    <a:pt x="214" y="46"/>
                  </a:cubicBezTo>
                  <a:cubicBezTo>
                    <a:pt x="211" y="40"/>
                    <a:pt x="209" y="33"/>
                    <a:pt x="207" y="26"/>
                  </a:cubicBezTo>
                  <a:cubicBezTo>
                    <a:pt x="206" y="24"/>
                    <a:pt x="204" y="23"/>
                    <a:pt x="203" y="25"/>
                  </a:cubicBezTo>
                  <a:cubicBezTo>
                    <a:pt x="198" y="35"/>
                    <a:pt x="195" y="45"/>
                    <a:pt x="194" y="56"/>
                  </a:cubicBezTo>
                  <a:cubicBezTo>
                    <a:pt x="189" y="47"/>
                    <a:pt x="182" y="38"/>
                    <a:pt x="174" y="32"/>
                  </a:cubicBezTo>
                  <a:cubicBezTo>
                    <a:pt x="173" y="31"/>
                    <a:pt x="172" y="32"/>
                    <a:pt x="171" y="33"/>
                  </a:cubicBezTo>
                  <a:cubicBezTo>
                    <a:pt x="166" y="38"/>
                    <a:pt x="166" y="46"/>
                    <a:pt x="166" y="53"/>
                  </a:cubicBezTo>
                  <a:cubicBezTo>
                    <a:pt x="166" y="57"/>
                    <a:pt x="167" y="68"/>
                    <a:pt x="159" y="62"/>
                  </a:cubicBezTo>
                  <a:cubicBezTo>
                    <a:pt x="156" y="59"/>
                    <a:pt x="153" y="56"/>
                    <a:pt x="150" y="53"/>
                  </a:cubicBezTo>
                  <a:cubicBezTo>
                    <a:pt x="136" y="41"/>
                    <a:pt x="119" y="34"/>
                    <a:pt x="101" y="32"/>
                  </a:cubicBezTo>
                  <a:cubicBezTo>
                    <a:pt x="99" y="32"/>
                    <a:pt x="97" y="34"/>
                    <a:pt x="99" y="36"/>
                  </a:cubicBezTo>
                  <a:cubicBezTo>
                    <a:pt x="108" y="44"/>
                    <a:pt x="114" y="55"/>
                    <a:pt x="117" y="68"/>
                  </a:cubicBezTo>
                  <a:cubicBezTo>
                    <a:pt x="117" y="70"/>
                    <a:pt x="118" y="72"/>
                    <a:pt x="118" y="75"/>
                  </a:cubicBezTo>
                  <a:cubicBezTo>
                    <a:pt x="120" y="78"/>
                    <a:pt x="118" y="80"/>
                    <a:pt x="114" y="80"/>
                  </a:cubicBezTo>
                  <a:cubicBezTo>
                    <a:pt x="113" y="79"/>
                    <a:pt x="111" y="78"/>
                    <a:pt x="110" y="77"/>
                  </a:cubicBezTo>
                  <a:cubicBezTo>
                    <a:pt x="104" y="74"/>
                    <a:pt x="99" y="71"/>
                    <a:pt x="95" y="67"/>
                  </a:cubicBezTo>
                  <a:cubicBezTo>
                    <a:pt x="93" y="65"/>
                    <a:pt x="91" y="67"/>
                    <a:pt x="91" y="69"/>
                  </a:cubicBezTo>
                  <a:cubicBezTo>
                    <a:pt x="93" y="77"/>
                    <a:pt x="95" y="84"/>
                    <a:pt x="98" y="91"/>
                  </a:cubicBezTo>
                  <a:cubicBezTo>
                    <a:pt x="91" y="88"/>
                    <a:pt x="84" y="87"/>
                    <a:pt x="77" y="86"/>
                  </a:cubicBezTo>
                  <a:cubicBezTo>
                    <a:pt x="76" y="86"/>
                    <a:pt x="75" y="87"/>
                    <a:pt x="75" y="88"/>
                  </a:cubicBezTo>
                  <a:cubicBezTo>
                    <a:pt x="74" y="97"/>
                    <a:pt x="79" y="103"/>
                    <a:pt x="83" y="110"/>
                  </a:cubicBezTo>
                  <a:cubicBezTo>
                    <a:pt x="84" y="112"/>
                    <a:pt x="86" y="114"/>
                    <a:pt x="87" y="116"/>
                  </a:cubicBezTo>
                  <a:cubicBezTo>
                    <a:pt x="89" y="121"/>
                    <a:pt x="85" y="120"/>
                    <a:pt x="82" y="119"/>
                  </a:cubicBezTo>
                  <a:cubicBezTo>
                    <a:pt x="78" y="119"/>
                    <a:pt x="74" y="117"/>
                    <a:pt x="69" y="117"/>
                  </a:cubicBezTo>
                  <a:cubicBezTo>
                    <a:pt x="51" y="115"/>
                    <a:pt x="32" y="118"/>
                    <a:pt x="16" y="127"/>
                  </a:cubicBezTo>
                  <a:cubicBezTo>
                    <a:pt x="14" y="128"/>
                    <a:pt x="15" y="131"/>
                    <a:pt x="17" y="131"/>
                  </a:cubicBezTo>
                  <a:cubicBezTo>
                    <a:pt x="29" y="134"/>
                    <a:pt x="40" y="139"/>
                    <a:pt x="49" y="148"/>
                  </a:cubicBezTo>
                  <a:cubicBezTo>
                    <a:pt x="51" y="149"/>
                    <a:pt x="53" y="151"/>
                    <a:pt x="55" y="153"/>
                  </a:cubicBezTo>
                  <a:cubicBezTo>
                    <a:pt x="56" y="155"/>
                    <a:pt x="57" y="157"/>
                    <a:pt x="57" y="159"/>
                  </a:cubicBezTo>
                  <a:cubicBezTo>
                    <a:pt x="55" y="159"/>
                    <a:pt x="53" y="159"/>
                    <a:pt x="52" y="160"/>
                  </a:cubicBezTo>
                  <a:cubicBezTo>
                    <a:pt x="45" y="160"/>
                    <a:pt x="38" y="160"/>
                    <a:pt x="31" y="159"/>
                  </a:cubicBezTo>
                  <a:cubicBezTo>
                    <a:pt x="29" y="159"/>
                    <a:pt x="28" y="162"/>
                    <a:pt x="29" y="163"/>
                  </a:cubicBezTo>
                  <a:cubicBezTo>
                    <a:pt x="37" y="171"/>
                    <a:pt x="45" y="177"/>
                    <a:pt x="55" y="182"/>
                  </a:cubicBezTo>
                  <a:cubicBezTo>
                    <a:pt x="45" y="183"/>
                    <a:pt x="35" y="187"/>
                    <a:pt x="26" y="192"/>
                  </a:cubicBezTo>
                  <a:cubicBezTo>
                    <a:pt x="25" y="193"/>
                    <a:pt x="25" y="194"/>
                    <a:pt x="25" y="195"/>
                  </a:cubicBezTo>
                  <a:cubicBezTo>
                    <a:pt x="29" y="202"/>
                    <a:pt x="36" y="205"/>
                    <a:pt x="43" y="207"/>
                  </a:cubicBezTo>
                  <a:cubicBezTo>
                    <a:pt x="46" y="208"/>
                    <a:pt x="56" y="210"/>
                    <a:pt x="53" y="215"/>
                  </a:cubicBezTo>
                  <a:cubicBezTo>
                    <a:pt x="52" y="216"/>
                    <a:pt x="47" y="217"/>
                    <a:pt x="45" y="218"/>
                  </a:cubicBezTo>
                  <a:cubicBezTo>
                    <a:pt x="43" y="219"/>
                    <a:pt x="41" y="220"/>
                    <a:pt x="39" y="221"/>
                  </a:cubicBezTo>
                  <a:cubicBezTo>
                    <a:pt x="22" y="230"/>
                    <a:pt x="9" y="244"/>
                    <a:pt x="1" y="262"/>
                  </a:cubicBezTo>
                  <a:cubicBezTo>
                    <a:pt x="0" y="263"/>
                    <a:pt x="3" y="265"/>
                    <a:pt x="4" y="264"/>
                  </a:cubicBezTo>
                  <a:cubicBezTo>
                    <a:pt x="15" y="259"/>
                    <a:pt x="28" y="257"/>
                    <a:pt x="40" y="258"/>
                  </a:cubicBezTo>
                  <a:cubicBezTo>
                    <a:pt x="43" y="259"/>
                    <a:pt x="47" y="259"/>
                    <a:pt x="49" y="260"/>
                  </a:cubicBezTo>
                  <a:cubicBezTo>
                    <a:pt x="54" y="263"/>
                    <a:pt x="53" y="263"/>
                    <a:pt x="49" y="267"/>
                  </a:cubicBezTo>
                  <a:cubicBezTo>
                    <a:pt x="44" y="271"/>
                    <a:pt x="38" y="275"/>
                    <a:pt x="32" y="278"/>
                  </a:cubicBezTo>
                  <a:cubicBezTo>
                    <a:pt x="30" y="280"/>
                    <a:pt x="31" y="282"/>
                    <a:pt x="33" y="283"/>
                  </a:cubicBezTo>
                  <a:cubicBezTo>
                    <a:pt x="44" y="285"/>
                    <a:pt x="54" y="284"/>
                    <a:pt x="64" y="282"/>
                  </a:cubicBezTo>
                  <a:cubicBezTo>
                    <a:pt x="57" y="290"/>
                    <a:pt x="51" y="298"/>
                    <a:pt x="47" y="308"/>
                  </a:cubicBezTo>
                  <a:cubicBezTo>
                    <a:pt x="47" y="309"/>
                    <a:pt x="48" y="310"/>
                    <a:pt x="49" y="311"/>
                  </a:cubicBezTo>
                  <a:cubicBezTo>
                    <a:pt x="56" y="314"/>
                    <a:pt x="63" y="312"/>
                    <a:pt x="70" y="310"/>
                  </a:cubicBezTo>
                  <a:cubicBezTo>
                    <a:pt x="72" y="309"/>
                    <a:pt x="75" y="308"/>
                    <a:pt x="77" y="308"/>
                  </a:cubicBezTo>
                  <a:cubicBezTo>
                    <a:pt x="80" y="307"/>
                    <a:pt x="81" y="308"/>
                    <a:pt x="82" y="312"/>
                  </a:cubicBezTo>
                  <a:cubicBezTo>
                    <a:pt x="81" y="312"/>
                    <a:pt x="81" y="313"/>
                    <a:pt x="81" y="314"/>
                  </a:cubicBezTo>
                  <a:cubicBezTo>
                    <a:pt x="79" y="318"/>
                    <a:pt x="76" y="322"/>
                    <a:pt x="74" y="325"/>
                  </a:cubicBezTo>
                  <a:cubicBezTo>
                    <a:pt x="67" y="342"/>
                    <a:pt x="65" y="361"/>
                    <a:pt x="68" y="378"/>
                  </a:cubicBezTo>
                  <a:cubicBezTo>
                    <a:pt x="69" y="380"/>
                    <a:pt x="71" y="381"/>
                    <a:pt x="72" y="379"/>
                  </a:cubicBezTo>
                  <a:cubicBezTo>
                    <a:pt x="78" y="368"/>
                    <a:pt x="87" y="359"/>
                    <a:pt x="97" y="353"/>
                  </a:cubicBezTo>
                  <a:cubicBezTo>
                    <a:pt x="100" y="352"/>
                    <a:pt x="102" y="351"/>
                    <a:pt x="105" y="350"/>
                  </a:cubicBezTo>
                  <a:cubicBezTo>
                    <a:pt x="110" y="347"/>
                    <a:pt x="111" y="351"/>
                    <a:pt x="110" y="356"/>
                  </a:cubicBezTo>
                  <a:cubicBezTo>
                    <a:pt x="108" y="362"/>
                    <a:pt x="106" y="368"/>
                    <a:pt x="103" y="374"/>
                  </a:cubicBezTo>
                  <a:cubicBezTo>
                    <a:pt x="102" y="376"/>
                    <a:pt x="105" y="378"/>
                    <a:pt x="106" y="377"/>
                  </a:cubicBezTo>
                  <a:cubicBezTo>
                    <a:pt x="116" y="372"/>
                    <a:pt x="125" y="366"/>
                    <a:pt x="132" y="358"/>
                  </a:cubicBezTo>
                  <a:cubicBezTo>
                    <a:pt x="130" y="368"/>
                    <a:pt x="131" y="379"/>
                    <a:pt x="133" y="389"/>
                  </a:cubicBezTo>
                  <a:cubicBezTo>
                    <a:pt x="133" y="390"/>
                    <a:pt x="135" y="391"/>
                    <a:pt x="136" y="390"/>
                  </a:cubicBezTo>
                  <a:cubicBezTo>
                    <a:pt x="143" y="389"/>
                    <a:pt x="148" y="383"/>
                    <a:pt x="152" y="377"/>
                  </a:cubicBezTo>
                  <a:cubicBezTo>
                    <a:pt x="154" y="374"/>
                    <a:pt x="160" y="364"/>
                    <a:pt x="163" y="371"/>
                  </a:cubicBezTo>
                  <a:cubicBezTo>
                    <a:pt x="165" y="374"/>
                    <a:pt x="164" y="381"/>
                    <a:pt x="165" y="385"/>
                  </a:cubicBezTo>
                  <a:cubicBezTo>
                    <a:pt x="168" y="403"/>
                    <a:pt x="178" y="420"/>
                    <a:pt x="191" y="433"/>
                  </a:cubicBezTo>
                  <a:cubicBezTo>
                    <a:pt x="193" y="435"/>
                    <a:pt x="196" y="433"/>
                    <a:pt x="195" y="431"/>
                  </a:cubicBezTo>
                  <a:cubicBezTo>
                    <a:pt x="194" y="419"/>
                    <a:pt x="195" y="407"/>
                    <a:pt x="200" y="396"/>
                  </a:cubicBezTo>
                  <a:cubicBezTo>
                    <a:pt x="201" y="394"/>
                    <a:pt x="202" y="391"/>
                    <a:pt x="204" y="389"/>
                  </a:cubicBezTo>
                  <a:cubicBezTo>
                    <a:pt x="205" y="387"/>
                    <a:pt x="206" y="385"/>
                    <a:pt x="209" y="385"/>
                  </a:cubicBezTo>
                  <a:cubicBezTo>
                    <a:pt x="210" y="386"/>
                    <a:pt x="210" y="388"/>
                    <a:pt x="211" y="390"/>
                  </a:cubicBezTo>
                  <a:cubicBezTo>
                    <a:pt x="214" y="396"/>
                    <a:pt x="216" y="402"/>
                    <a:pt x="217" y="409"/>
                  </a:cubicBezTo>
                  <a:cubicBezTo>
                    <a:pt x="218" y="411"/>
                    <a:pt x="220" y="412"/>
                    <a:pt x="221" y="410"/>
                  </a:cubicBezTo>
                  <a:cubicBezTo>
                    <a:pt x="226" y="400"/>
                    <a:pt x="230" y="390"/>
                    <a:pt x="231" y="379"/>
                  </a:cubicBezTo>
                  <a:cubicBezTo>
                    <a:pt x="236" y="388"/>
                    <a:pt x="242" y="397"/>
                    <a:pt x="250" y="403"/>
                  </a:cubicBezTo>
                  <a:cubicBezTo>
                    <a:pt x="251" y="404"/>
                    <a:pt x="252" y="404"/>
                    <a:pt x="253" y="403"/>
                  </a:cubicBezTo>
                  <a:cubicBezTo>
                    <a:pt x="258" y="397"/>
                    <a:pt x="259" y="390"/>
                    <a:pt x="259" y="382"/>
                  </a:cubicBezTo>
                  <a:cubicBezTo>
                    <a:pt x="259" y="380"/>
                    <a:pt x="259" y="378"/>
                    <a:pt x="259" y="377"/>
                  </a:cubicBezTo>
                  <a:cubicBezTo>
                    <a:pt x="259" y="375"/>
                    <a:pt x="259" y="374"/>
                    <a:pt x="259" y="373"/>
                  </a:cubicBezTo>
                  <a:cubicBezTo>
                    <a:pt x="261" y="369"/>
                    <a:pt x="263" y="369"/>
                    <a:pt x="264" y="372"/>
                  </a:cubicBezTo>
                  <a:cubicBezTo>
                    <a:pt x="266" y="372"/>
                    <a:pt x="267" y="375"/>
                    <a:pt x="268" y="377"/>
                  </a:cubicBezTo>
                  <a:cubicBezTo>
                    <a:pt x="270" y="379"/>
                    <a:pt x="272" y="380"/>
                    <a:pt x="274" y="382"/>
                  </a:cubicBezTo>
                  <a:cubicBezTo>
                    <a:pt x="288" y="395"/>
                    <a:pt x="305" y="403"/>
                    <a:pt x="324" y="405"/>
                  </a:cubicBezTo>
                  <a:cubicBezTo>
                    <a:pt x="326" y="405"/>
                    <a:pt x="327" y="402"/>
                    <a:pt x="325" y="401"/>
                  </a:cubicBezTo>
                  <a:cubicBezTo>
                    <a:pt x="317" y="392"/>
                    <a:pt x="311" y="382"/>
                    <a:pt x="308" y="370"/>
                  </a:cubicBezTo>
                  <a:cubicBezTo>
                    <a:pt x="308" y="367"/>
                    <a:pt x="306" y="363"/>
                    <a:pt x="307" y="360"/>
                  </a:cubicBezTo>
                  <a:cubicBezTo>
                    <a:pt x="307" y="359"/>
                    <a:pt x="307" y="358"/>
                    <a:pt x="307" y="357"/>
                  </a:cubicBezTo>
                  <a:cubicBezTo>
                    <a:pt x="309" y="356"/>
                    <a:pt x="311" y="356"/>
                    <a:pt x="313" y="358"/>
                  </a:cubicBezTo>
                  <a:cubicBezTo>
                    <a:pt x="319" y="360"/>
                    <a:pt x="325" y="366"/>
                    <a:pt x="330" y="370"/>
                  </a:cubicBezTo>
                  <a:cubicBezTo>
                    <a:pt x="331" y="371"/>
                    <a:pt x="334" y="370"/>
                    <a:pt x="333" y="368"/>
                  </a:cubicBezTo>
                  <a:cubicBezTo>
                    <a:pt x="332" y="357"/>
                    <a:pt x="328" y="347"/>
                    <a:pt x="323" y="338"/>
                  </a:cubicBezTo>
                  <a:cubicBezTo>
                    <a:pt x="332" y="342"/>
                    <a:pt x="342" y="345"/>
                    <a:pt x="353" y="346"/>
                  </a:cubicBezTo>
                  <a:cubicBezTo>
                    <a:pt x="354" y="346"/>
                    <a:pt x="355" y="345"/>
                    <a:pt x="355" y="344"/>
                  </a:cubicBezTo>
                  <a:cubicBezTo>
                    <a:pt x="356" y="336"/>
                    <a:pt x="352" y="330"/>
                    <a:pt x="347" y="324"/>
                  </a:cubicBezTo>
                  <a:cubicBezTo>
                    <a:pt x="346" y="322"/>
                    <a:pt x="343" y="319"/>
                    <a:pt x="343" y="316"/>
                  </a:cubicBezTo>
                  <a:cubicBezTo>
                    <a:pt x="341" y="315"/>
                    <a:pt x="341" y="314"/>
                    <a:pt x="343" y="313"/>
                  </a:cubicBezTo>
                  <a:cubicBezTo>
                    <a:pt x="345" y="312"/>
                    <a:pt x="346" y="312"/>
                    <a:pt x="348" y="313"/>
                  </a:cubicBezTo>
                  <a:cubicBezTo>
                    <a:pt x="352" y="313"/>
                    <a:pt x="356" y="315"/>
                    <a:pt x="360" y="315"/>
                  </a:cubicBezTo>
                  <a:cubicBezTo>
                    <a:pt x="378" y="317"/>
                    <a:pt x="397" y="313"/>
                    <a:pt x="413" y="304"/>
                  </a:cubicBezTo>
                  <a:cubicBezTo>
                    <a:pt x="415" y="303"/>
                    <a:pt x="414" y="300"/>
                    <a:pt x="412" y="299"/>
                  </a:cubicBezTo>
                  <a:cubicBezTo>
                    <a:pt x="400" y="298"/>
                    <a:pt x="389" y="292"/>
                    <a:pt x="380" y="284"/>
                  </a:cubicBezTo>
                  <a:cubicBezTo>
                    <a:pt x="378" y="283"/>
                    <a:pt x="376" y="281"/>
                    <a:pt x="374" y="278"/>
                  </a:cubicBezTo>
                  <a:cubicBezTo>
                    <a:pt x="372" y="277"/>
                    <a:pt x="372" y="275"/>
                    <a:pt x="372" y="273"/>
                  </a:cubicBezTo>
                  <a:cubicBezTo>
                    <a:pt x="373" y="272"/>
                    <a:pt x="375" y="272"/>
                    <a:pt x="376" y="272"/>
                  </a:cubicBezTo>
                  <a:cubicBezTo>
                    <a:pt x="383" y="271"/>
                    <a:pt x="390" y="271"/>
                    <a:pt x="398" y="272"/>
                  </a:cubicBezTo>
                  <a:cubicBezTo>
                    <a:pt x="400" y="272"/>
                    <a:pt x="401" y="270"/>
                    <a:pt x="399" y="268"/>
                  </a:cubicBezTo>
                  <a:cubicBezTo>
                    <a:pt x="392" y="260"/>
                    <a:pt x="383" y="254"/>
                    <a:pt x="373" y="250"/>
                  </a:cubicBezTo>
                  <a:cubicBezTo>
                    <a:pt x="383" y="248"/>
                    <a:pt x="393" y="245"/>
                    <a:pt x="402" y="239"/>
                  </a:cubicBezTo>
                  <a:cubicBezTo>
                    <a:pt x="403" y="238"/>
                    <a:pt x="403" y="237"/>
                    <a:pt x="403" y="236"/>
                  </a:cubicBezTo>
                  <a:cubicBezTo>
                    <a:pt x="399" y="229"/>
                    <a:pt x="392" y="227"/>
                    <a:pt x="385" y="224"/>
                  </a:cubicBezTo>
                  <a:cubicBezTo>
                    <a:pt x="382" y="223"/>
                    <a:pt x="371" y="221"/>
                    <a:pt x="374" y="217"/>
                  </a:cubicBezTo>
                  <a:cubicBezTo>
                    <a:pt x="375" y="215"/>
                    <a:pt x="381" y="214"/>
                    <a:pt x="382" y="213"/>
                  </a:cubicBezTo>
                  <a:cubicBezTo>
                    <a:pt x="385" y="212"/>
                    <a:pt x="387" y="211"/>
                    <a:pt x="389" y="210"/>
                  </a:cubicBezTo>
                  <a:cubicBezTo>
                    <a:pt x="405" y="201"/>
                    <a:pt x="418" y="186"/>
                    <a:pt x="426" y="169"/>
                  </a:cubicBezTo>
                  <a:cubicBezTo>
                    <a:pt x="426" y="167"/>
                    <a:pt x="424" y="166"/>
                    <a:pt x="422" y="166"/>
                  </a:cubicBezTo>
                  <a:close/>
                  <a:moveTo>
                    <a:pt x="280" y="269"/>
                  </a:moveTo>
                  <a:cubicBezTo>
                    <a:pt x="278" y="274"/>
                    <a:pt x="278" y="279"/>
                    <a:pt x="279" y="284"/>
                  </a:cubicBezTo>
                  <a:cubicBezTo>
                    <a:pt x="275" y="284"/>
                    <a:pt x="271" y="284"/>
                    <a:pt x="267" y="284"/>
                  </a:cubicBezTo>
                  <a:cubicBezTo>
                    <a:pt x="257" y="286"/>
                    <a:pt x="244" y="292"/>
                    <a:pt x="236" y="299"/>
                  </a:cubicBezTo>
                  <a:cubicBezTo>
                    <a:pt x="232" y="302"/>
                    <a:pt x="229" y="305"/>
                    <a:pt x="227" y="310"/>
                  </a:cubicBezTo>
                  <a:cubicBezTo>
                    <a:pt x="217" y="300"/>
                    <a:pt x="200" y="296"/>
                    <a:pt x="186" y="296"/>
                  </a:cubicBezTo>
                  <a:cubicBezTo>
                    <a:pt x="180" y="296"/>
                    <a:pt x="175" y="297"/>
                    <a:pt x="170" y="300"/>
                  </a:cubicBezTo>
                  <a:cubicBezTo>
                    <a:pt x="169" y="295"/>
                    <a:pt x="167" y="290"/>
                    <a:pt x="164" y="285"/>
                  </a:cubicBezTo>
                  <a:cubicBezTo>
                    <a:pt x="159" y="277"/>
                    <a:pt x="150" y="266"/>
                    <a:pt x="141" y="262"/>
                  </a:cubicBezTo>
                  <a:cubicBezTo>
                    <a:pt x="138" y="260"/>
                    <a:pt x="134" y="258"/>
                    <a:pt x="129" y="258"/>
                  </a:cubicBezTo>
                  <a:cubicBezTo>
                    <a:pt x="136" y="245"/>
                    <a:pt x="134" y="229"/>
                    <a:pt x="131" y="215"/>
                  </a:cubicBezTo>
                  <a:cubicBezTo>
                    <a:pt x="129" y="209"/>
                    <a:pt x="126" y="204"/>
                    <a:pt x="122" y="200"/>
                  </a:cubicBezTo>
                  <a:cubicBezTo>
                    <a:pt x="135" y="193"/>
                    <a:pt x="144" y="178"/>
                    <a:pt x="149" y="165"/>
                  </a:cubicBezTo>
                  <a:cubicBezTo>
                    <a:pt x="150" y="161"/>
                    <a:pt x="150" y="156"/>
                    <a:pt x="150" y="152"/>
                  </a:cubicBezTo>
                  <a:cubicBezTo>
                    <a:pt x="153" y="152"/>
                    <a:pt x="156" y="152"/>
                    <a:pt x="159" y="151"/>
                  </a:cubicBezTo>
                  <a:cubicBezTo>
                    <a:pt x="170" y="149"/>
                    <a:pt x="182" y="143"/>
                    <a:pt x="190" y="136"/>
                  </a:cubicBezTo>
                  <a:cubicBezTo>
                    <a:pt x="194" y="133"/>
                    <a:pt x="197" y="129"/>
                    <a:pt x="199" y="125"/>
                  </a:cubicBezTo>
                  <a:cubicBezTo>
                    <a:pt x="209" y="134"/>
                    <a:pt x="225" y="137"/>
                    <a:pt x="239" y="138"/>
                  </a:cubicBezTo>
                  <a:cubicBezTo>
                    <a:pt x="245" y="139"/>
                    <a:pt x="251" y="137"/>
                    <a:pt x="256" y="134"/>
                  </a:cubicBezTo>
                  <a:cubicBezTo>
                    <a:pt x="257" y="139"/>
                    <a:pt x="259" y="144"/>
                    <a:pt x="262" y="149"/>
                  </a:cubicBezTo>
                  <a:cubicBezTo>
                    <a:pt x="268" y="157"/>
                    <a:pt x="277" y="167"/>
                    <a:pt x="286" y="172"/>
                  </a:cubicBezTo>
                  <a:cubicBezTo>
                    <a:pt x="289" y="174"/>
                    <a:pt x="293" y="175"/>
                    <a:pt x="297" y="175"/>
                  </a:cubicBezTo>
                  <a:cubicBezTo>
                    <a:pt x="291" y="188"/>
                    <a:pt x="293" y="205"/>
                    <a:pt x="297" y="219"/>
                  </a:cubicBezTo>
                  <a:cubicBezTo>
                    <a:pt x="299" y="225"/>
                    <a:pt x="302" y="229"/>
                    <a:pt x="306" y="233"/>
                  </a:cubicBezTo>
                  <a:cubicBezTo>
                    <a:pt x="293" y="240"/>
                    <a:pt x="285" y="255"/>
                    <a:pt x="280" y="269"/>
                  </a:cubicBezTo>
                  <a:close/>
                </a:path>
              </a:pathLst>
            </a:custGeom>
            <a:solidFill>
              <a:srgbClr val="F84C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336"/>
            <p:cNvSpPr/>
            <p:nvPr/>
          </p:nvSpPr>
          <p:spPr bwMode="auto">
            <a:xfrm>
              <a:off x="1762125" y="-1042988"/>
              <a:ext cx="869950" cy="869950"/>
            </a:xfrm>
            <a:custGeom>
              <a:avLst/>
              <a:gdLst>
                <a:gd name="T0" fmla="*/ 293 w 309"/>
                <a:gd name="T1" fmla="*/ 125 h 309"/>
                <a:gd name="T2" fmla="*/ 184 w 309"/>
                <a:gd name="T3" fmla="*/ 293 h 309"/>
                <a:gd name="T4" fmla="*/ 16 w 309"/>
                <a:gd name="T5" fmla="*/ 183 h 309"/>
                <a:gd name="T6" fmla="*/ 126 w 309"/>
                <a:gd name="T7" fmla="*/ 16 h 309"/>
                <a:gd name="T8" fmla="*/ 293 w 309"/>
                <a:gd name="T9" fmla="*/ 125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9" h="309">
                  <a:moveTo>
                    <a:pt x="293" y="125"/>
                  </a:moveTo>
                  <a:cubicBezTo>
                    <a:pt x="309" y="202"/>
                    <a:pt x="260" y="277"/>
                    <a:pt x="184" y="293"/>
                  </a:cubicBezTo>
                  <a:cubicBezTo>
                    <a:pt x="107" y="309"/>
                    <a:pt x="32" y="260"/>
                    <a:pt x="16" y="183"/>
                  </a:cubicBezTo>
                  <a:cubicBezTo>
                    <a:pt x="0" y="107"/>
                    <a:pt x="49" y="32"/>
                    <a:pt x="126" y="16"/>
                  </a:cubicBezTo>
                  <a:cubicBezTo>
                    <a:pt x="202" y="0"/>
                    <a:pt x="277" y="49"/>
                    <a:pt x="293" y="125"/>
                  </a:cubicBezTo>
                  <a:close/>
                </a:path>
              </a:pathLst>
            </a:custGeom>
            <a:solidFill>
              <a:srgbClr val="FEC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42"/>
            <p:cNvSpPr>
              <a:spLocks noEditPoints="1"/>
            </p:cNvSpPr>
            <p:nvPr/>
          </p:nvSpPr>
          <p:spPr bwMode="auto">
            <a:xfrm>
              <a:off x="2338388" y="-1385888"/>
              <a:ext cx="501650" cy="407988"/>
            </a:xfrm>
            <a:custGeom>
              <a:avLst/>
              <a:gdLst>
                <a:gd name="T0" fmla="*/ 149 w 178"/>
                <a:gd name="T1" fmla="*/ 4 h 145"/>
                <a:gd name="T2" fmla="*/ 23 w 178"/>
                <a:gd name="T3" fmla="*/ 16 h 145"/>
                <a:gd name="T4" fmla="*/ 27 w 178"/>
                <a:gd name="T5" fmla="*/ 39 h 145"/>
                <a:gd name="T6" fmla="*/ 149 w 178"/>
                <a:gd name="T7" fmla="*/ 128 h 145"/>
                <a:gd name="T8" fmla="*/ 173 w 178"/>
                <a:gd name="T9" fmla="*/ 124 h 145"/>
                <a:gd name="T10" fmla="*/ 149 w 178"/>
                <a:gd name="T11" fmla="*/ 4 h 145"/>
                <a:gd name="T12" fmla="*/ 52 w 178"/>
                <a:gd name="T13" fmla="*/ 34 h 145"/>
                <a:gd name="T14" fmla="*/ 134 w 178"/>
                <a:gd name="T15" fmla="*/ 25 h 145"/>
                <a:gd name="T16" fmla="*/ 134 w 178"/>
                <a:gd name="T17" fmla="*/ 25 h 145"/>
                <a:gd name="T18" fmla="*/ 151 w 178"/>
                <a:gd name="T19" fmla="*/ 106 h 145"/>
                <a:gd name="T20" fmla="*/ 52 w 178"/>
                <a:gd name="T21" fmla="*/ 3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145">
                  <a:moveTo>
                    <a:pt x="149" y="4"/>
                  </a:moveTo>
                  <a:cubicBezTo>
                    <a:pt x="145" y="0"/>
                    <a:pt x="56" y="14"/>
                    <a:pt x="23" y="16"/>
                  </a:cubicBezTo>
                  <a:cubicBezTo>
                    <a:pt x="6" y="17"/>
                    <a:pt x="0" y="16"/>
                    <a:pt x="27" y="39"/>
                  </a:cubicBezTo>
                  <a:cubicBezTo>
                    <a:pt x="66" y="72"/>
                    <a:pt x="105" y="103"/>
                    <a:pt x="149" y="128"/>
                  </a:cubicBezTo>
                  <a:cubicBezTo>
                    <a:pt x="178" y="145"/>
                    <a:pt x="175" y="145"/>
                    <a:pt x="173" y="124"/>
                  </a:cubicBezTo>
                  <a:cubicBezTo>
                    <a:pt x="170" y="85"/>
                    <a:pt x="153" y="8"/>
                    <a:pt x="149" y="4"/>
                  </a:cubicBezTo>
                  <a:close/>
                  <a:moveTo>
                    <a:pt x="52" y="34"/>
                  </a:moveTo>
                  <a:cubicBezTo>
                    <a:pt x="80" y="32"/>
                    <a:pt x="107" y="29"/>
                    <a:pt x="134" y="25"/>
                  </a:cubicBezTo>
                  <a:cubicBezTo>
                    <a:pt x="134" y="25"/>
                    <a:pt x="134" y="25"/>
                    <a:pt x="134" y="25"/>
                  </a:cubicBezTo>
                  <a:cubicBezTo>
                    <a:pt x="143" y="51"/>
                    <a:pt x="149" y="78"/>
                    <a:pt x="151" y="106"/>
                  </a:cubicBezTo>
                  <a:cubicBezTo>
                    <a:pt x="116" y="85"/>
                    <a:pt x="84" y="60"/>
                    <a:pt x="52" y="34"/>
                  </a:cubicBezTo>
                  <a:close/>
                </a:path>
              </a:pathLst>
            </a:custGeom>
            <a:solidFill>
              <a:srgbClr val="72C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343"/>
            <p:cNvSpPr/>
            <p:nvPr/>
          </p:nvSpPr>
          <p:spPr bwMode="auto">
            <a:xfrm>
              <a:off x="2789238" y="-1123950"/>
              <a:ext cx="20637" cy="3175"/>
            </a:xfrm>
            <a:custGeom>
              <a:avLst/>
              <a:gdLst>
                <a:gd name="T0" fmla="*/ 0 w 7"/>
                <a:gd name="T1" fmla="*/ 1 h 1"/>
                <a:gd name="T2" fmla="*/ 6 w 7"/>
                <a:gd name="T3" fmla="*/ 1 h 1"/>
                <a:gd name="T4" fmla="*/ 6 w 7"/>
                <a:gd name="T5" fmla="*/ 0 h 1"/>
                <a:gd name="T6" fmla="*/ 0 w 7"/>
                <a:gd name="T7" fmla="*/ 0 h 1"/>
                <a:gd name="T8" fmla="*/ 0 w 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">
                  <a:moveTo>
                    <a:pt x="0" y="1"/>
                  </a:moveTo>
                  <a:cubicBezTo>
                    <a:pt x="2" y="1"/>
                    <a:pt x="4" y="1"/>
                    <a:pt x="6" y="1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344"/>
            <p:cNvSpPr/>
            <p:nvPr/>
          </p:nvSpPr>
          <p:spPr bwMode="auto">
            <a:xfrm>
              <a:off x="2784475" y="-1158875"/>
              <a:ext cx="22225" cy="6350"/>
            </a:xfrm>
            <a:custGeom>
              <a:avLst/>
              <a:gdLst>
                <a:gd name="T0" fmla="*/ 1 w 8"/>
                <a:gd name="T1" fmla="*/ 2 h 2"/>
                <a:gd name="T2" fmla="*/ 7 w 8"/>
                <a:gd name="T3" fmla="*/ 1 h 2"/>
                <a:gd name="T4" fmla="*/ 7 w 8"/>
                <a:gd name="T5" fmla="*/ 0 h 2"/>
                <a:gd name="T6" fmla="*/ 0 w 8"/>
                <a:gd name="T7" fmla="*/ 1 h 2"/>
                <a:gd name="T8" fmla="*/ 1 w 8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1" y="2"/>
                  </a:moveTo>
                  <a:cubicBezTo>
                    <a:pt x="3" y="1"/>
                    <a:pt x="5" y="1"/>
                    <a:pt x="7" y="1"/>
                  </a:cubicBezTo>
                  <a:cubicBezTo>
                    <a:pt x="8" y="1"/>
                    <a:pt x="8" y="0"/>
                    <a:pt x="7" y="0"/>
                  </a:cubicBezTo>
                  <a:cubicBezTo>
                    <a:pt x="5" y="0"/>
                    <a:pt x="3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45"/>
            <p:cNvSpPr/>
            <p:nvPr/>
          </p:nvSpPr>
          <p:spPr bwMode="auto">
            <a:xfrm>
              <a:off x="2781300" y="-1189038"/>
              <a:ext cx="22225" cy="3175"/>
            </a:xfrm>
            <a:custGeom>
              <a:avLst/>
              <a:gdLst>
                <a:gd name="T0" fmla="*/ 0 w 8"/>
                <a:gd name="T1" fmla="*/ 1 h 1"/>
                <a:gd name="T2" fmla="*/ 7 w 8"/>
                <a:gd name="T3" fmla="*/ 1 h 1"/>
                <a:gd name="T4" fmla="*/ 7 w 8"/>
                <a:gd name="T5" fmla="*/ 0 h 1"/>
                <a:gd name="T6" fmla="*/ 0 w 8"/>
                <a:gd name="T7" fmla="*/ 0 h 1"/>
                <a:gd name="T8" fmla="*/ 0 w 8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">
                  <a:moveTo>
                    <a:pt x="0" y="1"/>
                  </a:moveTo>
                  <a:cubicBezTo>
                    <a:pt x="2" y="1"/>
                    <a:pt x="5" y="1"/>
                    <a:pt x="7" y="1"/>
                  </a:cubicBezTo>
                  <a:cubicBezTo>
                    <a:pt x="8" y="1"/>
                    <a:pt x="8" y="0"/>
                    <a:pt x="7" y="0"/>
                  </a:cubicBezTo>
                  <a:cubicBezTo>
                    <a:pt x="5" y="0"/>
                    <a:pt x="2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46"/>
            <p:cNvSpPr/>
            <p:nvPr/>
          </p:nvSpPr>
          <p:spPr bwMode="auto">
            <a:xfrm>
              <a:off x="2771775" y="-1222375"/>
              <a:ext cx="23812" cy="1588"/>
            </a:xfrm>
            <a:custGeom>
              <a:avLst/>
              <a:gdLst>
                <a:gd name="T0" fmla="*/ 0 w 8"/>
                <a:gd name="T1" fmla="*/ 1 h 1"/>
                <a:gd name="T2" fmla="*/ 7 w 8"/>
                <a:gd name="T3" fmla="*/ 1 h 1"/>
                <a:gd name="T4" fmla="*/ 7 w 8"/>
                <a:gd name="T5" fmla="*/ 0 h 1"/>
                <a:gd name="T6" fmla="*/ 0 w 8"/>
                <a:gd name="T7" fmla="*/ 0 h 1"/>
                <a:gd name="T8" fmla="*/ 0 w 8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">
                  <a:moveTo>
                    <a:pt x="0" y="1"/>
                  </a:moveTo>
                  <a:cubicBezTo>
                    <a:pt x="3" y="1"/>
                    <a:pt x="5" y="1"/>
                    <a:pt x="7" y="1"/>
                  </a:cubicBezTo>
                  <a:cubicBezTo>
                    <a:pt x="8" y="1"/>
                    <a:pt x="8" y="0"/>
                    <a:pt x="7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47"/>
            <p:cNvSpPr/>
            <p:nvPr/>
          </p:nvSpPr>
          <p:spPr bwMode="auto">
            <a:xfrm>
              <a:off x="2763838" y="-1257300"/>
              <a:ext cx="25400" cy="6350"/>
            </a:xfrm>
            <a:custGeom>
              <a:avLst/>
              <a:gdLst>
                <a:gd name="T0" fmla="*/ 1 w 9"/>
                <a:gd name="T1" fmla="*/ 2 h 2"/>
                <a:gd name="T2" fmla="*/ 9 w 9"/>
                <a:gd name="T3" fmla="*/ 1 h 2"/>
                <a:gd name="T4" fmla="*/ 9 w 9"/>
                <a:gd name="T5" fmla="*/ 0 h 2"/>
                <a:gd name="T6" fmla="*/ 1 w 9"/>
                <a:gd name="T7" fmla="*/ 1 h 2"/>
                <a:gd name="T8" fmla="*/ 1 w 9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">
                  <a:moveTo>
                    <a:pt x="1" y="2"/>
                  </a:moveTo>
                  <a:cubicBezTo>
                    <a:pt x="4" y="2"/>
                    <a:pt x="6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6" y="0"/>
                    <a:pt x="4" y="1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48"/>
            <p:cNvSpPr/>
            <p:nvPr/>
          </p:nvSpPr>
          <p:spPr bwMode="auto">
            <a:xfrm>
              <a:off x="2760663" y="-1287463"/>
              <a:ext cx="23812" cy="4763"/>
            </a:xfrm>
            <a:custGeom>
              <a:avLst/>
              <a:gdLst>
                <a:gd name="T0" fmla="*/ 1 w 8"/>
                <a:gd name="T1" fmla="*/ 2 h 2"/>
                <a:gd name="T2" fmla="*/ 8 w 8"/>
                <a:gd name="T3" fmla="*/ 1 h 2"/>
                <a:gd name="T4" fmla="*/ 8 w 8"/>
                <a:gd name="T5" fmla="*/ 0 h 2"/>
                <a:gd name="T6" fmla="*/ 1 w 8"/>
                <a:gd name="T7" fmla="*/ 1 h 2"/>
                <a:gd name="T8" fmla="*/ 1 w 8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1" y="2"/>
                  </a:moveTo>
                  <a:cubicBezTo>
                    <a:pt x="3" y="2"/>
                    <a:pt x="6" y="1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5" y="1"/>
                    <a:pt x="3" y="1"/>
                    <a:pt x="1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49"/>
            <p:cNvSpPr/>
            <p:nvPr/>
          </p:nvSpPr>
          <p:spPr bwMode="auto">
            <a:xfrm>
              <a:off x="2795588" y="-1093788"/>
              <a:ext cx="15875" cy="3175"/>
            </a:xfrm>
            <a:custGeom>
              <a:avLst/>
              <a:gdLst>
                <a:gd name="T0" fmla="*/ 0 w 6"/>
                <a:gd name="T1" fmla="*/ 1 h 1"/>
                <a:gd name="T2" fmla="*/ 6 w 6"/>
                <a:gd name="T3" fmla="*/ 1 h 1"/>
                <a:gd name="T4" fmla="*/ 6 w 6"/>
                <a:gd name="T5" fmla="*/ 0 h 1"/>
                <a:gd name="T6" fmla="*/ 0 w 6"/>
                <a:gd name="T7" fmla="*/ 0 h 1"/>
                <a:gd name="T8" fmla="*/ 0 w 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0" y="1"/>
                  </a:moveTo>
                  <a:cubicBezTo>
                    <a:pt x="2" y="1"/>
                    <a:pt x="4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50"/>
            <p:cNvSpPr/>
            <p:nvPr/>
          </p:nvSpPr>
          <p:spPr bwMode="auto">
            <a:xfrm>
              <a:off x="2435225" y="-1346200"/>
              <a:ext cx="4762" cy="22225"/>
            </a:xfrm>
            <a:custGeom>
              <a:avLst/>
              <a:gdLst>
                <a:gd name="T0" fmla="*/ 2 w 2"/>
                <a:gd name="T1" fmla="*/ 8 h 8"/>
                <a:gd name="T2" fmla="*/ 1 w 2"/>
                <a:gd name="T3" fmla="*/ 1 h 8"/>
                <a:gd name="T4" fmla="*/ 0 w 2"/>
                <a:gd name="T5" fmla="*/ 1 h 8"/>
                <a:gd name="T6" fmla="*/ 1 w 2"/>
                <a:gd name="T7" fmla="*/ 8 h 8"/>
                <a:gd name="T8" fmla="*/ 2 w 2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8">
                  <a:moveTo>
                    <a:pt x="2" y="8"/>
                  </a:moveTo>
                  <a:cubicBezTo>
                    <a:pt x="2" y="5"/>
                    <a:pt x="1" y="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6"/>
                    <a:pt x="1" y="8"/>
                  </a:cubicBezTo>
                  <a:cubicBezTo>
                    <a:pt x="1" y="8"/>
                    <a:pt x="2" y="8"/>
                    <a:pt x="2" y="8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351"/>
            <p:cNvSpPr/>
            <p:nvPr/>
          </p:nvSpPr>
          <p:spPr bwMode="auto">
            <a:xfrm>
              <a:off x="2476500" y="-1349375"/>
              <a:ext cx="9525" cy="22225"/>
            </a:xfrm>
            <a:custGeom>
              <a:avLst/>
              <a:gdLst>
                <a:gd name="T0" fmla="*/ 0 w 3"/>
                <a:gd name="T1" fmla="*/ 1 h 8"/>
                <a:gd name="T2" fmla="*/ 2 w 3"/>
                <a:gd name="T3" fmla="*/ 7 h 8"/>
                <a:gd name="T4" fmla="*/ 3 w 3"/>
                <a:gd name="T5" fmla="*/ 7 h 8"/>
                <a:gd name="T6" fmla="*/ 1 w 3"/>
                <a:gd name="T7" fmla="*/ 0 h 8"/>
                <a:gd name="T8" fmla="*/ 0 w 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8">
                  <a:moveTo>
                    <a:pt x="0" y="1"/>
                  </a:moveTo>
                  <a:cubicBezTo>
                    <a:pt x="1" y="3"/>
                    <a:pt x="1" y="5"/>
                    <a:pt x="2" y="7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2" y="5"/>
                    <a:pt x="2" y="2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352"/>
            <p:cNvSpPr/>
            <p:nvPr/>
          </p:nvSpPr>
          <p:spPr bwMode="auto">
            <a:xfrm>
              <a:off x="2530475" y="-1355725"/>
              <a:ext cx="3175" cy="23813"/>
            </a:xfrm>
            <a:custGeom>
              <a:avLst/>
              <a:gdLst>
                <a:gd name="T0" fmla="*/ 0 w 1"/>
                <a:gd name="T1" fmla="*/ 1 h 8"/>
                <a:gd name="T2" fmla="*/ 1 w 1"/>
                <a:gd name="T3" fmla="*/ 7 h 8"/>
                <a:gd name="T4" fmla="*/ 1 w 1"/>
                <a:gd name="T5" fmla="*/ 7 h 8"/>
                <a:gd name="T6" fmla="*/ 1 w 1"/>
                <a:gd name="T7" fmla="*/ 1 h 8"/>
                <a:gd name="T8" fmla="*/ 0 w 1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8">
                  <a:moveTo>
                    <a:pt x="0" y="1"/>
                  </a:moveTo>
                  <a:cubicBezTo>
                    <a:pt x="0" y="3"/>
                    <a:pt x="0" y="5"/>
                    <a:pt x="1" y="7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5"/>
                    <a:pt x="1" y="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353"/>
            <p:cNvSpPr/>
            <p:nvPr/>
          </p:nvSpPr>
          <p:spPr bwMode="auto">
            <a:xfrm>
              <a:off x="2595563" y="-1360488"/>
              <a:ext cx="4762" cy="19050"/>
            </a:xfrm>
            <a:custGeom>
              <a:avLst/>
              <a:gdLst>
                <a:gd name="T0" fmla="*/ 0 w 2"/>
                <a:gd name="T1" fmla="*/ 1 h 7"/>
                <a:gd name="T2" fmla="*/ 1 w 2"/>
                <a:gd name="T3" fmla="*/ 6 h 7"/>
                <a:gd name="T4" fmla="*/ 2 w 2"/>
                <a:gd name="T5" fmla="*/ 6 h 7"/>
                <a:gd name="T6" fmla="*/ 1 w 2"/>
                <a:gd name="T7" fmla="*/ 0 h 7"/>
                <a:gd name="T8" fmla="*/ 0 w 2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7">
                  <a:moveTo>
                    <a:pt x="0" y="1"/>
                  </a:moveTo>
                  <a:cubicBezTo>
                    <a:pt x="1" y="2"/>
                    <a:pt x="1" y="4"/>
                    <a:pt x="1" y="6"/>
                  </a:cubicBezTo>
                  <a:cubicBezTo>
                    <a:pt x="1" y="7"/>
                    <a:pt x="2" y="7"/>
                    <a:pt x="2" y="6"/>
                  </a:cubicBezTo>
                  <a:cubicBezTo>
                    <a:pt x="2" y="4"/>
                    <a:pt x="1" y="2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54"/>
            <p:cNvSpPr/>
            <p:nvPr/>
          </p:nvSpPr>
          <p:spPr bwMode="auto">
            <a:xfrm>
              <a:off x="2646363" y="-1370013"/>
              <a:ext cx="4762" cy="20638"/>
            </a:xfrm>
            <a:custGeom>
              <a:avLst/>
              <a:gdLst>
                <a:gd name="T0" fmla="*/ 1 w 2"/>
                <a:gd name="T1" fmla="*/ 1 h 7"/>
                <a:gd name="T2" fmla="*/ 1 w 2"/>
                <a:gd name="T3" fmla="*/ 6 h 7"/>
                <a:gd name="T4" fmla="*/ 2 w 2"/>
                <a:gd name="T5" fmla="*/ 6 h 7"/>
                <a:gd name="T6" fmla="*/ 1 w 2"/>
                <a:gd name="T7" fmla="*/ 1 h 7"/>
                <a:gd name="T8" fmla="*/ 1 w 2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7">
                  <a:moveTo>
                    <a:pt x="1" y="1"/>
                  </a:moveTo>
                  <a:cubicBezTo>
                    <a:pt x="1" y="3"/>
                    <a:pt x="1" y="4"/>
                    <a:pt x="1" y="6"/>
                  </a:cubicBezTo>
                  <a:cubicBezTo>
                    <a:pt x="1" y="7"/>
                    <a:pt x="2" y="7"/>
                    <a:pt x="2" y="6"/>
                  </a:cubicBezTo>
                  <a:cubicBezTo>
                    <a:pt x="2" y="4"/>
                    <a:pt x="2" y="2"/>
                    <a:pt x="1" y="1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355"/>
            <p:cNvSpPr/>
            <p:nvPr/>
          </p:nvSpPr>
          <p:spPr bwMode="auto">
            <a:xfrm>
              <a:off x="2687638" y="-1371600"/>
              <a:ext cx="9525" cy="15875"/>
            </a:xfrm>
            <a:custGeom>
              <a:avLst/>
              <a:gdLst>
                <a:gd name="T0" fmla="*/ 0 w 3"/>
                <a:gd name="T1" fmla="*/ 0 h 6"/>
                <a:gd name="T2" fmla="*/ 2 w 3"/>
                <a:gd name="T3" fmla="*/ 6 h 6"/>
                <a:gd name="T4" fmla="*/ 3 w 3"/>
                <a:gd name="T5" fmla="*/ 5 h 6"/>
                <a:gd name="T6" fmla="*/ 1 w 3"/>
                <a:gd name="T7" fmla="*/ 0 h 6"/>
                <a:gd name="T8" fmla="*/ 0 w 3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0" y="0"/>
                  </a:moveTo>
                  <a:cubicBezTo>
                    <a:pt x="1" y="2"/>
                    <a:pt x="1" y="4"/>
                    <a:pt x="2" y="6"/>
                  </a:cubicBezTo>
                  <a:cubicBezTo>
                    <a:pt x="2" y="6"/>
                    <a:pt x="3" y="6"/>
                    <a:pt x="3" y="5"/>
                  </a:cubicBezTo>
                  <a:cubicBezTo>
                    <a:pt x="2" y="4"/>
                    <a:pt x="1" y="2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356"/>
            <p:cNvSpPr/>
            <p:nvPr/>
          </p:nvSpPr>
          <p:spPr bwMode="auto">
            <a:xfrm>
              <a:off x="2727325" y="-1377950"/>
              <a:ext cx="3175" cy="17463"/>
            </a:xfrm>
            <a:custGeom>
              <a:avLst/>
              <a:gdLst>
                <a:gd name="T0" fmla="*/ 0 w 1"/>
                <a:gd name="T1" fmla="*/ 1 h 6"/>
                <a:gd name="T2" fmla="*/ 0 w 1"/>
                <a:gd name="T3" fmla="*/ 6 h 6"/>
                <a:gd name="T4" fmla="*/ 1 w 1"/>
                <a:gd name="T5" fmla="*/ 6 h 6"/>
                <a:gd name="T6" fmla="*/ 1 w 1"/>
                <a:gd name="T7" fmla="*/ 1 h 6"/>
                <a:gd name="T8" fmla="*/ 0 w 1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6">
                  <a:moveTo>
                    <a:pt x="0" y="1"/>
                  </a:moveTo>
                  <a:cubicBezTo>
                    <a:pt x="0" y="3"/>
                    <a:pt x="0" y="4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4"/>
                    <a:pt x="1" y="2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57"/>
            <p:cNvSpPr/>
            <p:nvPr/>
          </p:nvSpPr>
          <p:spPr bwMode="auto">
            <a:xfrm>
              <a:off x="2744788" y="-1338263"/>
              <a:ext cx="25400" cy="6350"/>
            </a:xfrm>
            <a:custGeom>
              <a:avLst/>
              <a:gdLst>
                <a:gd name="T0" fmla="*/ 1 w 9"/>
                <a:gd name="T1" fmla="*/ 2 h 2"/>
                <a:gd name="T2" fmla="*/ 9 w 9"/>
                <a:gd name="T3" fmla="*/ 1 h 2"/>
                <a:gd name="T4" fmla="*/ 9 w 9"/>
                <a:gd name="T5" fmla="*/ 0 h 2"/>
                <a:gd name="T6" fmla="*/ 1 w 9"/>
                <a:gd name="T7" fmla="*/ 2 h 2"/>
                <a:gd name="T8" fmla="*/ 1 w 9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">
                  <a:moveTo>
                    <a:pt x="1" y="2"/>
                  </a:moveTo>
                  <a:cubicBezTo>
                    <a:pt x="4" y="2"/>
                    <a:pt x="6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6" y="1"/>
                    <a:pt x="3" y="1"/>
                    <a:pt x="1" y="2"/>
                  </a:cubicBezTo>
                  <a:cubicBezTo>
                    <a:pt x="0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58"/>
            <p:cNvSpPr/>
            <p:nvPr/>
          </p:nvSpPr>
          <p:spPr bwMode="auto">
            <a:xfrm>
              <a:off x="1373188" y="-682625"/>
              <a:ext cx="319087" cy="698500"/>
            </a:xfrm>
            <a:custGeom>
              <a:avLst/>
              <a:gdLst>
                <a:gd name="T0" fmla="*/ 110 w 113"/>
                <a:gd name="T1" fmla="*/ 238 h 248"/>
                <a:gd name="T2" fmla="*/ 112 w 113"/>
                <a:gd name="T3" fmla="*/ 233 h 248"/>
                <a:gd name="T4" fmla="*/ 63 w 113"/>
                <a:gd name="T5" fmla="*/ 72 h 248"/>
                <a:gd name="T6" fmla="*/ 38 w 113"/>
                <a:gd name="T7" fmla="*/ 3 h 248"/>
                <a:gd name="T8" fmla="*/ 32 w 113"/>
                <a:gd name="T9" fmla="*/ 1 h 248"/>
                <a:gd name="T10" fmla="*/ 17 w 113"/>
                <a:gd name="T11" fmla="*/ 9 h 248"/>
                <a:gd name="T12" fmla="*/ 2 w 113"/>
                <a:gd name="T13" fmla="*/ 18 h 248"/>
                <a:gd name="T14" fmla="*/ 0 w 113"/>
                <a:gd name="T15" fmla="*/ 23 h 248"/>
                <a:gd name="T16" fmla="*/ 26 w 113"/>
                <a:gd name="T17" fmla="*/ 92 h 248"/>
                <a:gd name="T18" fmla="*/ 40 w 113"/>
                <a:gd name="T19" fmla="*/ 124 h 248"/>
                <a:gd name="T20" fmla="*/ 40 w 113"/>
                <a:gd name="T21" fmla="*/ 124 h 248"/>
                <a:gd name="T22" fmla="*/ 41 w 113"/>
                <a:gd name="T23" fmla="*/ 129 h 248"/>
                <a:gd name="T24" fmla="*/ 76 w 113"/>
                <a:gd name="T25" fmla="*/ 245 h 248"/>
                <a:gd name="T26" fmla="*/ 81 w 113"/>
                <a:gd name="T27" fmla="*/ 248 h 248"/>
                <a:gd name="T28" fmla="*/ 110 w 113"/>
                <a:gd name="T29" fmla="*/ 23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3" h="248">
                  <a:moveTo>
                    <a:pt x="110" y="238"/>
                  </a:moveTo>
                  <a:cubicBezTo>
                    <a:pt x="112" y="238"/>
                    <a:pt x="113" y="235"/>
                    <a:pt x="112" y="233"/>
                  </a:cubicBezTo>
                  <a:cubicBezTo>
                    <a:pt x="106" y="214"/>
                    <a:pt x="79" y="121"/>
                    <a:pt x="63" y="72"/>
                  </a:cubicBezTo>
                  <a:cubicBezTo>
                    <a:pt x="56" y="53"/>
                    <a:pt x="42" y="15"/>
                    <a:pt x="38" y="3"/>
                  </a:cubicBezTo>
                  <a:cubicBezTo>
                    <a:pt x="37" y="0"/>
                    <a:pt x="34" y="0"/>
                    <a:pt x="32" y="1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9"/>
                    <a:pt x="0" y="21"/>
                    <a:pt x="0" y="23"/>
                  </a:cubicBezTo>
                  <a:cubicBezTo>
                    <a:pt x="4" y="33"/>
                    <a:pt x="18" y="72"/>
                    <a:pt x="26" y="92"/>
                  </a:cubicBezTo>
                  <a:cubicBezTo>
                    <a:pt x="31" y="103"/>
                    <a:pt x="35" y="114"/>
                    <a:pt x="40" y="124"/>
                  </a:cubicBezTo>
                  <a:cubicBezTo>
                    <a:pt x="40" y="124"/>
                    <a:pt x="40" y="124"/>
                    <a:pt x="40" y="124"/>
                  </a:cubicBezTo>
                  <a:cubicBezTo>
                    <a:pt x="40" y="126"/>
                    <a:pt x="41" y="128"/>
                    <a:pt x="41" y="129"/>
                  </a:cubicBezTo>
                  <a:cubicBezTo>
                    <a:pt x="53" y="163"/>
                    <a:pt x="72" y="229"/>
                    <a:pt x="76" y="245"/>
                  </a:cubicBezTo>
                  <a:cubicBezTo>
                    <a:pt x="77" y="247"/>
                    <a:pt x="79" y="248"/>
                    <a:pt x="81" y="248"/>
                  </a:cubicBezTo>
                  <a:lnTo>
                    <a:pt x="110" y="238"/>
                  </a:lnTo>
                  <a:close/>
                </a:path>
              </a:pathLst>
            </a:custGeom>
            <a:solidFill>
              <a:srgbClr val="8B7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59"/>
            <p:cNvSpPr/>
            <p:nvPr/>
          </p:nvSpPr>
          <p:spPr bwMode="auto">
            <a:xfrm>
              <a:off x="1427163" y="-622300"/>
              <a:ext cx="36512" cy="23813"/>
            </a:xfrm>
            <a:custGeom>
              <a:avLst/>
              <a:gdLst>
                <a:gd name="T0" fmla="*/ 7 w 13"/>
                <a:gd name="T1" fmla="*/ 9 h 9"/>
                <a:gd name="T2" fmla="*/ 7 w 13"/>
                <a:gd name="T3" fmla="*/ 0 h 9"/>
                <a:gd name="T4" fmla="*/ 7 w 13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9">
                  <a:moveTo>
                    <a:pt x="7" y="9"/>
                  </a:moveTo>
                  <a:cubicBezTo>
                    <a:pt x="13" y="9"/>
                    <a:pt x="13" y="0"/>
                    <a:pt x="7" y="0"/>
                  </a:cubicBezTo>
                  <a:cubicBezTo>
                    <a:pt x="0" y="0"/>
                    <a:pt x="0" y="9"/>
                    <a:pt x="7" y="9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60"/>
            <p:cNvSpPr/>
            <p:nvPr/>
          </p:nvSpPr>
          <p:spPr bwMode="auto">
            <a:xfrm>
              <a:off x="1646238" y="-42863"/>
              <a:ext cx="31750" cy="14288"/>
            </a:xfrm>
            <a:custGeom>
              <a:avLst/>
              <a:gdLst>
                <a:gd name="T0" fmla="*/ 1 w 11"/>
                <a:gd name="T1" fmla="*/ 4 h 5"/>
                <a:gd name="T2" fmla="*/ 10 w 11"/>
                <a:gd name="T3" fmla="*/ 1 h 5"/>
                <a:gd name="T4" fmla="*/ 10 w 11"/>
                <a:gd name="T5" fmla="*/ 0 h 5"/>
                <a:gd name="T6" fmla="*/ 1 w 11"/>
                <a:gd name="T7" fmla="*/ 4 h 5"/>
                <a:gd name="T8" fmla="*/ 1 w 11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" y="4"/>
                  </a:moveTo>
                  <a:cubicBezTo>
                    <a:pt x="4" y="3"/>
                    <a:pt x="7" y="2"/>
                    <a:pt x="10" y="1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7" y="1"/>
                    <a:pt x="4" y="3"/>
                    <a:pt x="1" y="4"/>
                  </a:cubicBezTo>
                  <a:cubicBezTo>
                    <a:pt x="0" y="4"/>
                    <a:pt x="1" y="5"/>
                    <a:pt x="1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61"/>
            <p:cNvSpPr/>
            <p:nvPr/>
          </p:nvSpPr>
          <p:spPr bwMode="auto">
            <a:xfrm>
              <a:off x="1631950" y="-93663"/>
              <a:ext cx="31750" cy="17463"/>
            </a:xfrm>
            <a:custGeom>
              <a:avLst/>
              <a:gdLst>
                <a:gd name="T0" fmla="*/ 1 w 11"/>
                <a:gd name="T1" fmla="*/ 5 h 6"/>
                <a:gd name="T2" fmla="*/ 11 w 11"/>
                <a:gd name="T3" fmla="*/ 1 h 6"/>
                <a:gd name="T4" fmla="*/ 11 w 11"/>
                <a:gd name="T5" fmla="*/ 1 h 6"/>
                <a:gd name="T6" fmla="*/ 0 w 11"/>
                <a:gd name="T7" fmla="*/ 5 h 6"/>
                <a:gd name="T8" fmla="*/ 1 w 11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1" y="5"/>
                  </a:moveTo>
                  <a:cubicBezTo>
                    <a:pt x="4" y="4"/>
                    <a:pt x="7" y="2"/>
                    <a:pt x="11" y="1"/>
                  </a:cubicBezTo>
                  <a:cubicBezTo>
                    <a:pt x="11" y="1"/>
                    <a:pt x="11" y="0"/>
                    <a:pt x="11" y="1"/>
                  </a:cubicBezTo>
                  <a:cubicBezTo>
                    <a:pt x="7" y="2"/>
                    <a:pt x="4" y="3"/>
                    <a:pt x="0" y="5"/>
                  </a:cubicBezTo>
                  <a:cubicBezTo>
                    <a:pt x="0" y="5"/>
                    <a:pt x="0" y="6"/>
                    <a:pt x="1" y="5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62"/>
            <p:cNvSpPr/>
            <p:nvPr/>
          </p:nvSpPr>
          <p:spPr bwMode="auto">
            <a:xfrm>
              <a:off x="1616075" y="-163513"/>
              <a:ext cx="26987" cy="11113"/>
            </a:xfrm>
            <a:custGeom>
              <a:avLst/>
              <a:gdLst>
                <a:gd name="T0" fmla="*/ 0 w 10"/>
                <a:gd name="T1" fmla="*/ 4 h 4"/>
                <a:gd name="T2" fmla="*/ 10 w 10"/>
                <a:gd name="T3" fmla="*/ 1 h 4"/>
                <a:gd name="T4" fmla="*/ 9 w 10"/>
                <a:gd name="T5" fmla="*/ 0 h 4"/>
                <a:gd name="T6" fmla="*/ 0 w 10"/>
                <a:gd name="T7" fmla="*/ 3 h 4"/>
                <a:gd name="T8" fmla="*/ 0 w 10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cubicBezTo>
                    <a:pt x="4" y="4"/>
                    <a:pt x="7" y="2"/>
                    <a:pt x="10" y="1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6" y="2"/>
                    <a:pt x="3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63"/>
            <p:cNvSpPr/>
            <p:nvPr/>
          </p:nvSpPr>
          <p:spPr bwMode="auto">
            <a:xfrm>
              <a:off x="1595438" y="-242888"/>
              <a:ext cx="34925" cy="14288"/>
            </a:xfrm>
            <a:custGeom>
              <a:avLst/>
              <a:gdLst>
                <a:gd name="T0" fmla="*/ 1 w 12"/>
                <a:gd name="T1" fmla="*/ 5 h 5"/>
                <a:gd name="T2" fmla="*/ 12 w 12"/>
                <a:gd name="T3" fmla="*/ 1 h 5"/>
                <a:gd name="T4" fmla="*/ 11 w 12"/>
                <a:gd name="T5" fmla="*/ 0 h 5"/>
                <a:gd name="T6" fmla="*/ 1 w 12"/>
                <a:gd name="T7" fmla="*/ 4 h 5"/>
                <a:gd name="T8" fmla="*/ 1 w 1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5">
                  <a:moveTo>
                    <a:pt x="1" y="5"/>
                  </a:moveTo>
                  <a:cubicBezTo>
                    <a:pt x="4" y="3"/>
                    <a:pt x="8" y="2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8" y="1"/>
                    <a:pt x="4" y="3"/>
                    <a:pt x="1" y="4"/>
                  </a:cubicBezTo>
                  <a:cubicBezTo>
                    <a:pt x="0" y="4"/>
                    <a:pt x="0" y="5"/>
                    <a:pt x="1" y="5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64"/>
            <p:cNvSpPr/>
            <p:nvPr/>
          </p:nvSpPr>
          <p:spPr bwMode="auto">
            <a:xfrm>
              <a:off x="1570038" y="-323850"/>
              <a:ext cx="22225" cy="7938"/>
            </a:xfrm>
            <a:custGeom>
              <a:avLst/>
              <a:gdLst>
                <a:gd name="T0" fmla="*/ 0 w 8"/>
                <a:gd name="T1" fmla="*/ 3 h 3"/>
                <a:gd name="T2" fmla="*/ 7 w 8"/>
                <a:gd name="T3" fmla="*/ 0 h 3"/>
                <a:gd name="T4" fmla="*/ 7 w 8"/>
                <a:gd name="T5" fmla="*/ 0 h 3"/>
                <a:gd name="T6" fmla="*/ 0 w 8"/>
                <a:gd name="T7" fmla="*/ 2 h 3"/>
                <a:gd name="T8" fmla="*/ 0 w 8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">
                  <a:moveTo>
                    <a:pt x="0" y="3"/>
                  </a:moveTo>
                  <a:cubicBezTo>
                    <a:pt x="3" y="2"/>
                    <a:pt x="5" y="1"/>
                    <a:pt x="7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5" y="1"/>
                    <a:pt x="2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65"/>
            <p:cNvSpPr/>
            <p:nvPr/>
          </p:nvSpPr>
          <p:spPr bwMode="auto">
            <a:xfrm>
              <a:off x="1543050" y="-414338"/>
              <a:ext cx="30162" cy="11113"/>
            </a:xfrm>
            <a:custGeom>
              <a:avLst/>
              <a:gdLst>
                <a:gd name="T0" fmla="*/ 1 w 11"/>
                <a:gd name="T1" fmla="*/ 4 h 4"/>
                <a:gd name="T2" fmla="*/ 11 w 11"/>
                <a:gd name="T3" fmla="*/ 1 h 4"/>
                <a:gd name="T4" fmla="*/ 11 w 11"/>
                <a:gd name="T5" fmla="*/ 1 h 4"/>
                <a:gd name="T6" fmla="*/ 1 w 11"/>
                <a:gd name="T7" fmla="*/ 3 h 4"/>
                <a:gd name="T8" fmla="*/ 1 w 11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4">
                  <a:moveTo>
                    <a:pt x="1" y="4"/>
                  </a:moveTo>
                  <a:cubicBezTo>
                    <a:pt x="4" y="3"/>
                    <a:pt x="8" y="2"/>
                    <a:pt x="11" y="1"/>
                  </a:cubicBezTo>
                  <a:cubicBezTo>
                    <a:pt x="11" y="1"/>
                    <a:pt x="11" y="0"/>
                    <a:pt x="11" y="1"/>
                  </a:cubicBezTo>
                  <a:cubicBezTo>
                    <a:pt x="7" y="1"/>
                    <a:pt x="4" y="2"/>
                    <a:pt x="1" y="3"/>
                  </a:cubicBezTo>
                  <a:cubicBezTo>
                    <a:pt x="0" y="4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66"/>
            <p:cNvSpPr/>
            <p:nvPr/>
          </p:nvSpPr>
          <p:spPr bwMode="auto">
            <a:xfrm>
              <a:off x="1511300" y="-498475"/>
              <a:ext cx="28575" cy="7938"/>
            </a:xfrm>
            <a:custGeom>
              <a:avLst/>
              <a:gdLst>
                <a:gd name="T0" fmla="*/ 1 w 10"/>
                <a:gd name="T1" fmla="*/ 3 h 3"/>
                <a:gd name="T2" fmla="*/ 10 w 10"/>
                <a:gd name="T3" fmla="*/ 1 h 3"/>
                <a:gd name="T4" fmla="*/ 9 w 10"/>
                <a:gd name="T5" fmla="*/ 0 h 3"/>
                <a:gd name="T6" fmla="*/ 0 w 10"/>
                <a:gd name="T7" fmla="*/ 2 h 3"/>
                <a:gd name="T8" fmla="*/ 1 w 10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">
                  <a:moveTo>
                    <a:pt x="1" y="3"/>
                  </a:moveTo>
                  <a:cubicBezTo>
                    <a:pt x="4" y="2"/>
                    <a:pt x="7" y="2"/>
                    <a:pt x="10" y="1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6" y="1"/>
                    <a:pt x="3" y="2"/>
                    <a:pt x="0" y="2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67"/>
            <p:cNvSpPr/>
            <p:nvPr/>
          </p:nvSpPr>
          <p:spPr bwMode="auto">
            <a:xfrm>
              <a:off x="1489075" y="-566738"/>
              <a:ext cx="25400" cy="14288"/>
            </a:xfrm>
            <a:custGeom>
              <a:avLst/>
              <a:gdLst>
                <a:gd name="T0" fmla="*/ 1 w 9"/>
                <a:gd name="T1" fmla="*/ 4 h 5"/>
                <a:gd name="T2" fmla="*/ 8 w 9"/>
                <a:gd name="T3" fmla="*/ 0 h 5"/>
                <a:gd name="T4" fmla="*/ 8 w 9"/>
                <a:gd name="T5" fmla="*/ 0 h 5"/>
                <a:gd name="T6" fmla="*/ 1 w 9"/>
                <a:gd name="T7" fmla="*/ 4 h 5"/>
                <a:gd name="T8" fmla="*/ 1 w 9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1" y="4"/>
                  </a:moveTo>
                  <a:cubicBezTo>
                    <a:pt x="3" y="2"/>
                    <a:pt x="6" y="1"/>
                    <a:pt x="8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5" y="0"/>
                    <a:pt x="3" y="1"/>
                    <a:pt x="1" y="4"/>
                  </a:cubicBezTo>
                  <a:cubicBezTo>
                    <a:pt x="0" y="4"/>
                    <a:pt x="1" y="5"/>
                    <a:pt x="1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 rot="21413290">
            <a:off x="6457733" y="5312542"/>
            <a:ext cx="1790073" cy="869756"/>
            <a:chOff x="7516872" y="1005282"/>
            <a:chExt cx="4296479" cy="2087563"/>
          </a:xfrm>
        </p:grpSpPr>
        <p:sp>
          <p:nvSpPr>
            <p:cNvPr id="41" name="Freeform 6"/>
            <p:cNvSpPr/>
            <p:nvPr/>
          </p:nvSpPr>
          <p:spPr bwMode="auto">
            <a:xfrm>
              <a:off x="8601134" y="1005282"/>
              <a:ext cx="1503362" cy="946150"/>
            </a:xfrm>
            <a:custGeom>
              <a:avLst/>
              <a:gdLst>
                <a:gd name="T0" fmla="*/ 0 w 536"/>
                <a:gd name="T1" fmla="*/ 82 h 337"/>
                <a:gd name="T2" fmla="*/ 442 w 536"/>
                <a:gd name="T3" fmla="*/ 122 h 337"/>
                <a:gd name="T4" fmla="*/ 536 w 536"/>
                <a:gd name="T5" fmla="*/ 290 h 337"/>
                <a:gd name="T6" fmla="*/ 532 w 536"/>
                <a:gd name="T7" fmla="*/ 306 h 337"/>
                <a:gd name="T8" fmla="*/ 513 w 536"/>
                <a:gd name="T9" fmla="*/ 313 h 337"/>
                <a:gd name="T10" fmla="*/ 262 w 536"/>
                <a:gd name="T11" fmla="*/ 336 h 337"/>
                <a:gd name="T12" fmla="*/ 237 w 536"/>
                <a:gd name="T13" fmla="*/ 332 h 337"/>
                <a:gd name="T14" fmla="*/ 226 w 536"/>
                <a:gd name="T15" fmla="*/ 316 h 337"/>
                <a:gd name="T16" fmla="*/ 0 w 536"/>
                <a:gd name="T17" fmla="*/ 82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6" h="337">
                  <a:moveTo>
                    <a:pt x="0" y="82"/>
                  </a:moveTo>
                  <a:cubicBezTo>
                    <a:pt x="135" y="0"/>
                    <a:pt x="321" y="21"/>
                    <a:pt x="442" y="122"/>
                  </a:cubicBezTo>
                  <a:cubicBezTo>
                    <a:pt x="493" y="164"/>
                    <a:pt x="535" y="224"/>
                    <a:pt x="536" y="290"/>
                  </a:cubicBezTo>
                  <a:cubicBezTo>
                    <a:pt x="536" y="295"/>
                    <a:pt x="535" y="302"/>
                    <a:pt x="532" y="306"/>
                  </a:cubicBezTo>
                  <a:cubicBezTo>
                    <a:pt x="527" y="311"/>
                    <a:pt x="520" y="312"/>
                    <a:pt x="513" y="313"/>
                  </a:cubicBezTo>
                  <a:cubicBezTo>
                    <a:pt x="429" y="321"/>
                    <a:pt x="346" y="329"/>
                    <a:pt x="262" y="336"/>
                  </a:cubicBezTo>
                  <a:cubicBezTo>
                    <a:pt x="253" y="337"/>
                    <a:pt x="244" y="337"/>
                    <a:pt x="237" y="332"/>
                  </a:cubicBezTo>
                  <a:cubicBezTo>
                    <a:pt x="232" y="328"/>
                    <a:pt x="229" y="322"/>
                    <a:pt x="226" y="316"/>
                  </a:cubicBezTo>
                  <a:cubicBezTo>
                    <a:pt x="184" y="214"/>
                    <a:pt x="98" y="130"/>
                    <a:pt x="0" y="82"/>
                  </a:cubicBezTo>
                </a:path>
              </a:pathLst>
            </a:custGeom>
            <a:solidFill>
              <a:srgbClr val="A32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7"/>
            <p:cNvSpPr/>
            <p:nvPr/>
          </p:nvSpPr>
          <p:spPr bwMode="auto">
            <a:xfrm>
              <a:off x="10544234" y="1084657"/>
              <a:ext cx="1257300" cy="687388"/>
            </a:xfrm>
            <a:custGeom>
              <a:avLst/>
              <a:gdLst>
                <a:gd name="T0" fmla="*/ 443 w 448"/>
                <a:gd name="T1" fmla="*/ 44 h 245"/>
                <a:gd name="T2" fmla="*/ 178 w 448"/>
                <a:gd name="T3" fmla="*/ 5 h 245"/>
                <a:gd name="T4" fmla="*/ 98 w 448"/>
                <a:gd name="T5" fmla="*/ 26 h 245"/>
                <a:gd name="T6" fmla="*/ 5 w 448"/>
                <a:gd name="T7" fmla="*/ 96 h 245"/>
                <a:gd name="T8" fmla="*/ 12 w 448"/>
                <a:gd name="T9" fmla="*/ 107 h 245"/>
                <a:gd name="T10" fmla="*/ 15 w 448"/>
                <a:gd name="T11" fmla="*/ 105 h 245"/>
                <a:gd name="T12" fmla="*/ 199 w 448"/>
                <a:gd name="T13" fmla="*/ 244 h 245"/>
                <a:gd name="T14" fmla="*/ 214 w 448"/>
                <a:gd name="T15" fmla="*/ 243 h 245"/>
                <a:gd name="T16" fmla="*/ 445 w 448"/>
                <a:gd name="T17" fmla="*/ 53 h 245"/>
                <a:gd name="T18" fmla="*/ 443 w 448"/>
                <a:gd name="T19" fmla="*/ 44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245">
                  <a:moveTo>
                    <a:pt x="443" y="44"/>
                  </a:moveTo>
                  <a:cubicBezTo>
                    <a:pt x="357" y="23"/>
                    <a:pt x="248" y="16"/>
                    <a:pt x="178" y="5"/>
                  </a:cubicBezTo>
                  <a:cubicBezTo>
                    <a:pt x="139" y="0"/>
                    <a:pt x="134" y="12"/>
                    <a:pt x="98" y="26"/>
                  </a:cubicBezTo>
                  <a:cubicBezTo>
                    <a:pt x="64" y="39"/>
                    <a:pt x="30" y="70"/>
                    <a:pt x="5" y="96"/>
                  </a:cubicBezTo>
                  <a:cubicBezTo>
                    <a:pt x="0" y="102"/>
                    <a:pt x="6" y="109"/>
                    <a:pt x="12" y="107"/>
                  </a:cubicBezTo>
                  <a:cubicBezTo>
                    <a:pt x="13" y="106"/>
                    <a:pt x="14" y="106"/>
                    <a:pt x="15" y="105"/>
                  </a:cubicBezTo>
                  <a:cubicBezTo>
                    <a:pt x="199" y="244"/>
                    <a:pt x="199" y="244"/>
                    <a:pt x="199" y="244"/>
                  </a:cubicBezTo>
                  <a:cubicBezTo>
                    <a:pt x="198" y="245"/>
                    <a:pt x="213" y="244"/>
                    <a:pt x="214" y="243"/>
                  </a:cubicBezTo>
                  <a:cubicBezTo>
                    <a:pt x="290" y="189"/>
                    <a:pt x="394" y="108"/>
                    <a:pt x="445" y="53"/>
                  </a:cubicBezTo>
                  <a:cubicBezTo>
                    <a:pt x="448" y="50"/>
                    <a:pt x="446" y="45"/>
                    <a:pt x="443" y="44"/>
                  </a:cubicBezTo>
                </a:path>
              </a:pathLst>
            </a:custGeom>
            <a:solidFill>
              <a:srgbClr val="DDA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9"/>
            <p:cNvSpPr/>
            <p:nvPr/>
          </p:nvSpPr>
          <p:spPr bwMode="auto">
            <a:xfrm flipH="1">
              <a:off x="9031347" y="215621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E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"/>
            <p:cNvSpPr/>
            <p:nvPr/>
          </p:nvSpPr>
          <p:spPr bwMode="auto">
            <a:xfrm>
              <a:off x="8761472" y="1092594"/>
              <a:ext cx="2386012" cy="1155700"/>
            </a:xfrm>
            <a:custGeom>
              <a:avLst/>
              <a:gdLst>
                <a:gd name="T0" fmla="*/ 830 w 851"/>
                <a:gd name="T1" fmla="*/ 114 h 412"/>
                <a:gd name="T2" fmla="*/ 798 w 851"/>
                <a:gd name="T3" fmla="*/ 101 h 412"/>
                <a:gd name="T4" fmla="*/ 774 w 851"/>
                <a:gd name="T5" fmla="*/ 72 h 412"/>
                <a:gd name="T6" fmla="*/ 771 w 851"/>
                <a:gd name="T7" fmla="*/ 28 h 412"/>
                <a:gd name="T8" fmla="*/ 784 w 851"/>
                <a:gd name="T9" fmla="*/ 5 h 412"/>
                <a:gd name="T10" fmla="*/ 783 w 851"/>
                <a:gd name="T11" fmla="*/ 1 h 412"/>
                <a:gd name="T12" fmla="*/ 1 w 851"/>
                <a:gd name="T13" fmla="*/ 208 h 412"/>
                <a:gd name="T14" fmla="*/ 28 w 851"/>
                <a:gd name="T15" fmla="*/ 215 h 412"/>
                <a:gd name="T16" fmla="*/ 25 w 851"/>
                <a:gd name="T17" fmla="*/ 220 h 412"/>
                <a:gd name="T18" fmla="*/ 37 w 851"/>
                <a:gd name="T19" fmla="*/ 309 h 412"/>
                <a:gd name="T20" fmla="*/ 52 w 851"/>
                <a:gd name="T21" fmla="*/ 368 h 412"/>
                <a:gd name="T22" fmla="*/ 66 w 851"/>
                <a:gd name="T23" fmla="*/ 412 h 412"/>
                <a:gd name="T24" fmla="*/ 262 w 851"/>
                <a:gd name="T25" fmla="*/ 383 h 412"/>
                <a:gd name="T26" fmla="*/ 462 w 851"/>
                <a:gd name="T27" fmla="*/ 344 h 412"/>
                <a:gd name="T28" fmla="*/ 658 w 851"/>
                <a:gd name="T29" fmla="*/ 298 h 412"/>
                <a:gd name="T30" fmla="*/ 754 w 851"/>
                <a:gd name="T31" fmla="*/ 273 h 412"/>
                <a:gd name="T32" fmla="*/ 850 w 851"/>
                <a:gd name="T33" fmla="*/ 239 h 412"/>
                <a:gd name="T34" fmla="*/ 831 w 851"/>
                <a:gd name="T35" fmla="*/ 216 h 412"/>
                <a:gd name="T36" fmla="*/ 812 w 851"/>
                <a:gd name="T37" fmla="*/ 178 h 412"/>
                <a:gd name="T38" fmla="*/ 815 w 851"/>
                <a:gd name="T39" fmla="*/ 135 h 412"/>
                <a:gd name="T40" fmla="*/ 830 w 851"/>
                <a:gd name="T41" fmla="*/ 114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51" h="412">
                  <a:moveTo>
                    <a:pt x="830" y="114"/>
                  </a:moveTo>
                  <a:cubicBezTo>
                    <a:pt x="829" y="112"/>
                    <a:pt x="810" y="111"/>
                    <a:pt x="798" y="101"/>
                  </a:cubicBezTo>
                  <a:cubicBezTo>
                    <a:pt x="788" y="93"/>
                    <a:pt x="780" y="83"/>
                    <a:pt x="774" y="72"/>
                  </a:cubicBezTo>
                  <a:cubicBezTo>
                    <a:pt x="767" y="59"/>
                    <a:pt x="763" y="42"/>
                    <a:pt x="771" y="28"/>
                  </a:cubicBezTo>
                  <a:cubicBezTo>
                    <a:pt x="775" y="19"/>
                    <a:pt x="779" y="14"/>
                    <a:pt x="784" y="5"/>
                  </a:cubicBezTo>
                  <a:cubicBezTo>
                    <a:pt x="786" y="3"/>
                    <a:pt x="785" y="0"/>
                    <a:pt x="783" y="1"/>
                  </a:cubicBezTo>
                  <a:cubicBezTo>
                    <a:pt x="781" y="1"/>
                    <a:pt x="252" y="146"/>
                    <a:pt x="1" y="208"/>
                  </a:cubicBezTo>
                  <a:cubicBezTo>
                    <a:pt x="0" y="208"/>
                    <a:pt x="28" y="215"/>
                    <a:pt x="28" y="215"/>
                  </a:cubicBezTo>
                  <a:cubicBezTo>
                    <a:pt x="26" y="216"/>
                    <a:pt x="24" y="218"/>
                    <a:pt x="25" y="220"/>
                  </a:cubicBezTo>
                  <a:cubicBezTo>
                    <a:pt x="31" y="262"/>
                    <a:pt x="28" y="268"/>
                    <a:pt x="37" y="309"/>
                  </a:cubicBezTo>
                  <a:cubicBezTo>
                    <a:pt x="41" y="329"/>
                    <a:pt x="46" y="348"/>
                    <a:pt x="52" y="368"/>
                  </a:cubicBezTo>
                  <a:cubicBezTo>
                    <a:pt x="57" y="382"/>
                    <a:pt x="64" y="412"/>
                    <a:pt x="66" y="412"/>
                  </a:cubicBezTo>
                  <a:cubicBezTo>
                    <a:pt x="131" y="409"/>
                    <a:pt x="198" y="394"/>
                    <a:pt x="262" y="383"/>
                  </a:cubicBezTo>
                  <a:cubicBezTo>
                    <a:pt x="329" y="372"/>
                    <a:pt x="396" y="359"/>
                    <a:pt x="462" y="344"/>
                  </a:cubicBezTo>
                  <a:cubicBezTo>
                    <a:pt x="527" y="329"/>
                    <a:pt x="593" y="316"/>
                    <a:pt x="658" y="298"/>
                  </a:cubicBezTo>
                  <a:cubicBezTo>
                    <a:pt x="690" y="288"/>
                    <a:pt x="723" y="283"/>
                    <a:pt x="754" y="273"/>
                  </a:cubicBezTo>
                  <a:cubicBezTo>
                    <a:pt x="784" y="264"/>
                    <a:pt x="851" y="244"/>
                    <a:pt x="850" y="239"/>
                  </a:cubicBezTo>
                  <a:cubicBezTo>
                    <a:pt x="847" y="229"/>
                    <a:pt x="837" y="224"/>
                    <a:pt x="831" y="216"/>
                  </a:cubicBezTo>
                  <a:cubicBezTo>
                    <a:pt x="821" y="205"/>
                    <a:pt x="815" y="192"/>
                    <a:pt x="812" y="178"/>
                  </a:cubicBezTo>
                  <a:cubicBezTo>
                    <a:pt x="808" y="163"/>
                    <a:pt x="808" y="149"/>
                    <a:pt x="815" y="135"/>
                  </a:cubicBezTo>
                  <a:cubicBezTo>
                    <a:pt x="819" y="126"/>
                    <a:pt x="831" y="118"/>
                    <a:pt x="830" y="114"/>
                  </a:cubicBezTo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任意多边形: 形状 44"/>
            <p:cNvSpPr/>
            <p:nvPr/>
          </p:nvSpPr>
          <p:spPr bwMode="auto">
            <a:xfrm>
              <a:off x="8902994" y="1578421"/>
              <a:ext cx="2242745" cy="668990"/>
            </a:xfrm>
            <a:custGeom>
              <a:avLst/>
              <a:gdLst>
                <a:gd name="connsiteX0" fmla="*/ 2134660 w 2242745"/>
                <a:gd name="connsiteY0" fmla="*/ 0 h 668990"/>
                <a:gd name="connsiteX1" fmla="*/ 2136171 w 2242745"/>
                <a:gd name="connsiteY1" fmla="*/ 12597 h 668990"/>
                <a:gd name="connsiteX2" fmla="*/ 2189442 w 2242745"/>
                <a:gd name="connsiteY2" fmla="*/ 119191 h 668990"/>
                <a:gd name="connsiteX3" fmla="*/ 2242714 w 2242745"/>
                <a:gd name="connsiteY3" fmla="*/ 183708 h 668990"/>
                <a:gd name="connsiteX4" fmla="*/ 1973552 w 2242745"/>
                <a:gd name="connsiteY4" fmla="*/ 279082 h 668990"/>
                <a:gd name="connsiteX5" fmla="*/ 1704390 w 2242745"/>
                <a:gd name="connsiteY5" fmla="*/ 349209 h 668990"/>
                <a:gd name="connsiteX6" fmla="*/ 1154850 w 2242745"/>
                <a:gd name="connsiteY6" fmla="*/ 478243 h 668990"/>
                <a:gd name="connsiteX7" fmla="*/ 594095 w 2242745"/>
                <a:gd name="connsiteY7" fmla="*/ 587642 h 668990"/>
                <a:gd name="connsiteX8" fmla="*/ 44555 w 2242745"/>
                <a:gd name="connsiteY8" fmla="*/ 668990 h 668990"/>
                <a:gd name="connsiteX9" fmla="*/ 5303 w 2242745"/>
                <a:gd name="connsiteY9" fmla="*/ 545566 h 668990"/>
                <a:gd name="connsiteX10" fmla="*/ 0 w 2242745"/>
                <a:gd name="connsiteY10" fmla="*/ 524698 h 668990"/>
                <a:gd name="connsiteX11" fmla="*/ 416011 w 2242745"/>
                <a:gd name="connsiteY11" fmla="*/ 425815 h 668990"/>
                <a:gd name="connsiteX12" fmla="*/ 1073795 w 2242745"/>
                <a:gd name="connsiteY12" fmla="*/ 271070 h 668990"/>
                <a:gd name="connsiteX13" fmla="*/ 1738238 w 2242745"/>
                <a:gd name="connsiteY13" fmla="*/ 111062 h 668990"/>
                <a:gd name="connsiteX14" fmla="*/ 2032611 w 2242745"/>
                <a:gd name="connsiteY14" fmla="*/ 32461 h 668990"/>
                <a:gd name="connsiteX15" fmla="*/ 2057843 w 2242745"/>
                <a:gd name="connsiteY15" fmla="*/ 15618 h 668990"/>
                <a:gd name="connsiteX16" fmla="*/ 2077468 w 2242745"/>
                <a:gd name="connsiteY16" fmla="*/ 18425 h 668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42745" h="668990">
                  <a:moveTo>
                    <a:pt x="2134660" y="0"/>
                  </a:moveTo>
                  <a:lnTo>
                    <a:pt x="2136171" y="12597"/>
                  </a:lnTo>
                  <a:cubicBezTo>
                    <a:pt x="2144582" y="51869"/>
                    <a:pt x="2161405" y="88335"/>
                    <a:pt x="2189442" y="119191"/>
                  </a:cubicBezTo>
                  <a:cubicBezTo>
                    <a:pt x="2206265" y="141632"/>
                    <a:pt x="2234303" y="155657"/>
                    <a:pt x="2242714" y="183708"/>
                  </a:cubicBezTo>
                  <a:cubicBezTo>
                    <a:pt x="2245518" y="197734"/>
                    <a:pt x="2057665" y="253836"/>
                    <a:pt x="1973552" y="279082"/>
                  </a:cubicBezTo>
                  <a:cubicBezTo>
                    <a:pt x="1886635" y="307133"/>
                    <a:pt x="1794111" y="321158"/>
                    <a:pt x="1704390" y="349209"/>
                  </a:cubicBezTo>
                  <a:cubicBezTo>
                    <a:pt x="1522144" y="399701"/>
                    <a:pt x="1337095" y="436167"/>
                    <a:pt x="1154850" y="478243"/>
                  </a:cubicBezTo>
                  <a:cubicBezTo>
                    <a:pt x="969801" y="520320"/>
                    <a:pt x="781948" y="556786"/>
                    <a:pt x="594095" y="587642"/>
                  </a:cubicBezTo>
                  <a:cubicBezTo>
                    <a:pt x="414654" y="618498"/>
                    <a:pt x="226801" y="660575"/>
                    <a:pt x="44555" y="668990"/>
                  </a:cubicBezTo>
                  <a:cubicBezTo>
                    <a:pt x="38948" y="668990"/>
                    <a:pt x="19321" y="584837"/>
                    <a:pt x="5303" y="545566"/>
                  </a:cubicBezTo>
                  <a:lnTo>
                    <a:pt x="0" y="524698"/>
                  </a:lnTo>
                  <a:lnTo>
                    <a:pt x="416011" y="425815"/>
                  </a:lnTo>
                  <a:cubicBezTo>
                    <a:pt x="635740" y="374233"/>
                    <a:pt x="855118" y="323003"/>
                    <a:pt x="1073795" y="271070"/>
                  </a:cubicBezTo>
                  <a:cubicBezTo>
                    <a:pt x="1295276" y="217734"/>
                    <a:pt x="1516757" y="164398"/>
                    <a:pt x="1738238" y="111062"/>
                  </a:cubicBezTo>
                  <a:cubicBezTo>
                    <a:pt x="1836362" y="85797"/>
                    <a:pt x="1934486" y="60533"/>
                    <a:pt x="2032611" y="32461"/>
                  </a:cubicBezTo>
                  <a:cubicBezTo>
                    <a:pt x="2038218" y="21232"/>
                    <a:pt x="2046629" y="15618"/>
                    <a:pt x="2057843" y="15618"/>
                  </a:cubicBezTo>
                  <a:cubicBezTo>
                    <a:pt x="2066253" y="18425"/>
                    <a:pt x="2071860" y="18425"/>
                    <a:pt x="2077468" y="18425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Freeform 11"/>
            <p:cNvSpPr/>
            <p:nvPr/>
          </p:nvSpPr>
          <p:spPr bwMode="auto">
            <a:xfrm>
              <a:off x="8859897" y="1900632"/>
              <a:ext cx="1281112" cy="1192213"/>
            </a:xfrm>
            <a:custGeom>
              <a:avLst/>
              <a:gdLst>
                <a:gd name="T0" fmla="*/ 0 w 457"/>
                <a:gd name="T1" fmla="*/ 393 h 425"/>
                <a:gd name="T2" fmla="*/ 403 w 457"/>
                <a:gd name="T3" fmla="*/ 207 h 425"/>
                <a:gd name="T4" fmla="*/ 436 w 457"/>
                <a:gd name="T5" fmla="*/ 18 h 425"/>
                <a:gd name="T6" fmla="*/ 426 w 457"/>
                <a:gd name="T7" fmla="*/ 4 h 425"/>
                <a:gd name="T8" fmla="*/ 406 w 457"/>
                <a:gd name="T9" fmla="*/ 4 h 425"/>
                <a:gd name="T10" fmla="*/ 162 w 457"/>
                <a:gd name="T11" fmla="*/ 66 h 425"/>
                <a:gd name="T12" fmla="*/ 140 w 457"/>
                <a:gd name="T13" fmla="*/ 78 h 425"/>
                <a:gd name="T14" fmla="*/ 135 w 457"/>
                <a:gd name="T15" fmla="*/ 97 h 425"/>
                <a:gd name="T16" fmla="*/ 0 w 457"/>
                <a:gd name="T17" fmla="*/ 39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425">
                  <a:moveTo>
                    <a:pt x="0" y="393"/>
                  </a:moveTo>
                  <a:cubicBezTo>
                    <a:pt x="154" y="425"/>
                    <a:pt x="323" y="343"/>
                    <a:pt x="403" y="207"/>
                  </a:cubicBezTo>
                  <a:cubicBezTo>
                    <a:pt x="437" y="150"/>
                    <a:pt x="457" y="80"/>
                    <a:pt x="436" y="18"/>
                  </a:cubicBezTo>
                  <a:cubicBezTo>
                    <a:pt x="434" y="12"/>
                    <a:pt x="431" y="7"/>
                    <a:pt x="426" y="4"/>
                  </a:cubicBezTo>
                  <a:cubicBezTo>
                    <a:pt x="420" y="0"/>
                    <a:pt x="413" y="2"/>
                    <a:pt x="406" y="4"/>
                  </a:cubicBezTo>
                  <a:cubicBezTo>
                    <a:pt x="325" y="24"/>
                    <a:pt x="243" y="44"/>
                    <a:pt x="162" y="66"/>
                  </a:cubicBezTo>
                  <a:cubicBezTo>
                    <a:pt x="153" y="68"/>
                    <a:pt x="144" y="71"/>
                    <a:pt x="140" y="78"/>
                  </a:cubicBezTo>
                  <a:cubicBezTo>
                    <a:pt x="136" y="83"/>
                    <a:pt x="136" y="90"/>
                    <a:pt x="135" y="97"/>
                  </a:cubicBezTo>
                  <a:cubicBezTo>
                    <a:pt x="129" y="207"/>
                    <a:pt x="76" y="314"/>
                    <a:pt x="0" y="393"/>
                  </a:cubicBezTo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2"/>
            <p:cNvSpPr/>
            <p:nvPr/>
          </p:nvSpPr>
          <p:spPr bwMode="auto">
            <a:xfrm>
              <a:off x="7516872" y="1900632"/>
              <a:ext cx="915987" cy="501650"/>
            </a:xfrm>
            <a:custGeom>
              <a:avLst/>
              <a:gdLst>
                <a:gd name="T0" fmla="*/ 197 w 327"/>
                <a:gd name="T1" fmla="*/ 8 h 179"/>
                <a:gd name="T2" fmla="*/ 148 w 327"/>
                <a:gd name="T3" fmla="*/ 21 h 179"/>
                <a:gd name="T4" fmla="*/ 74 w 327"/>
                <a:gd name="T5" fmla="*/ 38 h 179"/>
                <a:gd name="T6" fmla="*/ 126 w 327"/>
                <a:gd name="T7" fmla="*/ 55 h 179"/>
                <a:gd name="T8" fmla="*/ 0 w 327"/>
                <a:gd name="T9" fmla="*/ 111 h 179"/>
                <a:gd name="T10" fmla="*/ 107 w 327"/>
                <a:gd name="T11" fmla="*/ 122 h 179"/>
                <a:gd name="T12" fmla="*/ 84 w 327"/>
                <a:gd name="T13" fmla="*/ 163 h 179"/>
                <a:gd name="T14" fmla="*/ 160 w 327"/>
                <a:gd name="T15" fmla="*/ 153 h 179"/>
                <a:gd name="T16" fmla="*/ 127 w 327"/>
                <a:gd name="T17" fmla="*/ 179 h 179"/>
                <a:gd name="T18" fmla="*/ 182 w 327"/>
                <a:gd name="T19" fmla="*/ 168 h 179"/>
                <a:gd name="T20" fmla="*/ 248 w 327"/>
                <a:gd name="T21" fmla="*/ 149 h 179"/>
                <a:gd name="T22" fmla="*/ 299 w 327"/>
                <a:gd name="T23" fmla="*/ 104 h 179"/>
                <a:gd name="T24" fmla="*/ 197 w 327"/>
                <a:gd name="T25" fmla="*/ 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7" h="179">
                  <a:moveTo>
                    <a:pt x="197" y="8"/>
                  </a:moveTo>
                  <a:cubicBezTo>
                    <a:pt x="183" y="10"/>
                    <a:pt x="161" y="17"/>
                    <a:pt x="148" y="21"/>
                  </a:cubicBezTo>
                  <a:cubicBezTo>
                    <a:pt x="124" y="27"/>
                    <a:pt x="97" y="30"/>
                    <a:pt x="74" y="38"/>
                  </a:cubicBezTo>
                  <a:cubicBezTo>
                    <a:pt x="92" y="39"/>
                    <a:pt x="111" y="45"/>
                    <a:pt x="126" y="55"/>
                  </a:cubicBezTo>
                  <a:cubicBezTo>
                    <a:pt x="85" y="75"/>
                    <a:pt x="43" y="94"/>
                    <a:pt x="0" y="111"/>
                  </a:cubicBezTo>
                  <a:cubicBezTo>
                    <a:pt x="36" y="116"/>
                    <a:pt x="71" y="120"/>
                    <a:pt x="107" y="122"/>
                  </a:cubicBezTo>
                  <a:cubicBezTo>
                    <a:pt x="99" y="136"/>
                    <a:pt x="91" y="149"/>
                    <a:pt x="84" y="163"/>
                  </a:cubicBezTo>
                  <a:cubicBezTo>
                    <a:pt x="109" y="165"/>
                    <a:pt x="136" y="162"/>
                    <a:pt x="160" y="153"/>
                  </a:cubicBezTo>
                  <a:cubicBezTo>
                    <a:pt x="151" y="164"/>
                    <a:pt x="139" y="172"/>
                    <a:pt x="127" y="179"/>
                  </a:cubicBezTo>
                  <a:cubicBezTo>
                    <a:pt x="145" y="175"/>
                    <a:pt x="163" y="171"/>
                    <a:pt x="182" y="168"/>
                  </a:cubicBezTo>
                  <a:cubicBezTo>
                    <a:pt x="204" y="163"/>
                    <a:pt x="227" y="158"/>
                    <a:pt x="248" y="149"/>
                  </a:cubicBezTo>
                  <a:cubicBezTo>
                    <a:pt x="269" y="139"/>
                    <a:pt x="289" y="124"/>
                    <a:pt x="299" y="104"/>
                  </a:cubicBezTo>
                  <a:cubicBezTo>
                    <a:pt x="327" y="27"/>
                    <a:pt x="250" y="0"/>
                    <a:pt x="197" y="8"/>
                  </a:cubicBezTo>
                  <a:close/>
                </a:path>
              </a:pathLst>
            </a:custGeom>
            <a:solidFill>
              <a:srgbClr val="FE4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3"/>
            <p:cNvSpPr/>
            <p:nvPr/>
          </p:nvSpPr>
          <p:spPr bwMode="auto">
            <a:xfrm>
              <a:off x="7858184" y="1989532"/>
              <a:ext cx="485775" cy="265113"/>
            </a:xfrm>
            <a:custGeom>
              <a:avLst/>
              <a:gdLst>
                <a:gd name="T0" fmla="*/ 104 w 173"/>
                <a:gd name="T1" fmla="*/ 4 h 94"/>
                <a:gd name="T2" fmla="*/ 78 w 173"/>
                <a:gd name="T3" fmla="*/ 11 h 94"/>
                <a:gd name="T4" fmla="*/ 39 w 173"/>
                <a:gd name="T5" fmla="*/ 20 h 94"/>
                <a:gd name="T6" fmla="*/ 67 w 173"/>
                <a:gd name="T7" fmla="*/ 29 h 94"/>
                <a:gd name="T8" fmla="*/ 0 w 173"/>
                <a:gd name="T9" fmla="*/ 58 h 94"/>
                <a:gd name="T10" fmla="*/ 57 w 173"/>
                <a:gd name="T11" fmla="*/ 64 h 94"/>
                <a:gd name="T12" fmla="*/ 44 w 173"/>
                <a:gd name="T13" fmla="*/ 86 h 94"/>
                <a:gd name="T14" fmla="*/ 84 w 173"/>
                <a:gd name="T15" fmla="*/ 81 h 94"/>
                <a:gd name="T16" fmla="*/ 67 w 173"/>
                <a:gd name="T17" fmla="*/ 94 h 94"/>
                <a:gd name="T18" fmla="*/ 96 w 173"/>
                <a:gd name="T19" fmla="*/ 88 h 94"/>
                <a:gd name="T20" fmla="*/ 131 w 173"/>
                <a:gd name="T21" fmla="*/ 78 h 94"/>
                <a:gd name="T22" fmla="*/ 158 w 173"/>
                <a:gd name="T23" fmla="*/ 55 h 94"/>
                <a:gd name="T24" fmla="*/ 104 w 173"/>
                <a:gd name="T25" fmla="*/ 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94">
                  <a:moveTo>
                    <a:pt x="104" y="4"/>
                  </a:moveTo>
                  <a:cubicBezTo>
                    <a:pt x="96" y="5"/>
                    <a:pt x="85" y="9"/>
                    <a:pt x="78" y="11"/>
                  </a:cubicBezTo>
                  <a:cubicBezTo>
                    <a:pt x="65" y="14"/>
                    <a:pt x="51" y="16"/>
                    <a:pt x="39" y="20"/>
                  </a:cubicBezTo>
                  <a:cubicBezTo>
                    <a:pt x="49" y="20"/>
                    <a:pt x="59" y="24"/>
                    <a:pt x="67" y="29"/>
                  </a:cubicBezTo>
                  <a:cubicBezTo>
                    <a:pt x="45" y="40"/>
                    <a:pt x="23" y="50"/>
                    <a:pt x="0" y="58"/>
                  </a:cubicBezTo>
                  <a:cubicBezTo>
                    <a:pt x="19" y="61"/>
                    <a:pt x="38" y="63"/>
                    <a:pt x="57" y="64"/>
                  </a:cubicBezTo>
                  <a:cubicBezTo>
                    <a:pt x="53" y="72"/>
                    <a:pt x="48" y="79"/>
                    <a:pt x="44" y="86"/>
                  </a:cubicBezTo>
                  <a:cubicBezTo>
                    <a:pt x="58" y="87"/>
                    <a:pt x="72" y="85"/>
                    <a:pt x="84" y="81"/>
                  </a:cubicBezTo>
                  <a:cubicBezTo>
                    <a:pt x="80" y="86"/>
                    <a:pt x="74" y="91"/>
                    <a:pt x="67" y="94"/>
                  </a:cubicBezTo>
                  <a:cubicBezTo>
                    <a:pt x="77" y="92"/>
                    <a:pt x="86" y="90"/>
                    <a:pt x="96" y="88"/>
                  </a:cubicBezTo>
                  <a:cubicBezTo>
                    <a:pt x="108" y="86"/>
                    <a:pt x="120" y="83"/>
                    <a:pt x="131" y="78"/>
                  </a:cubicBezTo>
                  <a:cubicBezTo>
                    <a:pt x="142" y="73"/>
                    <a:pt x="152" y="66"/>
                    <a:pt x="158" y="55"/>
                  </a:cubicBezTo>
                  <a:cubicBezTo>
                    <a:pt x="173" y="14"/>
                    <a:pt x="132" y="0"/>
                    <a:pt x="104" y="4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5"/>
            <p:cNvSpPr/>
            <p:nvPr/>
          </p:nvSpPr>
          <p:spPr bwMode="auto">
            <a:xfrm>
              <a:off x="8293159" y="1662507"/>
              <a:ext cx="558800" cy="687388"/>
            </a:xfrm>
            <a:custGeom>
              <a:avLst/>
              <a:gdLst>
                <a:gd name="T0" fmla="*/ 181 w 199"/>
                <a:gd name="T1" fmla="*/ 145 h 245"/>
                <a:gd name="T2" fmla="*/ 151 w 199"/>
                <a:gd name="T3" fmla="*/ 21 h 245"/>
                <a:gd name="T4" fmla="*/ 94 w 199"/>
                <a:gd name="T5" fmla="*/ 16 h 245"/>
                <a:gd name="T6" fmla="*/ 17 w 199"/>
                <a:gd name="T7" fmla="*/ 50 h 245"/>
                <a:gd name="T8" fmla="*/ 13 w 199"/>
                <a:gd name="T9" fmla="*/ 126 h 245"/>
                <a:gd name="T10" fmla="*/ 32 w 199"/>
                <a:gd name="T11" fmla="*/ 213 h 245"/>
                <a:gd name="T12" fmla="*/ 76 w 199"/>
                <a:gd name="T13" fmla="*/ 243 h 245"/>
                <a:gd name="T14" fmla="*/ 125 w 199"/>
                <a:gd name="T15" fmla="*/ 233 h 245"/>
                <a:gd name="T16" fmla="*/ 178 w 199"/>
                <a:gd name="T17" fmla="*/ 221 h 245"/>
                <a:gd name="T18" fmla="*/ 197 w 199"/>
                <a:gd name="T19" fmla="*/ 210 h 245"/>
                <a:gd name="T20" fmla="*/ 181 w 199"/>
                <a:gd name="T21" fmla="*/ 1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245">
                  <a:moveTo>
                    <a:pt x="181" y="145"/>
                  </a:moveTo>
                  <a:cubicBezTo>
                    <a:pt x="173" y="113"/>
                    <a:pt x="155" y="30"/>
                    <a:pt x="151" y="21"/>
                  </a:cubicBezTo>
                  <a:cubicBezTo>
                    <a:pt x="140" y="0"/>
                    <a:pt x="113" y="13"/>
                    <a:pt x="94" y="16"/>
                  </a:cubicBezTo>
                  <a:cubicBezTo>
                    <a:pt x="66" y="20"/>
                    <a:pt x="34" y="27"/>
                    <a:pt x="17" y="50"/>
                  </a:cubicBezTo>
                  <a:cubicBezTo>
                    <a:pt x="0" y="74"/>
                    <a:pt x="8" y="99"/>
                    <a:pt x="13" y="126"/>
                  </a:cubicBezTo>
                  <a:cubicBezTo>
                    <a:pt x="18" y="156"/>
                    <a:pt x="20" y="177"/>
                    <a:pt x="32" y="213"/>
                  </a:cubicBezTo>
                  <a:cubicBezTo>
                    <a:pt x="40" y="237"/>
                    <a:pt x="51" y="245"/>
                    <a:pt x="76" y="243"/>
                  </a:cubicBezTo>
                  <a:cubicBezTo>
                    <a:pt x="88" y="242"/>
                    <a:pt x="114" y="236"/>
                    <a:pt x="125" y="233"/>
                  </a:cubicBezTo>
                  <a:cubicBezTo>
                    <a:pt x="142" y="229"/>
                    <a:pt x="162" y="228"/>
                    <a:pt x="178" y="221"/>
                  </a:cubicBezTo>
                  <a:cubicBezTo>
                    <a:pt x="189" y="216"/>
                    <a:pt x="199" y="222"/>
                    <a:pt x="197" y="210"/>
                  </a:cubicBezTo>
                  <a:cubicBezTo>
                    <a:pt x="195" y="191"/>
                    <a:pt x="186" y="164"/>
                    <a:pt x="181" y="145"/>
                  </a:cubicBezTo>
                  <a:close/>
                </a:path>
              </a:pathLst>
            </a:custGeom>
            <a:solidFill>
              <a:srgbClr val="FD4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6"/>
            <p:cNvSpPr/>
            <p:nvPr/>
          </p:nvSpPr>
          <p:spPr bwMode="auto">
            <a:xfrm>
              <a:off x="8647172" y="1611707"/>
              <a:ext cx="461962" cy="681038"/>
            </a:xfrm>
            <a:custGeom>
              <a:avLst/>
              <a:gdLst>
                <a:gd name="T0" fmla="*/ 123 w 165"/>
                <a:gd name="T1" fmla="*/ 0 h 243"/>
                <a:gd name="T2" fmla="*/ 165 w 165"/>
                <a:gd name="T3" fmla="*/ 221 h 243"/>
                <a:gd name="T4" fmla="*/ 45 w 165"/>
                <a:gd name="T5" fmla="*/ 243 h 243"/>
                <a:gd name="T6" fmla="*/ 0 w 165"/>
                <a:gd name="T7" fmla="*/ 27 h 243"/>
                <a:gd name="T8" fmla="*/ 123 w 165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243">
                  <a:moveTo>
                    <a:pt x="123" y="0"/>
                  </a:moveTo>
                  <a:cubicBezTo>
                    <a:pt x="123" y="0"/>
                    <a:pt x="157" y="193"/>
                    <a:pt x="165" y="221"/>
                  </a:cubicBezTo>
                  <a:cubicBezTo>
                    <a:pt x="165" y="221"/>
                    <a:pt x="74" y="238"/>
                    <a:pt x="45" y="243"/>
                  </a:cubicBezTo>
                  <a:cubicBezTo>
                    <a:pt x="45" y="243"/>
                    <a:pt x="33" y="106"/>
                    <a:pt x="0" y="27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3177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7"/>
            <p:cNvSpPr/>
            <p:nvPr/>
          </p:nvSpPr>
          <p:spPr bwMode="auto">
            <a:xfrm>
              <a:off x="8632884" y="1676794"/>
              <a:ext cx="158750" cy="619125"/>
            </a:xfrm>
            <a:custGeom>
              <a:avLst/>
              <a:gdLst>
                <a:gd name="T0" fmla="*/ 56 w 57"/>
                <a:gd name="T1" fmla="*/ 214 h 221"/>
                <a:gd name="T2" fmla="*/ 12 w 57"/>
                <a:gd name="T3" fmla="*/ 7 h 221"/>
                <a:gd name="T4" fmla="*/ 3 w 57"/>
                <a:gd name="T5" fmla="*/ 12 h 221"/>
                <a:gd name="T6" fmla="*/ 45 w 57"/>
                <a:gd name="T7" fmla="*/ 214 h 221"/>
                <a:gd name="T8" fmla="*/ 56 w 57"/>
                <a:gd name="T9" fmla="*/ 21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221">
                  <a:moveTo>
                    <a:pt x="56" y="214"/>
                  </a:moveTo>
                  <a:cubicBezTo>
                    <a:pt x="57" y="143"/>
                    <a:pt x="42" y="72"/>
                    <a:pt x="12" y="7"/>
                  </a:cubicBezTo>
                  <a:cubicBezTo>
                    <a:pt x="9" y="0"/>
                    <a:pt x="0" y="6"/>
                    <a:pt x="3" y="12"/>
                  </a:cubicBezTo>
                  <a:cubicBezTo>
                    <a:pt x="31" y="76"/>
                    <a:pt x="46" y="144"/>
                    <a:pt x="45" y="214"/>
                  </a:cubicBezTo>
                  <a:cubicBezTo>
                    <a:pt x="45" y="221"/>
                    <a:pt x="56" y="221"/>
                    <a:pt x="56" y="214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8"/>
            <p:cNvSpPr/>
            <p:nvPr/>
          </p:nvSpPr>
          <p:spPr bwMode="auto">
            <a:xfrm>
              <a:off x="8947209" y="1605357"/>
              <a:ext cx="173037" cy="639763"/>
            </a:xfrm>
            <a:custGeom>
              <a:avLst/>
              <a:gdLst>
                <a:gd name="T0" fmla="*/ 61 w 62"/>
                <a:gd name="T1" fmla="*/ 220 h 228"/>
                <a:gd name="T2" fmla="*/ 14 w 62"/>
                <a:gd name="T3" fmla="*/ 8 h 228"/>
                <a:gd name="T4" fmla="*/ 3 w 62"/>
                <a:gd name="T5" fmla="*/ 11 h 228"/>
                <a:gd name="T6" fmla="*/ 49 w 62"/>
                <a:gd name="T7" fmla="*/ 220 h 228"/>
                <a:gd name="T8" fmla="*/ 61 w 62"/>
                <a:gd name="T9" fmla="*/ 22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228">
                  <a:moveTo>
                    <a:pt x="61" y="220"/>
                  </a:moveTo>
                  <a:cubicBezTo>
                    <a:pt x="56" y="147"/>
                    <a:pt x="40" y="76"/>
                    <a:pt x="14" y="8"/>
                  </a:cubicBezTo>
                  <a:cubicBezTo>
                    <a:pt x="12" y="0"/>
                    <a:pt x="0" y="4"/>
                    <a:pt x="3" y="11"/>
                  </a:cubicBezTo>
                  <a:cubicBezTo>
                    <a:pt x="28" y="78"/>
                    <a:pt x="44" y="148"/>
                    <a:pt x="49" y="220"/>
                  </a:cubicBezTo>
                  <a:cubicBezTo>
                    <a:pt x="50" y="228"/>
                    <a:pt x="62" y="228"/>
                    <a:pt x="61" y="220"/>
                  </a:cubicBezTo>
                  <a:close/>
                </a:path>
              </a:pathLst>
            </a:custGeom>
            <a:solidFill>
              <a:srgbClr val="468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9"/>
            <p:cNvSpPr/>
            <p:nvPr/>
          </p:nvSpPr>
          <p:spPr bwMode="auto">
            <a:xfrm flipH="1">
              <a:off x="8739247" y="1726007"/>
              <a:ext cx="0" cy="3175"/>
            </a:xfrm>
            <a:custGeom>
              <a:avLst/>
              <a:gdLst>
                <a:gd name="T0" fmla="*/ 2 h 2"/>
                <a:gd name="T1" fmla="*/ 0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468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0"/>
            <p:cNvSpPr/>
            <p:nvPr/>
          </p:nvSpPr>
          <p:spPr bwMode="auto">
            <a:xfrm>
              <a:off x="8742422" y="1729182"/>
              <a:ext cx="142875" cy="496888"/>
            </a:xfrm>
            <a:custGeom>
              <a:avLst/>
              <a:gdLst>
                <a:gd name="T0" fmla="*/ 51 w 51"/>
                <a:gd name="T1" fmla="*/ 176 h 177"/>
                <a:gd name="T2" fmla="*/ 37 w 51"/>
                <a:gd name="T3" fmla="*/ 77 h 177"/>
                <a:gd name="T4" fmla="*/ 5 w 51"/>
                <a:gd name="T5" fmla="*/ 2 h 177"/>
                <a:gd name="T6" fmla="*/ 1 w 51"/>
                <a:gd name="T7" fmla="*/ 4 h 177"/>
                <a:gd name="T8" fmla="*/ 49 w 51"/>
                <a:gd name="T9" fmla="*/ 176 h 177"/>
                <a:gd name="T10" fmla="*/ 51 w 51"/>
                <a:gd name="T11" fmla="*/ 1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77">
                  <a:moveTo>
                    <a:pt x="51" y="176"/>
                  </a:moveTo>
                  <a:cubicBezTo>
                    <a:pt x="50" y="142"/>
                    <a:pt x="45" y="110"/>
                    <a:pt x="37" y="77"/>
                  </a:cubicBezTo>
                  <a:cubicBezTo>
                    <a:pt x="31" y="53"/>
                    <a:pt x="24" y="20"/>
                    <a:pt x="5" y="2"/>
                  </a:cubicBezTo>
                  <a:cubicBezTo>
                    <a:pt x="3" y="0"/>
                    <a:pt x="0" y="2"/>
                    <a:pt x="1" y="4"/>
                  </a:cubicBezTo>
                  <a:cubicBezTo>
                    <a:pt x="33" y="54"/>
                    <a:pt x="42" y="118"/>
                    <a:pt x="49" y="176"/>
                  </a:cubicBezTo>
                  <a:cubicBezTo>
                    <a:pt x="49" y="177"/>
                    <a:pt x="51" y="177"/>
                    <a:pt x="51" y="176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21"/>
            <p:cNvSpPr/>
            <p:nvPr/>
          </p:nvSpPr>
          <p:spPr bwMode="auto">
            <a:xfrm>
              <a:off x="8912284" y="1729182"/>
              <a:ext cx="101600" cy="479425"/>
            </a:xfrm>
            <a:custGeom>
              <a:avLst/>
              <a:gdLst>
                <a:gd name="T0" fmla="*/ 0 w 36"/>
                <a:gd name="T1" fmla="*/ 3 h 171"/>
                <a:gd name="T2" fmla="*/ 22 w 36"/>
                <a:gd name="T3" fmla="*/ 85 h 171"/>
                <a:gd name="T4" fmla="*/ 29 w 36"/>
                <a:gd name="T5" fmla="*/ 170 h 171"/>
                <a:gd name="T6" fmla="*/ 31 w 36"/>
                <a:gd name="T7" fmla="*/ 170 h 171"/>
                <a:gd name="T8" fmla="*/ 29 w 36"/>
                <a:gd name="T9" fmla="*/ 87 h 171"/>
                <a:gd name="T10" fmla="*/ 3 w 36"/>
                <a:gd name="T11" fmla="*/ 2 h 171"/>
                <a:gd name="T12" fmla="*/ 0 w 36"/>
                <a:gd name="T13" fmla="*/ 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71">
                  <a:moveTo>
                    <a:pt x="0" y="3"/>
                  </a:moveTo>
                  <a:cubicBezTo>
                    <a:pt x="7" y="31"/>
                    <a:pt x="17" y="57"/>
                    <a:pt x="22" y="85"/>
                  </a:cubicBezTo>
                  <a:cubicBezTo>
                    <a:pt x="27" y="113"/>
                    <a:pt x="26" y="141"/>
                    <a:pt x="29" y="170"/>
                  </a:cubicBezTo>
                  <a:cubicBezTo>
                    <a:pt x="29" y="171"/>
                    <a:pt x="31" y="171"/>
                    <a:pt x="31" y="170"/>
                  </a:cubicBezTo>
                  <a:cubicBezTo>
                    <a:pt x="36" y="143"/>
                    <a:pt x="33" y="114"/>
                    <a:pt x="29" y="87"/>
                  </a:cubicBezTo>
                  <a:cubicBezTo>
                    <a:pt x="25" y="59"/>
                    <a:pt x="18" y="27"/>
                    <a:pt x="3" y="2"/>
                  </a:cubicBezTo>
                  <a:cubicBezTo>
                    <a:pt x="2" y="0"/>
                    <a:pt x="0" y="1"/>
                    <a:pt x="0" y="3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22"/>
            <p:cNvSpPr/>
            <p:nvPr/>
          </p:nvSpPr>
          <p:spPr bwMode="auto">
            <a:xfrm>
              <a:off x="8424922" y="1297382"/>
              <a:ext cx="1009650" cy="581025"/>
            </a:xfrm>
            <a:custGeom>
              <a:avLst/>
              <a:gdLst>
                <a:gd name="T0" fmla="*/ 0 w 360"/>
                <a:gd name="T1" fmla="*/ 67 h 207"/>
                <a:gd name="T2" fmla="*/ 285 w 360"/>
                <a:gd name="T3" fmla="*/ 53 h 207"/>
                <a:gd name="T4" fmla="*/ 359 w 360"/>
                <a:gd name="T5" fmla="*/ 151 h 207"/>
                <a:gd name="T6" fmla="*/ 358 w 360"/>
                <a:gd name="T7" fmla="*/ 162 h 207"/>
                <a:gd name="T8" fmla="*/ 347 w 360"/>
                <a:gd name="T9" fmla="*/ 168 h 207"/>
                <a:gd name="T10" fmla="*/ 189 w 360"/>
                <a:gd name="T11" fmla="*/ 205 h 207"/>
                <a:gd name="T12" fmla="*/ 173 w 360"/>
                <a:gd name="T13" fmla="*/ 205 h 207"/>
                <a:gd name="T14" fmla="*/ 165 w 360"/>
                <a:gd name="T15" fmla="*/ 195 h 207"/>
                <a:gd name="T16" fmla="*/ 0 w 360"/>
                <a:gd name="T17" fmla="*/ 6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0" h="206">
                  <a:moveTo>
                    <a:pt x="0" y="67"/>
                  </a:moveTo>
                  <a:cubicBezTo>
                    <a:pt x="78" y="3"/>
                    <a:pt x="199" y="0"/>
                    <a:pt x="285" y="53"/>
                  </a:cubicBezTo>
                  <a:cubicBezTo>
                    <a:pt x="321" y="75"/>
                    <a:pt x="353" y="109"/>
                    <a:pt x="359" y="151"/>
                  </a:cubicBezTo>
                  <a:cubicBezTo>
                    <a:pt x="360" y="155"/>
                    <a:pt x="360" y="159"/>
                    <a:pt x="358" y="162"/>
                  </a:cubicBezTo>
                  <a:cubicBezTo>
                    <a:pt x="356" y="165"/>
                    <a:pt x="351" y="167"/>
                    <a:pt x="347" y="168"/>
                  </a:cubicBezTo>
                  <a:cubicBezTo>
                    <a:pt x="294" y="181"/>
                    <a:pt x="242" y="193"/>
                    <a:pt x="189" y="205"/>
                  </a:cubicBezTo>
                  <a:cubicBezTo>
                    <a:pt x="184" y="206"/>
                    <a:pt x="178" y="207"/>
                    <a:pt x="173" y="205"/>
                  </a:cubicBezTo>
                  <a:cubicBezTo>
                    <a:pt x="169" y="203"/>
                    <a:pt x="167" y="199"/>
                    <a:pt x="165" y="195"/>
                  </a:cubicBezTo>
                  <a:cubicBezTo>
                    <a:pt x="129" y="134"/>
                    <a:pt x="67" y="89"/>
                    <a:pt x="0" y="67"/>
                  </a:cubicBezTo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任意多边形: 形状 56"/>
            <p:cNvSpPr/>
            <p:nvPr/>
          </p:nvSpPr>
          <p:spPr bwMode="auto">
            <a:xfrm>
              <a:off x="11581843" y="1164157"/>
              <a:ext cx="231508" cy="177284"/>
            </a:xfrm>
            <a:custGeom>
              <a:avLst/>
              <a:gdLst>
                <a:gd name="connsiteX0" fmla="*/ 21180 w 231508"/>
                <a:gd name="connsiteY0" fmla="*/ 0 h 177284"/>
                <a:gd name="connsiteX1" fmla="*/ 31329 w 231508"/>
                <a:gd name="connsiteY1" fmla="*/ 1414 h 177284"/>
                <a:gd name="connsiteX2" fmla="*/ 221731 w 231508"/>
                <a:gd name="connsiteY2" fmla="*/ 39027 h 177284"/>
                <a:gd name="connsiteX3" fmla="*/ 227344 w 231508"/>
                <a:gd name="connsiteY3" fmla="*/ 64278 h 177284"/>
                <a:gd name="connsiteX4" fmla="*/ 110250 w 231508"/>
                <a:gd name="connsiteY4" fmla="*/ 177284 h 177284"/>
                <a:gd name="connsiteX5" fmla="*/ 49838 w 231508"/>
                <a:gd name="connsiteY5" fmla="*/ 157237 h 177284"/>
                <a:gd name="connsiteX6" fmla="*/ 8092 w 231508"/>
                <a:gd name="connsiteY6" fmla="*/ 114479 h 177284"/>
                <a:gd name="connsiteX7" fmla="*/ 10454 w 231508"/>
                <a:gd name="connsiteY7" fmla="*/ 19363 h 17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507" h="177284">
                  <a:moveTo>
                    <a:pt x="21180" y="0"/>
                  </a:moveTo>
                  <a:lnTo>
                    <a:pt x="31329" y="1414"/>
                  </a:lnTo>
                  <a:cubicBezTo>
                    <a:pt x="97018" y="12023"/>
                    <a:pt x="161392" y="24298"/>
                    <a:pt x="221731" y="39027"/>
                  </a:cubicBezTo>
                  <a:cubicBezTo>
                    <a:pt x="230150" y="41833"/>
                    <a:pt x="235763" y="55861"/>
                    <a:pt x="227344" y="64278"/>
                  </a:cubicBezTo>
                  <a:lnTo>
                    <a:pt x="110250" y="177284"/>
                  </a:lnTo>
                  <a:lnTo>
                    <a:pt x="49838" y="157237"/>
                  </a:lnTo>
                  <a:cubicBezTo>
                    <a:pt x="31897" y="146889"/>
                    <a:pt x="17194" y="132798"/>
                    <a:pt x="8092" y="114479"/>
                  </a:cubicBezTo>
                  <a:cubicBezTo>
                    <a:pt x="-4511" y="89114"/>
                    <a:pt x="-1361" y="49483"/>
                    <a:pt x="10454" y="19363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60" name="MH_Number_1"/>
          <p:cNvSpPr/>
          <p:nvPr>
            <p:custDataLst>
              <p:tags r:id="rId2"/>
            </p:custDataLst>
          </p:nvPr>
        </p:nvSpPr>
        <p:spPr>
          <a:xfrm>
            <a:off x="5290228" y="1526450"/>
            <a:ext cx="1546378" cy="1545333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3800" b="1">
                <a:solidFill>
                  <a:srgbClr val="333333"/>
                </a:solidFill>
                <a:latin typeface="造字工房童心（非商用）常规体" pitchFamily="2" charset="-122"/>
                <a:ea typeface="造字工房童心（非商用）常规体" pitchFamily="2" charset="-122"/>
                <a:cs typeface="Times New Roman" panose="02020603050405020304" pitchFamily="18" charset="0"/>
              </a:rPr>
              <a:t>3</a:t>
            </a:r>
            <a:endParaRPr lang="zh-CN" altLang="en-US" sz="13800" b="1">
              <a:solidFill>
                <a:srgbClr val="333333"/>
              </a:solidFill>
              <a:latin typeface="造字工房童心（非商用）常规体" pitchFamily="2" charset="-122"/>
              <a:ea typeface="造字工房童心（非商用）常规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63" name="Freeform 177"/>
          <p:cNvSpPr/>
          <p:nvPr/>
        </p:nvSpPr>
        <p:spPr bwMode="auto">
          <a:xfrm>
            <a:off x="518599" y="2505862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" name="Line 179"/>
          <p:cNvSpPr>
            <a:spLocks noChangeShapeType="1"/>
          </p:cNvSpPr>
          <p:nvPr/>
        </p:nvSpPr>
        <p:spPr bwMode="auto">
          <a:xfrm flipH="1">
            <a:off x="9808848" y="57388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Line 180"/>
          <p:cNvSpPr>
            <a:spLocks noChangeShapeType="1"/>
          </p:cNvSpPr>
          <p:nvPr/>
        </p:nvSpPr>
        <p:spPr bwMode="auto">
          <a:xfrm flipH="1">
            <a:off x="9808848" y="57388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181"/>
          <p:cNvSpPr/>
          <p:nvPr/>
        </p:nvSpPr>
        <p:spPr bwMode="auto">
          <a:xfrm>
            <a:off x="9786623" y="556419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Line 182"/>
          <p:cNvSpPr>
            <a:spLocks noChangeShapeType="1"/>
          </p:cNvSpPr>
          <p:nvPr/>
        </p:nvSpPr>
        <p:spPr bwMode="auto">
          <a:xfrm flipH="1">
            <a:off x="11539718" y="21182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" name="Line 183"/>
          <p:cNvSpPr>
            <a:spLocks noChangeShapeType="1"/>
          </p:cNvSpPr>
          <p:nvPr/>
        </p:nvSpPr>
        <p:spPr bwMode="auto">
          <a:xfrm flipH="1">
            <a:off x="11539718" y="21182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" name="Freeform 184"/>
          <p:cNvSpPr/>
          <p:nvPr/>
        </p:nvSpPr>
        <p:spPr bwMode="auto">
          <a:xfrm>
            <a:off x="10765401" y="1765605"/>
            <a:ext cx="46038" cy="34925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" name="Line 185"/>
          <p:cNvSpPr>
            <a:spLocks noChangeShapeType="1"/>
          </p:cNvSpPr>
          <p:nvPr/>
        </p:nvSpPr>
        <p:spPr bwMode="auto">
          <a:xfrm flipH="1">
            <a:off x="11674656" y="20118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" name="Line 186"/>
          <p:cNvSpPr>
            <a:spLocks noChangeShapeType="1"/>
          </p:cNvSpPr>
          <p:nvPr/>
        </p:nvSpPr>
        <p:spPr bwMode="auto">
          <a:xfrm flipH="1">
            <a:off x="11674656" y="20118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" name="Freeform 187"/>
          <p:cNvSpPr/>
          <p:nvPr/>
        </p:nvSpPr>
        <p:spPr bwMode="auto">
          <a:xfrm>
            <a:off x="11669893" y="2005537"/>
            <a:ext cx="11113" cy="9525"/>
          </a:xfrm>
          <a:custGeom>
            <a:avLst/>
            <a:gdLst>
              <a:gd name="T0" fmla="*/ 2 w 4"/>
              <a:gd name="T1" fmla="*/ 3 h 3"/>
              <a:gd name="T2" fmla="*/ 2 w 4"/>
              <a:gd name="T3" fmla="*/ 0 h 3"/>
              <a:gd name="T4" fmla="*/ 2 w 4"/>
              <a:gd name="T5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4" y="3"/>
                  <a:pt x="4" y="0"/>
                  <a:pt x="2" y="0"/>
                </a:cubicBezTo>
                <a:cubicBezTo>
                  <a:pt x="0" y="0"/>
                  <a:pt x="0" y="3"/>
                  <a:pt x="2" y="3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" name="Line 188"/>
          <p:cNvSpPr>
            <a:spLocks noChangeShapeType="1"/>
          </p:cNvSpPr>
          <p:nvPr/>
        </p:nvSpPr>
        <p:spPr bwMode="auto">
          <a:xfrm flipH="1">
            <a:off x="11703231" y="22531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" name="Line 189"/>
          <p:cNvSpPr>
            <a:spLocks noChangeShapeType="1"/>
          </p:cNvSpPr>
          <p:nvPr/>
        </p:nvSpPr>
        <p:spPr bwMode="auto">
          <a:xfrm flipH="1">
            <a:off x="11703231" y="22531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" name="Freeform 190"/>
          <p:cNvSpPr/>
          <p:nvPr/>
        </p:nvSpPr>
        <p:spPr bwMode="auto">
          <a:xfrm>
            <a:off x="11872988" y="4513311"/>
            <a:ext cx="22225" cy="17463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" name="Line 194"/>
          <p:cNvSpPr>
            <a:spLocks noChangeShapeType="1"/>
          </p:cNvSpPr>
          <p:nvPr/>
        </p:nvSpPr>
        <p:spPr bwMode="auto">
          <a:xfrm flipH="1">
            <a:off x="2873056" y="6381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" name="Line 195"/>
          <p:cNvSpPr>
            <a:spLocks noChangeShapeType="1"/>
          </p:cNvSpPr>
          <p:nvPr/>
        </p:nvSpPr>
        <p:spPr bwMode="auto">
          <a:xfrm flipH="1">
            <a:off x="2873056" y="6381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" name="Freeform 196"/>
          <p:cNvSpPr/>
          <p:nvPr/>
        </p:nvSpPr>
        <p:spPr bwMode="auto">
          <a:xfrm>
            <a:off x="2045969" y="713265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" name="Line 197"/>
          <p:cNvSpPr>
            <a:spLocks noChangeShapeType="1"/>
          </p:cNvSpPr>
          <p:nvPr/>
        </p:nvSpPr>
        <p:spPr bwMode="auto">
          <a:xfrm flipH="1">
            <a:off x="9296198" y="46539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" name="Line 198"/>
          <p:cNvSpPr>
            <a:spLocks noChangeShapeType="1"/>
          </p:cNvSpPr>
          <p:nvPr/>
        </p:nvSpPr>
        <p:spPr bwMode="auto">
          <a:xfrm flipH="1">
            <a:off x="9296198" y="46539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" name="Freeform 199"/>
          <p:cNvSpPr/>
          <p:nvPr/>
        </p:nvSpPr>
        <p:spPr bwMode="auto">
          <a:xfrm>
            <a:off x="9273973" y="4638116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" name="Line 203"/>
          <p:cNvSpPr>
            <a:spLocks noChangeShapeType="1"/>
          </p:cNvSpPr>
          <p:nvPr/>
        </p:nvSpPr>
        <p:spPr bwMode="auto">
          <a:xfrm flipH="1">
            <a:off x="754064" y="58975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" name="Line 204"/>
          <p:cNvSpPr>
            <a:spLocks noChangeShapeType="1"/>
          </p:cNvSpPr>
          <p:nvPr/>
        </p:nvSpPr>
        <p:spPr bwMode="auto">
          <a:xfrm flipH="1">
            <a:off x="754064" y="58975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4" name="Freeform 205"/>
          <p:cNvSpPr/>
          <p:nvPr/>
        </p:nvSpPr>
        <p:spPr bwMode="auto">
          <a:xfrm>
            <a:off x="731839" y="572293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5" name="Line 218"/>
          <p:cNvSpPr>
            <a:spLocks noChangeShapeType="1"/>
          </p:cNvSpPr>
          <p:nvPr/>
        </p:nvSpPr>
        <p:spPr bwMode="auto">
          <a:xfrm flipH="1">
            <a:off x="8347076" y="5286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6" name="Line 219"/>
          <p:cNvSpPr>
            <a:spLocks noChangeShapeType="1"/>
          </p:cNvSpPr>
          <p:nvPr/>
        </p:nvSpPr>
        <p:spPr bwMode="auto">
          <a:xfrm flipH="1">
            <a:off x="8347076" y="5286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7" name="Freeform 220"/>
          <p:cNvSpPr/>
          <p:nvPr/>
        </p:nvSpPr>
        <p:spPr bwMode="auto">
          <a:xfrm>
            <a:off x="8329613" y="517526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8" name="Line 224"/>
          <p:cNvSpPr>
            <a:spLocks noChangeShapeType="1"/>
          </p:cNvSpPr>
          <p:nvPr/>
        </p:nvSpPr>
        <p:spPr bwMode="auto">
          <a:xfrm flipH="1">
            <a:off x="2842732" y="178306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Line 225"/>
          <p:cNvSpPr>
            <a:spLocks noChangeShapeType="1"/>
          </p:cNvSpPr>
          <p:nvPr/>
        </p:nvSpPr>
        <p:spPr bwMode="auto">
          <a:xfrm flipH="1">
            <a:off x="2842732" y="178306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Freeform 226"/>
          <p:cNvSpPr/>
          <p:nvPr/>
        </p:nvSpPr>
        <p:spPr bwMode="auto">
          <a:xfrm>
            <a:off x="970328" y="6354217"/>
            <a:ext cx="30163" cy="25400"/>
          </a:xfrm>
          <a:custGeom>
            <a:avLst/>
            <a:gdLst>
              <a:gd name="T0" fmla="*/ 5 w 11"/>
              <a:gd name="T1" fmla="*/ 9 h 9"/>
              <a:gd name="T2" fmla="*/ 5 w 11"/>
              <a:gd name="T3" fmla="*/ 0 h 9"/>
              <a:gd name="T4" fmla="*/ 5 w 11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9">
                <a:moveTo>
                  <a:pt x="5" y="9"/>
                </a:moveTo>
                <a:cubicBezTo>
                  <a:pt x="11" y="9"/>
                  <a:pt x="11" y="0"/>
                  <a:pt x="5" y="0"/>
                </a:cubicBezTo>
                <a:cubicBezTo>
                  <a:pt x="0" y="0"/>
                  <a:pt x="0" y="9"/>
                  <a:pt x="5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1" name="Line 227"/>
          <p:cNvSpPr>
            <a:spLocks noChangeShapeType="1"/>
          </p:cNvSpPr>
          <p:nvPr/>
        </p:nvSpPr>
        <p:spPr bwMode="auto">
          <a:xfrm flipH="1">
            <a:off x="4741545" y="10001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2" name="Line 228"/>
          <p:cNvSpPr>
            <a:spLocks noChangeShapeType="1"/>
          </p:cNvSpPr>
          <p:nvPr/>
        </p:nvSpPr>
        <p:spPr bwMode="auto">
          <a:xfrm flipH="1">
            <a:off x="4741545" y="10001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3" name="Freeform 229"/>
          <p:cNvSpPr/>
          <p:nvPr/>
        </p:nvSpPr>
        <p:spPr bwMode="auto">
          <a:xfrm>
            <a:off x="4724082" y="989013"/>
            <a:ext cx="34925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4" name="Line 230"/>
          <p:cNvSpPr>
            <a:spLocks noChangeShapeType="1"/>
          </p:cNvSpPr>
          <p:nvPr/>
        </p:nvSpPr>
        <p:spPr bwMode="auto">
          <a:xfrm flipH="1">
            <a:off x="3106419" y="2222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5" name="Line 231"/>
          <p:cNvSpPr>
            <a:spLocks noChangeShapeType="1"/>
          </p:cNvSpPr>
          <p:nvPr/>
        </p:nvSpPr>
        <p:spPr bwMode="auto">
          <a:xfrm flipH="1">
            <a:off x="3106419" y="2222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6" name="Freeform 232"/>
          <p:cNvSpPr/>
          <p:nvPr/>
        </p:nvSpPr>
        <p:spPr bwMode="auto">
          <a:xfrm>
            <a:off x="3088956" y="211138"/>
            <a:ext cx="30163" cy="25400"/>
          </a:xfrm>
          <a:custGeom>
            <a:avLst/>
            <a:gdLst>
              <a:gd name="T0" fmla="*/ 6 w 11"/>
              <a:gd name="T1" fmla="*/ 9 h 9"/>
              <a:gd name="T2" fmla="*/ 6 w 11"/>
              <a:gd name="T3" fmla="*/ 0 h 9"/>
              <a:gd name="T4" fmla="*/ 6 w 11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9">
                <a:moveTo>
                  <a:pt x="6" y="9"/>
                </a:moveTo>
                <a:cubicBezTo>
                  <a:pt x="11" y="9"/>
                  <a:pt x="11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7" name="Line 233"/>
          <p:cNvSpPr>
            <a:spLocks noChangeShapeType="1"/>
          </p:cNvSpPr>
          <p:nvPr/>
        </p:nvSpPr>
        <p:spPr bwMode="auto">
          <a:xfrm flipH="1">
            <a:off x="9435936" y="16230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8" name="Line 234"/>
          <p:cNvSpPr>
            <a:spLocks noChangeShapeType="1"/>
          </p:cNvSpPr>
          <p:nvPr/>
        </p:nvSpPr>
        <p:spPr bwMode="auto">
          <a:xfrm flipH="1">
            <a:off x="9435936" y="16230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9" name="Freeform 235"/>
          <p:cNvSpPr/>
          <p:nvPr/>
        </p:nvSpPr>
        <p:spPr bwMode="auto">
          <a:xfrm>
            <a:off x="10167462" y="1073152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0" name="Line 239"/>
          <p:cNvSpPr>
            <a:spLocks noChangeShapeType="1"/>
          </p:cNvSpPr>
          <p:nvPr/>
        </p:nvSpPr>
        <p:spPr bwMode="auto">
          <a:xfrm flipH="1">
            <a:off x="859632" y="28654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1" name="Line 240"/>
          <p:cNvSpPr>
            <a:spLocks noChangeShapeType="1"/>
          </p:cNvSpPr>
          <p:nvPr/>
        </p:nvSpPr>
        <p:spPr bwMode="auto">
          <a:xfrm flipH="1">
            <a:off x="859632" y="28654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2" name="Freeform 241"/>
          <p:cNvSpPr/>
          <p:nvPr/>
        </p:nvSpPr>
        <p:spPr bwMode="auto">
          <a:xfrm>
            <a:off x="843757" y="2854326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3" name="Line 245"/>
          <p:cNvSpPr>
            <a:spLocks noChangeShapeType="1"/>
          </p:cNvSpPr>
          <p:nvPr/>
        </p:nvSpPr>
        <p:spPr bwMode="auto">
          <a:xfrm flipH="1">
            <a:off x="11450955" y="29545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4" name="Line 246"/>
          <p:cNvSpPr>
            <a:spLocks noChangeShapeType="1"/>
          </p:cNvSpPr>
          <p:nvPr/>
        </p:nvSpPr>
        <p:spPr bwMode="auto">
          <a:xfrm flipH="1">
            <a:off x="11450955" y="29545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5" name="Freeform 247"/>
          <p:cNvSpPr/>
          <p:nvPr/>
        </p:nvSpPr>
        <p:spPr bwMode="auto">
          <a:xfrm>
            <a:off x="11428730" y="2938659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6" name="Line 248"/>
          <p:cNvSpPr>
            <a:spLocks noChangeShapeType="1"/>
          </p:cNvSpPr>
          <p:nvPr/>
        </p:nvSpPr>
        <p:spPr bwMode="auto">
          <a:xfrm flipH="1">
            <a:off x="10207944" y="21161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7" name="Line 249"/>
          <p:cNvSpPr>
            <a:spLocks noChangeShapeType="1"/>
          </p:cNvSpPr>
          <p:nvPr/>
        </p:nvSpPr>
        <p:spPr bwMode="auto">
          <a:xfrm flipH="1">
            <a:off x="10207944" y="21161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8" name="Freeform 250"/>
          <p:cNvSpPr/>
          <p:nvPr/>
        </p:nvSpPr>
        <p:spPr bwMode="auto">
          <a:xfrm>
            <a:off x="10200800" y="4042538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9" name="Line 251"/>
          <p:cNvSpPr>
            <a:spLocks noChangeShapeType="1"/>
          </p:cNvSpPr>
          <p:nvPr/>
        </p:nvSpPr>
        <p:spPr bwMode="auto">
          <a:xfrm flipH="1">
            <a:off x="9548648" y="177223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0" name="Line 252"/>
          <p:cNvSpPr>
            <a:spLocks noChangeShapeType="1"/>
          </p:cNvSpPr>
          <p:nvPr/>
        </p:nvSpPr>
        <p:spPr bwMode="auto">
          <a:xfrm flipH="1">
            <a:off x="9548648" y="177223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1" name="Freeform 253"/>
          <p:cNvSpPr/>
          <p:nvPr/>
        </p:nvSpPr>
        <p:spPr bwMode="auto">
          <a:xfrm>
            <a:off x="10034347" y="2871906"/>
            <a:ext cx="44450" cy="34925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2" name="Line 254"/>
          <p:cNvSpPr>
            <a:spLocks noChangeShapeType="1"/>
          </p:cNvSpPr>
          <p:nvPr/>
        </p:nvSpPr>
        <p:spPr bwMode="auto">
          <a:xfrm flipH="1">
            <a:off x="9337511" y="18008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3" name="Line 255"/>
          <p:cNvSpPr>
            <a:spLocks noChangeShapeType="1"/>
          </p:cNvSpPr>
          <p:nvPr/>
        </p:nvSpPr>
        <p:spPr bwMode="auto">
          <a:xfrm flipH="1">
            <a:off x="9337511" y="18008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4" name="Freeform 256"/>
          <p:cNvSpPr/>
          <p:nvPr/>
        </p:nvSpPr>
        <p:spPr bwMode="auto">
          <a:xfrm>
            <a:off x="9524891" y="1739865"/>
            <a:ext cx="42863" cy="33338"/>
          </a:xfrm>
          <a:custGeom>
            <a:avLst/>
            <a:gdLst>
              <a:gd name="T0" fmla="*/ 8 w 15"/>
              <a:gd name="T1" fmla="*/ 12 h 12"/>
              <a:gd name="T2" fmla="*/ 8 w 15"/>
              <a:gd name="T3" fmla="*/ 0 h 12"/>
              <a:gd name="T4" fmla="*/ 8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8" y="12"/>
                </a:moveTo>
                <a:cubicBezTo>
                  <a:pt x="15" y="12"/>
                  <a:pt x="15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5" name="Line 263"/>
          <p:cNvSpPr>
            <a:spLocks noChangeShapeType="1"/>
          </p:cNvSpPr>
          <p:nvPr/>
        </p:nvSpPr>
        <p:spPr bwMode="auto">
          <a:xfrm flipH="1">
            <a:off x="9445423" y="49968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6" name="Line 264"/>
          <p:cNvSpPr>
            <a:spLocks noChangeShapeType="1"/>
          </p:cNvSpPr>
          <p:nvPr/>
        </p:nvSpPr>
        <p:spPr bwMode="auto">
          <a:xfrm flipH="1">
            <a:off x="9445423" y="49968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7" name="Freeform 265"/>
          <p:cNvSpPr/>
          <p:nvPr/>
        </p:nvSpPr>
        <p:spPr bwMode="auto">
          <a:xfrm>
            <a:off x="8889701" y="1179829"/>
            <a:ext cx="41275" cy="34925"/>
          </a:xfrm>
          <a:custGeom>
            <a:avLst/>
            <a:gdLst>
              <a:gd name="T0" fmla="*/ 8 w 15"/>
              <a:gd name="T1" fmla="*/ 12 h 12"/>
              <a:gd name="T2" fmla="*/ 8 w 15"/>
              <a:gd name="T3" fmla="*/ 0 h 12"/>
              <a:gd name="T4" fmla="*/ 8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8" y="12"/>
                </a:moveTo>
                <a:cubicBezTo>
                  <a:pt x="15" y="12"/>
                  <a:pt x="15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8" name="Line 266"/>
          <p:cNvSpPr>
            <a:spLocks noChangeShapeType="1"/>
          </p:cNvSpPr>
          <p:nvPr/>
        </p:nvSpPr>
        <p:spPr bwMode="auto">
          <a:xfrm flipH="1">
            <a:off x="9467648" y="516040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9" name="Line 267"/>
          <p:cNvSpPr>
            <a:spLocks noChangeShapeType="1"/>
          </p:cNvSpPr>
          <p:nvPr/>
        </p:nvSpPr>
        <p:spPr bwMode="auto">
          <a:xfrm flipH="1">
            <a:off x="9467648" y="516040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0" name="Freeform 268"/>
          <p:cNvSpPr/>
          <p:nvPr/>
        </p:nvSpPr>
        <p:spPr bwMode="auto">
          <a:xfrm>
            <a:off x="8718350" y="3071783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1" name="Line 269"/>
          <p:cNvSpPr>
            <a:spLocks noChangeShapeType="1"/>
          </p:cNvSpPr>
          <p:nvPr/>
        </p:nvSpPr>
        <p:spPr bwMode="auto">
          <a:xfrm flipH="1">
            <a:off x="4544695" y="10271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2" name="Line 270"/>
          <p:cNvSpPr>
            <a:spLocks noChangeShapeType="1"/>
          </p:cNvSpPr>
          <p:nvPr/>
        </p:nvSpPr>
        <p:spPr bwMode="auto">
          <a:xfrm flipH="1">
            <a:off x="4544695" y="10271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3" name="Freeform 271"/>
          <p:cNvSpPr/>
          <p:nvPr/>
        </p:nvSpPr>
        <p:spPr bwMode="auto">
          <a:xfrm>
            <a:off x="3886835" y="457359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4" name="Line 272"/>
          <p:cNvSpPr>
            <a:spLocks noChangeShapeType="1"/>
          </p:cNvSpPr>
          <p:nvPr/>
        </p:nvSpPr>
        <p:spPr bwMode="auto">
          <a:xfrm flipH="1">
            <a:off x="4628832" y="9429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5" name="Line 273"/>
          <p:cNvSpPr>
            <a:spLocks noChangeShapeType="1"/>
          </p:cNvSpPr>
          <p:nvPr/>
        </p:nvSpPr>
        <p:spPr bwMode="auto">
          <a:xfrm flipH="1">
            <a:off x="4628832" y="9429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6" name="Freeform 274"/>
          <p:cNvSpPr/>
          <p:nvPr/>
        </p:nvSpPr>
        <p:spPr bwMode="auto">
          <a:xfrm>
            <a:off x="3904038" y="1972940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7" name="Line 275"/>
          <p:cNvSpPr>
            <a:spLocks noChangeShapeType="1"/>
          </p:cNvSpPr>
          <p:nvPr/>
        </p:nvSpPr>
        <p:spPr bwMode="auto">
          <a:xfrm flipH="1">
            <a:off x="3071494" y="7715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8" name="Line 276"/>
          <p:cNvSpPr>
            <a:spLocks noChangeShapeType="1"/>
          </p:cNvSpPr>
          <p:nvPr/>
        </p:nvSpPr>
        <p:spPr bwMode="auto">
          <a:xfrm flipH="1">
            <a:off x="3071494" y="7715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9" name="Freeform 277"/>
          <p:cNvSpPr/>
          <p:nvPr/>
        </p:nvSpPr>
        <p:spPr bwMode="auto">
          <a:xfrm>
            <a:off x="2709987" y="5578871"/>
            <a:ext cx="41275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0" name="Line 281"/>
          <p:cNvSpPr>
            <a:spLocks noChangeShapeType="1"/>
          </p:cNvSpPr>
          <p:nvPr/>
        </p:nvSpPr>
        <p:spPr bwMode="auto">
          <a:xfrm flipH="1">
            <a:off x="3209444" y="175766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1" name="Line 282"/>
          <p:cNvSpPr>
            <a:spLocks noChangeShapeType="1"/>
          </p:cNvSpPr>
          <p:nvPr/>
        </p:nvSpPr>
        <p:spPr bwMode="auto">
          <a:xfrm flipH="1">
            <a:off x="3209444" y="175766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2" name="Freeform 283"/>
          <p:cNvSpPr/>
          <p:nvPr/>
        </p:nvSpPr>
        <p:spPr bwMode="auto">
          <a:xfrm>
            <a:off x="3198332" y="1749730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3" name="Line 284"/>
          <p:cNvSpPr>
            <a:spLocks noChangeShapeType="1"/>
          </p:cNvSpPr>
          <p:nvPr/>
        </p:nvSpPr>
        <p:spPr bwMode="auto">
          <a:xfrm flipH="1">
            <a:off x="1016794" y="20462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4" name="Line 285"/>
          <p:cNvSpPr>
            <a:spLocks noChangeShapeType="1"/>
          </p:cNvSpPr>
          <p:nvPr/>
        </p:nvSpPr>
        <p:spPr bwMode="auto">
          <a:xfrm flipH="1">
            <a:off x="1016794" y="20462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5" name="Freeform 286"/>
          <p:cNvSpPr/>
          <p:nvPr/>
        </p:nvSpPr>
        <p:spPr bwMode="auto">
          <a:xfrm>
            <a:off x="1005682" y="2038351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6" name="Line 293"/>
          <p:cNvSpPr>
            <a:spLocks noChangeShapeType="1"/>
          </p:cNvSpPr>
          <p:nvPr/>
        </p:nvSpPr>
        <p:spPr bwMode="auto">
          <a:xfrm flipH="1">
            <a:off x="11322367" y="29100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7" name="Line 294"/>
          <p:cNvSpPr>
            <a:spLocks noChangeShapeType="1"/>
          </p:cNvSpPr>
          <p:nvPr/>
        </p:nvSpPr>
        <p:spPr bwMode="auto">
          <a:xfrm flipH="1">
            <a:off x="11322367" y="29100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8" name="Freeform 295"/>
          <p:cNvSpPr/>
          <p:nvPr/>
        </p:nvSpPr>
        <p:spPr bwMode="auto">
          <a:xfrm>
            <a:off x="11311255" y="2902147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9" name="Line 296"/>
          <p:cNvSpPr>
            <a:spLocks noChangeShapeType="1"/>
          </p:cNvSpPr>
          <p:nvPr/>
        </p:nvSpPr>
        <p:spPr bwMode="auto">
          <a:xfrm flipH="1">
            <a:off x="9994585" y="81994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0" name="Line 297"/>
          <p:cNvSpPr>
            <a:spLocks noChangeShapeType="1"/>
          </p:cNvSpPr>
          <p:nvPr/>
        </p:nvSpPr>
        <p:spPr bwMode="auto">
          <a:xfrm flipH="1">
            <a:off x="9994585" y="81994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1" name="Freeform 298"/>
          <p:cNvSpPr/>
          <p:nvPr/>
        </p:nvSpPr>
        <p:spPr bwMode="auto">
          <a:xfrm>
            <a:off x="10679115" y="769939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2" name="Line 302"/>
          <p:cNvSpPr>
            <a:spLocks noChangeShapeType="1"/>
          </p:cNvSpPr>
          <p:nvPr/>
        </p:nvSpPr>
        <p:spPr bwMode="auto">
          <a:xfrm flipH="1">
            <a:off x="9420023" y="530804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3" name="Line 303"/>
          <p:cNvSpPr>
            <a:spLocks noChangeShapeType="1"/>
          </p:cNvSpPr>
          <p:nvPr/>
        </p:nvSpPr>
        <p:spPr bwMode="auto">
          <a:xfrm flipH="1">
            <a:off x="9420023" y="530804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4" name="Freeform 304"/>
          <p:cNvSpPr/>
          <p:nvPr/>
        </p:nvSpPr>
        <p:spPr bwMode="auto">
          <a:xfrm>
            <a:off x="9412086" y="5300104"/>
            <a:ext cx="19050" cy="15875"/>
          </a:xfrm>
          <a:custGeom>
            <a:avLst/>
            <a:gdLst>
              <a:gd name="T0" fmla="*/ 3 w 7"/>
              <a:gd name="T1" fmla="*/ 6 h 6"/>
              <a:gd name="T2" fmla="*/ 3 w 7"/>
              <a:gd name="T3" fmla="*/ 0 h 6"/>
              <a:gd name="T4" fmla="*/ 3 w 7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6">
                <a:moveTo>
                  <a:pt x="3" y="6"/>
                </a:moveTo>
                <a:cubicBezTo>
                  <a:pt x="7" y="6"/>
                  <a:pt x="7" y="0"/>
                  <a:pt x="3" y="0"/>
                </a:cubicBezTo>
                <a:cubicBezTo>
                  <a:pt x="0" y="0"/>
                  <a:pt x="0" y="6"/>
                  <a:pt x="3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5" name="Line 311"/>
          <p:cNvSpPr>
            <a:spLocks noChangeShapeType="1"/>
          </p:cNvSpPr>
          <p:nvPr/>
        </p:nvSpPr>
        <p:spPr bwMode="auto">
          <a:xfrm flipH="1">
            <a:off x="1499394" y="21526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6" name="Line 312"/>
          <p:cNvSpPr>
            <a:spLocks noChangeShapeType="1"/>
          </p:cNvSpPr>
          <p:nvPr/>
        </p:nvSpPr>
        <p:spPr bwMode="auto">
          <a:xfrm flipH="1">
            <a:off x="1499394" y="21526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7" name="Freeform 313"/>
          <p:cNvSpPr/>
          <p:nvPr/>
        </p:nvSpPr>
        <p:spPr bwMode="auto">
          <a:xfrm>
            <a:off x="1478757" y="2136776"/>
            <a:ext cx="42863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8" name="Line 314"/>
          <p:cNvSpPr>
            <a:spLocks noChangeShapeType="1"/>
          </p:cNvSpPr>
          <p:nvPr/>
        </p:nvSpPr>
        <p:spPr bwMode="auto">
          <a:xfrm flipH="1">
            <a:off x="2765899" y="326948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9" name="Line 315"/>
          <p:cNvSpPr>
            <a:spLocks noChangeShapeType="1"/>
          </p:cNvSpPr>
          <p:nvPr/>
        </p:nvSpPr>
        <p:spPr bwMode="auto">
          <a:xfrm flipH="1">
            <a:off x="2765899" y="326948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0" name="Freeform 316"/>
          <p:cNvSpPr/>
          <p:nvPr/>
        </p:nvSpPr>
        <p:spPr bwMode="auto">
          <a:xfrm>
            <a:off x="3767930" y="6161297"/>
            <a:ext cx="41275" cy="34925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51" name="组合 150"/>
          <p:cNvGrpSpPr/>
          <p:nvPr/>
        </p:nvGrpSpPr>
        <p:grpSpPr>
          <a:xfrm>
            <a:off x="1989129" y="1163769"/>
            <a:ext cx="455613" cy="566738"/>
            <a:chOff x="4352925" y="-439738"/>
            <a:chExt cx="455613" cy="566738"/>
          </a:xfrm>
        </p:grpSpPr>
        <p:sp>
          <p:nvSpPr>
            <p:cNvPr id="152" name="Freeform 320"/>
            <p:cNvSpPr/>
            <p:nvPr/>
          </p:nvSpPr>
          <p:spPr bwMode="auto">
            <a:xfrm>
              <a:off x="4352925" y="-325438"/>
              <a:ext cx="455613" cy="452438"/>
            </a:xfrm>
            <a:custGeom>
              <a:avLst/>
              <a:gdLst>
                <a:gd name="T0" fmla="*/ 105 w 160"/>
                <a:gd name="T1" fmla="*/ 14 h 159"/>
                <a:gd name="T2" fmla="*/ 42 w 160"/>
                <a:gd name="T3" fmla="*/ 4 h 159"/>
                <a:gd name="T4" fmla="*/ 6 w 160"/>
                <a:gd name="T5" fmla="*/ 46 h 159"/>
                <a:gd name="T6" fmla="*/ 5 w 160"/>
                <a:gd name="T7" fmla="*/ 89 h 159"/>
                <a:gd name="T8" fmla="*/ 39 w 160"/>
                <a:gd name="T9" fmla="*/ 129 h 159"/>
                <a:gd name="T10" fmla="*/ 135 w 160"/>
                <a:gd name="T11" fmla="*/ 109 h 159"/>
                <a:gd name="T12" fmla="*/ 105 w 160"/>
                <a:gd name="T13" fmla="*/ 1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159">
                  <a:moveTo>
                    <a:pt x="105" y="14"/>
                  </a:moveTo>
                  <a:cubicBezTo>
                    <a:pt x="88" y="5"/>
                    <a:pt x="62" y="0"/>
                    <a:pt x="42" y="4"/>
                  </a:cubicBezTo>
                  <a:cubicBezTo>
                    <a:pt x="20" y="9"/>
                    <a:pt x="13" y="26"/>
                    <a:pt x="6" y="46"/>
                  </a:cubicBezTo>
                  <a:cubicBezTo>
                    <a:pt x="2" y="60"/>
                    <a:pt x="0" y="76"/>
                    <a:pt x="5" y="89"/>
                  </a:cubicBezTo>
                  <a:cubicBezTo>
                    <a:pt x="9" y="108"/>
                    <a:pt x="26" y="117"/>
                    <a:pt x="39" y="129"/>
                  </a:cubicBezTo>
                  <a:cubicBezTo>
                    <a:pt x="69" y="159"/>
                    <a:pt x="115" y="139"/>
                    <a:pt x="135" y="109"/>
                  </a:cubicBezTo>
                  <a:cubicBezTo>
                    <a:pt x="160" y="74"/>
                    <a:pt x="142" y="31"/>
                    <a:pt x="105" y="14"/>
                  </a:cubicBezTo>
                  <a:close/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321"/>
            <p:cNvSpPr/>
            <p:nvPr/>
          </p:nvSpPr>
          <p:spPr bwMode="auto">
            <a:xfrm>
              <a:off x="4638675" y="-334963"/>
              <a:ext cx="85725" cy="114300"/>
            </a:xfrm>
            <a:custGeom>
              <a:avLst/>
              <a:gdLst>
                <a:gd name="T0" fmla="*/ 9 w 30"/>
                <a:gd name="T1" fmla="*/ 35 h 40"/>
                <a:gd name="T2" fmla="*/ 27 w 30"/>
                <a:gd name="T3" fmla="*/ 8 h 40"/>
                <a:gd name="T4" fmla="*/ 19 w 30"/>
                <a:gd name="T5" fmla="*/ 5 h 40"/>
                <a:gd name="T6" fmla="*/ 3 w 30"/>
                <a:gd name="T7" fmla="*/ 29 h 40"/>
                <a:gd name="T8" fmla="*/ 9 w 30"/>
                <a:gd name="T9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9" y="35"/>
                  </a:moveTo>
                  <a:cubicBezTo>
                    <a:pt x="17" y="27"/>
                    <a:pt x="23" y="18"/>
                    <a:pt x="27" y="8"/>
                  </a:cubicBezTo>
                  <a:cubicBezTo>
                    <a:pt x="30" y="3"/>
                    <a:pt x="21" y="0"/>
                    <a:pt x="19" y="5"/>
                  </a:cubicBezTo>
                  <a:cubicBezTo>
                    <a:pt x="15" y="14"/>
                    <a:pt x="10" y="22"/>
                    <a:pt x="3" y="29"/>
                  </a:cubicBezTo>
                  <a:cubicBezTo>
                    <a:pt x="0" y="33"/>
                    <a:pt x="6" y="40"/>
                    <a:pt x="9" y="35"/>
                  </a:cubicBezTo>
                  <a:close/>
                </a:path>
              </a:pathLst>
            </a:custGeom>
            <a:solidFill>
              <a:srgbClr val="754D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322"/>
            <p:cNvSpPr/>
            <p:nvPr/>
          </p:nvSpPr>
          <p:spPr bwMode="auto">
            <a:xfrm>
              <a:off x="4560888" y="-439738"/>
              <a:ext cx="134938" cy="153988"/>
            </a:xfrm>
            <a:custGeom>
              <a:avLst/>
              <a:gdLst>
                <a:gd name="T0" fmla="*/ 41 w 47"/>
                <a:gd name="T1" fmla="*/ 53 h 54"/>
                <a:gd name="T2" fmla="*/ 37 w 47"/>
                <a:gd name="T3" fmla="*/ 26 h 54"/>
                <a:gd name="T4" fmla="*/ 4 w 47"/>
                <a:gd name="T5" fmla="*/ 1 h 54"/>
                <a:gd name="T6" fmla="*/ 1 w 47"/>
                <a:gd name="T7" fmla="*/ 3 h 54"/>
                <a:gd name="T8" fmla="*/ 38 w 47"/>
                <a:gd name="T9" fmla="*/ 54 h 54"/>
                <a:gd name="T10" fmla="*/ 41 w 47"/>
                <a:gd name="T11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54">
                  <a:moveTo>
                    <a:pt x="41" y="53"/>
                  </a:moveTo>
                  <a:cubicBezTo>
                    <a:pt x="47" y="46"/>
                    <a:pt x="41" y="33"/>
                    <a:pt x="37" y="26"/>
                  </a:cubicBezTo>
                  <a:cubicBezTo>
                    <a:pt x="29" y="14"/>
                    <a:pt x="16" y="8"/>
                    <a:pt x="4" y="1"/>
                  </a:cubicBezTo>
                  <a:cubicBezTo>
                    <a:pt x="3" y="0"/>
                    <a:pt x="0" y="1"/>
                    <a:pt x="1" y="3"/>
                  </a:cubicBezTo>
                  <a:cubicBezTo>
                    <a:pt x="2" y="24"/>
                    <a:pt x="11" y="46"/>
                    <a:pt x="38" y="54"/>
                  </a:cubicBezTo>
                  <a:cubicBezTo>
                    <a:pt x="40" y="54"/>
                    <a:pt x="41" y="54"/>
                    <a:pt x="41" y="53"/>
                  </a:cubicBezTo>
                  <a:close/>
                </a:path>
              </a:pathLst>
            </a:custGeom>
            <a:solidFill>
              <a:srgbClr val="799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323"/>
            <p:cNvSpPr/>
            <p:nvPr/>
          </p:nvSpPr>
          <p:spPr bwMode="auto">
            <a:xfrm>
              <a:off x="4589463" y="-407988"/>
              <a:ext cx="82550" cy="112713"/>
            </a:xfrm>
            <a:custGeom>
              <a:avLst/>
              <a:gdLst>
                <a:gd name="T0" fmla="*/ 0 w 29"/>
                <a:gd name="T1" fmla="*/ 0 h 40"/>
                <a:gd name="T2" fmla="*/ 15 w 29"/>
                <a:gd name="T3" fmla="*/ 21 h 40"/>
                <a:gd name="T4" fmla="*/ 28 w 29"/>
                <a:gd name="T5" fmla="*/ 40 h 40"/>
                <a:gd name="T6" fmla="*/ 29 w 29"/>
                <a:gd name="T7" fmla="*/ 39 h 40"/>
                <a:gd name="T8" fmla="*/ 14 w 29"/>
                <a:gd name="T9" fmla="*/ 18 h 40"/>
                <a:gd name="T10" fmla="*/ 0 w 29"/>
                <a:gd name="T11" fmla="*/ 0 h 40"/>
                <a:gd name="T12" fmla="*/ 0 w 29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40">
                  <a:moveTo>
                    <a:pt x="0" y="0"/>
                  </a:moveTo>
                  <a:cubicBezTo>
                    <a:pt x="4" y="8"/>
                    <a:pt x="11" y="14"/>
                    <a:pt x="15" y="21"/>
                  </a:cubicBezTo>
                  <a:cubicBezTo>
                    <a:pt x="19" y="28"/>
                    <a:pt x="23" y="35"/>
                    <a:pt x="28" y="40"/>
                  </a:cubicBezTo>
                  <a:cubicBezTo>
                    <a:pt x="29" y="40"/>
                    <a:pt x="29" y="40"/>
                    <a:pt x="29" y="39"/>
                  </a:cubicBezTo>
                  <a:cubicBezTo>
                    <a:pt x="24" y="32"/>
                    <a:pt x="19" y="25"/>
                    <a:pt x="14" y="18"/>
                  </a:cubicBezTo>
                  <a:cubicBezTo>
                    <a:pt x="10" y="12"/>
                    <a:pt x="4" y="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324"/>
            <p:cNvSpPr/>
            <p:nvPr/>
          </p:nvSpPr>
          <p:spPr bwMode="auto">
            <a:xfrm>
              <a:off x="4618038" y="-331788"/>
              <a:ext cx="34925" cy="14288"/>
            </a:xfrm>
            <a:custGeom>
              <a:avLst/>
              <a:gdLst>
                <a:gd name="T0" fmla="*/ 0 w 12"/>
                <a:gd name="T1" fmla="*/ 1 h 5"/>
                <a:gd name="T2" fmla="*/ 12 w 12"/>
                <a:gd name="T3" fmla="*/ 5 h 5"/>
                <a:gd name="T4" fmla="*/ 12 w 12"/>
                <a:gd name="T5" fmla="*/ 4 h 5"/>
                <a:gd name="T6" fmla="*/ 6 w 12"/>
                <a:gd name="T7" fmla="*/ 3 h 5"/>
                <a:gd name="T8" fmla="*/ 1 w 12"/>
                <a:gd name="T9" fmla="*/ 0 h 5"/>
                <a:gd name="T10" fmla="*/ 0 w 12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">
                  <a:moveTo>
                    <a:pt x="0" y="1"/>
                  </a:moveTo>
                  <a:cubicBezTo>
                    <a:pt x="3" y="3"/>
                    <a:pt x="8" y="5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0" y="3"/>
                    <a:pt x="8" y="3"/>
                    <a:pt x="6" y="3"/>
                  </a:cubicBezTo>
                  <a:cubicBezTo>
                    <a:pt x="4" y="2"/>
                    <a:pt x="2" y="1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325"/>
            <p:cNvSpPr/>
            <p:nvPr/>
          </p:nvSpPr>
          <p:spPr bwMode="auto">
            <a:xfrm>
              <a:off x="4629150" y="-377825"/>
              <a:ext cx="9525" cy="26988"/>
            </a:xfrm>
            <a:custGeom>
              <a:avLst/>
              <a:gdLst>
                <a:gd name="T0" fmla="*/ 1 w 3"/>
                <a:gd name="T1" fmla="*/ 1 h 9"/>
                <a:gd name="T2" fmla="*/ 1 w 3"/>
                <a:gd name="T3" fmla="*/ 5 h 9"/>
                <a:gd name="T4" fmla="*/ 1 w 3"/>
                <a:gd name="T5" fmla="*/ 8 h 9"/>
                <a:gd name="T6" fmla="*/ 2 w 3"/>
                <a:gd name="T7" fmla="*/ 9 h 9"/>
                <a:gd name="T8" fmla="*/ 1 w 3"/>
                <a:gd name="T9" fmla="*/ 1 h 9"/>
                <a:gd name="T10" fmla="*/ 1 w 3"/>
                <a:gd name="T1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9">
                  <a:moveTo>
                    <a:pt x="1" y="1"/>
                  </a:moveTo>
                  <a:cubicBezTo>
                    <a:pt x="1" y="2"/>
                    <a:pt x="1" y="3"/>
                    <a:pt x="1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9"/>
                    <a:pt x="2" y="9"/>
                    <a:pt x="2" y="9"/>
                  </a:cubicBezTo>
                  <a:cubicBezTo>
                    <a:pt x="3" y="6"/>
                    <a:pt x="2" y="3"/>
                    <a:pt x="1" y="1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326"/>
            <p:cNvSpPr/>
            <p:nvPr/>
          </p:nvSpPr>
          <p:spPr bwMode="auto">
            <a:xfrm>
              <a:off x="4589463" y="-382588"/>
              <a:ext cx="25400" cy="7938"/>
            </a:xfrm>
            <a:custGeom>
              <a:avLst/>
              <a:gdLst>
                <a:gd name="T0" fmla="*/ 0 w 9"/>
                <a:gd name="T1" fmla="*/ 0 h 3"/>
                <a:gd name="T2" fmla="*/ 8 w 9"/>
                <a:gd name="T3" fmla="*/ 3 h 3"/>
                <a:gd name="T4" fmla="*/ 8 w 9"/>
                <a:gd name="T5" fmla="*/ 2 h 3"/>
                <a:gd name="T6" fmla="*/ 4 w 9"/>
                <a:gd name="T7" fmla="*/ 1 h 3"/>
                <a:gd name="T8" fmla="*/ 0 w 9"/>
                <a:gd name="T9" fmla="*/ 0 h 3"/>
                <a:gd name="T10" fmla="*/ 0 w 9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2" y="2"/>
                    <a:pt x="6" y="3"/>
                    <a:pt x="8" y="3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1"/>
                    <a:pt x="6" y="1"/>
                    <a:pt x="4" y="1"/>
                  </a:cubicBezTo>
                  <a:cubicBezTo>
                    <a:pt x="3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327"/>
            <p:cNvSpPr/>
            <p:nvPr/>
          </p:nvSpPr>
          <p:spPr bwMode="auto">
            <a:xfrm>
              <a:off x="4711700" y="-149225"/>
              <a:ext cx="55563" cy="119063"/>
            </a:xfrm>
            <a:custGeom>
              <a:avLst/>
              <a:gdLst>
                <a:gd name="T0" fmla="*/ 17 w 19"/>
                <a:gd name="T1" fmla="*/ 19 h 42"/>
                <a:gd name="T2" fmla="*/ 11 w 19"/>
                <a:gd name="T3" fmla="*/ 0 h 42"/>
                <a:gd name="T4" fmla="*/ 7 w 19"/>
                <a:gd name="T5" fmla="*/ 2 h 42"/>
                <a:gd name="T6" fmla="*/ 4 w 19"/>
                <a:gd name="T7" fmla="*/ 18 h 42"/>
                <a:gd name="T8" fmla="*/ 0 w 19"/>
                <a:gd name="T9" fmla="*/ 35 h 42"/>
                <a:gd name="T10" fmla="*/ 1 w 19"/>
                <a:gd name="T11" fmla="*/ 37 h 42"/>
                <a:gd name="T12" fmla="*/ 7 w 19"/>
                <a:gd name="T13" fmla="*/ 40 h 42"/>
                <a:gd name="T14" fmla="*/ 17 w 19"/>
                <a:gd name="T15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42">
                  <a:moveTo>
                    <a:pt x="17" y="19"/>
                  </a:moveTo>
                  <a:cubicBezTo>
                    <a:pt x="18" y="12"/>
                    <a:pt x="19" y="2"/>
                    <a:pt x="11" y="0"/>
                  </a:cubicBezTo>
                  <a:cubicBezTo>
                    <a:pt x="9" y="0"/>
                    <a:pt x="7" y="0"/>
                    <a:pt x="7" y="2"/>
                  </a:cubicBezTo>
                  <a:cubicBezTo>
                    <a:pt x="5" y="7"/>
                    <a:pt x="5" y="13"/>
                    <a:pt x="4" y="18"/>
                  </a:cubicBezTo>
                  <a:cubicBezTo>
                    <a:pt x="3" y="24"/>
                    <a:pt x="1" y="30"/>
                    <a:pt x="0" y="35"/>
                  </a:cubicBezTo>
                  <a:cubicBezTo>
                    <a:pt x="0" y="36"/>
                    <a:pt x="1" y="37"/>
                    <a:pt x="1" y="37"/>
                  </a:cubicBezTo>
                  <a:cubicBezTo>
                    <a:pt x="2" y="40"/>
                    <a:pt x="4" y="42"/>
                    <a:pt x="7" y="40"/>
                  </a:cubicBezTo>
                  <a:cubicBezTo>
                    <a:pt x="13" y="36"/>
                    <a:pt x="16" y="25"/>
                    <a:pt x="17" y="19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328"/>
            <p:cNvSpPr/>
            <p:nvPr/>
          </p:nvSpPr>
          <p:spPr bwMode="auto">
            <a:xfrm>
              <a:off x="4718050" y="-180975"/>
              <a:ext cx="31750" cy="25400"/>
            </a:xfrm>
            <a:custGeom>
              <a:avLst/>
              <a:gdLst>
                <a:gd name="T0" fmla="*/ 6 w 11"/>
                <a:gd name="T1" fmla="*/ 9 h 9"/>
                <a:gd name="T2" fmla="*/ 11 w 11"/>
                <a:gd name="T3" fmla="*/ 5 h 9"/>
                <a:gd name="T4" fmla="*/ 7 w 11"/>
                <a:gd name="T5" fmla="*/ 0 h 9"/>
                <a:gd name="T6" fmla="*/ 2 w 11"/>
                <a:gd name="T7" fmla="*/ 1 h 9"/>
                <a:gd name="T8" fmla="*/ 2 w 11"/>
                <a:gd name="T9" fmla="*/ 7 h 9"/>
                <a:gd name="T10" fmla="*/ 6 w 11"/>
                <a:gd name="T1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9">
                  <a:moveTo>
                    <a:pt x="6" y="9"/>
                  </a:moveTo>
                  <a:cubicBezTo>
                    <a:pt x="8" y="9"/>
                    <a:pt x="11" y="7"/>
                    <a:pt x="11" y="5"/>
                  </a:cubicBezTo>
                  <a:cubicBezTo>
                    <a:pt x="11" y="3"/>
                    <a:pt x="9" y="0"/>
                    <a:pt x="7" y="0"/>
                  </a:cubicBezTo>
                  <a:cubicBezTo>
                    <a:pt x="5" y="0"/>
                    <a:pt x="4" y="0"/>
                    <a:pt x="2" y="1"/>
                  </a:cubicBezTo>
                  <a:cubicBezTo>
                    <a:pt x="1" y="3"/>
                    <a:pt x="0" y="5"/>
                    <a:pt x="2" y="7"/>
                  </a:cubicBezTo>
                  <a:cubicBezTo>
                    <a:pt x="3" y="8"/>
                    <a:pt x="5" y="9"/>
                    <a:pt x="6" y="9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329"/>
            <p:cNvSpPr/>
            <p:nvPr/>
          </p:nvSpPr>
          <p:spPr bwMode="auto">
            <a:xfrm>
              <a:off x="4678363" y="-22225"/>
              <a:ext cx="33338" cy="34925"/>
            </a:xfrm>
            <a:custGeom>
              <a:avLst/>
              <a:gdLst>
                <a:gd name="T0" fmla="*/ 11 w 12"/>
                <a:gd name="T1" fmla="*/ 2 h 12"/>
                <a:gd name="T2" fmla="*/ 9 w 12"/>
                <a:gd name="T3" fmla="*/ 0 h 12"/>
                <a:gd name="T4" fmla="*/ 1 w 12"/>
                <a:gd name="T5" fmla="*/ 6 h 12"/>
                <a:gd name="T6" fmla="*/ 3 w 12"/>
                <a:gd name="T7" fmla="*/ 11 h 12"/>
                <a:gd name="T8" fmla="*/ 9 w 12"/>
                <a:gd name="T9" fmla="*/ 8 h 12"/>
                <a:gd name="T10" fmla="*/ 11 w 12"/>
                <a:gd name="T11" fmla="*/ 2 h 12"/>
                <a:gd name="T12" fmla="*/ 11 w 12"/>
                <a:gd name="T13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11" y="2"/>
                  </a:moveTo>
                  <a:cubicBezTo>
                    <a:pt x="11" y="0"/>
                    <a:pt x="10" y="0"/>
                    <a:pt x="9" y="0"/>
                  </a:cubicBezTo>
                  <a:cubicBezTo>
                    <a:pt x="6" y="2"/>
                    <a:pt x="3" y="4"/>
                    <a:pt x="1" y="6"/>
                  </a:cubicBezTo>
                  <a:cubicBezTo>
                    <a:pt x="0" y="8"/>
                    <a:pt x="1" y="11"/>
                    <a:pt x="3" y="11"/>
                  </a:cubicBezTo>
                  <a:cubicBezTo>
                    <a:pt x="6" y="12"/>
                    <a:pt x="8" y="10"/>
                    <a:pt x="9" y="8"/>
                  </a:cubicBezTo>
                  <a:cubicBezTo>
                    <a:pt x="10" y="7"/>
                    <a:pt x="12" y="4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79" name="Line 308"/>
          <p:cNvSpPr>
            <a:spLocks noChangeShapeType="1"/>
          </p:cNvSpPr>
          <p:nvPr/>
        </p:nvSpPr>
        <p:spPr bwMode="auto">
          <a:xfrm flipH="1">
            <a:off x="9547137" y="293634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0" name="Line 309"/>
          <p:cNvSpPr>
            <a:spLocks noChangeShapeType="1"/>
          </p:cNvSpPr>
          <p:nvPr/>
        </p:nvSpPr>
        <p:spPr bwMode="auto">
          <a:xfrm flipH="1">
            <a:off x="9547137" y="293634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98" name="组合 197"/>
          <p:cNvGrpSpPr/>
          <p:nvPr/>
        </p:nvGrpSpPr>
        <p:grpSpPr>
          <a:xfrm>
            <a:off x="10458220" y="4839096"/>
            <a:ext cx="809625" cy="917576"/>
            <a:chOff x="7923213" y="5259387"/>
            <a:chExt cx="809625" cy="917576"/>
          </a:xfrm>
        </p:grpSpPr>
        <p:sp>
          <p:nvSpPr>
            <p:cNvPr id="199" name="Freeform 403"/>
            <p:cNvSpPr/>
            <p:nvPr/>
          </p:nvSpPr>
          <p:spPr bwMode="auto">
            <a:xfrm>
              <a:off x="7929563" y="5259387"/>
              <a:ext cx="654050" cy="555625"/>
            </a:xfrm>
            <a:custGeom>
              <a:avLst/>
              <a:gdLst>
                <a:gd name="T0" fmla="*/ 227 w 232"/>
                <a:gd name="T1" fmla="*/ 156 h 197"/>
                <a:gd name="T2" fmla="*/ 219 w 232"/>
                <a:gd name="T3" fmla="*/ 116 h 197"/>
                <a:gd name="T4" fmla="*/ 195 w 232"/>
                <a:gd name="T5" fmla="*/ 39 h 197"/>
                <a:gd name="T6" fmla="*/ 188 w 232"/>
                <a:gd name="T7" fmla="*/ 21 h 197"/>
                <a:gd name="T8" fmla="*/ 181 w 232"/>
                <a:gd name="T9" fmla="*/ 8 h 197"/>
                <a:gd name="T10" fmla="*/ 152 w 232"/>
                <a:gd name="T11" fmla="*/ 8 h 197"/>
                <a:gd name="T12" fmla="*/ 79 w 232"/>
                <a:gd name="T13" fmla="*/ 34 h 197"/>
                <a:gd name="T14" fmla="*/ 41 w 232"/>
                <a:gd name="T15" fmla="*/ 54 h 197"/>
                <a:gd name="T16" fmla="*/ 0 w 232"/>
                <a:gd name="T17" fmla="*/ 83 h 197"/>
                <a:gd name="T18" fmla="*/ 12 w 232"/>
                <a:gd name="T19" fmla="*/ 85 h 197"/>
                <a:gd name="T20" fmla="*/ 15 w 232"/>
                <a:gd name="T21" fmla="*/ 85 h 197"/>
                <a:gd name="T22" fmla="*/ 230 w 232"/>
                <a:gd name="T23" fmla="*/ 195 h 197"/>
                <a:gd name="T24" fmla="*/ 230 w 232"/>
                <a:gd name="T25" fmla="*/ 196 h 197"/>
                <a:gd name="T26" fmla="*/ 232 w 232"/>
                <a:gd name="T27" fmla="*/ 195 h 197"/>
                <a:gd name="T28" fmla="*/ 227 w 232"/>
                <a:gd name="T29" fmla="*/ 15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1" h="197">
                  <a:moveTo>
                    <a:pt x="227" y="156"/>
                  </a:moveTo>
                  <a:cubicBezTo>
                    <a:pt x="225" y="143"/>
                    <a:pt x="222" y="129"/>
                    <a:pt x="219" y="116"/>
                  </a:cubicBezTo>
                  <a:cubicBezTo>
                    <a:pt x="212" y="90"/>
                    <a:pt x="204" y="64"/>
                    <a:pt x="195" y="39"/>
                  </a:cubicBezTo>
                  <a:cubicBezTo>
                    <a:pt x="193" y="33"/>
                    <a:pt x="190" y="27"/>
                    <a:pt x="188" y="21"/>
                  </a:cubicBezTo>
                  <a:cubicBezTo>
                    <a:pt x="186" y="17"/>
                    <a:pt x="184" y="12"/>
                    <a:pt x="181" y="8"/>
                  </a:cubicBezTo>
                  <a:cubicBezTo>
                    <a:pt x="173" y="0"/>
                    <a:pt x="161" y="5"/>
                    <a:pt x="152" y="8"/>
                  </a:cubicBezTo>
                  <a:cubicBezTo>
                    <a:pt x="127" y="15"/>
                    <a:pt x="103" y="23"/>
                    <a:pt x="79" y="34"/>
                  </a:cubicBezTo>
                  <a:cubicBezTo>
                    <a:pt x="66" y="40"/>
                    <a:pt x="54" y="47"/>
                    <a:pt x="41" y="54"/>
                  </a:cubicBezTo>
                  <a:cubicBezTo>
                    <a:pt x="30" y="60"/>
                    <a:pt x="4" y="69"/>
                    <a:pt x="0" y="83"/>
                  </a:cubicBezTo>
                  <a:cubicBezTo>
                    <a:pt x="0" y="83"/>
                    <a:pt x="11" y="86"/>
                    <a:pt x="12" y="85"/>
                  </a:cubicBezTo>
                  <a:cubicBezTo>
                    <a:pt x="12" y="85"/>
                    <a:pt x="15" y="85"/>
                    <a:pt x="15" y="85"/>
                  </a:cubicBezTo>
                  <a:cubicBezTo>
                    <a:pt x="230" y="195"/>
                    <a:pt x="230" y="195"/>
                    <a:pt x="230" y="195"/>
                  </a:cubicBezTo>
                  <a:cubicBezTo>
                    <a:pt x="230" y="195"/>
                    <a:pt x="230" y="195"/>
                    <a:pt x="230" y="196"/>
                  </a:cubicBezTo>
                  <a:cubicBezTo>
                    <a:pt x="230" y="197"/>
                    <a:pt x="232" y="197"/>
                    <a:pt x="232" y="195"/>
                  </a:cubicBezTo>
                  <a:cubicBezTo>
                    <a:pt x="232" y="182"/>
                    <a:pt x="229" y="169"/>
                    <a:pt x="227" y="156"/>
                  </a:cubicBezTo>
                  <a:close/>
                </a:path>
              </a:pathLst>
            </a:custGeom>
            <a:solidFill>
              <a:srgbClr val="E6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404"/>
            <p:cNvSpPr/>
            <p:nvPr/>
          </p:nvSpPr>
          <p:spPr bwMode="auto">
            <a:xfrm>
              <a:off x="7985126" y="5300663"/>
              <a:ext cx="541338" cy="260350"/>
            </a:xfrm>
            <a:custGeom>
              <a:avLst/>
              <a:gdLst>
                <a:gd name="T0" fmla="*/ 184 w 192"/>
                <a:gd name="T1" fmla="*/ 63 h 92"/>
                <a:gd name="T2" fmla="*/ 175 w 192"/>
                <a:gd name="T3" fmla="*/ 38 h 92"/>
                <a:gd name="T4" fmla="*/ 165 w 192"/>
                <a:gd name="T5" fmla="*/ 16 h 92"/>
                <a:gd name="T6" fmla="*/ 151 w 192"/>
                <a:gd name="T7" fmla="*/ 1 h 92"/>
                <a:gd name="T8" fmla="*/ 141 w 192"/>
                <a:gd name="T9" fmla="*/ 2 h 92"/>
                <a:gd name="T10" fmla="*/ 128 w 192"/>
                <a:gd name="T11" fmla="*/ 7 h 92"/>
                <a:gd name="T12" fmla="*/ 103 w 192"/>
                <a:gd name="T13" fmla="*/ 15 h 92"/>
                <a:gd name="T14" fmla="*/ 55 w 192"/>
                <a:gd name="T15" fmla="*/ 35 h 92"/>
                <a:gd name="T16" fmla="*/ 0 w 192"/>
                <a:gd name="T17" fmla="*/ 63 h 92"/>
                <a:gd name="T18" fmla="*/ 1 w 192"/>
                <a:gd name="T19" fmla="*/ 65 h 92"/>
                <a:gd name="T20" fmla="*/ 2 w 192"/>
                <a:gd name="T21" fmla="*/ 64 h 92"/>
                <a:gd name="T22" fmla="*/ 185 w 192"/>
                <a:gd name="T23" fmla="*/ 87 h 92"/>
                <a:gd name="T24" fmla="*/ 186 w 192"/>
                <a:gd name="T25" fmla="*/ 89 h 92"/>
                <a:gd name="T26" fmla="*/ 192 w 192"/>
                <a:gd name="T27" fmla="*/ 88 h 92"/>
                <a:gd name="T28" fmla="*/ 184 w 192"/>
                <a:gd name="T29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2" h="92">
                  <a:moveTo>
                    <a:pt x="184" y="63"/>
                  </a:moveTo>
                  <a:cubicBezTo>
                    <a:pt x="181" y="54"/>
                    <a:pt x="178" y="46"/>
                    <a:pt x="175" y="38"/>
                  </a:cubicBezTo>
                  <a:cubicBezTo>
                    <a:pt x="172" y="30"/>
                    <a:pt x="169" y="23"/>
                    <a:pt x="165" y="16"/>
                  </a:cubicBezTo>
                  <a:cubicBezTo>
                    <a:pt x="162" y="11"/>
                    <a:pt x="157" y="2"/>
                    <a:pt x="151" y="1"/>
                  </a:cubicBezTo>
                  <a:cubicBezTo>
                    <a:pt x="148" y="0"/>
                    <a:pt x="144" y="1"/>
                    <a:pt x="141" y="2"/>
                  </a:cubicBezTo>
                  <a:cubicBezTo>
                    <a:pt x="137" y="4"/>
                    <a:pt x="132" y="5"/>
                    <a:pt x="128" y="7"/>
                  </a:cubicBezTo>
                  <a:cubicBezTo>
                    <a:pt x="120" y="9"/>
                    <a:pt x="111" y="12"/>
                    <a:pt x="103" y="15"/>
                  </a:cubicBezTo>
                  <a:cubicBezTo>
                    <a:pt x="87" y="21"/>
                    <a:pt x="71" y="28"/>
                    <a:pt x="55" y="35"/>
                  </a:cubicBezTo>
                  <a:cubicBezTo>
                    <a:pt x="36" y="44"/>
                    <a:pt x="18" y="53"/>
                    <a:pt x="0" y="63"/>
                  </a:cubicBezTo>
                  <a:cubicBezTo>
                    <a:pt x="0" y="64"/>
                    <a:pt x="0" y="65"/>
                    <a:pt x="1" y="65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185" y="87"/>
                    <a:pt x="185" y="87"/>
                    <a:pt x="185" y="87"/>
                  </a:cubicBezTo>
                  <a:cubicBezTo>
                    <a:pt x="185" y="88"/>
                    <a:pt x="185" y="89"/>
                    <a:pt x="186" y="89"/>
                  </a:cubicBezTo>
                  <a:cubicBezTo>
                    <a:pt x="187" y="92"/>
                    <a:pt x="192" y="91"/>
                    <a:pt x="192" y="88"/>
                  </a:cubicBezTo>
                  <a:cubicBezTo>
                    <a:pt x="191" y="79"/>
                    <a:pt x="187" y="71"/>
                    <a:pt x="184" y="63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405"/>
            <p:cNvSpPr/>
            <p:nvPr/>
          </p:nvSpPr>
          <p:spPr bwMode="auto">
            <a:xfrm>
              <a:off x="8043863" y="5332413"/>
              <a:ext cx="365125" cy="138113"/>
            </a:xfrm>
            <a:custGeom>
              <a:avLst/>
              <a:gdLst>
                <a:gd name="T0" fmla="*/ 0 w 129"/>
                <a:gd name="T1" fmla="*/ 49 h 49"/>
                <a:gd name="T2" fmla="*/ 65 w 129"/>
                <a:gd name="T3" fmla="*/ 23 h 49"/>
                <a:gd name="T4" fmla="*/ 97 w 129"/>
                <a:gd name="T5" fmla="*/ 11 h 49"/>
                <a:gd name="T6" fmla="*/ 113 w 129"/>
                <a:gd name="T7" fmla="*/ 5 h 49"/>
                <a:gd name="T8" fmla="*/ 128 w 129"/>
                <a:gd name="T9" fmla="*/ 1 h 49"/>
                <a:gd name="T10" fmla="*/ 128 w 129"/>
                <a:gd name="T11" fmla="*/ 0 h 49"/>
                <a:gd name="T12" fmla="*/ 113 w 129"/>
                <a:gd name="T13" fmla="*/ 4 h 49"/>
                <a:gd name="T14" fmla="*/ 97 w 129"/>
                <a:gd name="T15" fmla="*/ 9 h 49"/>
                <a:gd name="T16" fmla="*/ 65 w 129"/>
                <a:gd name="T17" fmla="*/ 21 h 49"/>
                <a:gd name="T18" fmla="*/ 0 w 129"/>
                <a:gd name="T19" fmla="*/ 49 h 49"/>
                <a:gd name="T20" fmla="*/ 0 w 129"/>
                <a:gd name="T2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" h="49">
                  <a:moveTo>
                    <a:pt x="0" y="49"/>
                  </a:moveTo>
                  <a:cubicBezTo>
                    <a:pt x="22" y="40"/>
                    <a:pt x="44" y="31"/>
                    <a:pt x="65" y="23"/>
                  </a:cubicBezTo>
                  <a:cubicBezTo>
                    <a:pt x="76" y="19"/>
                    <a:pt x="86" y="15"/>
                    <a:pt x="97" y="11"/>
                  </a:cubicBezTo>
                  <a:cubicBezTo>
                    <a:pt x="102" y="9"/>
                    <a:pt x="107" y="7"/>
                    <a:pt x="113" y="5"/>
                  </a:cubicBezTo>
                  <a:cubicBezTo>
                    <a:pt x="118" y="4"/>
                    <a:pt x="124" y="3"/>
                    <a:pt x="128" y="1"/>
                  </a:cubicBezTo>
                  <a:cubicBezTo>
                    <a:pt x="129" y="0"/>
                    <a:pt x="129" y="0"/>
                    <a:pt x="128" y="0"/>
                  </a:cubicBezTo>
                  <a:cubicBezTo>
                    <a:pt x="123" y="0"/>
                    <a:pt x="118" y="2"/>
                    <a:pt x="113" y="4"/>
                  </a:cubicBezTo>
                  <a:cubicBezTo>
                    <a:pt x="108" y="5"/>
                    <a:pt x="102" y="7"/>
                    <a:pt x="97" y="9"/>
                  </a:cubicBezTo>
                  <a:cubicBezTo>
                    <a:pt x="86" y="13"/>
                    <a:pt x="76" y="17"/>
                    <a:pt x="65" y="21"/>
                  </a:cubicBezTo>
                  <a:cubicBezTo>
                    <a:pt x="43" y="30"/>
                    <a:pt x="22" y="40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406"/>
            <p:cNvSpPr/>
            <p:nvPr/>
          </p:nvSpPr>
          <p:spPr bwMode="auto">
            <a:xfrm>
              <a:off x="8132763" y="5354638"/>
              <a:ext cx="298450" cy="98425"/>
            </a:xfrm>
            <a:custGeom>
              <a:avLst/>
              <a:gdLst>
                <a:gd name="T0" fmla="*/ 0 w 106"/>
                <a:gd name="T1" fmla="*/ 35 h 35"/>
                <a:gd name="T2" fmla="*/ 22 w 106"/>
                <a:gd name="T3" fmla="*/ 27 h 35"/>
                <a:gd name="T4" fmla="*/ 51 w 106"/>
                <a:gd name="T5" fmla="*/ 17 h 35"/>
                <a:gd name="T6" fmla="*/ 79 w 106"/>
                <a:gd name="T7" fmla="*/ 10 h 35"/>
                <a:gd name="T8" fmla="*/ 105 w 106"/>
                <a:gd name="T9" fmla="*/ 2 h 35"/>
                <a:gd name="T10" fmla="*/ 105 w 106"/>
                <a:gd name="T11" fmla="*/ 1 h 35"/>
                <a:gd name="T12" fmla="*/ 77 w 106"/>
                <a:gd name="T13" fmla="*/ 8 h 35"/>
                <a:gd name="T14" fmla="*/ 50 w 106"/>
                <a:gd name="T15" fmla="*/ 16 h 35"/>
                <a:gd name="T16" fmla="*/ 23 w 106"/>
                <a:gd name="T17" fmla="*/ 25 h 35"/>
                <a:gd name="T18" fmla="*/ 0 w 106"/>
                <a:gd name="T19" fmla="*/ 35 h 35"/>
                <a:gd name="T20" fmla="*/ 0 w 106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35">
                  <a:moveTo>
                    <a:pt x="0" y="35"/>
                  </a:moveTo>
                  <a:cubicBezTo>
                    <a:pt x="8" y="34"/>
                    <a:pt x="15" y="30"/>
                    <a:pt x="22" y="27"/>
                  </a:cubicBezTo>
                  <a:cubicBezTo>
                    <a:pt x="31" y="23"/>
                    <a:pt x="41" y="20"/>
                    <a:pt x="51" y="17"/>
                  </a:cubicBezTo>
                  <a:cubicBezTo>
                    <a:pt x="60" y="15"/>
                    <a:pt x="70" y="12"/>
                    <a:pt x="79" y="10"/>
                  </a:cubicBezTo>
                  <a:cubicBezTo>
                    <a:pt x="88" y="7"/>
                    <a:pt x="97" y="5"/>
                    <a:pt x="105" y="2"/>
                  </a:cubicBezTo>
                  <a:cubicBezTo>
                    <a:pt x="106" y="1"/>
                    <a:pt x="105" y="0"/>
                    <a:pt x="105" y="1"/>
                  </a:cubicBezTo>
                  <a:cubicBezTo>
                    <a:pt x="95" y="2"/>
                    <a:pt x="86" y="6"/>
                    <a:pt x="77" y="8"/>
                  </a:cubicBezTo>
                  <a:cubicBezTo>
                    <a:pt x="68" y="11"/>
                    <a:pt x="59" y="14"/>
                    <a:pt x="50" y="16"/>
                  </a:cubicBezTo>
                  <a:cubicBezTo>
                    <a:pt x="41" y="19"/>
                    <a:pt x="32" y="21"/>
                    <a:pt x="23" y="25"/>
                  </a:cubicBezTo>
                  <a:cubicBezTo>
                    <a:pt x="16" y="28"/>
                    <a:pt x="8" y="33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407"/>
            <p:cNvSpPr/>
            <p:nvPr/>
          </p:nvSpPr>
          <p:spPr bwMode="auto">
            <a:xfrm>
              <a:off x="8250238" y="5375275"/>
              <a:ext cx="212725" cy="63500"/>
            </a:xfrm>
            <a:custGeom>
              <a:avLst/>
              <a:gdLst>
                <a:gd name="T0" fmla="*/ 1 w 75"/>
                <a:gd name="T1" fmla="*/ 23 h 23"/>
                <a:gd name="T2" fmla="*/ 38 w 75"/>
                <a:gd name="T3" fmla="*/ 12 h 23"/>
                <a:gd name="T4" fmla="*/ 74 w 75"/>
                <a:gd name="T5" fmla="*/ 2 h 23"/>
                <a:gd name="T6" fmla="*/ 74 w 75"/>
                <a:gd name="T7" fmla="*/ 1 h 23"/>
                <a:gd name="T8" fmla="*/ 37 w 75"/>
                <a:gd name="T9" fmla="*/ 11 h 23"/>
                <a:gd name="T10" fmla="*/ 1 w 75"/>
                <a:gd name="T11" fmla="*/ 22 h 23"/>
                <a:gd name="T12" fmla="*/ 1 w 75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3">
                  <a:moveTo>
                    <a:pt x="1" y="23"/>
                  </a:moveTo>
                  <a:cubicBezTo>
                    <a:pt x="13" y="19"/>
                    <a:pt x="25" y="16"/>
                    <a:pt x="38" y="12"/>
                  </a:cubicBezTo>
                  <a:cubicBezTo>
                    <a:pt x="50" y="9"/>
                    <a:pt x="62" y="6"/>
                    <a:pt x="74" y="2"/>
                  </a:cubicBezTo>
                  <a:cubicBezTo>
                    <a:pt x="75" y="1"/>
                    <a:pt x="75" y="0"/>
                    <a:pt x="74" y="1"/>
                  </a:cubicBezTo>
                  <a:cubicBezTo>
                    <a:pt x="61" y="3"/>
                    <a:pt x="49" y="8"/>
                    <a:pt x="37" y="11"/>
                  </a:cubicBezTo>
                  <a:cubicBezTo>
                    <a:pt x="25" y="15"/>
                    <a:pt x="13" y="18"/>
                    <a:pt x="1" y="22"/>
                  </a:cubicBezTo>
                  <a:cubicBezTo>
                    <a:pt x="0" y="22"/>
                    <a:pt x="0" y="23"/>
                    <a:pt x="1" y="23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408"/>
            <p:cNvSpPr/>
            <p:nvPr/>
          </p:nvSpPr>
          <p:spPr bwMode="auto">
            <a:xfrm>
              <a:off x="8005763" y="5397500"/>
              <a:ext cx="727075" cy="744538"/>
            </a:xfrm>
            <a:custGeom>
              <a:avLst/>
              <a:gdLst>
                <a:gd name="T0" fmla="*/ 255 w 258"/>
                <a:gd name="T1" fmla="*/ 217 h 264"/>
                <a:gd name="T2" fmla="*/ 250 w 258"/>
                <a:gd name="T3" fmla="*/ 196 h 264"/>
                <a:gd name="T4" fmla="*/ 240 w 258"/>
                <a:gd name="T5" fmla="*/ 155 h 264"/>
                <a:gd name="T6" fmla="*/ 207 w 258"/>
                <a:gd name="T7" fmla="*/ 58 h 264"/>
                <a:gd name="T8" fmla="*/ 185 w 258"/>
                <a:gd name="T9" fmla="*/ 2 h 264"/>
                <a:gd name="T10" fmla="*/ 139 w 258"/>
                <a:gd name="T11" fmla="*/ 3 h 264"/>
                <a:gd name="T12" fmla="*/ 94 w 258"/>
                <a:gd name="T13" fmla="*/ 10 h 264"/>
                <a:gd name="T14" fmla="*/ 47 w 258"/>
                <a:gd name="T15" fmla="*/ 18 h 264"/>
                <a:gd name="T16" fmla="*/ 1 w 258"/>
                <a:gd name="T17" fmla="*/ 28 h 264"/>
                <a:gd name="T18" fmla="*/ 0 w 258"/>
                <a:gd name="T19" fmla="*/ 30 h 264"/>
                <a:gd name="T20" fmla="*/ 0 w 258"/>
                <a:gd name="T21" fmla="*/ 30 h 264"/>
                <a:gd name="T22" fmla="*/ 7 w 258"/>
                <a:gd name="T23" fmla="*/ 58 h 264"/>
                <a:gd name="T24" fmla="*/ 16 w 258"/>
                <a:gd name="T25" fmla="*/ 88 h 264"/>
                <a:gd name="T26" fmla="*/ 34 w 258"/>
                <a:gd name="T27" fmla="*/ 145 h 264"/>
                <a:gd name="T28" fmla="*/ 53 w 258"/>
                <a:gd name="T29" fmla="*/ 202 h 264"/>
                <a:gd name="T30" fmla="*/ 63 w 258"/>
                <a:gd name="T31" fmla="*/ 231 h 264"/>
                <a:gd name="T32" fmla="*/ 68 w 258"/>
                <a:gd name="T33" fmla="*/ 246 h 264"/>
                <a:gd name="T34" fmla="*/ 73 w 258"/>
                <a:gd name="T35" fmla="*/ 260 h 264"/>
                <a:gd name="T36" fmla="*/ 99 w 258"/>
                <a:gd name="T37" fmla="*/ 260 h 264"/>
                <a:gd name="T38" fmla="*/ 122 w 258"/>
                <a:gd name="T39" fmla="*/ 256 h 264"/>
                <a:gd name="T40" fmla="*/ 256 w 258"/>
                <a:gd name="T41" fmla="*/ 233 h 264"/>
                <a:gd name="T42" fmla="*/ 257 w 258"/>
                <a:gd name="T43" fmla="*/ 233 h 264"/>
                <a:gd name="T44" fmla="*/ 258 w 258"/>
                <a:gd name="T45" fmla="*/ 232 h 264"/>
                <a:gd name="T46" fmla="*/ 255 w 258"/>
                <a:gd name="T47" fmla="*/ 21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8" h="264">
                  <a:moveTo>
                    <a:pt x="255" y="217"/>
                  </a:moveTo>
                  <a:cubicBezTo>
                    <a:pt x="254" y="209"/>
                    <a:pt x="252" y="204"/>
                    <a:pt x="250" y="196"/>
                  </a:cubicBezTo>
                  <a:cubicBezTo>
                    <a:pt x="247" y="179"/>
                    <a:pt x="245" y="172"/>
                    <a:pt x="240" y="155"/>
                  </a:cubicBezTo>
                  <a:cubicBezTo>
                    <a:pt x="231" y="122"/>
                    <a:pt x="220" y="90"/>
                    <a:pt x="207" y="58"/>
                  </a:cubicBezTo>
                  <a:cubicBezTo>
                    <a:pt x="201" y="41"/>
                    <a:pt x="188" y="2"/>
                    <a:pt x="185" y="2"/>
                  </a:cubicBezTo>
                  <a:cubicBezTo>
                    <a:pt x="170" y="0"/>
                    <a:pt x="154" y="1"/>
                    <a:pt x="139" y="3"/>
                  </a:cubicBezTo>
                  <a:cubicBezTo>
                    <a:pt x="124" y="5"/>
                    <a:pt x="109" y="7"/>
                    <a:pt x="94" y="10"/>
                  </a:cubicBezTo>
                  <a:cubicBezTo>
                    <a:pt x="78" y="13"/>
                    <a:pt x="63" y="15"/>
                    <a:pt x="47" y="18"/>
                  </a:cubicBezTo>
                  <a:cubicBezTo>
                    <a:pt x="32" y="21"/>
                    <a:pt x="16" y="23"/>
                    <a:pt x="1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9"/>
                    <a:pt x="5" y="49"/>
                    <a:pt x="7" y="58"/>
                  </a:cubicBezTo>
                  <a:cubicBezTo>
                    <a:pt x="10" y="68"/>
                    <a:pt x="13" y="78"/>
                    <a:pt x="16" y="88"/>
                  </a:cubicBezTo>
                  <a:cubicBezTo>
                    <a:pt x="22" y="107"/>
                    <a:pt x="28" y="126"/>
                    <a:pt x="34" y="145"/>
                  </a:cubicBezTo>
                  <a:cubicBezTo>
                    <a:pt x="40" y="164"/>
                    <a:pt x="46" y="183"/>
                    <a:pt x="53" y="202"/>
                  </a:cubicBezTo>
                  <a:cubicBezTo>
                    <a:pt x="56" y="212"/>
                    <a:pt x="60" y="222"/>
                    <a:pt x="63" y="231"/>
                  </a:cubicBezTo>
                  <a:cubicBezTo>
                    <a:pt x="65" y="236"/>
                    <a:pt x="67" y="241"/>
                    <a:pt x="68" y="246"/>
                  </a:cubicBezTo>
                  <a:cubicBezTo>
                    <a:pt x="70" y="251"/>
                    <a:pt x="71" y="256"/>
                    <a:pt x="73" y="260"/>
                  </a:cubicBezTo>
                  <a:cubicBezTo>
                    <a:pt x="75" y="264"/>
                    <a:pt x="93" y="260"/>
                    <a:pt x="99" y="260"/>
                  </a:cubicBezTo>
                  <a:cubicBezTo>
                    <a:pt x="107" y="259"/>
                    <a:pt x="114" y="257"/>
                    <a:pt x="122" y="256"/>
                  </a:cubicBezTo>
                  <a:cubicBezTo>
                    <a:pt x="137" y="256"/>
                    <a:pt x="249" y="234"/>
                    <a:pt x="256" y="233"/>
                  </a:cubicBezTo>
                  <a:cubicBezTo>
                    <a:pt x="256" y="233"/>
                    <a:pt x="257" y="233"/>
                    <a:pt x="257" y="233"/>
                  </a:cubicBezTo>
                  <a:cubicBezTo>
                    <a:pt x="258" y="232"/>
                    <a:pt x="258" y="232"/>
                    <a:pt x="258" y="232"/>
                  </a:cubicBezTo>
                  <a:cubicBezTo>
                    <a:pt x="258" y="229"/>
                    <a:pt x="257" y="224"/>
                    <a:pt x="255" y="217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409"/>
            <p:cNvSpPr/>
            <p:nvPr/>
          </p:nvSpPr>
          <p:spPr bwMode="auto">
            <a:xfrm>
              <a:off x="8035926" y="5484813"/>
              <a:ext cx="17463" cy="28575"/>
            </a:xfrm>
            <a:custGeom>
              <a:avLst/>
              <a:gdLst>
                <a:gd name="T0" fmla="*/ 0 w 6"/>
                <a:gd name="T1" fmla="*/ 0 h 10"/>
                <a:gd name="T2" fmla="*/ 6 w 6"/>
                <a:gd name="T3" fmla="*/ 10 h 10"/>
                <a:gd name="T4" fmla="*/ 6 w 6"/>
                <a:gd name="T5" fmla="*/ 10 h 10"/>
                <a:gd name="T6" fmla="*/ 0 w 6"/>
                <a:gd name="T7" fmla="*/ 0 h 10"/>
                <a:gd name="T8" fmla="*/ 0 w 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0">
                  <a:moveTo>
                    <a:pt x="0" y="0"/>
                  </a:moveTo>
                  <a:cubicBezTo>
                    <a:pt x="3" y="3"/>
                    <a:pt x="5" y="7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6"/>
                    <a:pt x="3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410"/>
            <p:cNvSpPr/>
            <p:nvPr/>
          </p:nvSpPr>
          <p:spPr bwMode="auto">
            <a:xfrm>
              <a:off x="8053388" y="5529263"/>
              <a:ext cx="30163" cy="82550"/>
            </a:xfrm>
            <a:custGeom>
              <a:avLst/>
              <a:gdLst>
                <a:gd name="T0" fmla="*/ 0 w 11"/>
                <a:gd name="T1" fmla="*/ 0 h 29"/>
                <a:gd name="T2" fmla="*/ 11 w 11"/>
                <a:gd name="T3" fmla="*/ 29 h 29"/>
                <a:gd name="T4" fmla="*/ 11 w 11"/>
                <a:gd name="T5" fmla="*/ 29 h 29"/>
                <a:gd name="T6" fmla="*/ 1 w 11"/>
                <a:gd name="T7" fmla="*/ 0 h 29"/>
                <a:gd name="T8" fmla="*/ 0 w 11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8">
                  <a:moveTo>
                    <a:pt x="0" y="0"/>
                  </a:moveTo>
                  <a:cubicBezTo>
                    <a:pt x="4" y="10"/>
                    <a:pt x="8" y="20"/>
                    <a:pt x="11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8" y="20"/>
                    <a:pt x="4" y="1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411"/>
            <p:cNvSpPr/>
            <p:nvPr/>
          </p:nvSpPr>
          <p:spPr bwMode="auto">
            <a:xfrm>
              <a:off x="8112126" y="5694363"/>
              <a:ext cx="36513" cy="106363"/>
            </a:xfrm>
            <a:custGeom>
              <a:avLst/>
              <a:gdLst>
                <a:gd name="T0" fmla="*/ 0 w 13"/>
                <a:gd name="T1" fmla="*/ 0 h 38"/>
                <a:gd name="T2" fmla="*/ 12 w 13"/>
                <a:gd name="T3" fmla="*/ 37 h 38"/>
                <a:gd name="T4" fmla="*/ 13 w 13"/>
                <a:gd name="T5" fmla="*/ 37 h 38"/>
                <a:gd name="T6" fmla="*/ 1 w 13"/>
                <a:gd name="T7" fmla="*/ 0 h 38"/>
                <a:gd name="T8" fmla="*/ 0 w 13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8">
                  <a:moveTo>
                    <a:pt x="0" y="0"/>
                  </a:moveTo>
                  <a:cubicBezTo>
                    <a:pt x="4" y="12"/>
                    <a:pt x="7" y="25"/>
                    <a:pt x="12" y="37"/>
                  </a:cubicBezTo>
                  <a:cubicBezTo>
                    <a:pt x="13" y="38"/>
                    <a:pt x="13" y="37"/>
                    <a:pt x="13" y="37"/>
                  </a:cubicBezTo>
                  <a:cubicBezTo>
                    <a:pt x="10" y="24"/>
                    <a:pt x="5" y="12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412"/>
            <p:cNvSpPr/>
            <p:nvPr/>
          </p:nvSpPr>
          <p:spPr bwMode="auto">
            <a:xfrm>
              <a:off x="8162926" y="5851525"/>
              <a:ext cx="17463" cy="46038"/>
            </a:xfrm>
            <a:custGeom>
              <a:avLst/>
              <a:gdLst>
                <a:gd name="T0" fmla="*/ 0 w 6"/>
                <a:gd name="T1" fmla="*/ 0 h 16"/>
                <a:gd name="T2" fmla="*/ 5 w 6"/>
                <a:gd name="T3" fmla="*/ 15 h 16"/>
                <a:gd name="T4" fmla="*/ 5 w 6"/>
                <a:gd name="T5" fmla="*/ 15 h 16"/>
                <a:gd name="T6" fmla="*/ 1 w 6"/>
                <a:gd name="T7" fmla="*/ 0 h 16"/>
                <a:gd name="T8" fmla="*/ 0 w 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6">
                  <a:moveTo>
                    <a:pt x="0" y="0"/>
                  </a:moveTo>
                  <a:cubicBezTo>
                    <a:pt x="1" y="6"/>
                    <a:pt x="2" y="11"/>
                    <a:pt x="5" y="15"/>
                  </a:cubicBezTo>
                  <a:cubicBezTo>
                    <a:pt x="5" y="16"/>
                    <a:pt x="6" y="16"/>
                    <a:pt x="5" y="15"/>
                  </a:cubicBezTo>
                  <a:cubicBezTo>
                    <a:pt x="3" y="10"/>
                    <a:pt x="2" y="5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413"/>
            <p:cNvSpPr/>
            <p:nvPr/>
          </p:nvSpPr>
          <p:spPr bwMode="auto">
            <a:xfrm>
              <a:off x="8185151" y="5949950"/>
              <a:ext cx="61913" cy="165100"/>
            </a:xfrm>
            <a:custGeom>
              <a:avLst/>
              <a:gdLst>
                <a:gd name="T0" fmla="*/ 0 w 22"/>
                <a:gd name="T1" fmla="*/ 0 h 58"/>
                <a:gd name="T2" fmla="*/ 21 w 22"/>
                <a:gd name="T3" fmla="*/ 58 h 58"/>
                <a:gd name="T4" fmla="*/ 22 w 22"/>
                <a:gd name="T5" fmla="*/ 58 h 58"/>
                <a:gd name="T6" fmla="*/ 1 w 22"/>
                <a:gd name="T7" fmla="*/ 0 h 58"/>
                <a:gd name="T8" fmla="*/ 0 w 22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57">
                  <a:moveTo>
                    <a:pt x="0" y="0"/>
                  </a:moveTo>
                  <a:cubicBezTo>
                    <a:pt x="8" y="19"/>
                    <a:pt x="15" y="38"/>
                    <a:pt x="21" y="58"/>
                  </a:cubicBezTo>
                  <a:cubicBezTo>
                    <a:pt x="21" y="58"/>
                    <a:pt x="22" y="58"/>
                    <a:pt x="22" y="58"/>
                  </a:cubicBezTo>
                  <a:cubicBezTo>
                    <a:pt x="16" y="38"/>
                    <a:pt x="9" y="19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414"/>
            <p:cNvSpPr/>
            <p:nvPr/>
          </p:nvSpPr>
          <p:spPr bwMode="auto">
            <a:xfrm>
              <a:off x="8499476" y="5434013"/>
              <a:ext cx="22225" cy="22225"/>
            </a:xfrm>
            <a:custGeom>
              <a:avLst/>
              <a:gdLst>
                <a:gd name="T0" fmla="*/ 0 w 8"/>
                <a:gd name="T1" fmla="*/ 0 h 8"/>
                <a:gd name="T2" fmla="*/ 7 w 8"/>
                <a:gd name="T3" fmla="*/ 7 h 8"/>
                <a:gd name="T4" fmla="*/ 8 w 8"/>
                <a:gd name="T5" fmla="*/ 7 h 8"/>
                <a:gd name="T6" fmla="*/ 0 w 8"/>
                <a:gd name="T7" fmla="*/ 0 h 8"/>
                <a:gd name="T8" fmla="*/ 0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cubicBezTo>
                    <a:pt x="3" y="1"/>
                    <a:pt x="5" y="4"/>
                    <a:pt x="7" y="7"/>
                  </a:cubicBezTo>
                  <a:cubicBezTo>
                    <a:pt x="7" y="8"/>
                    <a:pt x="8" y="8"/>
                    <a:pt x="8" y="7"/>
                  </a:cubicBezTo>
                  <a:cubicBezTo>
                    <a:pt x="6" y="4"/>
                    <a:pt x="3" y="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415"/>
            <p:cNvSpPr/>
            <p:nvPr/>
          </p:nvSpPr>
          <p:spPr bwMode="auto">
            <a:xfrm>
              <a:off x="8551863" y="5535613"/>
              <a:ext cx="14288" cy="25400"/>
            </a:xfrm>
            <a:custGeom>
              <a:avLst/>
              <a:gdLst>
                <a:gd name="T0" fmla="*/ 1 w 5"/>
                <a:gd name="T1" fmla="*/ 0 h 9"/>
                <a:gd name="T2" fmla="*/ 5 w 5"/>
                <a:gd name="T3" fmla="*/ 9 h 9"/>
                <a:gd name="T4" fmla="*/ 5 w 5"/>
                <a:gd name="T5" fmla="*/ 9 h 9"/>
                <a:gd name="T6" fmla="*/ 1 w 5"/>
                <a:gd name="T7" fmla="*/ 0 h 9"/>
                <a:gd name="T8" fmla="*/ 1 w 5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1" y="0"/>
                  </a:moveTo>
                  <a:cubicBezTo>
                    <a:pt x="2" y="3"/>
                    <a:pt x="4" y="6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6"/>
                    <a:pt x="2" y="3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416"/>
            <p:cNvSpPr/>
            <p:nvPr/>
          </p:nvSpPr>
          <p:spPr bwMode="auto">
            <a:xfrm>
              <a:off x="8437563" y="5419725"/>
              <a:ext cx="15875" cy="6350"/>
            </a:xfrm>
            <a:custGeom>
              <a:avLst/>
              <a:gdLst>
                <a:gd name="T0" fmla="*/ 1 w 6"/>
                <a:gd name="T1" fmla="*/ 2 h 2"/>
                <a:gd name="T2" fmla="*/ 6 w 6"/>
                <a:gd name="T3" fmla="*/ 1 h 2"/>
                <a:gd name="T4" fmla="*/ 5 w 6"/>
                <a:gd name="T5" fmla="*/ 0 h 2"/>
                <a:gd name="T6" fmla="*/ 1 w 6"/>
                <a:gd name="T7" fmla="*/ 1 h 2"/>
                <a:gd name="T8" fmla="*/ 1 w 6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">
                  <a:moveTo>
                    <a:pt x="1" y="2"/>
                  </a:moveTo>
                  <a:cubicBezTo>
                    <a:pt x="3" y="2"/>
                    <a:pt x="4" y="1"/>
                    <a:pt x="6" y="1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4" y="0"/>
                    <a:pt x="2" y="1"/>
                    <a:pt x="1" y="1"/>
                  </a:cubicBezTo>
                  <a:cubicBezTo>
                    <a:pt x="0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417"/>
            <p:cNvSpPr/>
            <p:nvPr/>
          </p:nvSpPr>
          <p:spPr bwMode="auto">
            <a:xfrm>
              <a:off x="7923213" y="5451475"/>
              <a:ext cx="307975" cy="725488"/>
            </a:xfrm>
            <a:custGeom>
              <a:avLst/>
              <a:gdLst>
                <a:gd name="T0" fmla="*/ 109 w 109"/>
                <a:gd name="T1" fmla="*/ 240 h 257"/>
                <a:gd name="T2" fmla="*/ 104 w 109"/>
                <a:gd name="T3" fmla="*/ 220 h 257"/>
                <a:gd name="T4" fmla="*/ 96 w 109"/>
                <a:gd name="T5" fmla="*/ 196 h 257"/>
                <a:gd name="T6" fmla="*/ 81 w 109"/>
                <a:gd name="T7" fmla="*/ 149 h 257"/>
                <a:gd name="T8" fmla="*/ 67 w 109"/>
                <a:gd name="T9" fmla="*/ 102 h 257"/>
                <a:gd name="T10" fmla="*/ 53 w 109"/>
                <a:gd name="T11" fmla="*/ 55 h 257"/>
                <a:gd name="T12" fmla="*/ 43 w 109"/>
                <a:gd name="T13" fmla="*/ 28 h 257"/>
                <a:gd name="T14" fmla="*/ 36 w 109"/>
                <a:gd name="T15" fmla="*/ 13 h 257"/>
                <a:gd name="T16" fmla="*/ 34 w 109"/>
                <a:gd name="T17" fmla="*/ 8 h 257"/>
                <a:gd name="T18" fmla="*/ 29 w 109"/>
                <a:gd name="T19" fmla="*/ 9 h 257"/>
                <a:gd name="T20" fmla="*/ 17 w 109"/>
                <a:gd name="T21" fmla="*/ 1 h 257"/>
                <a:gd name="T22" fmla="*/ 16 w 109"/>
                <a:gd name="T23" fmla="*/ 0 h 257"/>
                <a:gd name="T24" fmla="*/ 2 w 109"/>
                <a:gd name="T25" fmla="*/ 11 h 257"/>
                <a:gd name="T26" fmla="*/ 3 w 109"/>
                <a:gd name="T27" fmla="*/ 22 h 257"/>
                <a:gd name="T28" fmla="*/ 4 w 109"/>
                <a:gd name="T29" fmla="*/ 24 h 257"/>
                <a:gd name="T30" fmla="*/ 8 w 109"/>
                <a:gd name="T31" fmla="*/ 43 h 257"/>
                <a:gd name="T32" fmla="*/ 15 w 109"/>
                <a:gd name="T33" fmla="*/ 69 h 257"/>
                <a:gd name="T34" fmla="*/ 30 w 109"/>
                <a:gd name="T35" fmla="*/ 122 h 257"/>
                <a:gd name="T36" fmla="*/ 64 w 109"/>
                <a:gd name="T37" fmla="*/ 225 h 257"/>
                <a:gd name="T38" fmla="*/ 79 w 109"/>
                <a:gd name="T39" fmla="*/ 251 h 257"/>
                <a:gd name="T40" fmla="*/ 105 w 109"/>
                <a:gd name="T41" fmla="*/ 249 h 257"/>
                <a:gd name="T42" fmla="*/ 109 w 109"/>
                <a:gd name="T43" fmla="*/ 24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9" h="257">
                  <a:moveTo>
                    <a:pt x="109" y="240"/>
                  </a:moveTo>
                  <a:cubicBezTo>
                    <a:pt x="109" y="233"/>
                    <a:pt x="106" y="226"/>
                    <a:pt x="104" y="220"/>
                  </a:cubicBezTo>
                  <a:cubicBezTo>
                    <a:pt x="101" y="212"/>
                    <a:pt x="98" y="204"/>
                    <a:pt x="96" y="196"/>
                  </a:cubicBezTo>
                  <a:cubicBezTo>
                    <a:pt x="91" y="180"/>
                    <a:pt x="86" y="165"/>
                    <a:pt x="81" y="149"/>
                  </a:cubicBezTo>
                  <a:cubicBezTo>
                    <a:pt x="76" y="133"/>
                    <a:pt x="72" y="118"/>
                    <a:pt x="67" y="102"/>
                  </a:cubicBezTo>
                  <a:cubicBezTo>
                    <a:pt x="62" y="86"/>
                    <a:pt x="59" y="70"/>
                    <a:pt x="53" y="55"/>
                  </a:cubicBezTo>
                  <a:cubicBezTo>
                    <a:pt x="49" y="46"/>
                    <a:pt x="46" y="37"/>
                    <a:pt x="43" y="28"/>
                  </a:cubicBezTo>
                  <a:cubicBezTo>
                    <a:pt x="41" y="24"/>
                    <a:pt x="39" y="18"/>
                    <a:pt x="36" y="13"/>
                  </a:cubicBezTo>
                  <a:cubicBezTo>
                    <a:pt x="36" y="11"/>
                    <a:pt x="36" y="9"/>
                    <a:pt x="34" y="8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3" y="10"/>
                    <a:pt x="15" y="9"/>
                    <a:pt x="17" y="1"/>
                  </a:cubicBezTo>
                  <a:cubicBezTo>
                    <a:pt x="17" y="1"/>
                    <a:pt x="16" y="0"/>
                    <a:pt x="16" y="0"/>
                  </a:cubicBezTo>
                  <a:cubicBezTo>
                    <a:pt x="11" y="2"/>
                    <a:pt x="5" y="7"/>
                    <a:pt x="2" y="11"/>
                  </a:cubicBezTo>
                  <a:cubicBezTo>
                    <a:pt x="0" y="14"/>
                    <a:pt x="1" y="19"/>
                    <a:pt x="3" y="22"/>
                  </a:cubicBezTo>
                  <a:cubicBezTo>
                    <a:pt x="3" y="23"/>
                    <a:pt x="3" y="24"/>
                    <a:pt x="4" y="24"/>
                  </a:cubicBezTo>
                  <a:cubicBezTo>
                    <a:pt x="4" y="31"/>
                    <a:pt x="7" y="38"/>
                    <a:pt x="8" y="43"/>
                  </a:cubicBezTo>
                  <a:cubicBezTo>
                    <a:pt x="11" y="52"/>
                    <a:pt x="13" y="60"/>
                    <a:pt x="15" y="69"/>
                  </a:cubicBezTo>
                  <a:cubicBezTo>
                    <a:pt x="20" y="87"/>
                    <a:pt x="25" y="104"/>
                    <a:pt x="30" y="122"/>
                  </a:cubicBezTo>
                  <a:cubicBezTo>
                    <a:pt x="41" y="156"/>
                    <a:pt x="52" y="191"/>
                    <a:pt x="64" y="225"/>
                  </a:cubicBezTo>
                  <a:cubicBezTo>
                    <a:pt x="67" y="234"/>
                    <a:pt x="70" y="245"/>
                    <a:pt x="79" y="251"/>
                  </a:cubicBezTo>
                  <a:cubicBezTo>
                    <a:pt x="87" y="257"/>
                    <a:pt x="98" y="256"/>
                    <a:pt x="105" y="249"/>
                  </a:cubicBezTo>
                  <a:cubicBezTo>
                    <a:pt x="108" y="246"/>
                    <a:pt x="109" y="243"/>
                    <a:pt x="109" y="24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418"/>
            <p:cNvSpPr/>
            <p:nvPr/>
          </p:nvSpPr>
          <p:spPr bwMode="auto">
            <a:xfrm>
              <a:off x="7942263" y="5489575"/>
              <a:ext cx="20638" cy="28575"/>
            </a:xfrm>
            <a:custGeom>
              <a:avLst/>
              <a:gdLst>
                <a:gd name="T0" fmla="*/ 4 w 7"/>
                <a:gd name="T1" fmla="*/ 4 h 10"/>
                <a:gd name="T2" fmla="*/ 3 w 7"/>
                <a:gd name="T3" fmla="*/ 7 h 10"/>
                <a:gd name="T4" fmla="*/ 4 w 7"/>
                <a:gd name="T5" fmla="*/ 7 h 10"/>
                <a:gd name="T6" fmla="*/ 5 w 7"/>
                <a:gd name="T7" fmla="*/ 2 h 10"/>
                <a:gd name="T8" fmla="*/ 3 w 7"/>
                <a:gd name="T9" fmla="*/ 1 h 10"/>
                <a:gd name="T10" fmla="*/ 2 w 7"/>
                <a:gd name="T11" fmla="*/ 8 h 10"/>
                <a:gd name="T12" fmla="*/ 4 w 7"/>
                <a:gd name="T13" fmla="*/ 9 h 10"/>
                <a:gd name="T14" fmla="*/ 7 w 7"/>
                <a:gd name="T15" fmla="*/ 1 h 10"/>
                <a:gd name="T16" fmla="*/ 6 w 7"/>
                <a:gd name="T17" fmla="*/ 0 h 10"/>
                <a:gd name="T18" fmla="*/ 2 w 7"/>
                <a:gd name="T19" fmla="*/ 8 h 10"/>
                <a:gd name="T20" fmla="*/ 5 w 7"/>
                <a:gd name="T21" fmla="*/ 8 h 10"/>
                <a:gd name="T22" fmla="*/ 5 w 7"/>
                <a:gd name="T23" fmla="*/ 1 h 10"/>
                <a:gd name="T24" fmla="*/ 4 w 7"/>
                <a:gd name="T25" fmla="*/ 0 h 10"/>
                <a:gd name="T26" fmla="*/ 3 w 7"/>
                <a:gd name="T27" fmla="*/ 8 h 10"/>
                <a:gd name="T28" fmla="*/ 4 w 7"/>
                <a:gd name="T29" fmla="*/ 8 h 10"/>
                <a:gd name="T30" fmla="*/ 6 w 7"/>
                <a:gd name="T31" fmla="*/ 4 h 10"/>
                <a:gd name="T32" fmla="*/ 4 w 7"/>
                <a:gd name="T3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10">
                  <a:moveTo>
                    <a:pt x="4" y="4"/>
                  </a:moveTo>
                  <a:cubicBezTo>
                    <a:pt x="4" y="5"/>
                    <a:pt x="4" y="6"/>
                    <a:pt x="3" y="7"/>
                  </a:cubicBezTo>
                  <a:cubicBezTo>
                    <a:pt x="3" y="7"/>
                    <a:pt x="4" y="7"/>
                    <a:pt x="4" y="7"/>
                  </a:cubicBezTo>
                  <a:cubicBezTo>
                    <a:pt x="2" y="5"/>
                    <a:pt x="3" y="3"/>
                    <a:pt x="5" y="2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3"/>
                    <a:pt x="3" y="6"/>
                    <a:pt x="2" y="8"/>
                  </a:cubicBezTo>
                  <a:cubicBezTo>
                    <a:pt x="2" y="9"/>
                    <a:pt x="4" y="10"/>
                    <a:pt x="4" y="9"/>
                  </a:cubicBezTo>
                  <a:cubicBezTo>
                    <a:pt x="6" y="6"/>
                    <a:pt x="7" y="4"/>
                    <a:pt x="7" y="1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4" y="2"/>
                    <a:pt x="3" y="5"/>
                    <a:pt x="2" y="8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5" y="6"/>
                    <a:pt x="5" y="3"/>
                    <a:pt x="5" y="1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1" y="2"/>
                    <a:pt x="0" y="6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5" y="7"/>
                    <a:pt x="6" y="5"/>
                    <a:pt x="6" y="4"/>
                  </a:cubicBezTo>
                  <a:cubicBezTo>
                    <a:pt x="6" y="3"/>
                    <a:pt x="5" y="3"/>
                    <a:pt x="4" y="4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419"/>
            <p:cNvSpPr/>
            <p:nvPr/>
          </p:nvSpPr>
          <p:spPr bwMode="auto">
            <a:xfrm>
              <a:off x="8010526" y="5549900"/>
              <a:ext cx="184150" cy="558800"/>
            </a:xfrm>
            <a:custGeom>
              <a:avLst/>
              <a:gdLst>
                <a:gd name="T0" fmla="*/ 0 w 65"/>
                <a:gd name="T1" fmla="*/ 1 h 198"/>
                <a:gd name="T2" fmla="*/ 31 w 65"/>
                <a:gd name="T3" fmla="*/ 100 h 198"/>
                <a:gd name="T4" fmla="*/ 47 w 65"/>
                <a:gd name="T5" fmla="*/ 149 h 198"/>
                <a:gd name="T6" fmla="*/ 54 w 65"/>
                <a:gd name="T7" fmla="*/ 174 h 198"/>
                <a:gd name="T8" fmla="*/ 58 w 65"/>
                <a:gd name="T9" fmla="*/ 186 h 198"/>
                <a:gd name="T10" fmla="*/ 63 w 65"/>
                <a:gd name="T11" fmla="*/ 197 h 198"/>
                <a:gd name="T12" fmla="*/ 65 w 65"/>
                <a:gd name="T13" fmla="*/ 197 h 198"/>
                <a:gd name="T14" fmla="*/ 62 w 65"/>
                <a:gd name="T15" fmla="*/ 185 h 198"/>
                <a:gd name="T16" fmla="*/ 58 w 65"/>
                <a:gd name="T17" fmla="*/ 174 h 198"/>
                <a:gd name="T18" fmla="*/ 50 w 65"/>
                <a:gd name="T19" fmla="*/ 149 h 198"/>
                <a:gd name="T20" fmla="*/ 34 w 65"/>
                <a:gd name="T21" fmla="*/ 99 h 198"/>
                <a:gd name="T22" fmla="*/ 1 w 65"/>
                <a:gd name="T23" fmla="*/ 1 h 198"/>
                <a:gd name="T24" fmla="*/ 0 w 65"/>
                <a:gd name="T25" fmla="*/ 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198">
                  <a:moveTo>
                    <a:pt x="0" y="1"/>
                  </a:moveTo>
                  <a:cubicBezTo>
                    <a:pt x="10" y="34"/>
                    <a:pt x="21" y="67"/>
                    <a:pt x="31" y="100"/>
                  </a:cubicBezTo>
                  <a:cubicBezTo>
                    <a:pt x="36" y="116"/>
                    <a:pt x="42" y="133"/>
                    <a:pt x="47" y="149"/>
                  </a:cubicBezTo>
                  <a:cubicBezTo>
                    <a:pt x="49" y="157"/>
                    <a:pt x="52" y="165"/>
                    <a:pt x="54" y="174"/>
                  </a:cubicBezTo>
                  <a:cubicBezTo>
                    <a:pt x="56" y="178"/>
                    <a:pt x="57" y="182"/>
                    <a:pt x="58" y="186"/>
                  </a:cubicBezTo>
                  <a:cubicBezTo>
                    <a:pt x="60" y="190"/>
                    <a:pt x="60" y="194"/>
                    <a:pt x="63" y="197"/>
                  </a:cubicBezTo>
                  <a:cubicBezTo>
                    <a:pt x="63" y="198"/>
                    <a:pt x="65" y="198"/>
                    <a:pt x="65" y="197"/>
                  </a:cubicBezTo>
                  <a:cubicBezTo>
                    <a:pt x="65" y="193"/>
                    <a:pt x="63" y="189"/>
                    <a:pt x="62" y="185"/>
                  </a:cubicBezTo>
                  <a:cubicBezTo>
                    <a:pt x="60" y="181"/>
                    <a:pt x="59" y="177"/>
                    <a:pt x="58" y="174"/>
                  </a:cubicBezTo>
                  <a:cubicBezTo>
                    <a:pt x="55" y="165"/>
                    <a:pt x="53" y="157"/>
                    <a:pt x="50" y="149"/>
                  </a:cubicBezTo>
                  <a:cubicBezTo>
                    <a:pt x="45" y="132"/>
                    <a:pt x="40" y="116"/>
                    <a:pt x="34" y="99"/>
                  </a:cubicBezTo>
                  <a:cubicBezTo>
                    <a:pt x="23" y="66"/>
                    <a:pt x="12" y="3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420"/>
            <p:cNvSpPr>
              <a:spLocks noEditPoints="1"/>
            </p:cNvSpPr>
            <p:nvPr/>
          </p:nvSpPr>
          <p:spPr bwMode="auto">
            <a:xfrm>
              <a:off x="8247063" y="5676900"/>
              <a:ext cx="111125" cy="171450"/>
            </a:xfrm>
            <a:custGeom>
              <a:avLst/>
              <a:gdLst>
                <a:gd name="T0" fmla="*/ 38 w 39"/>
                <a:gd name="T1" fmla="*/ 52 h 61"/>
                <a:gd name="T2" fmla="*/ 35 w 39"/>
                <a:gd name="T3" fmla="*/ 54 h 61"/>
                <a:gd name="T4" fmla="*/ 28 w 39"/>
                <a:gd name="T5" fmla="*/ 47 h 61"/>
                <a:gd name="T6" fmla="*/ 23 w 39"/>
                <a:gd name="T7" fmla="*/ 37 h 61"/>
                <a:gd name="T8" fmla="*/ 18 w 39"/>
                <a:gd name="T9" fmla="*/ 36 h 61"/>
                <a:gd name="T10" fmla="*/ 13 w 39"/>
                <a:gd name="T11" fmla="*/ 36 h 61"/>
                <a:gd name="T12" fmla="*/ 9 w 39"/>
                <a:gd name="T13" fmla="*/ 37 h 61"/>
                <a:gd name="T14" fmla="*/ 8 w 39"/>
                <a:gd name="T15" fmla="*/ 38 h 61"/>
                <a:gd name="T16" fmla="*/ 8 w 39"/>
                <a:gd name="T17" fmla="*/ 46 h 61"/>
                <a:gd name="T18" fmla="*/ 9 w 39"/>
                <a:gd name="T19" fmla="*/ 54 h 61"/>
                <a:gd name="T20" fmla="*/ 9 w 39"/>
                <a:gd name="T21" fmla="*/ 59 h 61"/>
                <a:gd name="T22" fmla="*/ 6 w 39"/>
                <a:gd name="T23" fmla="*/ 61 h 61"/>
                <a:gd name="T24" fmla="*/ 1 w 39"/>
                <a:gd name="T25" fmla="*/ 56 h 61"/>
                <a:gd name="T26" fmla="*/ 0 w 39"/>
                <a:gd name="T27" fmla="*/ 44 h 61"/>
                <a:gd name="T28" fmla="*/ 0 w 39"/>
                <a:gd name="T29" fmla="*/ 32 h 61"/>
                <a:gd name="T30" fmla="*/ 0 w 39"/>
                <a:gd name="T31" fmla="*/ 29 h 61"/>
                <a:gd name="T32" fmla="*/ 0 w 39"/>
                <a:gd name="T33" fmla="*/ 22 h 61"/>
                <a:gd name="T34" fmla="*/ 1 w 39"/>
                <a:gd name="T35" fmla="*/ 11 h 61"/>
                <a:gd name="T36" fmla="*/ 1 w 39"/>
                <a:gd name="T37" fmla="*/ 2 h 61"/>
                <a:gd name="T38" fmla="*/ 4 w 39"/>
                <a:gd name="T39" fmla="*/ 0 h 61"/>
                <a:gd name="T40" fmla="*/ 8 w 39"/>
                <a:gd name="T41" fmla="*/ 0 h 61"/>
                <a:gd name="T42" fmla="*/ 10 w 39"/>
                <a:gd name="T43" fmla="*/ 4 h 61"/>
                <a:gd name="T44" fmla="*/ 12 w 39"/>
                <a:gd name="T45" fmla="*/ 6 h 61"/>
                <a:gd name="T46" fmla="*/ 16 w 39"/>
                <a:gd name="T47" fmla="*/ 13 h 61"/>
                <a:gd name="T48" fmla="*/ 23 w 39"/>
                <a:gd name="T49" fmla="*/ 25 h 61"/>
                <a:gd name="T50" fmla="*/ 31 w 39"/>
                <a:gd name="T51" fmla="*/ 37 h 61"/>
                <a:gd name="T52" fmla="*/ 35 w 39"/>
                <a:gd name="T53" fmla="*/ 44 h 61"/>
                <a:gd name="T54" fmla="*/ 37 w 39"/>
                <a:gd name="T55" fmla="*/ 48 h 61"/>
                <a:gd name="T56" fmla="*/ 16 w 39"/>
                <a:gd name="T57" fmla="*/ 27 h 61"/>
                <a:gd name="T58" fmla="*/ 13 w 39"/>
                <a:gd name="T59" fmla="*/ 20 h 61"/>
                <a:gd name="T60" fmla="*/ 8 w 39"/>
                <a:gd name="T61" fmla="*/ 13 h 61"/>
                <a:gd name="T62" fmla="*/ 7 w 39"/>
                <a:gd name="T63" fmla="*/ 21 h 61"/>
                <a:gd name="T64" fmla="*/ 8 w 39"/>
                <a:gd name="T65" fmla="*/ 29 h 61"/>
                <a:gd name="T66" fmla="*/ 16 w 39"/>
                <a:gd name="T67" fmla="*/ 2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" h="61">
                  <a:moveTo>
                    <a:pt x="38" y="49"/>
                  </a:moveTo>
                  <a:cubicBezTo>
                    <a:pt x="38" y="50"/>
                    <a:pt x="39" y="51"/>
                    <a:pt x="38" y="52"/>
                  </a:cubicBezTo>
                  <a:cubicBezTo>
                    <a:pt x="38" y="53"/>
                    <a:pt x="37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3" y="54"/>
                    <a:pt x="31" y="53"/>
                    <a:pt x="30" y="51"/>
                  </a:cubicBezTo>
                  <a:cubicBezTo>
                    <a:pt x="29" y="50"/>
                    <a:pt x="29" y="49"/>
                    <a:pt x="28" y="47"/>
                  </a:cubicBezTo>
                  <a:cubicBezTo>
                    <a:pt x="27" y="46"/>
                    <a:pt x="27" y="45"/>
                    <a:pt x="26" y="44"/>
                  </a:cubicBezTo>
                  <a:cubicBezTo>
                    <a:pt x="25" y="42"/>
                    <a:pt x="24" y="40"/>
                    <a:pt x="23" y="37"/>
                  </a:cubicBezTo>
                  <a:cubicBezTo>
                    <a:pt x="22" y="36"/>
                    <a:pt x="21" y="36"/>
                    <a:pt x="20" y="36"/>
                  </a:cubicBezTo>
                  <a:cubicBezTo>
                    <a:pt x="19" y="36"/>
                    <a:pt x="19" y="36"/>
                    <a:pt x="18" y="36"/>
                  </a:cubicBezTo>
                  <a:cubicBezTo>
                    <a:pt x="17" y="36"/>
                    <a:pt x="16" y="36"/>
                    <a:pt x="16" y="36"/>
                  </a:cubicBezTo>
                  <a:cubicBezTo>
                    <a:pt x="15" y="36"/>
                    <a:pt x="14" y="36"/>
                    <a:pt x="13" y="36"/>
                  </a:cubicBezTo>
                  <a:cubicBezTo>
                    <a:pt x="13" y="37"/>
                    <a:pt x="12" y="37"/>
                    <a:pt x="11" y="37"/>
                  </a:cubicBezTo>
                  <a:cubicBezTo>
                    <a:pt x="11" y="37"/>
                    <a:pt x="10" y="37"/>
                    <a:pt x="9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8"/>
                    <a:pt x="8" y="39"/>
                    <a:pt x="8" y="40"/>
                  </a:cubicBezTo>
                  <a:cubicBezTo>
                    <a:pt x="8" y="42"/>
                    <a:pt x="8" y="44"/>
                    <a:pt x="8" y="46"/>
                  </a:cubicBezTo>
                  <a:cubicBezTo>
                    <a:pt x="8" y="48"/>
                    <a:pt x="8" y="50"/>
                    <a:pt x="9" y="52"/>
                  </a:cubicBezTo>
                  <a:cubicBezTo>
                    <a:pt x="9" y="53"/>
                    <a:pt x="9" y="53"/>
                    <a:pt x="9" y="54"/>
                  </a:cubicBezTo>
                  <a:cubicBezTo>
                    <a:pt x="9" y="55"/>
                    <a:pt x="9" y="56"/>
                    <a:pt x="9" y="57"/>
                  </a:cubicBezTo>
                  <a:cubicBezTo>
                    <a:pt x="9" y="58"/>
                    <a:pt x="9" y="59"/>
                    <a:pt x="9" y="59"/>
                  </a:cubicBezTo>
                  <a:cubicBezTo>
                    <a:pt x="9" y="60"/>
                    <a:pt x="8" y="60"/>
                    <a:pt x="7" y="61"/>
                  </a:cubicBezTo>
                  <a:cubicBezTo>
                    <a:pt x="7" y="61"/>
                    <a:pt x="7" y="61"/>
                    <a:pt x="6" y="61"/>
                  </a:cubicBezTo>
                  <a:cubicBezTo>
                    <a:pt x="6" y="61"/>
                    <a:pt x="6" y="61"/>
                    <a:pt x="5" y="61"/>
                  </a:cubicBezTo>
                  <a:cubicBezTo>
                    <a:pt x="2" y="61"/>
                    <a:pt x="1" y="59"/>
                    <a:pt x="1" y="56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0" y="51"/>
                    <a:pt x="0" y="47"/>
                    <a:pt x="0" y="44"/>
                  </a:cubicBezTo>
                  <a:cubicBezTo>
                    <a:pt x="0" y="40"/>
                    <a:pt x="0" y="37"/>
                    <a:pt x="0" y="34"/>
                  </a:cubicBezTo>
                  <a:cubicBezTo>
                    <a:pt x="0" y="33"/>
                    <a:pt x="0" y="32"/>
                    <a:pt x="0" y="32"/>
                  </a:cubicBezTo>
                  <a:cubicBezTo>
                    <a:pt x="0" y="31"/>
                    <a:pt x="0" y="30"/>
                    <a:pt x="0" y="3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6"/>
                    <a:pt x="0" y="24"/>
                    <a:pt x="0" y="22"/>
                  </a:cubicBezTo>
                  <a:cubicBezTo>
                    <a:pt x="0" y="21"/>
                    <a:pt x="0" y="19"/>
                    <a:pt x="0" y="17"/>
                  </a:cubicBezTo>
                  <a:cubicBezTo>
                    <a:pt x="1" y="15"/>
                    <a:pt x="1" y="13"/>
                    <a:pt x="1" y="11"/>
                  </a:cubicBezTo>
                  <a:cubicBezTo>
                    <a:pt x="1" y="9"/>
                    <a:pt x="1" y="7"/>
                    <a:pt x="1" y="5"/>
                  </a:cubicBezTo>
                  <a:cubicBezTo>
                    <a:pt x="1" y="4"/>
                    <a:pt x="1" y="2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8" y="1"/>
                    <a:pt x="9" y="1"/>
                    <a:pt x="9" y="2"/>
                  </a:cubicBezTo>
                  <a:cubicBezTo>
                    <a:pt x="9" y="2"/>
                    <a:pt x="10" y="3"/>
                    <a:pt x="10" y="4"/>
                  </a:cubicBezTo>
                  <a:cubicBezTo>
                    <a:pt x="11" y="4"/>
                    <a:pt x="11" y="5"/>
                    <a:pt x="11" y="5"/>
                  </a:cubicBezTo>
                  <a:cubicBezTo>
                    <a:pt x="11" y="5"/>
                    <a:pt x="11" y="6"/>
                    <a:pt x="12" y="6"/>
                  </a:cubicBezTo>
                  <a:cubicBezTo>
                    <a:pt x="12" y="7"/>
                    <a:pt x="13" y="8"/>
                    <a:pt x="14" y="9"/>
                  </a:cubicBezTo>
                  <a:cubicBezTo>
                    <a:pt x="14" y="11"/>
                    <a:pt x="15" y="12"/>
                    <a:pt x="16" y="13"/>
                  </a:cubicBezTo>
                  <a:cubicBezTo>
                    <a:pt x="17" y="15"/>
                    <a:pt x="18" y="17"/>
                    <a:pt x="19" y="19"/>
                  </a:cubicBezTo>
                  <a:cubicBezTo>
                    <a:pt x="21" y="21"/>
                    <a:pt x="22" y="23"/>
                    <a:pt x="23" y="25"/>
                  </a:cubicBezTo>
                  <a:cubicBezTo>
                    <a:pt x="24" y="27"/>
                    <a:pt x="26" y="29"/>
                    <a:pt x="27" y="31"/>
                  </a:cubicBezTo>
                  <a:cubicBezTo>
                    <a:pt x="28" y="33"/>
                    <a:pt x="29" y="35"/>
                    <a:pt x="31" y="37"/>
                  </a:cubicBezTo>
                  <a:cubicBezTo>
                    <a:pt x="31" y="38"/>
                    <a:pt x="32" y="39"/>
                    <a:pt x="33" y="40"/>
                  </a:cubicBezTo>
                  <a:cubicBezTo>
                    <a:pt x="33" y="42"/>
                    <a:pt x="34" y="43"/>
                    <a:pt x="35" y="44"/>
                  </a:cubicBezTo>
                  <a:cubicBezTo>
                    <a:pt x="35" y="45"/>
                    <a:pt x="36" y="46"/>
                    <a:pt x="37" y="47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8" y="49"/>
                    <a:pt x="38" y="49"/>
                  </a:cubicBezTo>
                  <a:close/>
                  <a:moveTo>
                    <a:pt x="16" y="27"/>
                  </a:moveTo>
                  <a:cubicBezTo>
                    <a:pt x="16" y="27"/>
                    <a:pt x="16" y="26"/>
                    <a:pt x="15" y="24"/>
                  </a:cubicBezTo>
                  <a:cubicBezTo>
                    <a:pt x="14" y="23"/>
                    <a:pt x="13" y="22"/>
                    <a:pt x="13" y="20"/>
                  </a:cubicBezTo>
                  <a:cubicBezTo>
                    <a:pt x="12" y="19"/>
                    <a:pt x="11" y="17"/>
                    <a:pt x="10" y="16"/>
                  </a:cubicBezTo>
                  <a:cubicBezTo>
                    <a:pt x="9" y="15"/>
                    <a:pt x="8" y="14"/>
                    <a:pt x="8" y="13"/>
                  </a:cubicBezTo>
                  <a:cubicBezTo>
                    <a:pt x="8" y="14"/>
                    <a:pt x="8" y="15"/>
                    <a:pt x="8" y="16"/>
                  </a:cubicBezTo>
                  <a:cubicBezTo>
                    <a:pt x="8" y="18"/>
                    <a:pt x="7" y="19"/>
                    <a:pt x="7" y="21"/>
                  </a:cubicBezTo>
                  <a:cubicBezTo>
                    <a:pt x="7" y="23"/>
                    <a:pt x="7" y="24"/>
                    <a:pt x="8" y="26"/>
                  </a:cubicBezTo>
                  <a:cubicBezTo>
                    <a:pt x="8" y="27"/>
                    <a:pt x="8" y="29"/>
                    <a:pt x="8" y="29"/>
                  </a:cubicBezTo>
                  <a:cubicBezTo>
                    <a:pt x="9" y="29"/>
                    <a:pt x="11" y="29"/>
                    <a:pt x="12" y="28"/>
                  </a:cubicBezTo>
                  <a:cubicBezTo>
                    <a:pt x="14" y="28"/>
                    <a:pt x="15" y="28"/>
                    <a:pt x="16" y="27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421"/>
            <p:cNvSpPr>
              <a:spLocks noEditPoints="1"/>
            </p:cNvSpPr>
            <p:nvPr/>
          </p:nvSpPr>
          <p:spPr bwMode="auto">
            <a:xfrm>
              <a:off x="8343901" y="5651500"/>
              <a:ext cx="95250" cy="160338"/>
            </a:xfrm>
            <a:custGeom>
              <a:avLst/>
              <a:gdLst>
                <a:gd name="T0" fmla="*/ 23 w 34"/>
                <a:gd name="T1" fmla="*/ 28 h 57"/>
                <a:gd name="T2" fmla="*/ 23 w 34"/>
                <a:gd name="T3" fmla="*/ 28 h 57"/>
                <a:gd name="T4" fmla="*/ 24 w 34"/>
                <a:gd name="T5" fmla="*/ 29 h 57"/>
                <a:gd name="T6" fmla="*/ 33 w 34"/>
                <a:gd name="T7" fmla="*/ 38 h 57"/>
                <a:gd name="T8" fmla="*/ 34 w 34"/>
                <a:gd name="T9" fmla="*/ 42 h 57"/>
                <a:gd name="T10" fmla="*/ 33 w 34"/>
                <a:gd name="T11" fmla="*/ 44 h 57"/>
                <a:gd name="T12" fmla="*/ 33 w 34"/>
                <a:gd name="T13" fmla="*/ 46 h 57"/>
                <a:gd name="T14" fmla="*/ 31 w 34"/>
                <a:gd name="T15" fmla="*/ 51 h 57"/>
                <a:gd name="T16" fmla="*/ 28 w 34"/>
                <a:gd name="T17" fmla="*/ 54 h 57"/>
                <a:gd name="T18" fmla="*/ 23 w 34"/>
                <a:gd name="T19" fmla="*/ 57 h 57"/>
                <a:gd name="T20" fmla="*/ 19 w 34"/>
                <a:gd name="T21" fmla="*/ 57 h 57"/>
                <a:gd name="T22" fmla="*/ 16 w 34"/>
                <a:gd name="T23" fmla="*/ 57 h 57"/>
                <a:gd name="T24" fmla="*/ 14 w 34"/>
                <a:gd name="T25" fmla="*/ 55 h 57"/>
                <a:gd name="T26" fmla="*/ 13 w 34"/>
                <a:gd name="T27" fmla="*/ 54 h 57"/>
                <a:gd name="T28" fmla="*/ 12 w 34"/>
                <a:gd name="T29" fmla="*/ 52 h 57"/>
                <a:gd name="T30" fmla="*/ 11 w 34"/>
                <a:gd name="T31" fmla="*/ 46 h 57"/>
                <a:gd name="T32" fmla="*/ 9 w 34"/>
                <a:gd name="T33" fmla="*/ 39 h 57"/>
                <a:gd name="T34" fmla="*/ 7 w 34"/>
                <a:gd name="T35" fmla="*/ 32 h 57"/>
                <a:gd name="T36" fmla="*/ 5 w 34"/>
                <a:gd name="T37" fmla="*/ 25 h 57"/>
                <a:gd name="T38" fmla="*/ 3 w 34"/>
                <a:gd name="T39" fmla="*/ 15 h 57"/>
                <a:gd name="T40" fmla="*/ 0 w 34"/>
                <a:gd name="T41" fmla="*/ 5 h 57"/>
                <a:gd name="T42" fmla="*/ 1 w 34"/>
                <a:gd name="T43" fmla="*/ 1 h 57"/>
                <a:gd name="T44" fmla="*/ 5 w 34"/>
                <a:gd name="T45" fmla="*/ 0 h 57"/>
                <a:gd name="T46" fmla="*/ 8 w 34"/>
                <a:gd name="T47" fmla="*/ 0 h 57"/>
                <a:gd name="T48" fmla="*/ 11 w 34"/>
                <a:gd name="T49" fmla="*/ 0 h 57"/>
                <a:gd name="T50" fmla="*/ 20 w 34"/>
                <a:gd name="T51" fmla="*/ 2 h 57"/>
                <a:gd name="T52" fmla="*/ 26 w 34"/>
                <a:gd name="T53" fmla="*/ 8 h 57"/>
                <a:gd name="T54" fmla="*/ 28 w 34"/>
                <a:gd name="T55" fmla="*/ 11 h 57"/>
                <a:gd name="T56" fmla="*/ 28 w 34"/>
                <a:gd name="T57" fmla="*/ 15 h 57"/>
                <a:gd name="T58" fmla="*/ 27 w 34"/>
                <a:gd name="T59" fmla="*/ 19 h 57"/>
                <a:gd name="T60" fmla="*/ 26 w 34"/>
                <a:gd name="T61" fmla="*/ 22 h 57"/>
                <a:gd name="T62" fmla="*/ 25 w 34"/>
                <a:gd name="T63" fmla="*/ 25 h 57"/>
                <a:gd name="T64" fmla="*/ 23 w 34"/>
                <a:gd name="T65" fmla="*/ 28 h 57"/>
                <a:gd name="T66" fmla="*/ 14 w 34"/>
                <a:gd name="T67" fmla="*/ 28 h 57"/>
                <a:gd name="T68" fmla="*/ 17 w 34"/>
                <a:gd name="T69" fmla="*/ 26 h 57"/>
                <a:gd name="T70" fmla="*/ 20 w 34"/>
                <a:gd name="T71" fmla="*/ 22 h 57"/>
                <a:gd name="T72" fmla="*/ 21 w 34"/>
                <a:gd name="T73" fmla="*/ 17 h 57"/>
                <a:gd name="T74" fmla="*/ 20 w 34"/>
                <a:gd name="T75" fmla="*/ 12 h 57"/>
                <a:gd name="T76" fmla="*/ 16 w 34"/>
                <a:gd name="T77" fmla="*/ 8 h 57"/>
                <a:gd name="T78" fmla="*/ 12 w 34"/>
                <a:gd name="T79" fmla="*/ 7 h 57"/>
                <a:gd name="T80" fmla="*/ 8 w 34"/>
                <a:gd name="T81" fmla="*/ 6 h 57"/>
                <a:gd name="T82" fmla="*/ 11 w 34"/>
                <a:gd name="T83" fmla="*/ 17 h 57"/>
                <a:gd name="T84" fmla="*/ 14 w 34"/>
                <a:gd name="T85" fmla="*/ 28 h 57"/>
                <a:gd name="T86" fmla="*/ 21 w 34"/>
                <a:gd name="T87" fmla="*/ 53 h 57"/>
                <a:gd name="T88" fmla="*/ 25 w 34"/>
                <a:gd name="T89" fmla="*/ 50 h 57"/>
                <a:gd name="T90" fmla="*/ 27 w 34"/>
                <a:gd name="T91" fmla="*/ 47 h 57"/>
                <a:gd name="T92" fmla="*/ 28 w 34"/>
                <a:gd name="T93" fmla="*/ 41 h 57"/>
                <a:gd name="T94" fmla="*/ 25 w 34"/>
                <a:gd name="T95" fmla="*/ 35 h 57"/>
                <a:gd name="T96" fmla="*/ 21 w 34"/>
                <a:gd name="T97" fmla="*/ 33 h 57"/>
                <a:gd name="T98" fmla="*/ 15 w 34"/>
                <a:gd name="T99" fmla="*/ 34 h 57"/>
                <a:gd name="T100" fmla="*/ 18 w 34"/>
                <a:gd name="T101" fmla="*/ 44 h 57"/>
                <a:gd name="T102" fmla="*/ 21 w 34"/>
                <a:gd name="T103" fmla="*/ 5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" h="57">
                  <a:moveTo>
                    <a:pt x="23" y="28"/>
                  </a:moveTo>
                  <a:cubicBezTo>
                    <a:pt x="23" y="28"/>
                    <a:pt x="23" y="28"/>
                    <a:pt x="23" y="28"/>
                  </a:cubicBezTo>
                  <a:cubicBezTo>
                    <a:pt x="23" y="28"/>
                    <a:pt x="24" y="29"/>
                    <a:pt x="24" y="29"/>
                  </a:cubicBezTo>
                  <a:cubicBezTo>
                    <a:pt x="28" y="31"/>
                    <a:pt x="31" y="34"/>
                    <a:pt x="33" y="38"/>
                  </a:cubicBezTo>
                  <a:cubicBezTo>
                    <a:pt x="34" y="39"/>
                    <a:pt x="34" y="41"/>
                    <a:pt x="34" y="42"/>
                  </a:cubicBezTo>
                  <a:cubicBezTo>
                    <a:pt x="34" y="43"/>
                    <a:pt x="33" y="43"/>
                    <a:pt x="33" y="44"/>
                  </a:cubicBezTo>
                  <a:cubicBezTo>
                    <a:pt x="33" y="45"/>
                    <a:pt x="33" y="45"/>
                    <a:pt x="33" y="46"/>
                  </a:cubicBezTo>
                  <a:cubicBezTo>
                    <a:pt x="33" y="48"/>
                    <a:pt x="32" y="50"/>
                    <a:pt x="31" y="51"/>
                  </a:cubicBezTo>
                  <a:cubicBezTo>
                    <a:pt x="30" y="52"/>
                    <a:pt x="29" y="54"/>
                    <a:pt x="28" y="54"/>
                  </a:cubicBezTo>
                  <a:cubicBezTo>
                    <a:pt x="26" y="55"/>
                    <a:pt x="25" y="56"/>
                    <a:pt x="23" y="57"/>
                  </a:cubicBezTo>
                  <a:cubicBezTo>
                    <a:pt x="22" y="57"/>
                    <a:pt x="20" y="57"/>
                    <a:pt x="19" y="57"/>
                  </a:cubicBezTo>
                  <a:cubicBezTo>
                    <a:pt x="18" y="57"/>
                    <a:pt x="17" y="57"/>
                    <a:pt x="16" y="57"/>
                  </a:cubicBezTo>
                  <a:cubicBezTo>
                    <a:pt x="15" y="56"/>
                    <a:pt x="14" y="56"/>
                    <a:pt x="14" y="55"/>
                  </a:cubicBezTo>
                  <a:cubicBezTo>
                    <a:pt x="13" y="55"/>
                    <a:pt x="13" y="54"/>
                    <a:pt x="13" y="54"/>
                  </a:cubicBezTo>
                  <a:cubicBezTo>
                    <a:pt x="13" y="53"/>
                    <a:pt x="12" y="53"/>
                    <a:pt x="12" y="52"/>
                  </a:cubicBezTo>
                  <a:cubicBezTo>
                    <a:pt x="12" y="50"/>
                    <a:pt x="11" y="48"/>
                    <a:pt x="11" y="46"/>
                  </a:cubicBezTo>
                  <a:cubicBezTo>
                    <a:pt x="10" y="43"/>
                    <a:pt x="9" y="41"/>
                    <a:pt x="9" y="39"/>
                  </a:cubicBezTo>
                  <a:cubicBezTo>
                    <a:pt x="8" y="36"/>
                    <a:pt x="8" y="34"/>
                    <a:pt x="7" y="32"/>
                  </a:cubicBezTo>
                  <a:cubicBezTo>
                    <a:pt x="6" y="29"/>
                    <a:pt x="5" y="27"/>
                    <a:pt x="5" y="25"/>
                  </a:cubicBezTo>
                  <a:cubicBezTo>
                    <a:pt x="4" y="21"/>
                    <a:pt x="3" y="18"/>
                    <a:pt x="3" y="15"/>
                  </a:cubicBezTo>
                  <a:cubicBezTo>
                    <a:pt x="2" y="12"/>
                    <a:pt x="1" y="8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4" y="0"/>
                    <a:pt x="17" y="1"/>
                    <a:pt x="20" y="2"/>
                  </a:cubicBezTo>
                  <a:cubicBezTo>
                    <a:pt x="22" y="4"/>
                    <a:pt x="24" y="6"/>
                    <a:pt x="26" y="8"/>
                  </a:cubicBezTo>
                  <a:cubicBezTo>
                    <a:pt x="27" y="9"/>
                    <a:pt x="28" y="10"/>
                    <a:pt x="28" y="11"/>
                  </a:cubicBezTo>
                  <a:cubicBezTo>
                    <a:pt x="28" y="12"/>
                    <a:pt x="28" y="14"/>
                    <a:pt x="28" y="15"/>
                  </a:cubicBezTo>
                  <a:cubicBezTo>
                    <a:pt x="28" y="16"/>
                    <a:pt x="27" y="17"/>
                    <a:pt x="27" y="19"/>
                  </a:cubicBezTo>
                  <a:cubicBezTo>
                    <a:pt x="27" y="20"/>
                    <a:pt x="27" y="21"/>
                    <a:pt x="26" y="22"/>
                  </a:cubicBezTo>
                  <a:cubicBezTo>
                    <a:pt x="26" y="23"/>
                    <a:pt x="25" y="24"/>
                    <a:pt x="25" y="25"/>
                  </a:cubicBezTo>
                  <a:cubicBezTo>
                    <a:pt x="24" y="26"/>
                    <a:pt x="23" y="27"/>
                    <a:pt x="23" y="28"/>
                  </a:cubicBezTo>
                  <a:close/>
                  <a:moveTo>
                    <a:pt x="14" y="28"/>
                  </a:moveTo>
                  <a:cubicBezTo>
                    <a:pt x="15" y="28"/>
                    <a:pt x="16" y="27"/>
                    <a:pt x="17" y="26"/>
                  </a:cubicBezTo>
                  <a:cubicBezTo>
                    <a:pt x="19" y="25"/>
                    <a:pt x="20" y="24"/>
                    <a:pt x="20" y="22"/>
                  </a:cubicBezTo>
                  <a:cubicBezTo>
                    <a:pt x="21" y="20"/>
                    <a:pt x="21" y="19"/>
                    <a:pt x="21" y="17"/>
                  </a:cubicBezTo>
                  <a:cubicBezTo>
                    <a:pt x="21" y="15"/>
                    <a:pt x="21" y="13"/>
                    <a:pt x="20" y="12"/>
                  </a:cubicBezTo>
                  <a:cubicBezTo>
                    <a:pt x="19" y="10"/>
                    <a:pt x="18" y="9"/>
                    <a:pt x="16" y="8"/>
                  </a:cubicBezTo>
                  <a:cubicBezTo>
                    <a:pt x="14" y="8"/>
                    <a:pt x="13" y="7"/>
                    <a:pt x="12" y="7"/>
                  </a:cubicBezTo>
                  <a:cubicBezTo>
                    <a:pt x="11" y="6"/>
                    <a:pt x="9" y="6"/>
                    <a:pt x="8" y="6"/>
                  </a:cubicBezTo>
                  <a:cubicBezTo>
                    <a:pt x="8" y="10"/>
                    <a:pt x="9" y="14"/>
                    <a:pt x="11" y="17"/>
                  </a:cubicBezTo>
                  <a:cubicBezTo>
                    <a:pt x="12" y="21"/>
                    <a:pt x="13" y="25"/>
                    <a:pt x="14" y="28"/>
                  </a:cubicBezTo>
                  <a:close/>
                  <a:moveTo>
                    <a:pt x="21" y="53"/>
                  </a:moveTo>
                  <a:cubicBezTo>
                    <a:pt x="23" y="52"/>
                    <a:pt x="24" y="51"/>
                    <a:pt x="25" y="50"/>
                  </a:cubicBezTo>
                  <a:cubicBezTo>
                    <a:pt x="26" y="49"/>
                    <a:pt x="27" y="48"/>
                    <a:pt x="27" y="47"/>
                  </a:cubicBezTo>
                  <a:cubicBezTo>
                    <a:pt x="28" y="45"/>
                    <a:pt x="28" y="43"/>
                    <a:pt x="28" y="41"/>
                  </a:cubicBezTo>
                  <a:cubicBezTo>
                    <a:pt x="28" y="39"/>
                    <a:pt x="27" y="37"/>
                    <a:pt x="25" y="35"/>
                  </a:cubicBezTo>
                  <a:cubicBezTo>
                    <a:pt x="24" y="34"/>
                    <a:pt x="22" y="33"/>
                    <a:pt x="21" y="33"/>
                  </a:cubicBezTo>
                  <a:cubicBezTo>
                    <a:pt x="19" y="32"/>
                    <a:pt x="17" y="33"/>
                    <a:pt x="15" y="34"/>
                  </a:cubicBezTo>
                  <a:cubicBezTo>
                    <a:pt x="16" y="37"/>
                    <a:pt x="17" y="41"/>
                    <a:pt x="18" y="44"/>
                  </a:cubicBezTo>
                  <a:cubicBezTo>
                    <a:pt x="18" y="47"/>
                    <a:pt x="19" y="50"/>
                    <a:pt x="21" y="53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422"/>
            <p:cNvSpPr/>
            <p:nvPr/>
          </p:nvSpPr>
          <p:spPr bwMode="auto">
            <a:xfrm>
              <a:off x="8445501" y="5622925"/>
              <a:ext cx="87313" cy="166688"/>
            </a:xfrm>
            <a:custGeom>
              <a:avLst/>
              <a:gdLst>
                <a:gd name="T0" fmla="*/ 10 w 31"/>
                <a:gd name="T1" fmla="*/ 29 h 59"/>
                <a:gd name="T2" fmla="*/ 13 w 31"/>
                <a:gd name="T3" fmla="*/ 37 h 59"/>
                <a:gd name="T4" fmla="*/ 15 w 31"/>
                <a:gd name="T5" fmla="*/ 44 h 59"/>
                <a:gd name="T6" fmla="*/ 16 w 31"/>
                <a:gd name="T7" fmla="*/ 48 h 59"/>
                <a:gd name="T8" fmla="*/ 19 w 31"/>
                <a:gd name="T9" fmla="*/ 51 h 59"/>
                <a:gd name="T10" fmla="*/ 22 w 31"/>
                <a:gd name="T11" fmla="*/ 52 h 59"/>
                <a:gd name="T12" fmla="*/ 25 w 31"/>
                <a:gd name="T13" fmla="*/ 50 h 59"/>
                <a:gd name="T14" fmla="*/ 25 w 31"/>
                <a:gd name="T15" fmla="*/ 47 h 59"/>
                <a:gd name="T16" fmla="*/ 24 w 31"/>
                <a:gd name="T17" fmla="*/ 43 h 59"/>
                <a:gd name="T18" fmla="*/ 24 w 31"/>
                <a:gd name="T19" fmla="*/ 42 h 59"/>
                <a:gd name="T20" fmla="*/ 23 w 31"/>
                <a:gd name="T21" fmla="*/ 40 h 59"/>
                <a:gd name="T22" fmla="*/ 23 w 31"/>
                <a:gd name="T23" fmla="*/ 38 h 59"/>
                <a:gd name="T24" fmla="*/ 24 w 31"/>
                <a:gd name="T25" fmla="*/ 37 h 59"/>
                <a:gd name="T26" fmla="*/ 28 w 31"/>
                <a:gd name="T27" fmla="*/ 36 h 59"/>
                <a:gd name="T28" fmla="*/ 29 w 31"/>
                <a:gd name="T29" fmla="*/ 36 h 59"/>
                <a:gd name="T30" fmla="*/ 29 w 31"/>
                <a:gd name="T31" fmla="*/ 37 h 59"/>
                <a:gd name="T32" fmla="*/ 30 w 31"/>
                <a:gd name="T33" fmla="*/ 40 h 59"/>
                <a:gd name="T34" fmla="*/ 30 w 31"/>
                <a:gd name="T35" fmla="*/ 44 h 59"/>
                <a:gd name="T36" fmla="*/ 31 w 31"/>
                <a:gd name="T37" fmla="*/ 48 h 59"/>
                <a:gd name="T38" fmla="*/ 30 w 31"/>
                <a:gd name="T39" fmla="*/ 53 h 59"/>
                <a:gd name="T40" fmla="*/ 26 w 31"/>
                <a:gd name="T41" fmla="*/ 57 h 59"/>
                <a:gd name="T42" fmla="*/ 21 w 31"/>
                <a:gd name="T43" fmla="*/ 59 h 59"/>
                <a:gd name="T44" fmla="*/ 13 w 31"/>
                <a:gd name="T45" fmla="*/ 57 h 59"/>
                <a:gd name="T46" fmla="*/ 8 w 31"/>
                <a:gd name="T47" fmla="*/ 51 h 59"/>
                <a:gd name="T48" fmla="*/ 4 w 31"/>
                <a:gd name="T49" fmla="*/ 37 h 59"/>
                <a:gd name="T50" fmla="*/ 1 w 31"/>
                <a:gd name="T51" fmla="*/ 24 h 59"/>
                <a:gd name="T52" fmla="*/ 1 w 31"/>
                <a:gd name="T53" fmla="*/ 18 h 59"/>
                <a:gd name="T54" fmla="*/ 0 w 31"/>
                <a:gd name="T55" fmla="*/ 13 h 59"/>
                <a:gd name="T56" fmla="*/ 0 w 31"/>
                <a:gd name="T57" fmla="*/ 9 h 59"/>
                <a:gd name="T58" fmla="*/ 1 w 31"/>
                <a:gd name="T59" fmla="*/ 6 h 59"/>
                <a:gd name="T60" fmla="*/ 3 w 31"/>
                <a:gd name="T61" fmla="*/ 3 h 59"/>
                <a:gd name="T62" fmla="*/ 7 w 31"/>
                <a:gd name="T63" fmla="*/ 1 h 59"/>
                <a:gd name="T64" fmla="*/ 11 w 31"/>
                <a:gd name="T65" fmla="*/ 1 h 59"/>
                <a:gd name="T66" fmla="*/ 15 w 31"/>
                <a:gd name="T67" fmla="*/ 2 h 59"/>
                <a:gd name="T68" fmla="*/ 22 w 31"/>
                <a:gd name="T69" fmla="*/ 11 h 59"/>
                <a:gd name="T70" fmla="*/ 22 w 31"/>
                <a:gd name="T71" fmla="*/ 13 h 59"/>
                <a:gd name="T72" fmla="*/ 22 w 31"/>
                <a:gd name="T73" fmla="*/ 15 h 59"/>
                <a:gd name="T74" fmla="*/ 22 w 31"/>
                <a:gd name="T75" fmla="*/ 17 h 59"/>
                <a:gd name="T76" fmla="*/ 20 w 31"/>
                <a:gd name="T77" fmla="*/ 18 h 59"/>
                <a:gd name="T78" fmla="*/ 18 w 31"/>
                <a:gd name="T79" fmla="*/ 17 h 59"/>
                <a:gd name="T80" fmla="*/ 17 w 31"/>
                <a:gd name="T81" fmla="*/ 15 h 59"/>
                <a:gd name="T82" fmla="*/ 16 w 31"/>
                <a:gd name="T83" fmla="*/ 13 h 59"/>
                <a:gd name="T84" fmla="*/ 15 w 31"/>
                <a:gd name="T85" fmla="*/ 10 h 59"/>
                <a:gd name="T86" fmla="*/ 12 w 31"/>
                <a:gd name="T87" fmla="*/ 7 h 59"/>
                <a:gd name="T88" fmla="*/ 10 w 31"/>
                <a:gd name="T89" fmla="*/ 8 h 59"/>
                <a:gd name="T90" fmla="*/ 8 w 31"/>
                <a:gd name="T91" fmla="*/ 9 h 59"/>
                <a:gd name="T92" fmla="*/ 8 w 31"/>
                <a:gd name="T93" fmla="*/ 15 h 59"/>
                <a:gd name="T94" fmla="*/ 9 w 31"/>
                <a:gd name="T95" fmla="*/ 23 h 59"/>
                <a:gd name="T96" fmla="*/ 10 w 31"/>
                <a:gd name="T97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" h="59">
                  <a:moveTo>
                    <a:pt x="10" y="29"/>
                  </a:moveTo>
                  <a:cubicBezTo>
                    <a:pt x="11" y="32"/>
                    <a:pt x="12" y="35"/>
                    <a:pt x="13" y="37"/>
                  </a:cubicBezTo>
                  <a:cubicBezTo>
                    <a:pt x="13" y="40"/>
                    <a:pt x="14" y="42"/>
                    <a:pt x="15" y="44"/>
                  </a:cubicBezTo>
                  <a:cubicBezTo>
                    <a:pt x="15" y="46"/>
                    <a:pt x="16" y="47"/>
                    <a:pt x="16" y="48"/>
                  </a:cubicBezTo>
                  <a:cubicBezTo>
                    <a:pt x="17" y="49"/>
                    <a:pt x="18" y="50"/>
                    <a:pt x="19" y="51"/>
                  </a:cubicBezTo>
                  <a:cubicBezTo>
                    <a:pt x="20" y="52"/>
                    <a:pt x="21" y="52"/>
                    <a:pt x="22" y="52"/>
                  </a:cubicBezTo>
                  <a:cubicBezTo>
                    <a:pt x="23" y="52"/>
                    <a:pt x="24" y="51"/>
                    <a:pt x="25" y="50"/>
                  </a:cubicBezTo>
                  <a:cubicBezTo>
                    <a:pt x="25" y="49"/>
                    <a:pt x="25" y="48"/>
                    <a:pt x="25" y="47"/>
                  </a:cubicBezTo>
                  <a:cubicBezTo>
                    <a:pt x="25" y="45"/>
                    <a:pt x="25" y="44"/>
                    <a:pt x="24" y="43"/>
                  </a:cubicBezTo>
                  <a:cubicBezTo>
                    <a:pt x="24" y="43"/>
                    <a:pt x="24" y="42"/>
                    <a:pt x="24" y="42"/>
                  </a:cubicBezTo>
                  <a:cubicBezTo>
                    <a:pt x="24" y="41"/>
                    <a:pt x="24" y="41"/>
                    <a:pt x="23" y="40"/>
                  </a:cubicBezTo>
                  <a:cubicBezTo>
                    <a:pt x="23" y="40"/>
                    <a:pt x="23" y="39"/>
                    <a:pt x="23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5" y="36"/>
                    <a:pt x="26" y="36"/>
                    <a:pt x="28" y="36"/>
                  </a:cubicBezTo>
                  <a:cubicBezTo>
                    <a:pt x="28" y="36"/>
                    <a:pt x="28" y="36"/>
                    <a:pt x="29" y="36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8"/>
                    <a:pt x="30" y="39"/>
                    <a:pt x="30" y="40"/>
                  </a:cubicBezTo>
                  <a:cubicBezTo>
                    <a:pt x="30" y="41"/>
                    <a:pt x="30" y="43"/>
                    <a:pt x="30" y="44"/>
                  </a:cubicBezTo>
                  <a:cubicBezTo>
                    <a:pt x="31" y="45"/>
                    <a:pt x="31" y="47"/>
                    <a:pt x="31" y="48"/>
                  </a:cubicBezTo>
                  <a:cubicBezTo>
                    <a:pt x="31" y="50"/>
                    <a:pt x="30" y="51"/>
                    <a:pt x="30" y="53"/>
                  </a:cubicBezTo>
                  <a:cubicBezTo>
                    <a:pt x="29" y="54"/>
                    <a:pt x="28" y="56"/>
                    <a:pt x="26" y="57"/>
                  </a:cubicBezTo>
                  <a:cubicBezTo>
                    <a:pt x="25" y="58"/>
                    <a:pt x="23" y="59"/>
                    <a:pt x="21" y="59"/>
                  </a:cubicBezTo>
                  <a:cubicBezTo>
                    <a:pt x="18" y="59"/>
                    <a:pt x="15" y="59"/>
                    <a:pt x="13" y="57"/>
                  </a:cubicBezTo>
                  <a:cubicBezTo>
                    <a:pt x="11" y="56"/>
                    <a:pt x="9" y="54"/>
                    <a:pt x="8" y="51"/>
                  </a:cubicBezTo>
                  <a:cubicBezTo>
                    <a:pt x="6" y="46"/>
                    <a:pt x="5" y="42"/>
                    <a:pt x="4" y="37"/>
                  </a:cubicBezTo>
                  <a:cubicBezTo>
                    <a:pt x="3" y="33"/>
                    <a:pt x="2" y="28"/>
                    <a:pt x="1" y="24"/>
                  </a:cubicBezTo>
                  <a:cubicBezTo>
                    <a:pt x="1" y="22"/>
                    <a:pt x="1" y="20"/>
                    <a:pt x="1" y="18"/>
                  </a:cubicBezTo>
                  <a:cubicBezTo>
                    <a:pt x="0" y="16"/>
                    <a:pt x="0" y="15"/>
                    <a:pt x="0" y="13"/>
                  </a:cubicBezTo>
                  <a:cubicBezTo>
                    <a:pt x="0" y="12"/>
                    <a:pt x="0" y="11"/>
                    <a:pt x="0" y="9"/>
                  </a:cubicBezTo>
                  <a:cubicBezTo>
                    <a:pt x="0" y="8"/>
                    <a:pt x="1" y="7"/>
                    <a:pt x="1" y="6"/>
                  </a:cubicBezTo>
                  <a:cubicBezTo>
                    <a:pt x="1" y="5"/>
                    <a:pt x="2" y="4"/>
                    <a:pt x="3" y="3"/>
                  </a:cubicBezTo>
                  <a:cubicBezTo>
                    <a:pt x="4" y="2"/>
                    <a:pt x="6" y="1"/>
                    <a:pt x="7" y="1"/>
                  </a:cubicBezTo>
                  <a:cubicBezTo>
                    <a:pt x="8" y="1"/>
                    <a:pt x="10" y="0"/>
                    <a:pt x="11" y="1"/>
                  </a:cubicBezTo>
                  <a:cubicBezTo>
                    <a:pt x="12" y="1"/>
                    <a:pt x="14" y="1"/>
                    <a:pt x="15" y="2"/>
                  </a:cubicBezTo>
                  <a:cubicBezTo>
                    <a:pt x="19" y="4"/>
                    <a:pt x="21" y="7"/>
                    <a:pt x="22" y="11"/>
                  </a:cubicBezTo>
                  <a:cubicBezTo>
                    <a:pt x="22" y="12"/>
                    <a:pt x="22" y="12"/>
                    <a:pt x="22" y="13"/>
                  </a:cubicBezTo>
                  <a:cubicBezTo>
                    <a:pt x="22" y="13"/>
                    <a:pt x="22" y="14"/>
                    <a:pt x="22" y="15"/>
                  </a:cubicBezTo>
                  <a:cubicBezTo>
                    <a:pt x="23" y="15"/>
                    <a:pt x="22" y="16"/>
                    <a:pt x="22" y="17"/>
                  </a:cubicBezTo>
                  <a:cubicBezTo>
                    <a:pt x="21" y="18"/>
                    <a:pt x="21" y="18"/>
                    <a:pt x="20" y="18"/>
                  </a:cubicBezTo>
                  <a:cubicBezTo>
                    <a:pt x="19" y="18"/>
                    <a:pt x="18" y="18"/>
                    <a:pt x="18" y="17"/>
                  </a:cubicBezTo>
                  <a:cubicBezTo>
                    <a:pt x="17" y="17"/>
                    <a:pt x="17" y="16"/>
                    <a:pt x="17" y="15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6" y="12"/>
                    <a:pt x="16" y="11"/>
                    <a:pt x="15" y="10"/>
                  </a:cubicBezTo>
                  <a:cubicBezTo>
                    <a:pt x="15" y="8"/>
                    <a:pt x="14" y="7"/>
                    <a:pt x="12" y="7"/>
                  </a:cubicBezTo>
                  <a:cubicBezTo>
                    <a:pt x="11" y="7"/>
                    <a:pt x="10" y="7"/>
                    <a:pt x="10" y="8"/>
                  </a:cubicBezTo>
                  <a:cubicBezTo>
                    <a:pt x="9" y="8"/>
                    <a:pt x="9" y="9"/>
                    <a:pt x="8" y="9"/>
                  </a:cubicBezTo>
                  <a:cubicBezTo>
                    <a:pt x="7" y="11"/>
                    <a:pt x="7" y="13"/>
                    <a:pt x="8" y="15"/>
                  </a:cubicBezTo>
                  <a:cubicBezTo>
                    <a:pt x="8" y="18"/>
                    <a:pt x="9" y="20"/>
                    <a:pt x="9" y="23"/>
                  </a:cubicBezTo>
                  <a:cubicBezTo>
                    <a:pt x="9" y="25"/>
                    <a:pt x="10" y="27"/>
                    <a:pt x="10" y="29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423"/>
            <p:cNvSpPr/>
            <p:nvPr/>
          </p:nvSpPr>
          <p:spPr bwMode="auto">
            <a:xfrm>
              <a:off x="8158163" y="5478463"/>
              <a:ext cx="134938" cy="144463"/>
            </a:xfrm>
            <a:custGeom>
              <a:avLst/>
              <a:gdLst>
                <a:gd name="T0" fmla="*/ 18 w 48"/>
                <a:gd name="T1" fmla="*/ 5 h 51"/>
                <a:gd name="T2" fmla="*/ 19 w 48"/>
                <a:gd name="T3" fmla="*/ 3 h 51"/>
                <a:gd name="T4" fmla="*/ 23 w 48"/>
                <a:gd name="T5" fmla="*/ 2 h 51"/>
                <a:gd name="T6" fmla="*/ 26 w 48"/>
                <a:gd name="T7" fmla="*/ 1 h 51"/>
                <a:gd name="T8" fmla="*/ 28 w 48"/>
                <a:gd name="T9" fmla="*/ 1 h 51"/>
                <a:gd name="T10" fmla="*/ 30 w 48"/>
                <a:gd name="T11" fmla="*/ 3 h 51"/>
                <a:gd name="T12" fmla="*/ 31 w 48"/>
                <a:gd name="T13" fmla="*/ 5 h 51"/>
                <a:gd name="T14" fmla="*/ 47 w 48"/>
                <a:gd name="T15" fmla="*/ 42 h 51"/>
                <a:gd name="T16" fmla="*/ 48 w 48"/>
                <a:gd name="T17" fmla="*/ 46 h 51"/>
                <a:gd name="T18" fmla="*/ 47 w 48"/>
                <a:gd name="T19" fmla="*/ 48 h 51"/>
                <a:gd name="T20" fmla="*/ 44 w 48"/>
                <a:gd name="T21" fmla="*/ 50 h 51"/>
                <a:gd name="T22" fmla="*/ 41 w 48"/>
                <a:gd name="T23" fmla="*/ 51 h 51"/>
                <a:gd name="T24" fmla="*/ 38 w 48"/>
                <a:gd name="T25" fmla="*/ 51 h 51"/>
                <a:gd name="T26" fmla="*/ 37 w 48"/>
                <a:gd name="T27" fmla="*/ 50 h 51"/>
                <a:gd name="T28" fmla="*/ 35 w 48"/>
                <a:gd name="T29" fmla="*/ 47 h 51"/>
                <a:gd name="T30" fmla="*/ 32 w 48"/>
                <a:gd name="T31" fmla="*/ 39 h 51"/>
                <a:gd name="T32" fmla="*/ 14 w 48"/>
                <a:gd name="T33" fmla="*/ 47 h 51"/>
                <a:gd name="T34" fmla="*/ 7 w 48"/>
                <a:gd name="T35" fmla="*/ 46 h 51"/>
                <a:gd name="T36" fmla="*/ 6 w 48"/>
                <a:gd name="T37" fmla="*/ 44 h 51"/>
                <a:gd name="T38" fmla="*/ 5 w 48"/>
                <a:gd name="T39" fmla="*/ 41 h 51"/>
                <a:gd name="T40" fmla="*/ 0 w 48"/>
                <a:gd name="T41" fmla="*/ 16 h 51"/>
                <a:gd name="T42" fmla="*/ 0 w 48"/>
                <a:gd name="T43" fmla="*/ 14 h 51"/>
                <a:gd name="T44" fmla="*/ 1 w 48"/>
                <a:gd name="T45" fmla="*/ 12 h 51"/>
                <a:gd name="T46" fmla="*/ 3 w 48"/>
                <a:gd name="T47" fmla="*/ 10 h 51"/>
                <a:gd name="T48" fmla="*/ 6 w 48"/>
                <a:gd name="T49" fmla="*/ 9 h 51"/>
                <a:gd name="T50" fmla="*/ 12 w 48"/>
                <a:gd name="T51" fmla="*/ 11 h 51"/>
                <a:gd name="T52" fmla="*/ 13 w 48"/>
                <a:gd name="T53" fmla="*/ 14 h 51"/>
                <a:gd name="T54" fmla="*/ 13 w 48"/>
                <a:gd name="T55" fmla="*/ 15 h 51"/>
                <a:gd name="T56" fmla="*/ 16 w 48"/>
                <a:gd name="T57" fmla="*/ 33 h 51"/>
                <a:gd name="T58" fmla="*/ 27 w 48"/>
                <a:gd name="T59" fmla="*/ 28 h 51"/>
                <a:gd name="T60" fmla="*/ 19 w 48"/>
                <a:gd name="T61" fmla="*/ 10 h 51"/>
                <a:gd name="T62" fmla="*/ 18 w 48"/>
                <a:gd name="T63" fmla="*/ 7 h 51"/>
                <a:gd name="T64" fmla="*/ 18 w 48"/>
                <a:gd name="T65" fmla="*/ 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" h="51">
                  <a:moveTo>
                    <a:pt x="18" y="5"/>
                  </a:moveTo>
                  <a:cubicBezTo>
                    <a:pt x="18" y="5"/>
                    <a:pt x="19" y="4"/>
                    <a:pt x="19" y="3"/>
                  </a:cubicBezTo>
                  <a:cubicBezTo>
                    <a:pt x="20" y="3"/>
                    <a:pt x="21" y="2"/>
                    <a:pt x="23" y="2"/>
                  </a:cubicBezTo>
                  <a:cubicBezTo>
                    <a:pt x="24" y="1"/>
                    <a:pt x="25" y="1"/>
                    <a:pt x="26" y="1"/>
                  </a:cubicBezTo>
                  <a:cubicBezTo>
                    <a:pt x="27" y="0"/>
                    <a:pt x="28" y="1"/>
                    <a:pt x="28" y="1"/>
                  </a:cubicBezTo>
                  <a:cubicBezTo>
                    <a:pt x="29" y="2"/>
                    <a:pt x="30" y="2"/>
                    <a:pt x="30" y="3"/>
                  </a:cubicBezTo>
                  <a:cubicBezTo>
                    <a:pt x="30" y="3"/>
                    <a:pt x="31" y="4"/>
                    <a:pt x="31" y="5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8" y="43"/>
                    <a:pt x="48" y="45"/>
                    <a:pt x="48" y="46"/>
                  </a:cubicBezTo>
                  <a:cubicBezTo>
                    <a:pt x="48" y="47"/>
                    <a:pt x="48" y="48"/>
                    <a:pt x="47" y="48"/>
                  </a:cubicBezTo>
                  <a:cubicBezTo>
                    <a:pt x="46" y="49"/>
                    <a:pt x="45" y="50"/>
                    <a:pt x="44" y="50"/>
                  </a:cubicBezTo>
                  <a:cubicBezTo>
                    <a:pt x="42" y="51"/>
                    <a:pt x="41" y="51"/>
                    <a:pt x="41" y="51"/>
                  </a:cubicBezTo>
                  <a:cubicBezTo>
                    <a:pt x="40" y="51"/>
                    <a:pt x="39" y="51"/>
                    <a:pt x="38" y="51"/>
                  </a:cubicBezTo>
                  <a:cubicBezTo>
                    <a:pt x="38" y="51"/>
                    <a:pt x="37" y="51"/>
                    <a:pt x="37" y="50"/>
                  </a:cubicBezTo>
                  <a:cubicBezTo>
                    <a:pt x="36" y="49"/>
                    <a:pt x="36" y="48"/>
                    <a:pt x="3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1" y="48"/>
                    <a:pt x="8" y="48"/>
                    <a:pt x="7" y="46"/>
                  </a:cubicBezTo>
                  <a:cubicBezTo>
                    <a:pt x="7" y="46"/>
                    <a:pt x="6" y="45"/>
                    <a:pt x="6" y="44"/>
                  </a:cubicBezTo>
                  <a:cubicBezTo>
                    <a:pt x="5" y="43"/>
                    <a:pt x="5" y="42"/>
                    <a:pt x="5" y="4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5"/>
                    <a:pt x="0" y="14"/>
                    <a:pt x="0" y="14"/>
                  </a:cubicBezTo>
                  <a:cubicBezTo>
                    <a:pt x="0" y="13"/>
                    <a:pt x="0" y="12"/>
                    <a:pt x="1" y="12"/>
                  </a:cubicBezTo>
                  <a:cubicBezTo>
                    <a:pt x="1" y="11"/>
                    <a:pt x="2" y="10"/>
                    <a:pt x="3" y="10"/>
                  </a:cubicBezTo>
                  <a:cubicBezTo>
                    <a:pt x="4" y="10"/>
                    <a:pt x="5" y="9"/>
                    <a:pt x="6" y="9"/>
                  </a:cubicBezTo>
                  <a:cubicBezTo>
                    <a:pt x="9" y="9"/>
                    <a:pt x="11" y="9"/>
                    <a:pt x="12" y="11"/>
                  </a:cubicBezTo>
                  <a:cubicBezTo>
                    <a:pt x="13" y="12"/>
                    <a:pt x="13" y="13"/>
                    <a:pt x="13" y="14"/>
                  </a:cubicBezTo>
                  <a:cubicBezTo>
                    <a:pt x="13" y="14"/>
                    <a:pt x="13" y="15"/>
                    <a:pt x="13" y="15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9"/>
                    <a:pt x="18" y="8"/>
                    <a:pt x="18" y="7"/>
                  </a:cubicBezTo>
                  <a:cubicBezTo>
                    <a:pt x="18" y="7"/>
                    <a:pt x="18" y="6"/>
                    <a:pt x="18" y="5"/>
                  </a:cubicBezTo>
                  <a:close/>
                </a:path>
              </a:pathLst>
            </a:custGeom>
            <a:solidFill>
              <a:srgbClr val="FE4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424"/>
            <p:cNvSpPr>
              <a:spLocks noEditPoints="1"/>
            </p:cNvSpPr>
            <p:nvPr/>
          </p:nvSpPr>
          <p:spPr bwMode="auto">
            <a:xfrm>
              <a:off x="8524876" y="5821363"/>
              <a:ext cx="146050" cy="166688"/>
            </a:xfrm>
            <a:custGeom>
              <a:avLst/>
              <a:gdLst>
                <a:gd name="T0" fmla="*/ 49 w 52"/>
                <a:gd name="T1" fmla="*/ 28 h 59"/>
                <a:gd name="T2" fmla="*/ 44 w 52"/>
                <a:gd name="T3" fmla="*/ 23 h 59"/>
                <a:gd name="T4" fmla="*/ 40 w 52"/>
                <a:gd name="T5" fmla="*/ 21 h 59"/>
                <a:gd name="T6" fmla="*/ 38 w 52"/>
                <a:gd name="T7" fmla="*/ 20 h 59"/>
                <a:gd name="T8" fmla="*/ 38 w 52"/>
                <a:gd name="T9" fmla="*/ 20 h 59"/>
                <a:gd name="T10" fmla="*/ 39 w 52"/>
                <a:gd name="T11" fmla="*/ 15 h 59"/>
                <a:gd name="T12" fmla="*/ 38 w 52"/>
                <a:gd name="T13" fmla="*/ 10 h 59"/>
                <a:gd name="T14" fmla="*/ 26 w 52"/>
                <a:gd name="T15" fmla="*/ 1 h 59"/>
                <a:gd name="T16" fmla="*/ 12 w 52"/>
                <a:gd name="T17" fmla="*/ 3 h 59"/>
                <a:gd name="T18" fmla="*/ 2 w 52"/>
                <a:gd name="T19" fmla="*/ 14 h 59"/>
                <a:gd name="T20" fmla="*/ 3 w 52"/>
                <a:gd name="T21" fmla="*/ 28 h 59"/>
                <a:gd name="T22" fmla="*/ 7 w 52"/>
                <a:gd name="T23" fmla="*/ 33 h 59"/>
                <a:gd name="T24" fmla="*/ 10 w 52"/>
                <a:gd name="T25" fmla="*/ 35 h 59"/>
                <a:gd name="T26" fmla="*/ 11 w 52"/>
                <a:gd name="T27" fmla="*/ 35 h 59"/>
                <a:gd name="T28" fmla="*/ 11 w 52"/>
                <a:gd name="T29" fmla="*/ 36 h 59"/>
                <a:gd name="T30" fmla="*/ 10 w 52"/>
                <a:gd name="T31" fmla="*/ 41 h 59"/>
                <a:gd name="T32" fmla="*/ 11 w 52"/>
                <a:gd name="T33" fmla="*/ 48 h 59"/>
                <a:gd name="T34" fmla="*/ 24 w 52"/>
                <a:gd name="T35" fmla="*/ 58 h 59"/>
                <a:gd name="T36" fmla="*/ 29 w 52"/>
                <a:gd name="T37" fmla="*/ 59 h 59"/>
                <a:gd name="T38" fmla="*/ 39 w 52"/>
                <a:gd name="T39" fmla="*/ 56 h 59"/>
                <a:gd name="T40" fmla="*/ 50 w 52"/>
                <a:gd name="T41" fmla="*/ 44 h 59"/>
                <a:gd name="T42" fmla="*/ 49 w 52"/>
                <a:gd name="T43" fmla="*/ 28 h 59"/>
                <a:gd name="T44" fmla="*/ 36 w 52"/>
                <a:gd name="T45" fmla="*/ 39 h 59"/>
                <a:gd name="T46" fmla="*/ 33 w 52"/>
                <a:gd name="T47" fmla="*/ 43 h 59"/>
                <a:gd name="T48" fmla="*/ 29 w 52"/>
                <a:gd name="T49" fmla="*/ 44 h 59"/>
                <a:gd name="T50" fmla="*/ 29 w 52"/>
                <a:gd name="T51" fmla="*/ 44 h 59"/>
                <a:gd name="T52" fmla="*/ 28 w 52"/>
                <a:gd name="T53" fmla="*/ 43 h 59"/>
                <a:gd name="T54" fmla="*/ 25 w 52"/>
                <a:gd name="T55" fmla="*/ 41 h 59"/>
                <a:gd name="T56" fmla="*/ 25 w 52"/>
                <a:gd name="T57" fmla="*/ 38 h 59"/>
                <a:gd name="T58" fmla="*/ 28 w 52"/>
                <a:gd name="T59" fmla="*/ 34 h 59"/>
                <a:gd name="T60" fmla="*/ 31 w 52"/>
                <a:gd name="T61" fmla="*/ 34 h 59"/>
                <a:gd name="T62" fmla="*/ 33 w 52"/>
                <a:gd name="T63" fmla="*/ 34 h 59"/>
                <a:gd name="T64" fmla="*/ 35 w 52"/>
                <a:gd name="T65" fmla="*/ 36 h 59"/>
                <a:gd name="T66" fmla="*/ 36 w 52"/>
                <a:gd name="T67" fmla="*/ 39 h 59"/>
                <a:gd name="T68" fmla="*/ 24 w 52"/>
                <a:gd name="T69" fmla="*/ 19 h 59"/>
                <a:gd name="T70" fmla="*/ 22 w 52"/>
                <a:gd name="T71" fmla="*/ 22 h 59"/>
                <a:gd name="T72" fmla="*/ 18 w 52"/>
                <a:gd name="T73" fmla="*/ 22 h 59"/>
                <a:gd name="T74" fmla="*/ 17 w 52"/>
                <a:gd name="T75" fmla="*/ 21 h 59"/>
                <a:gd name="T76" fmla="*/ 16 w 52"/>
                <a:gd name="T77" fmla="*/ 18 h 59"/>
                <a:gd name="T78" fmla="*/ 19 w 52"/>
                <a:gd name="T79" fmla="*/ 16 h 59"/>
                <a:gd name="T80" fmla="*/ 21 w 52"/>
                <a:gd name="T81" fmla="*/ 16 h 59"/>
                <a:gd name="T82" fmla="*/ 22 w 52"/>
                <a:gd name="T83" fmla="*/ 16 h 59"/>
                <a:gd name="T84" fmla="*/ 24 w 52"/>
                <a:gd name="T85" fmla="*/ 17 h 59"/>
                <a:gd name="T86" fmla="*/ 24 w 52"/>
                <a:gd name="T87" fmla="*/ 1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" h="59">
                  <a:moveTo>
                    <a:pt x="49" y="28"/>
                  </a:moveTo>
                  <a:cubicBezTo>
                    <a:pt x="48" y="26"/>
                    <a:pt x="46" y="25"/>
                    <a:pt x="44" y="23"/>
                  </a:cubicBezTo>
                  <a:cubicBezTo>
                    <a:pt x="42" y="22"/>
                    <a:pt x="41" y="21"/>
                    <a:pt x="40" y="21"/>
                  </a:cubicBezTo>
                  <a:cubicBezTo>
                    <a:pt x="39" y="21"/>
                    <a:pt x="39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9" y="19"/>
                    <a:pt x="39" y="17"/>
                    <a:pt x="39" y="15"/>
                  </a:cubicBezTo>
                  <a:cubicBezTo>
                    <a:pt x="39" y="13"/>
                    <a:pt x="38" y="12"/>
                    <a:pt x="38" y="10"/>
                  </a:cubicBezTo>
                  <a:cubicBezTo>
                    <a:pt x="35" y="6"/>
                    <a:pt x="31" y="2"/>
                    <a:pt x="26" y="1"/>
                  </a:cubicBezTo>
                  <a:cubicBezTo>
                    <a:pt x="21" y="0"/>
                    <a:pt x="16" y="0"/>
                    <a:pt x="12" y="3"/>
                  </a:cubicBezTo>
                  <a:cubicBezTo>
                    <a:pt x="7" y="5"/>
                    <a:pt x="4" y="9"/>
                    <a:pt x="2" y="14"/>
                  </a:cubicBezTo>
                  <a:cubicBezTo>
                    <a:pt x="0" y="19"/>
                    <a:pt x="0" y="23"/>
                    <a:pt x="3" y="28"/>
                  </a:cubicBezTo>
                  <a:cubicBezTo>
                    <a:pt x="4" y="30"/>
                    <a:pt x="5" y="31"/>
                    <a:pt x="7" y="33"/>
                  </a:cubicBezTo>
                  <a:cubicBezTo>
                    <a:pt x="8" y="34"/>
                    <a:pt x="9" y="34"/>
                    <a:pt x="10" y="35"/>
                  </a:cubicBezTo>
                  <a:cubicBezTo>
                    <a:pt x="10" y="35"/>
                    <a:pt x="11" y="35"/>
                    <a:pt x="11" y="35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0" y="37"/>
                    <a:pt x="10" y="39"/>
                    <a:pt x="10" y="41"/>
                  </a:cubicBezTo>
                  <a:cubicBezTo>
                    <a:pt x="10" y="44"/>
                    <a:pt x="10" y="46"/>
                    <a:pt x="11" y="48"/>
                  </a:cubicBezTo>
                  <a:cubicBezTo>
                    <a:pt x="14" y="53"/>
                    <a:pt x="18" y="57"/>
                    <a:pt x="24" y="58"/>
                  </a:cubicBezTo>
                  <a:cubicBezTo>
                    <a:pt x="26" y="58"/>
                    <a:pt x="27" y="59"/>
                    <a:pt x="29" y="59"/>
                  </a:cubicBezTo>
                  <a:cubicBezTo>
                    <a:pt x="33" y="59"/>
                    <a:pt x="36" y="58"/>
                    <a:pt x="39" y="56"/>
                  </a:cubicBezTo>
                  <a:cubicBezTo>
                    <a:pt x="44" y="53"/>
                    <a:pt x="48" y="49"/>
                    <a:pt x="50" y="44"/>
                  </a:cubicBezTo>
                  <a:cubicBezTo>
                    <a:pt x="52" y="39"/>
                    <a:pt x="52" y="34"/>
                    <a:pt x="49" y="28"/>
                  </a:cubicBezTo>
                  <a:close/>
                  <a:moveTo>
                    <a:pt x="36" y="39"/>
                  </a:moveTo>
                  <a:cubicBezTo>
                    <a:pt x="35" y="41"/>
                    <a:pt x="34" y="42"/>
                    <a:pt x="33" y="43"/>
                  </a:cubicBezTo>
                  <a:cubicBezTo>
                    <a:pt x="31" y="43"/>
                    <a:pt x="30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8" y="43"/>
                  </a:cubicBezTo>
                  <a:cubicBezTo>
                    <a:pt x="27" y="43"/>
                    <a:pt x="26" y="42"/>
                    <a:pt x="25" y="41"/>
                  </a:cubicBezTo>
                  <a:cubicBezTo>
                    <a:pt x="25" y="40"/>
                    <a:pt x="25" y="39"/>
                    <a:pt x="25" y="38"/>
                  </a:cubicBezTo>
                  <a:cubicBezTo>
                    <a:pt x="25" y="36"/>
                    <a:pt x="27" y="35"/>
                    <a:pt x="28" y="34"/>
                  </a:cubicBezTo>
                  <a:cubicBezTo>
                    <a:pt x="29" y="34"/>
                    <a:pt x="30" y="34"/>
                    <a:pt x="31" y="34"/>
                  </a:cubicBezTo>
                  <a:cubicBezTo>
                    <a:pt x="32" y="34"/>
                    <a:pt x="32" y="34"/>
                    <a:pt x="33" y="34"/>
                  </a:cubicBezTo>
                  <a:cubicBezTo>
                    <a:pt x="34" y="34"/>
                    <a:pt x="35" y="35"/>
                    <a:pt x="35" y="36"/>
                  </a:cubicBezTo>
                  <a:cubicBezTo>
                    <a:pt x="36" y="37"/>
                    <a:pt x="36" y="38"/>
                    <a:pt x="36" y="39"/>
                  </a:cubicBezTo>
                  <a:close/>
                  <a:moveTo>
                    <a:pt x="24" y="19"/>
                  </a:moveTo>
                  <a:cubicBezTo>
                    <a:pt x="24" y="20"/>
                    <a:pt x="23" y="21"/>
                    <a:pt x="22" y="22"/>
                  </a:cubicBezTo>
                  <a:cubicBezTo>
                    <a:pt x="20" y="22"/>
                    <a:pt x="19" y="23"/>
                    <a:pt x="18" y="22"/>
                  </a:cubicBezTo>
                  <a:cubicBezTo>
                    <a:pt x="18" y="22"/>
                    <a:pt x="17" y="21"/>
                    <a:pt x="17" y="21"/>
                  </a:cubicBezTo>
                  <a:cubicBezTo>
                    <a:pt x="16" y="20"/>
                    <a:pt x="16" y="19"/>
                    <a:pt x="16" y="18"/>
                  </a:cubicBezTo>
                  <a:cubicBezTo>
                    <a:pt x="17" y="18"/>
                    <a:pt x="17" y="17"/>
                    <a:pt x="19" y="16"/>
                  </a:cubicBezTo>
                  <a:cubicBezTo>
                    <a:pt x="19" y="16"/>
                    <a:pt x="20" y="16"/>
                    <a:pt x="21" y="16"/>
                  </a:cubicBezTo>
                  <a:cubicBezTo>
                    <a:pt x="21" y="16"/>
                    <a:pt x="21" y="16"/>
                    <a:pt x="22" y="16"/>
                  </a:cubicBezTo>
                  <a:cubicBezTo>
                    <a:pt x="23" y="16"/>
                    <a:pt x="23" y="16"/>
                    <a:pt x="24" y="17"/>
                  </a:cubicBezTo>
                  <a:cubicBezTo>
                    <a:pt x="24" y="18"/>
                    <a:pt x="24" y="19"/>
                    <a:pt x="24" y="19"/>
                  </a:cubicBezTo>
                  <a:close/>
                </a:path>
              </a:pathLst>
            </a:custGeom>
            <a:solidFill>
              <a:srgbClr val="6AC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425"/>
            <p:cNvSpPr/>
            <p:nvPr/>
          </p:nvSpPr>
          <p:spPr bwMode="auto">
            <a:xfrm>
              <a:off x="8253413" y="5911850"/>
              <a:ext cx="76200" cy="80963"/>
            </a:xfrm>
            <a:custGeom>
              <a:avLst/>
              <a:gdLst>
                <a:gd name="T0" fmla="*/ 24 w 27"/>
                <a:gd name="T1" fmla="*/ 20 h 29"/>
                <a:gd name="T2" fmla="*/ 14 w 27"/>
                <a:gd name="T3" fmla="*/ 14 h 29"/>
                <a:gd name="T4" fmla="*/ 24 w 27"/>
                <a:gd name="T5" fmla="*/ 9 h 29"/>
                <a:gd name="T6" fmla="*/ 25 w 27"/>
                <a:gd name="T7" fmla="*/ 9 h 29"/>
                <a:gd name="T8" fmla="*/ 26 w 27"/>
                <a:gd name="T9" fmla="*/ 7 h 29"/>
                <a:gd name="T10" fmla="*/ 27 w 27"/>
                <a:gd name="T11" fmla="*/ 6 h 29"/>
                <a:gd name="T12" fmla="*/ 26 w 27"/>
                <a:gd name="T13" fmla="*/ 3 h 29"/>
                <a:gd name="T14" fmla="*/ 22 w 27"/>
                <a:gd name="T15" fmla="*/ 0 h 29"/>
                <a:gd name="T16" fmla="*/ 19 w 27"/>
                <a:gd name="T17" fmla="*/ 1 h 29"/>
                <a:gd name="T18" fmla="*/ 3 w 27"/>
                <a:gd name="T19" fmla="*/ 10 h 29"/>
                <a:gd name="T20" fmla="*/ 1 w 27"/>
                <a:gd name="T21" fmla="*/ 12 h 29"/>
                <a:gd name="T22" fmla="*/ 0 w 27"/>
                <a:gd name="T23" fmla="*/ 14 h 29"/>
                <a:gd name="T24" fmla="*/ 1 w 27"/>
                <a:gd name="T25" fmla="*/ 17 h 29"/>
                <a:gd name="T26" fmla="*/ 2 w 27"/>
                <a:gd name="T27" fmla="*/ 18 h 29"/>
                <a:gd name="T28" fmla="*/ 3 w 27"/>
                <a:gd name="T29" fmla="*/ 19 h 29"/>
                <a:gd name="T30" fmla="*/ 3 w 27"/>
                <a:gd name="T31" fmla="*/ 19 h 29"/>
                <a:gd name="T32" fmla="*/ 19 w 27"/>
                <a:gd name="T33" fmla="*/ 28 h 29"/>
                <a:gd name="T34" fmla="*/ 22 w 27"/>
                <a:gd name="T35" fmla="*/ 29 h 29"/>
                <a:gd name="T36" fmla="*/ 26 w 27"/>
                <a:gd name="T37" fmla="*/ 26 h 29"/>
                <a:gd name="T38" fmla="*/ 27 w 27"/>
                <a:gd name="T39" fmla="*/ 23 h 29"/>
                <a:gd name="T40" fmla="*/ 26 w 27"/>
                <a:gd name="T41" fmla="*/ 21 h 29"/>
                <a:gd name="T42" fmla="*/ 24 w 27"/>
                <a:gd name="T43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8">
                  <a:moveTo>
                    <a:pt x="24" y="20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6" y="8"/>
                    <a:pt x="26" y="8"/>
                    <a:pt x="26" y="7"/>
                  </a:cubicBezTo>
                  <a:cubicBezTo>
                    <a:pt x="27" y="7"/>
                    <a:pt x="27" y="6"/>
                    <a:pt x="27" y="6"/>
                  </a:cubicBezTo>
                  <a:cubicBezTo>
                    <a:pt x="27" y="5"/>
                    <a:pt x="26" y="4"/>
                    <a:pt x="26" y="3"/>
                  </a:cubicBezTo>
                  <a:cubicBezTo>
                    <a:pt x="25" y="1"/>
                    <a:pt x="23" y="0"/>
                    <a:pt x="22" y="0"/>
                  </a:cubicBezTo>
                  <a:cubicBezTo>
                    <a:pt x="21" y="0"/>
                    <a:pt x="20" y="0"/>
                    <a:pt x="19" y="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11"/>
                    <a:pt x="2" y="11"/>
                    <a:pt x="1" y="12"/>
                  </a:cubicBezTo>
                  <a:cubicBezTo>
                    <a:pt x="1" y="13"/>
                    <a:pt x="0" y="14"/>
                    <a:pt x="0" y="14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7"/>
                    <a:pt x="2" y="18"/>
                    <a:pt x="2" y="1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9"/>
                    <a:pt x="21" y="29"/>
                    <a:pt x="22" y="29"/>
                  </a:cubicBezTo>
                  <a:cubicBezTo>
                    <a:pt x="23" y="29"/>
                    <a:pt x="25" y="28"/>
                    <a:pt x="26" y="26"/>
                  </a:cubicBezTo>
                  <a:cubicBezTo>
                    <a:pt x="26" y="25"/>
                    <a:pt x="27" y="24"/>
                    <a:pt x="27" y="23"/>
                  </a:cubicBezTo>
                  <a:cubicBezTo>
                    <a:pt x="27" y="22"/>
                    <a:pt x="27" y="22"/>
                    <a:pt x="26" y="21"/>
                  </a:cubicBezTo>
                  <a:cubicBezTo>
                    <a:pt x="25" y="21"/>
                    <a:pt x="25" y="20"/>
                    <a:pt x="24" y="20"/>
                  </a:cubicBezTo>
                  <a:close/>
                </a:path>
              </a:pathLst>
            </a:custGeom>
            <a:solidFill>
              <a:srgbClr val="1D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426"/>
            <p:cNvSpPr/>
            <p:nvPr/>
          </p:nvSpPr>
          <p:spPr bwMode="auto">
            <a:xfrm>
              <a:off x="8362951" y="5911850"/>
              <a:ext cx="74613" cy="80963"/>
            </a:xfrm>
            <a:custGeom>
              <a:avLst/>
              <a:gdLst>
                <a:gd name="T0" fmla="*/ 26 w 26"/>
                <a:gd name="T1" fmla="*/ 12 h 29"/>
                <a:gd name="T2" fmla="*/ 24 w 26"/>
                <a:gd name="T3" fmla="*/ 10 h 29"/>
                <a:gd name="T4" fmla="*/ 8 w 26"/>
                <a:gd name="T5" fmla="*/ 1 h 29"/>
                <a:gd name="T6" fmla="*/ 5 w 26"/>
                <a:gd name="T7" fmla="*/ 0 h 29"/>
                <a:gd name="T8" fmla="*/ 1 w 26"/>
                <a:gd name="T9" fmla="*/ 3 h 29"/>
                <a:gd name="T10" fmla="*/ 0 w 26"/>
                <a:gd name="T11" fmla="*/ 6 h 29"/>
                <a:gd name="T12" fmla="*/ 0 w 26"/>
                <a:gd name="T13" fmla="*/ 7 h 29"/>
                <a:gd name="T14" fmla="*/ 2 w 26"/>
                <a:gd name="T15" fmla="*/ 9 h 29"/>
                <a:gd name="T16" fmla="*/ 3 w 26"/>
                <a:gd name="T17" fmla="*/ 9 h 29"/>
                <a:gd name="T18" fmla="*/ 13 w 26"/>
                <a:gd name="T19" fmla="*/ 14 h 29"/>
                <a:gd name="T20" fmla="*/ 3 w 26"/>
                <a:gd name="T21" fmla="*/ 20 h 29"/>
                <a:gd name="T22" fmla="*/ 1 w 26"/>
                <a:gd name="T23" fmla="*/ 21 h 29"/>
                <a:gd name="T24" fmla="*/ 0 w 26"/>
                <a:gd name="T25" fmla="*/ 23 h 29"/>
                <a:gd name="T26" fmla="*/ 1 w 26"/>
                <a:gd name="T27" fmla="*/ 26 h 29"/>
                <a:gd name="T28" fmla="*/ 5 w 26"/>
                <a:gd name="T29" fmla="*/ 29 h 29"/>
                <a:gd name="T30" fmla="*/ 8 w 26"/>
                <a:gd name="T31" fmla="*/ 28 h 29"/>
                <a:gd name="T32" fmla="*/ 24 w 26"/>
                <a:gd name="T33" fmla="*/ 19 h 29"/>
                <a:gd name="T34" fmla="*/ 24 w 26"/>
                <a:gd name="T35" fmla="*/ 19 h 29"/>
                <a:gd name="T36" fmla="*/ 25 w 26"/>
                <a:gd name="T37" fmla="*/ 18 h 29"/>
                <a:gd name="T38" fmla="*/ 26 w 26"/>
                <a:gd name="T39" fmla="*/ 17 h 29"/>
                <a:gd name="T40" fmla="*/ 26 w 26"/>
                <a:gd name="T41" fmla="*/ 14 h 29"/>
                <a:gd name="T42" fmla="*/ 26 w 26"/>
                <a:gd name="T43" fmla="*/ 1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8">
                  <a:moveTo>
                    <a:pt x="26" y="12"/>
                  </a:moveTo>
                  <a:cubicBezTo>
                    <a:pt x="25" y="11"/>
                    <a:pt x="25" y="11"/>
                    <a:pt x="24" y="1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8"/>
                    <a:pt x="1" y="8"/>
                    <a:pt x="2" y="9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1" y="21"/>
                    <a:pt x="1" y="21"/>
                  </a:cubicBezTo>
                  <a:cubicBezTo>
                    <a:pt x="0" y="22"/>
                    <a:pt x="0" y="22"/>
                    <a:pt x="0" y="23"/>
                  </a:cubicBezTo>
                  <a:cubicBezTo>
                    <a:pt x="0" y="24"/>
                    <a:pt x="0" y="25"/>
                    <a:pt x="1" y="26"/>
                  </a:cubicBezTo>
                  <a:cubicBezTo>
                    <a:pt x="2" y="28"/>
                    <a:pt x="3" y="29"/>
                    <a:pt x="5" y="29"/>
                  </a:cubicBezTo>
                  <a:cubicBezTo>
                    <a:pt x="6" y="29"/>
                    <a:pt x="7" y="29"/>
                    <a:pt x="8" y="2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7"/>
                    <a:pt x="26" y="17"/>
                  </a:cubicBezTo>
                  <a:cubicBezTo>
                    <a:pt x="26" y="16"/>
                    <a:pt x="26" y="15"/>
                    <a:pt x="26" y="14"/>
                  </a:cubicBezTo>
                  <a:cubicBezTo>
                    <a:pt x="26" y="14"/>
                    <a:pt x="26" y="13"/>
                    <a:pt x="26" y="12"/>
                  </a:cubicBezTo>
                  <a:close/>
                </a:path>
              </a:pathLst>
            </a:custGeom>
            <a:solidFill>
              <a:srgbClr val="1D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427"/>
            <p:cNvSpPr/>
            <p:nvPr/>
          </p:nvSpPr>
          <p:spPr bwMode="auto">
            <a:xfrm>
              <a:off x="7931151" y="5524500"/>
              <a:ext cx="133350" cy="58738"/>
            </a:xfrm>
            <a:custGeom>
              <a:avLst/>
              <a:gdLst>
                <a:gd name="T0" fmla="*/ 3 w 47"/>
                <a:gd name="T1" fmla="*/ 19 h 21"/>
                <a:gd name="T2" fmla="*/ 45 w 47"/>
                <a:gd name="T3" fmla="*/ 6 h 21"/>
                <a:gd name="T4" fmla="*/ 42 w 47"/>
                <a:gd name="T5" fmla="*/ 2 h 21"/>
                <a:gd name="T6" fmla="*/ 3 w 47"/>
                <a:gd name="T7" fmla="*/ 14 h 21"/>
                <a:gd name="T8" fmla="*/ 3 w 47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1">
                  <a:moveTo>
                    <a:pt x="3" y="19"/>
                  </a:moveTo>
                  <a:cubicBezTo>
                    <a:pt x="18" y="21"/>
                    <a:pt x="33" y="16"/>
                    <a:pt x="45" y="6"/>
                  </a:cubicBezTo>
                  <a:cubicBezTo>
                    <a:pt x="47" y="4"/>
                    <a:pt x="44" y="0"/>
                    <a:pt x="42" y="2"/>
                  </a:cubicBezTo>
                  <a:cubicBezTo>
                    <a:pt x="31" y="12"/>
                    <a:pt x="17" y="16"/>
                    <a:pt x="3" y="14"/>
                  </a:cubicBezTo>
                  <a:cubicBezTo>
                    <a:pt x="0" y="14"/>
                    <a:pt x="0" y="19"/>
                    <a:pt x="3" y="19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428"/>
            <p:cNvSpPr/>
            <p:nvPr/>
          </p:nvSpPr>
          <p:spPr bwMode="auto">
            <a:xfrm>
              <a:off x="8094663" y="6069013"/>
              <a:ext cx="127000" cy="53975"/>
            </a:xfrm>
            <a:custGeom>
              <a:avLst/>
              <a:gdLst>
                <a:gd name="T0" fmla="*/ 3 w 45"/>
                <a:gd name="T1" fmla="*/ 15 h 19"/>
                <a:gd name="T2" fmla="*/ 42 w 45"/>
                <a:gd name="T3" fmla="*/ 5 h 19"/>
                <a:gd name="T4" fmla="*/ 39 w 45"/>
                <a:gd name="T5" fmla="*/ 2 h 19"/>
                <a:gd name="T6" fmla="*/ 4 w 45"/>
                <a:gd name="T7" fmla="*/ 10 h 19"/>
                <a:gd name="T8" fmla="*/ 3 w 45"/>
                <a:gd name="T9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9">
                  <a:moveTo>
                    <a:pt x="3" y="15"/>
                  </a:moveTo>
                  <a:cubicBezTo>
                    <a:pt x="17" y="19"/>
                    <a:pt x="32" y="16"/>
                    <a:pt x="42" y="5"/>
                  </a:cubicBezTo>
                  <a:cubicBezTo>
                    <a:pt x="45" y="3"/>
                    <a:pt x="41" y="0"/>
                    <a:pt x="39" y="2"/>
                  </a:cubicBezTo>
                  <a:cubicBezTo>
                    <a:pt x="30" y="11"/>
                    <a:pt x="16" y="14"/>
                    <a:pt x="4" y="10"/>
                  </a:cubicBezTo>
                  <a:cubicBezTo>
                    <a:pt x="1" y="10"/>
                    <a:pt x="0" y="14"/>
                    <a:pt x="3" y="15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429"/>
            <p:cNvSpPr/>
            <p:nvPr/>
          </p:nvSpPr>
          <p:spPr bwMode="auto">
            <a:xfrm>
              <a:off x="8086726" y="6038850"/>
              <a:ext cx="127000" cy="55563"/>
            </a:xfrm>
            <a:custGeom>
              <a:avLst/>
              <a:gdLst>
                <a:gd name="T0" fmla="*/ 3 w 45"/>
                <a:gd name="T1" fmla="*/ 18 h 20"/>
                <a:gd name="T2" fmla="*/ 43 w 45"/>
                <a:gd name="T3" fmla="*/ 5 h 20"/>
                <a:gd name="T4" fmla="*/ 39 w 45"/>
                <a:gd name="T5" fmla="*/ 2 h 20"/>
                <a:gd name="T6" fmla="*/ 3 w 45"/>
                <a:gd name="T7" fmla="*/ 13 h 20"/>
                <a:gd name="T8" fmla="*/ 3 w 45"/>
                <a:gd name="T9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0">
                  <a:moveTo>
                    <a:pt x="3" y="18"/>
                  </a:moveTo>
                  <a:cubicBezTo>
                    <a:pt x="18" y="20"/>
                    <a:pt x="32" y="15"/>
                    <a:pt x="43" y="5"/>
                  </a:cubicBezTo>
                  <a:cubicBezTo>
                    <a:pt x="45" y="3"/>
                    <a:pt x="42" y="0"/>
                    <a:pt x="39" y="2"/>
                  </a:cubicBezTo>
                  <a:cubicBezTo>
                    <a:pt x="29" y="11"/>
                    <a:pt x="16" y="15"/>
                    <a:pt x="3" y="13"/>
                  </a:cubicBezTo>
                  <a:cubicBezTo>
                    <a:pt x="0" y="13"/>
                    <a:pt x="0" y="18"/>
                    <a:pt x="3" y="18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430"/>
            <p:cNvSpPr/>
            <p:nvPr/>
          </p:nvSpPr>
          <p:spPr bwMode="auto">
            <a:xfrm>
              <a:off x="7931151" y="5553075"/>
              <a:ext cx="138113" cy="52388"/>
            </a:xfrm>
            <a:custGeom>
              <a:avLst/>
              <a:gdLst>
                <a:gd name="T0" fmla="*/ 3 w 49"/>
                <a:gd name="T1" fmla="*/ 17 h 19"/>
                <a:gd name="T2" fmla="*/ 46 w 49"/>
                <a:gd name="T3" fmla="*/ 6 h 19"/>
                <a:gd name="T4" fmla="*/ 44 w 49"/>
                <a:gd name="T5" fmla="*/ 2 h 19"/>
                <a:gd name="T6" fmla="*/ 3 w 49"/>
                <a:gd name="T7" fmla="*/ 12 h 19"/>
                <a:gd name="T8" fmla="*/ 3 w 49"/>
                <a:gd name="T9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9">
                  <a:moveTo>
                    <a:pt x="3" y="17"/>
                  </a:moveTo>
                  <a:cubicBezTo>
                    <a:pt x="18" y="19"/>
                    <a:pt x="34" y="15"/>
                    <a:pt x="46" y="6"/>
                  </a:cubicBezTo>
                  <a:cubicBezTo>
                    <a:pt x="49" y="5"/>
                    <a:pt x="46" y="0"/>
                    <a:pt x="44" y="2"/>
                  </a:cubicBezTo>
                  <a:cubicBezTo>
                    <a:pt x="32" y="10"/>
                    <a:pt x="18" y="14"/>
                    <a:pt x="3" y="12"/>
                  </a:cubicBezTo>
                  <a:cubicBezTo>
                    <a:pt x="0" y="12"/>
                    <a:pt x="0" y="17"/>
                    <a:pt x="3" y="17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27" name="Freeform 193"/>
          <p:cNvSpPr/>
          <p:nvPr/>
        </p:nvSpPr>
        <p:spPr bwMode="auto">
          <a:xfrm>
            <a:off x="9606896" y="6675317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8" name="Line 200"/>
          <p:cNvSpPr>
            <a:spLocks noChangeShapeType="1"/>
          </p:cNvSpPr>
          <p:nvPr/>
        </p:nvSpPr>
        <p:spPr bwMode="auto">
          <a:xfrm flipH="1">
            <a:off x="838201" y="507841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9" name="Line 201"/>
          <p:cNvSpPr>
            <a:spLocks noChangeShapeType="1"/>
          </p:cNvSpPr>
          <p:nvPr/>
        </p:nvSpPr>
        <p:spPr bwMode="auto">
          <a:xfrm flipH="1">
            <a:off x="838201" y="507841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0" name="Freeform 202"/>
          <p:cNvSpPr/>
          <p:nvPr/>
        </p:nvSpPr>
        <p:spPr bwMode="auto">
          <a:xfrm>
            <a:off x="2550654" y="3868898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1" name="Line 206"/>
          <p:cNvSpPr>
            <a:spLocks noChangeShapeType="1"/>
          </p:cNvSpPr>
          <p:nvPr/>
        </p:nvSpPr>
        <p:spPr bwMode="auto">
          <a:xfrm flipH="1">
            <a:off x="11468857" y="645076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2" name="Line 207"/>
          <p:cNvSpPr>
            <a:spLocks noChangeShapeType="1"/>
          </p:cNvSpPr>
          <p:nvPr/>
        </p:nvSpPr>
        <p:spPr bwMode="auto">
          <a:xfrm flipH="1">
            <a:off x="11468857" y="645076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3" name="Freeform 208"/>
          <p:cNvSpPr/>
          <p:nvPr/>
        </p:nvSpPr>
        <p:spPr bwMode="auto">
          <a:xfrm>
            <a:off x="11425995" y="6417427"/>
            <a:ext cx="87313" cy="66675"/>
          </a:xfrm>
          <a:custGeom>
            <a:avLst/>
            <a:gdLst>
              <a:gd name="T0" fmla="*/ 15 w 31"/>
              <a:gd name="T1" fmla="*/ 24 h 24"/>
              <a:gd name="T2" fmla="*/ 15 w 31"/>
              <a:gd name="T3" fmla="*/ 0 h 24"/>
              <a:gd name="T4" fmla="*/ 15 w 31"/>
              <a:gd name="T5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24">
                <a:moveTo>
                  <a:pt x="15" y="24"/>
                </a:moveTo>
                <a:cubicBezTo>
                  <a:pt x="31" y="24"/>
                  <a:pt x="31" y="0"/>
                  <a:pt x="15" y="0"/>
                </a:cubicBezTo>
                <a:cubicBezTo>
                  <a:pt x="0" y="0"/>
                  <a:pt x="0" y="24"/>
                  <a:pt x="15" y="24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4" name="Line 209"/>
          <p:cNvSpPr>
            <a:spLocks noChangeShapeType="1"/>
          </p:cNvSpPr>
          <p:nvPr/>
        </p:nvSpPr>
        <p:spPr bwMode="auto">
          <a:xfrm flipH="1">
            <a:off x="819151" y="62357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5" name="Line 210"/>
          <p:cNvSpPr>
            <a:spLocks noChangeShapeType="1"/>
          </p:cNvSpPr>
          <p:nvPr/>
        </p:nvSpPr>
        <p:spPr bwMode="auto">
          <a:xfrm flipH="1">
            <a:off x="819151" y="62357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6" name="Freeform 211"/>
          <p:cNvSpPr/>
          <p:nvPr/>
        </p:nvSpPr>
        <p:spPr bwMode="auto">
          <a:xfrm>
            <a:off x="1025906" y="4257713"/>
            <a:ext cx="87313" cy="68263"/>
          </a:xfrm>
          <a:custGeom>
            <a:avLst/>
            <a:gdLst>
              <a:gd name="T0" fmla="*/ 15 w 31"/>
              <a:gd name="T1" fmla="*/ 24 h 24"/>
              <a:gd name="T2" fmla="*/ 15 w 31"/>
              <a:gd name="T3" fmla="*/ 0 h 24"/>
              <a:gd name="T4" fmla="*/ 15 w 31"/>
              <a:gd name="T5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24">
                <a:moveTo>
                  <a:pt x="15" y="24"/>
                </a:moveTo>
                <a:cubicBezTo>
                  <a:pt x="31" y="24"/>
                  <a:pt x="31" y="0"/>
                  <a:pt x="15" y="0"/>
                </a:cubicBezTo>
                <a:cubicBezTo>
                  <a:pt x="0" y="0"/>
                  <a:pt x="0" y="24"/>
                  <a:pt x="15" y="24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7" name="Freeform 310"/>
          <p:cNvSpPr/>
          <p:nvPr/>
        </p:nvSpPr>
        <p:spPr bwMode="auto">
          <a:xfrm>
            <a:off x="8836642" y="6384089"/>
            <a:ext cx="42863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  <p:bldP spid="62" grpId="0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5657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7231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80644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4901" y="675620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7"/>
          <p:cNvSpPr/>
          <p:nvPr/>
        </p:nvSpPr>
        <p:spPr bwMode="auto">
          <a:xfrm>
            <a:off x="4089400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77"/>
          <p:cNvSpPr/>
          <p:nvPr/>
        </p:nvSpPr>
        <p:spPr bwMode="auto">
          <a:xfrm>
            <a:off x="7992919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4901679" y="2393479"/>
            <a:ext cx="3695700" cy="3698875"/>
          </a:xfrm>
          <a:custGeom>
            <a:avLst/>
            <a:gdLst>
              <a:gd name="T0" fmla="*/ 445 w 872"/>
              <a:gd name="T1" fmla="*/ 872 h 872"/>
              <a:gd name="T2" fmla="*/ 481 w 872"/>
              <a:gd name="T3" fmla="*/ 870 h 872"/>
              <a:gd name="T4" fmla="*/ 506 w 872"/>
              <a:gd name="T5" fmla="*/ 865 h 872"/>
              <a:gd name="T6" fmla="*/ 528 w 872"/>
              <a:gd name="T7" fmla="*/ 859 h 872"/>
              <a:gd name="T8" fmla="*/ 539 w 872"/>
              <a:gd name="T9" fmla="*/ 856 h 872"/>
              <a:gd name="T10" fmla="*/ 561 w 872"/>
              <a:gd name="T11" fmla="*/ 852 h 872"/>
              <a:gd name="T12" fmla="*/ 586 w 872"/>
              <a:gd name="T13" fmla="*/ 845 h 872"/>
              <a:gd name="T14" fmla="*/ 269 w 872"/>
              <a:gd name="T15" fmla="*/ 839 h 872"/>
              <a:gd name="T16" fmla="*/ 249 w 872"/>
              <a:gd name="T17" fmla="*/ 828 h 872"/>
              <a:gd name="T18" fmla="*/ 227 w 872"/>
              <a:gd name="T19" fmla="*/ 815 h 872"/>
              <a:gd name="T20" fmla="*/ 196 w 872"/>
              <a:gd name="T21" fmla="*/ 797 h 872"/>
              <a:gd name="T22" fmla="*/ 174 w 872"/>
              <a:gd name="T23" fmla="*/ 783 h 872"/>
              <a:gd name="T24" fmla="*/ 156 w 872"/>
              <a:gd name="T25" fmla="*/ 770 h 872"/>
              <a:gd name="T26" fmla="*/ 147 w 872"/>
              <a:gd name="T27" fmla="*/ 762 h 872"/>
              <a:gd name="T28" fmla="*/ 130 w 872"/>
              <a:gd name="T29" fmla="*/ 746 h 872"/>
              <a:gd name="T30" fmla="*/ 745 w 872"/>
              <a:gd name="T31" fmla="*/ 742 h 872"/>
              <a:gd name="T32" fmla="*/ 763 w 872"/>
              <a:gd name="T33" fmla="*/ 724 h 872"/>
              <a:gd name="T34" fmla="*/ 786 w 872"/>
              <a:gd name="T35" fmla="*/ 696 h 872"/>
              <a:gd name="T36" fmla="*/ 799 w 872"/>
              <a:gd name="T37" fmla="*/ 674 h 872"/>
              <a:gd name="T38" fmla="*/ 810 w 872"/>
              <a:gd name="T39" fmla="*/ 654 h 872"/>
              <a:gd name="T40" fmla="*/ 815 w 872"/>
              <a:gd name="T41" fmla="*/ 644 h 872"/>
              <a:gd name="T42" fmla="*/ 827 w 872"/>
              <a:gd name="T43" fmla="*/ 625 h 872"/>
              <a:gd name="T44" fmla="*/ 838 w 872"/>
              <a:gd name="T45" fmla="*/ 603 h 872"/>
              <a:gd name="T46" fmla="*/ 27 w 872"/>
              <a:gd name="T47" fmla="*/ 586 h 872"/>
              <a:gd name="T48" fmla="*/ 20 w 872"/>
              <a:gd name="T49" fmla="*/ 563 h 872"/>
              <a:gd name="T50" fmla="*/ 15 w 872"/>
              <a:gd name="T51" fmla="*/ 539 h 872"/>
              <a:gd name="T52" fmla="*/ 8 w 872"/>
              <a:gd name="T53" fmla="*/ 503 h 872"/>
              <a:gd name="T54" fmla="*/ 3 w 872"/>
              <a:gd name="T55" fmla="*/ 478 h 872"/>
              <a:gd name="T56" fmla="*/ 0 w 872"/>
              <a:gd name="T57" fmla="*/ 456 h 872"/>
              <a:gd name="T58" fmla="*/ 0 w 872"/>
              <a:gd name="T59" fmla="*/ 444 h 872"/>
              <a:gd name="T60" fmla="*/ 870 w 872"/>
              <a:gd name="T61" fmla="*/ 424 h 872"/>
              <a:gd name="T62" fmla="*/ 867 w 872"/>
              <a:gd name="T63" fmla="*/ 402 h 872"/>
              <a:gd name="T64" fmla="*/ 866 w 872"/>
              <a:gd name="T65" fmla="*/ 390 h 872"/>
              <a:gd name="T66" fmla="*/ 864 w 872"/>
              <a:gd name="T67" fmla="*/ 367 h 872"/>
              <a:gd name="T68" fmla="*/ 10 w 872"/>
              <a:gd name="T69" fmla="*/ 350 h 872"/>
              <a:gd name="T70" fmla="*/ 17 w 872"/>
              <a:gd name="T71" fmla="*/ 326 h 872"/>
              <a:gd name="T72" fmla="*/ 27 w 872"/>
              <a:gd name="T73" fmla="*/ 291 h 872"/>
              <a:gd name="T74" fmla="*/ 35 w 872"/>
              <a:gd name="T75" fmla="*/ 267 h 872"/>
              <a:gd name="T76" fmla="*/ 43 w 872"/>
              <a:gd name="T77" fmla="*/ 246 h 872"/>
              <a:gd name="T78" fmla="*/ 49 w 872"/>
              <a:gd name="T79" fmla="*/ 235 h 872"/>
              <a:gd name="T80" fmla="*/ 61 w 872"/>
              <a:gd name="T81" fmla="*/ 216 h 872"/>
              <a:gd name="T82" fmla="*/ 75 w 872"/>
              <a:gd name="T83" fmla="*/ 196 h 872"/>
              <a:gd name="T84" fmla="*/ 793 w 872"/>
              <a:gd name="T85" fmla="*/ 191 h 872"/>
              <a:gd name="T86" fmla="*/ 780 w 872"/>
              <a:gd name="T87" fmla="*/ 171 h 872"/>
              <a:gd name="T88" fmla="*/ 765 w 872"/>
              <a:gd name="T89" fmla="*/ 150 h 872"/>
              <a:gd name="T90" fmla="*/ 740 w 872"/>
              <a:gd name="T91" fmla="*/ 124 h 872"/>
              <a:gd name="T92" fmla="*/ 720 w 872"/>
              <a:gd name="T93" fmla="*/ 108 h 872"/>
              <a:gd name="T94" fmla="*/ 702 w 872"/>
              <a:gd name="T95" fmla="*/ 95 h 872"/>
              <a:gd name="T96" fmla="*/ 693 w 872"/>
              <a:gd name="T97" fmla="*/ 88 h 872"/>
              <a:gd name="T98" fmla="*/ 674 w 872"/>
              <a:gd name="T99" fmla="*/ 74 h 872"/>
              <a:gd name="T100" fmla="*/ 212 w 872"/>
              <a:gd name="T101" fmla="*/ 65 h 872"/>
              <a:gd name="T102" fmla="*/ 234 w 872"/>
              <a:gd name="T103" fmla="*/ 53 h 872"/>
              <a:gd name="T104" fmla="*/ 266 w 872"/>
              <a:gd name="T105" fmla="*/ 37 h 872"/>
              <a:gd name="T106" fmla="*/ 289 w 872"/>
              <a:gd name="T107" fmla="*/ 27 h 872"/>
              <a:gd name="T108" fmla="*/ 310 w 872"/>
              <a:gd name="T109" fmla="*/ 18 h 872"/>
              <a:gd name="T110" fmla="*/ 322 w 872"/>
              <a:gd name="T111" fmla="*/ 15 h 872"/>
              <a:gd name="T112" fmla="*/ 344 w 872"/>
              <a:gd name="T113" fmla="*/ 11 h 872"/>
              <a:gd name="T114" fmla="*/ 369 w 872"/>
              <a:gd name="T115" fmla="*/ 8 h 872"/>
              <a:gd name="T116" fmla="*/ 495 w 872"/>
              <a:gd name="T117" fmla="*/ 7 h 872"/>
              <a:gd name="T118" fmla="*/ 473 w 872"/>
              <a:gd name="T119" fmla="*/ 3 h 872"/>
              <a:gd name="T120" fmla="*/ 448 w 872"/>
              <a:gd name="T121" fmla="*/ 0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72" h="872">
                <a:moveTo>
                  <a:pt x="433" y="872"/>
                </a:moveTo>
                <a:cubicBezTo>
                  <a:pt x="433" y="872"/>
                  <a:pt x="433" y="872"/>
                  <a:pt x="433" y="872"/>
                </a:cubicBezTo>
                <a:cubicBezTo>
                  <a:pt x="429" y="872"/>
                  <a:pt x="425" y="872"/>
                  <a:pt x="421" y="872"/>
                </a:cubicBezTo>
                <a:cubicBezTo>
                  <a:pt x="420" y="872"/>
                  <a:pt x="419" y="871"/>
                  <a:pt x="419" y="870"/>
                </a:cubicBezTo>
                <a:cubicBezTo>
                  <a:pt x="419" y="869"/>
                  <a:pt x="420" y="869"/>
                  <a:pt x="421" y="869"/>
                </a:cubicBezTo>
                <a:cubicBezTo>
                  <a:pt x="425" y="869"/>
                  <a:pt x="429" y="869"/>
                  <a:pt x="433" y="869"/>
                </a:cubicBezTo>
                <a:cubicBezTo>
                  <a:pt x="434" y="869"/>
                  <a:pt x="434" y="870"/>
                  <a:pt x="434" y="870"/>
                </a:cubicBezTo>
                <a:cubicBezTo>
                  <a:pt x="434" y="871"/>
                  <a:pt x="434" y="872"/>
                  <a:pt x="433" y="872"/>
                </a:cubicBezTo>
                <a:close/>
                <a:moveTo>
                  <a:pt x="445" y="872"/>
                </a:moveTo>
                <a:cubicBezTo>
                  <a:pt x="444" y="872"/>
                  <a:pt x="443" y="871"/>
                  <a:pt x="443" y="870"/>
                </a:cubicBezTo>
                <a:cubicBezTo>
                  <a:pt x="443" y="870"/>
                  <a:pt x="444" y="869"/>
                  <a:pt x="445" y="869"/>
                </a:cubicBezTo>
                <a:cubicBezTo>
                  <a:pt x="449" y="869"/>
                  <a:pt x="453" y="869"/>
                  <a:pt x="457" y="868"/>
                </a:cubicBezTo>
                <a:cubicBezTo>
                  <a:pt x="458" y="868"/>
                  <a:pt x="458" y="869"/>
                  <a:pt x="458" y="870"/>
                </a:cubicBezTo>
                <a:cubicBezTo>
                  <a:pt x="458" y="871"/>
                  <a:pt x="458" y="871"/>
                  <a:pt x="457" y="871"/>
                </a:cubicBezTo>
                <a:cubicBezTo>
                  <a:pt x="453" y="872"/>
                  <a:pt x="449" y="872"/>
                  <a:pt x="445" y="872"/>
                </a:cubicBezTo>
                <a:cubicBezTo>
                  <a:pt x="445" y="872"/>
                  <a:pt x="445" y="872"/>
                  <a:pt x="445" y="872"/>
                </a:cubicBezTo>
                <a:close/>
                <a:moveTo>
                  <a:pt x="409" y="871"/>
                </a:moveTo>
                <a:cubicBezTo>
                  <a:pt x="409" y="871"/>
                  <a:pt x="409" y="871"/>
                  <a:pt x="409" y="871"/>
                </a:cubicBezTo>
                <a:cubicBezTo>
                  <a:pt x="405" y="871"/>
                  <a:pt x="401" y="871"/>
                  <a:pt x="397" y="870"/>
                </a:cubicBezTo>
                <a:cubicBezTo>
                  <a:pt x="396" y="870"/>
                  <a:pt x="395" y="869"/>
                  <a:pt x="395" y="869"/>
                </a:cubicBezTo>
                <a:cubicBezTo>
                  <a:pt x="395" y="868"/>
                  <a:pt x="396" y="867"/>
                  <a:pt x="397" y="867"/>
                </a:cubicBezTo>
                <a:cubicBezTo>
                  <a:pt x="401" y="868"/>
                  <a:pt x="405" y="868"/>
                  <a:pt x="409" y="868"/>
                </a:cubicBezTo>
                <a:cubicBezTo>
                  <a:pt x="410" y="868"/>
                  <a:pt x="410" y="869"/>
                  <a:pt x="410" y="870"/>
                </a:cubicBezTo>
                <a:cubicBezTo>
                  <a:pt x="410" y="871"/>
                  <a:pt x="410" y="871"/>
                  <a:pt x="409" y="871"/>
                </a:cubicBezTo>
                <a:close/>
                <a:moveTo>
                  <a:pt x="469" y="871"/>
                </a:moveTo>
                <a:cubicBezTo>
                  <a:pt x="468" y="871"/>
                  <a:pt x="467" y="870"/>
                  <a:pt x="467" y="869"/>
                </a:cubicBezTo>
                <a:cubicBezTo>
                  <a:pt x="467" y="868"/>
                  <a:pt x="468" y="868"/>
                  <a:pt x="469" y="868"/>
                </a:cubicBezTo>
                <a:cubicBezTo>
                  <a:pt x="473" y="867"/>
                  <a:pt x="477" y="867"/>
                  <a:pt x="481" y="867"/>
                </a:cubicBezTo>
                <a:cubicBezTo>
                  <a:pt x="481" y="867"/>
                  <a:pt x="482" y="867"/>
                  <a:pt x="482" y="868"/>
                </a:cubicBezTo>
                <a:cubicBezTo>
                  <a:pt x="482" y="869"/>
                  <a:pt x="482" y="870"/>
                  <a:pt x="481" y="870"/>
                </a:cubicBezTo>
                <a:cubicBezTo>
                  <a:pt x="477" y="870"/>
                  <a:pt x="473" y="870"/>
                  <a:pt x="469" y="871"/>
                </a:cubicBezTo>
                <a:cubicBezTo>
                  <a:pt x="469" y="871"/>
                  <a:pt x="469" y="871"/>
                  <a:pt x="469" y="871"/>
                </a:cubicBezTo>
                <a:close/>
                <a:moveTo>
                  <a:pt x="385" y="869"/>
                </a:moveTo>
                <a:cubicBezTo>
                  <a:pt x="385" y="869"/>
                  <a:pt x="385" y="869"/>
                  <a:pt x="385" y="869"/>
                </a:cubicBezTo>
                <a:cubicBezTo>
                  <a:pt x="381" y="869"/>
                  <a:pt x="377" y="868"/>
                  <a:pt x="373" y="867"/>
                </a:cubicBezTo>
                <a:cubicBezTo>
                  <a:pt x="372" y="867"/>
                  <a:pt x="371" y="867"/>
                  <a:pt x="372" y="866"/>
                </a:cubicBezTo>
                <a:cubicBezTo>
                  <a:pt x="372" y="865"/>
                  <a:pt x="372" y="864"/>
                  <a:pt x="373" y="864"/>
                </a:cubicBezTo>
                <a:cubicBezTo>
                  <a:pt x="377" y="865"/>
                  <a:pt x="381" y="866"/>
                  <a:pt x="385" y="866"/>
                </a:cubicBezTo>
                <a:cubicBezTo>
                  <a:pt x="386" y="866"/>
                  <a:pt x="387" y="867"/>
                  <a:pt x="386" y="868"/>
                </a:cubicBezTo>
                <a:cubicBezTo>
                  <a:pt x="386" y="868"/>
                  <a:pt x="386" y="869"/>
                  <a:pt x="385" y="869"/>
                </a:cubicBezTo>
                <a:close/>
                <a:moveTo>
                  <a:pt x="493" y="868"/>
                </a:moveTo>
                <a:cubicBezTo>
                  <a:pt x="492" y="868"/>
                  <a:pt x="491" y="868"/>
                  <a:pt x="491" y="867"/>
                </a:cubicBezTo>
                <a:cubicBezTo>
                  <a:pt x="491" y="866"/>
                  <a:pt x="492" y="865"/>
                  <a:pt x="492" y="865"/>
                </a:cubicBezTo>
                <a:cubicBezTo>
                  <a:pt x="496" y="865"/>
                  <a:pt x="500" y="864"/>
                  <a:pt x="504" y="864"/>
                </a:cubicBezTo>
                <a:cubicBezTo>
                  <a:pt x="505" y="863"/>
                  <a:pt x="506" y="864"/>
                  <a:pt x="506" y="865"/>
                </a:cubicBezTo>
                <a:cubicBezTo>
                  <a:pt x="506" y="866"/>
                  <a:pt x="506" y="866"/>
                  <a:pt x="505" y="866"/>
                </a:cubicBezTo>
                <a:cubicBezTo>
                  <a:pt x="501" y="867"/>
                  <a:pt x="497" y="868"/>
                  <a:pt x="493" y="868"/>
                </a:cubicBezTo>
                <a:cubicBezTo>
                  <a:pt x="493" y="868"/>
                  <a:pt x="493" y="868"/>
                  <a:pt x="493" y="868"/>
                </a:cubicBezTo>
                <a:close/>
                <a:moveTo>
                  <a:pt x="361" y="866"/>
                </a:moveTo>
                <a:cubicBezTo>
                  <a:pt x="361" y="866"/>
                  <a:pt x="361" y="866"/>
                  <a:pt x="361" y="866"/>
                </a:cubicBezTo>
                <a:cubicBezTo>
                  <a:pt x="357" y="865"/>
                  <a:pt x="353" y="864"/>
                  <a:pt x="349" y="863"/>
                </a:cubicBezTo>
                <a:cubicBezTo>
                  <a:pt x="348" y="863"/>
                  <a:pt x="348" y="862"/>
                  <a:pt x="348" y="862"/>
                </a:cubicBezTo>
                <a:cubicBezTo>
                  <a:pt x="348" y="861"/>
                  <a:pt x="349" y="860"/>
                  <a:pt x="350" y="860"/>
                </a:cubicBezTo>
                <a:cubicBezTo>
                  <a:pt x="354" y="861"/>
                  <a:pt x="358" y="862"/>
                  <a:pt x="361" y="863"/>
                </a:cubicBezTo>
                <a:cubicBezTo>
                  <a:pt x="362" y="863"/>
                  <a:pt x="363" y="864"/>
                  <a:pt x="363" y="864"/>
                </a:cubicBezTo>
                <a:cubicBezTo>
                  <a:pt x="363" y="865"/>
                  <a:pt x="362" y="866"/>
                  <a:pt x="361" y="866"/>
                </a:cubicBezTo>
                <a:close/>
                <a:moveTo>
                  <a:pt x="516" y="864"/>
                </a:moveTo>
                <a:cubicBezTo>
                  <a:pt x="516" y="864"/>
                  <a:pt x="515" y="864"/>
                  <a:pt x="515" y="863"/>
                </a:cubicBezTo>
                <a:cubicBezTo>
                  <a:pt x="515" y="862"/>
                  <a:pt x="515" y="862"/>
                  <a:pt x="516" y="861"/>
                </a:cubicBezTo>
                <a:cubicBezTo>
                  <a:pt x="520" y="861"/>
                  <a:pt x="524" y="860"/>
                  <a:pt x="528" y="859"/>
                </a:cubicBezTo>
                <a:cubicBezTo>
                  <a:pt x="529" y="859"/>
                  <a:pt x="529" y="859"/>
                  <a:pt x="530" y="860"/>
                </a:cubicBezTo>
                <a:cubicBezTo>
                  <a:pt x="530" y="861"/>
                  <a:pt x="529" y="862"/>
                  <a:pt x="528" y="862"/>
                </a:cubicBezTo>
                <a:cubicBezTo>
                  <a:pt x="525" y="863"/>
                  <a:pt x="521" y="864"/>
                  <a:pt x="517" y="864"/>
                </a:cubicBezTo>
                <a:cubicBezTo>
                  <a:pt x="517" y="864"/>
                  <a:pt x="516" y="864"/>
                  <a:pt x="516" y="864"/>
                </a:cubicBezTo>
                <a:close/>
                <a:moveTo>
                  <a:pt x="338" y="861"/>
                </a:moveTo>
                <a:cubicBezTo>
                  <a:pt x="338" y="861"/>
                  <a:pt x="337" y="861"/>
                  <a:pt x="337" y="861"/>
                </a:cubicBezTo>
                <a:cubicBezTo>
                  <a:pt x="333" y="860"/>
                  <a:pt x="330" y="859"/>
                  <a:pt x="326" y="858"/>
                </a:cubicBezTo>
                <a:cubicBezTo>
                  <a:pt x="325" y="858"/>
                  <a:pt x="324" y="857"/>
                  <a:pt x="325" y="856"/>
                </a:cubicBezTo>
                <a:cubicBezTo>
                  <a:pt x="325" y="855"/>
                  <a:pt x="326" y="855"/>
                  <a:pt x="326" y="855"/>
                </a:cubicBezTo>
                <a:cubicBezTo>
                  <a:pt x="330" y="856"/>
                  <a:pt x="334" y="857"/>
                  <a:pt x="338" y="858"/>
                </a:cubicBezTo>
                <a:cubicBezTo>
                  <a:pt x="339" y="858"/>
                  <a:pt x="339" y="859"/>
                  <a:pt x="339" y="860"/>
                </a:cubicBezTo>
                <a:cubicBezTo>
                  <a:pt x="339" y="860"/>
                  <a:pt x="338" y="861"/>
                  <a:pt x="338" y="861"/>
                </a:cubicBezTo>
                <a:close/>
                <a:moveTo>
                  <a:pt x="540" y="859"/>
                </a:moveTo>
                <a:cubicBezTo>
                  <a:pt x="539" y="859"/>
                  <a:pt x="539" y="859"/>
                  <a:pt x="538" y="858"/>
                </a:cubicBezTo>
                <a:cubicBezTo>
                  <a:pt x="538" y="857"/>
                  <a:pt x="539" y="857"/>
                  <a:pt x="539" y="856"/>
                </a:cubicBezTo>
                <a:cubicBezTo>
                  <a:pt x="543" y="855"/>
                  <a:pt x="547" y="854"/>
                  <a:pt x="551" y="853"/>
                </a:cubicBezTo>
                <a:cubicBezTo>
                  <a:pt x="552" y="853"/>
                  <a:pt x="553" y="854"/>
                  <a:pt x="553" y="854"/>
                </a:cubicBezTo>
                <a:cubicBezTo>
                  <a:pt x="553" y="855"/>
                  <a:pt x="553" y="856"/>
                  <a:pt x="552" y="856"/>
                </a:cubicBezTo>
                <a:cubicBezTo>
                  <a:pt x="548" y="857"/>
                  <a:pt x="544" y="858"/>
                  <a:pt x="540" y="859"/>
                </a:cubicBezTo>
                <a:cubicBezTo>
                  <a:pt x="540" y="859"/>
                  <a:pt x="540" y="859"/>
                  <a:pt x="540" y="859"/>
                </a:cubicBezTo>
                <a:close/>
                <a:moveTo>
                  <a:pt x="314" y="855"/>
                </a:moveTo>
                <a:cubicBezTo>
                  <a:pt x="314" y="855"/>
                  <a:pt x="314" y="855"/>
                  <a:pt x="314" y="855"/>
                </a:cubicBezTo>
                <a:cubicBezTo>
                  <a:pt x="310" y="854"/>
                  <a:pt x="306" y="852"/>
                  <a:pt x="303" y="851"/>
                </a:cubicBezTo>
                <a:cubicBezTo>
                  <a:pt x="302" y="851"/>
                  <a:pt x="301" y="850"/>
                  <a:pt x="302" y="849"/>
                </a:cubicBezTo>
                <a:cubicBezTo>
                  <a:pt x="302" y="849"/>
                  <a:pt x="303" y="848"/>
                  <a:pt x="303" y="848"/>
                </a:cubicBezTo>
                <a:cubicBezTo>
                  <a:pt x="307" y="850"/>
                  <a:pt x="311" y="851"/>
                  <a:pt x="315" y="852"/>
                </a:cubicBezTo>
                <a:cubicBezTo>
                  <a:pt x="316" y="852"/>
                  <a:pt x="316" y="853"/>
                  <a:pt x="316" y="854"/>
                </a:cubicBezTo>
                <a:cubicBezTo>
                  <a:pt x="316" y="854"/>
                  <a:pt x="315" y="855"/>
                  <a:pt x="314" y="855"/>
                </a:cubicBezTo>
                <a:close/>
                <a:moveTo>
                  <a:pt x="563" y="853"/>
                </a:moveTo>
                <a:cubicBezTo>
                  <a:pt x="562" y="853"/>
                  <a:pt x="562" y="853"/>
                  <a:pt x="561" y="852"/>
                </a:cubicBezTo>
                <a:cubicBezTo>
                  <a:pt x="561" y="851"/>
                  <a:pt x="562" y="850"/>
                  <a:pt x="562" y="850"/>
                </a:cubicBezTo>
                <a:cubicBezTo>
                  <a:pt x="566" y="849"/>
                  <a:pt x="570" y="848"/>
                  <a:pt x="574" y="846"/>
                </a:cubicBezTo>
                <a:cubicBezTo>
                  <a:pt x="575" y="846"/>
                  <a:pt x="576" y="847"/>
                  <a:pt x="576" y="847"/>
                </a:cubicBezTo>
                <a:cubicBezTo>
                  <a:pt x="576" y="848"/>
                  <a:pt x="576" y="849"/>
                  <a:pt x="575" y="849"/>
                </a:cubicBezTo>
                <a:cubicBezTo>
                  <a:pt x="571" y="850"/>
                  <a:pt x="567" y="852"/>
                  <a:pt x="563" y="853"/>
                </a:cubicBezTo>
                <a:cubicBezTo>
                  <a:pt x="563" y="853"/>
                  <a:pt x="563" y="853"/>
                  <a:pt x="563" y="853"/>
                </a:cubicBezTo>
                <a:close/>
                <a:moveTo>
                  <a:pt x="292" y="847"/>
                </a:moveTo>
                <a:cubicBezTo>
                  <a:pt x="291" y="847"/>
                  <a:pt x="291" y="847"/>
                  <a:pt x="291" y="847"/>
                </a:cubicBezTo>
                <a:cubicBezTo>
                  <a:pt x="287" y="846"/>
                  <a:pt x="284" y="845"/>
                  <a:pt x="280" y="843"/>
                </a:cubicBezTo>
                <a:cubicBezTo>
                  <a:pt x="279" y="843"/>
                  <a:pt x="279" y="842"/>
                  <a:pt x="279" y="841"/>
                </a:cubicBezTo>
                <a:cubicBezTo>
                  <a:pt x="279" y="841"/>
                  <a:pt x="280" y="840"/>
                  <a:pt x="281" y="840"/>
                </a:cubicBezTo>
                <a:cubicBezTo>
                  <a:pt x="285" y="842"/>
                  <a:pt x="288" y="843"/>
                  <a:pt x="292" y="845"/>
                </a:cubicBezTo>
                <a:cubicBezTo>
                  <a:pt x="293" y="845"/>
                  <a:pt x="293" y="846"/>
                  <a:pt x="293" y="846"/>
                </a:cubicBezTo>
                <a:cubicBezTo>
                  <a:pt x="293" y="847"/>
                  <a:pt x="292" y="847"/>
                  <a:pt x="292" y="847"/>
                </a:cubicBezTo>
                <a:close/>
                <a:moveTo>
                  <a:pt x="586" y="845"/>
                </a:moveTo>
                <a:cubicBezTo>
                  <a:pt x="585" y="845"/>
                  <a:pt x="584" y="845"/>
                  <a:pt x="584" y="844"/>
                </a:cubicBezTo>
                <a:cubicBezTo>
                  <a:pt x="584" y="844"/>
                  <a:pt x="584" y="843"/>
                  <a:pt x="585" y="842"/>
                </a:cubicBezTo>
                <a:cubicBezTo>
                  <a:pt x="589" y="841"/>
                  <a:pt x="593" y="840"/>
                  <a:pt x="596" y="838"/>
                </a:cubicBezTo>
                <a:cubicBezTo>
                  <a:pt x="597" y="838"/>
                  <a:pt x="598" y="838"/>
                  <a:pt x="598" y="839"/>
                </a:cubicBezTo>
                <a:cubicBezTo>
                  <a:pt x="599" y="840"/>
                  <a:pt x="598" y="841"/>
                  <a:pt x="597" y="841"/>
                </a:cubicBezTo>
                <a:cubicBezTo>
                  <a:pt x="594" y="842"/>
                  <a:pt x="590" y="844"/>
                  <a:pt x="586" y="845"/>
                </a:cubicBezTo>
                <a:cubicBezTo>
                  <a:pt x="586" y="845"/>
                  <a:pt x="586" y="845"/>
                  <a:pt x="586" y="845"/>
                </a:cubicBezTo>
                <a:close/>
                <a:moveTo>
                  <a:pt x="269" y="839"/>
                </a:moveTo>
                <a:cubicBezTo>
                  <a:pt x="269" y="839"/>
                  <a:pt x="269" y="839"/>
                  <a:pt x="269" y="839"/>
                </a:cubicBezTo>
                <a:cubicBezTo>
                  <a:pt x="265" y="837"/>
                  <a:pt x="261" y="836"/>
                  <a:pt x="257" y="834"/>
                </a:cubicBezTo>
                <a:cubicBezTo>
                  <a:pt x="257" y="834"/>
                  <a:pt x="256" y="833"/>
                  <a:pt x="257" y="832"/>
                </a:cubicBezTo>
                <a:cubicBezTo>
                  <a:pt x="257" y="831"/>
                  <a:pt x="258" y="831"/>
                  <a:pt x="259" y="831"/>
                </a:cubicBezTo>
                <a:cubicBezTo>
                  <a:pt x="262" y="833"/>
                  <a:pt x="266" y="834"/>
                  <a:pt x="270" y="836"/>
                </a:cubicBezTo>
                <a:cubicBezTo>
                  <a:pt x="270" y="836"/>
                  <a:pt x="271" y="837"/>
                  <a:pt x="270" y="838"/>
                </a:cubicBezTo>
                <a:cubicBezTo>
                  <a:pt x="270" y="839"/>
                  <a:pt x="270" y="839"/>
                  <a:pt x="269" y="839"/>
                </a:cubicBezTo>
                <a:close/>
                <a:moveTo>
                  <a:pt x="608" y="836"/>
                </a:moveTo>
                <a:cubicBezTo>
                  <a:pt x="607" y="836"/>
                  <a:pt x="607" y="836"/>
                  <a:pt x="607" y="836"/>
                </a:cubicBezTo>
                <a:cubicBezTo>
                  <a:pt x="606" y="835"/>
                  <a:pt x="607" y="834"/>
                  <a:pt x="607" y="834"/>
                </a:cubicBezTo>
                <a:cubicBezTo>
                  <a:pt x="611" y="832"/>
                  <a:pt x="615" y="830"/>
                  <a:pt x="618" y="829"/>
                </a:cubicBezTo>
                <a:cubicBezTo>
                  <a:pt x="619" y="828"/>
                  <a:pt x="620" y="829"/>
                  <a:pt x="620" y="829"/>
                </a:cubicBezTo>
                <a:cubicBezTo>
                  <a:pt x="621" y="830"/>
                  <a:pt x="620" y="831"/>
                  <a:pt x="619" y="831"/>
                </a:cubicBezTo>
                <a:cubicBezTo>
                  <a:pt x="616" y="833"/>
                  <a:pt x="612" y="835"/>
                  <a:pt x="608" y="836"/>
                </a:cubicBezTo>
                <a:cubicBezTo>
                  <a:pt x="608" y="836"/>
                  <a:pt x="608" y="836"/>
                  <a:pt x="608" y="836"/>
                </a:cubicBezTo>
                <a:close/>
                <a:moveTo>
                  <a:pt x="247" y="829"/>
                </a:moveTo>
                <a:cubicBezTo>
                  <a:pt x="247" y="829"/>
                  <a:pt x="247" y="829"/>
                  <a:pt x="247" y="829"/>
                </a:cubicBezTo>
                <a:cubicBezTo>
                  <a:pt x="243" y="827"/>
                  <a:pt x="239" y="825"/>
                  <a:pt x="236" y="824"/>
                </a:cubicBezTo>
                <a:cubicBezTo>
                  <a:pt x="235" y="823"/>
                  <a:pt x="235" y="822"/>
                  <a:pt x="235" y="821"/>
                </a:cubicBezTo>
                <a:cubicBezTo>
                  <a:pt x="235" y="821"/>
                  <a:pt x="236" y="820"/>
                  <a:pt x="237" y="821"/>
                </a:cubicBezTo>
                <a:cubicBezTo>
                  <a:pt x="241" y="823"/>
                  <a:pt x="244" y="824"/>
                  <a:pt x="248" y="826"/>
                </a:cubicBezTo>
                <a:cubicBezTo>
                  <a:pt x="249" y="827"/>
                  <a:pt x="249" y="827"/>
                  <a:pt x="249" y="828"/>
                </a:cubicBezTo>
                <a:cubicBezTo>
                  <a:pt x="248" y="829"/>
                  <a:pt x="248" y="829"/>
                  <a:pt x="247" y="829"/>
                </a:cubicBezTo>
                <a:close/>
                <a:moveTo>
                  <a:pt x="630" y="826"/>
                </a:moveTo>
                <a:cubicBezTo>
                  <a:pt x="629" y="826"/>
                  <a:pt x="629" y="826"/>
                  <a:pt x="628" y="825"/>
                </a:cubicBezTo>
                <a:cubicBezTo>
                  <a:pt x="628" y="825"/>
                  <a:pt x="628" y="824"/>
                  <a:pt x="629" y="823"/>
                </a:cubicBezTo>
                <a:cubicBezTo>
                  <a:pt x="632" y="822"/>
                  <a:pt x="636" y="820"/>
                  <a:pt x="640" y="818"/>
                </a:cubicBezTo>
                <a:cubicBezTo>
                  <a:pt x="640" y="818"/>
                  <a:pt x="641" y="818"/>
                  <a:pt x="642" y="819"/>
                </a:cubicBezTo>
                <a:cubicBezTo>
                  <a:pt x="642" y="819"/>
                  <a:pt x="642" y="820"/>
                  <a:pt x="641" y="821"/>
                </a:cubicBezTo>
                <a:cubicBezTo>
                  <a:pt x="637" y="823"/>
                  <a:pt x="634" y="824"/>
                  <a:pt x="630" y="826"/>
                </a:cubicBezTo>
                <a:cubicBezTo>
                  <a:pt x="630" y="826"/>
                  <a:pt x="630" y="826"/>
                  <a:pt x="630" y="826"/>
                </a:cubicBezTo>
                <a:close/>
                <a:moveTo>
                  <a:pt x="226" y="818"/>
                </a:moveTo>
                <a:cubicBezTo>
                  <a:pt x="226" y="818"/>
                  <a:pt x="225" y="818"/>
                  <a:pt x="225" y="818"/>
                </a:cubicBezTo>
                <a:cubicBezTo>
                  <a:pt x="222" y="816"/>
                  <a:pt x="218" y="814"/>
                  <a:pt x="215" y="812"/>
                </a:cubicBezTo>
                <a:cubicBezTo>
                  <a:pt x="214" y="811"/>
                  <a:pt x="214" y="811"/>
                  <a:pt x="214" y="810"/>
                </a:cubicBezTo>
                <a:cubicBezTo>
                  <a:pt x="214" y="809"/>
                  <a:pt x="215" y="809"/>
                  <a:pt x="216" y="809"/>
                </a:cubicBezTo>
                <a:cubicBezTo>
                  <a:pt x="220" y="811"/>
                  <a:pt x="223" y="813"/>
                  <a:pt x="227" y="815"/>
                </a:cubicBezTo>
                <a:cubicBezTo>
                  <a:pt x="227" y="816"/>
                  <a:pt x="228" y="817"/>
                  <a:pt x="227" y="817"/>
                </a:cubicBezTo>
                <a:cubicBezTo>
                  <a:pt x="227" y="818"/>
                  <a:pt x="226" y="818"/>
                  <a:pt x="226" y="818"/>
                </a:cubicBezTo>
                <a:close/>
                <a:moveTo>
                  <a:pt x="651" y="815"/>
                </a:moveTo>
                <a:cubicBezTo>
                  <a:pt x="650" y="815"/>
                  <a:pt x="650" y="815"/>
                  <a:pt x="649" y="814"/>
                </a:cubicBezTo>
                <a:cubicBezTo>
                  <a:pt x="649" y="814"/>
                  <a:pt x="649" y="813"/>
                  <a:pt x="650" y="812"/>
                </a:cubicBezTo>
                <a:cubicBezTo>
                  <a:pt x="653" y="810"/>
                  <a:pt x="657" y="808"/>
                  <a:pt x="660" y="806"/>
                </a:cubicBezTo>
                <a:cubicBezTo>
                  <a:pt x="661" y="806"/>
                  <a:pt x="662" y="806"/>
                  <a:pt x="662" y="807"/>
                </a:cubicBezTo>
                <a:cubicBezTo>
                  <a:pt x="663" y="807"/>
                  <a:pt x="662" y="808"/>
                  <a:pt x="662" y="809"/>
                </a:cubicBezTo>
                <a:cubicBezTo>
                  <a:pt x="658" y="811"/>
                  <a:pt x="655" y="813"/>
                  <a:pt x="651" y="815"/>
                </a:cubicBezTo>
                <a:cubicBezTo>
                  <a:pt x="651" y="815"/>
                  <a:pt x="651" y="815"/>
                  <a:pt x="651" y="815"/>
                </a:cubicBezTo>
                <a:close/>
                <a:moveTo>
                  <a:pt x="205" y="806"/>
                </a:moveTo>
                <a:cubicBezTo>
                  <a:pt x="205" y="806"/>
                  <a:pt x="205" y="806"/>
                  <a:pt x="204" y="806"/>
                </a:cubicBezTo>
                <a:cubicBezTo>
                  <a:pt x="201" y="803"/>
                  <a:pt x="198" y="801"/>
                  <a:pt x="194" y="799"/>
                </a:cubicBezTo>
                <a:cubicBezTo>
                  <a:pt x="193" y="799"/>
                  <a:pt x="193" y="798"/>
                  <a:pt x="194" y="797"/>
                </a:cubicBezTo>
                <a:cubicBezTo>
                  <a:pt x="194" y="796"/>
                  <a:pt x="195" y="796"/>
                  <a:pt x="196" y="797"/>
                </a:cubicBezTo>
                <a:cubicBezTo>
                  <a:pt x="199" y="799"/>
                  <a:pt x="203" y="801"/>
                  <a:pt x="206" y="803"/>
                </a:cubicBezTo>
                <a:cubicBezTo>
                  <a:pt x="207" y="803"/>
                  <a:pt x="207" y="804"/>
                  <a:pt x="206" y="805"/>
                </a:cubicBezTo>
                <a:cubicBezTo>
                  <a:pt x="206" y="806"/>
                  <a:pt x="206" y="806"/>
                  <a:pt x="205" y="806"/>
                </a:cubicBezTo>
                <a:close/>
                <a:moveTo>
                  <a:pt x="671" y="803"/>
                </a:moveTo>
                <a:cubicBezTo>
                  <a:pt x="671" y="803"/>
                  <a:pt x="670" y="802"/>
                  <a:pt x="670" y="802"/>
                </a:cubicBezTo>
                <a:cubicBezTo>
                  <a:pt x="669" y="801"/>
                  <a:pt x="670" y="800"/>
                  <a:pt x="670" y="800"/>
                </a:cubicBezTo>
                <a:cubicBezTo>
                  <a:pt x="674" y="798"/>
                  <a:pt x="677" y="795"/>
                  <a:pt x="680" y="793"/>
                </a:cubicBezTo>
                <a:cubicBezTo>
                  <a:pt x="681" y="793"/>
                  <a:pt x="682" y="793"/>
                  <a:pt x="682" y="794"/>
                </a:cubicBezTo>
                <a:cubicBezTo>
                  <a:pt x="683" y="794"/>
                  <a:pt x="683" y="795"/>
                  <a:pt x="682" y="796"/>
                </a:cubicBezTo>
                <a:cubicBezTo>
                  <a:pt x="679" y="798"/>
                  <a:pt x="675" y="800"/>
                  <a:pt x="672" y="802"/>
                </a:cubicBezTo>
                <a:cubicBezTo>
                  <a:pt x="672" y="802"/>
                  <a:pt x="671" y="803"/>
                  <a:pt x="671" y="803"/>
                </a:cubicBezTo>
                <a:close/>
                <a:moveTo>
                  <a:pt x="185" y="793"/>
                </a:moveTo>
                <a:cubicBezTo>
                  <a:pt x="185" y="793"/>
                  <a:pt x="185" y="792"/>
                  <a:pt x="184" y="792"/>
                </a:cubicBezTo>
                <a:cubicBezTo>
                  <a:pt x="181" y="790"/>
                  <a:pt x="178" y="788"/>
                  <a:pt x="175" y="785"/>
                </a:cubicBezTo>
                <a:cubicBezTo>
                  <a:pt x="174" y="785"/>
                  <a:pt x="174" y="784"/>
                  <a:pt x="174" y="783"/>
                </a:cubicBezTo>
                <a:cubicBezTo>
                  <a:pt x="175" y="782"/>
                  <a:pt x="176" y="782"/>
                  <a:pt x="176" y="783"/>
                </a:cubicBezTo>
                <a:cubicBezTo>
                  <a:pt x="179" y="785"/>
                  <a:pt x="183" y="787"/>
                  <a:pt x="186" y="790"/>
                </a:cubicBezTo>
                <a:cubicBezTo>
                  <a:pt x="187" y="790"/>
                  <a:pt x="187" y="791"/>
                  <a:pt x="186" y="792"/>
                </a:cubicBezTo>
                <a:cubicBezTo>
                  <a:pt x="186" y="792"/>
                  <a:pt x="186" y="793"/>
                  <a:pt x="185" y="793"/>
                </a:cubicBezTo>
                <a:close/>
                <a:moveTo>
                  <a:pt x="691" y="789"/>
                </a:moveTo>
                <a:cubicBezTo>
                  <a:pt x="690" y="789"/>
                  <a:pt x="690" y="789"/>
                  <a:pt x="690" y="788"/>
                </a:cubicBezTo>
                <a:cubicBezTo>
                  <a:pt x="689" y="788"/>
                  <a:pt x="689" y="787"/>
                  <a:pt x="690" y="786"/>
                </a:cubicBezTo>
                <a:cubicBezTo>
                  <a:pt x="693" y="784"/>
                  <a:pt x="696" y="782"/>
                  <a:pt x="700" y="779"/>
                </a:cubicBezTo>
                <a:cubicBezTo>
                  <a:pt x="700" y="779"/>
                  <a:pt x="701" y="779"/>
                  <a:pt x="702" y="779"/>
                </a:cubicBezTo>
                <a:cubicBezTo>
                  <a:pt x="702" y="780"/>
                  <a:pt x="702" y="781"/>
                  <a:pt x="701" y="782"/>
                </a:cubicBezTo>
                <a:cubicBezTo>
                  <a:pt x="698" y="784"/>
                  <a:pt x="695" y="786"/>
                  <a:pt x="692" y="789"/>
                </a:cubicBezTo>
                <a:cubicBezTo>
                  <a:pt x="692" y="789"/>
                  <a:pt x="691" y="789"/>
                  <a:pt x="691" y="789"/>
                </a:cubicBezTo>
                <a:close/>
                <a:moveTo>
                  <a:pt x="166" y="778"/>
                </a:moveTo>
                <a:cubicBezTo>
                  <a:pt x="166" y="778"/>
                  <a:pt x="165" y="778"/>
                  <a:pt x="165" y="778"/>
                </a:cubicBezTo>
                <a:cubicBezTo>
                  <a:pt x="162" y="775"/>
                  <a:pt x="159" y="773"/>
                  <a:pt x="156" y="770"/>
                </a:cubicBezTo>
                <a:cubicBezTo>
                  <a:pt x="155" y="770"/>
                  <a:pt x="155" y="769"/>
                  <a:pt x="155" y="768"/>
                </a:cubicBezTo>
                <a:cubicBezTo>
                  <a:pt x="156" y="767"/>
                  <a:pt x="157" y="767"/>
                  <a:pt x="158" y="768"/>
                </a:cubicBezTo>
                <a:cubicBezTo>
                  <a:pt x="161" y="770"/>
                  <a:pt x="164" y="773"/>
                  <a:pt x="167" y="775"/>
                </a:cubicBezTo>
                <a:cubicBezTo>
                  <a:pt x="167" y="776"/>
                  <a:pt x="168" y="777"/>
                  <a:pt x="167" y="778"/>
                </a:cubicBezTo>
                <a:cubicBezTo>
                  <a:pt x="167" y="778"/>
                  <a:pt x="166" y="778"/>
                  <a:pt x="166" y="778"/>
                </a:cubicBezTo>
                <a:close/>
                <a:moveTo>
                  <a:pt x="710" y="774"/>
                </a:moveTo>
                <a:cubicBezTo>
                  <a:pt x="709" y="774"/>
                  <a:pt x="709" y="774"/>
                  <a:pt x="709" y="774"/>
                </a:cubicBezTo>
                <a:cubicBezTo>
                  <a:pt x="708" y="773"/>
                  <a:pt x="708" y="772"/>
                  <a:pt x="709" y="772"/>
                </a:cubicBezTo>
                <a:cubicBezTo>
                  <a:pt x="712" y="769"/>
                  <a:pt x="715" y="767"/>
                  <a:pt x="718" y="764"/>
                </a:cubicBezTo>
                <a:cubicBezTo>
                  <a:pt x="719" y="764"/>
                  <a:pt x="720" y="764"/>
                  <a:pt x="720" y="764"/>
                </a:cubicBezTo>
                <a:cubicBezTo>
                  <a:pt x="721" y="765"/>
                  <a:pt x="721" y="766"/>
                  <a:pt x="720" y="766"/>
                </a:cubicBezTo>
                <a:cubicBezTo>
                  <a:pt x="717" y="769"/>
                  <a:pt x="714" y="772"/>
                  <a:pt x="711" y="774"/>
                </a:cubicBezTo>
                <a:cubicBezTo>
                  <a:pt x="711" y="774"/>
                  <a:pt x="710" y="774"/>
                  <a:pt x="710" y="774"/>
                </a:cubicBezTo>
                <a:close/>
                <a:moveTo>
                  <a:pt x="147" y="763"/>
                </a:moveTo>
                <a:cubicBezTo>
                  <a:pt x="147" y="763"/>
                  <a:pt x="147" y="763"/>
                  <a:pt x="147" y="762"/>
                </a:cubicBezTo>
                <a:cubicBezTo>
                  <a:pt x="143" y="760"/>
                  <a:pt x="141" y="757"/>
                  <a:pt x="138" y="754"/>
                </a:cubicBezTo>
                <a:cubicBezTo>
                  <a:pt x="137" y="754"/>
                  <a:pt x="137" y="753"/>
                  <a:pt x="138" y="752"/>
                </a:cubicBezTo>
                <a:cubicBezTo>
                  <a:pt x="138" y="751"/>
                  <a:pt x="139" y="751"/>
                  <a:pt x="140" y="752"/>
                </a:cubicBezTo>
                <a:cubicBezTo>
                  <a:pt x="143" y="755"/>
                  <a:pt x="146" y="757"/>
                  <a:pt x="148" y="760"/>
                </a:cubicBezTo>
                <a:cubicBezTo>
                  <a:pt x="149" y="761"/>
                  <a:pt x="149" y="762"/>
                  <a:pt x="149" y="762"/>
                </a:cubicBezTo>
                <a:cubicBezTo>
                  <a:pt x="148" y="763"/>
                  <a:pt x="148" y="763"/>
                  <a:pt x="147" y="763"/>
                </a:cubicBezTo>
                <a:close/>
                <a:moveTo>
                  <a:pt x="728" y="759"/>
                </a:moveTo>
                <a:cubicBezTo>
                  <a:pt x="728" y="759"/>
                  <a:pt x="727" y="759"/>
                  <a:pt x="727" y="758"/>
                </a:cubicBezTo>
                <a:cubicBezTo>
                  <a:pt x="726" y="758"/>
                  <a:pt x="726" y="757"/>
                  <a:pt x="727" y="756"/>
                </a:cubicBezTo>
                <a:cubicBezTo>
                  <a:pt x="730" y="753"/>
                  <a:pt x="733" y="751"/>
                  <a:pt x="736" y="748"/>
                </a:cubicBezTo>
                <a:cubicBezTo>
                  <a:pt x="736" y="747"/>
                  <a:pt x="737" y="747"/>
                  <a:pt x="738" y="748"/>
                </a:cubicBezTo>
                <a:cubicBezTo>
                  <a:pt x="738" y="749"/>
                  <a:pt x="738" y="750"/>
                  <a:pt x="738" y="750"/>
                </a:cubicBezTo>
                <a:cubicBezTo>
                  <a:pt x="735" y="753"/>
                  <a:pt x="732" y="756"/>
                  <a:pt x="729" y="758"/>
                </a:cubicBezTo>
                <a:cubicBezTo>
                  <a:pt x="729" y="759"/>
                  <a:pt x="728" y="759"/>
                  <a:pt x="728" y="759"/>
                </a:cubicBezTo>
                <a:close/>
                <a:moveTo>
                  <a:pt x="130" y="746"/>
                </a:moveTo>
                <a:cubicBezTo>
                  <a:pt x="130" y="746"/>
                  <a:pt x="129" y="746"/>
                  <a:pt x="129" y="746"/>
                </a:cubicBezTo>
                <a:cubicBezTo>
                  <a:pt x="126" y="743"/>
                  <a:pt x="123" y="740"/>
                  <a:pt x="120" y="737"/>
                </a:cubicBezTo>
                <a:cubicBezTo>
                  <a:pt x="120" y="737"/>
                  <a:pt x="120" y="736"/>
                  <a:pt x="121" y="735"/>
                </a:cubicBezTo>
                <a:cubicBezTo>
                  <a:pt x="121" y="735"/>
                  <a:pt x="122" y="735"/>
                  <a:pt x="123" y="735"/>
                </a:cubicBezTo>
                <a:cubicBezTo>
                  <a:pt x="125" y="738"/>
                  <a:pt x="128" y="741"/>
                  <a:pt x="131" y="744"/>
                </a:cubicBezTo>
                <a:cubicBezTo>
                  <a:pt x="132" y="744"/>
                  <a:pt x="132" y="745"/>
                  <a:pt x="131" y="746"/>
                </a:cubicBezTo>
                <a:cubicBezTo>
                  <a:pt x="131" y="746"/>
                  <a:pt x="130" y="746"/>
                  <a:pt x="130" y="746"/>
                </a:cubicBezTo>
                <a:close/>
                <a:moveTo>
                  <a:pt x="745" y="742"/>
                </a:moveTo>
                <a:cubicBezTo>
                  <a:pt x="745" y="742"/>
                  <a:pt x="745" y="742"/>
                  <a:pt x="744" y="742"/>
                </a:cubicBezTo>
                <a:cubicBezTo>
                  <a:pt x="744" y="741"/>
                  <a:pt x="744" y="740"/>
                  <a:pt x="744" y="740"/>
                </a:cubicBezTo>
                <a:cubicBezTo>
                  <a:pt x="747" y="737"/>
                  <a:pt x="750" y="734"/>
                  <a:pt x="753" y="731"/>
                </a:cubicBezTo>
                <a:cubicBezTo>
                  <a:pt x="753" y="730"/>
                  <a:pt x="754" y="730"/>
                  <a:pt x="755" y="731"/>
                </a:cubicBezTo>
                <a:cubicBezTo>
                  <a:pt x="755" y="731"/>
                  <a:pt x="755" y="732"/>
                  <a:pt x="755" y="733"/>
                </a:cubicBezTo>
                <a:cubicBezTo>
                  <a:pt x="752" y="736"/>
                  <a:pt x="749" y="739"/>
                  <a:pt x="746" y="742"/>
                </a:cubicBezTo>
                <a:cubicBezTo>
                  <a:pt x="746" y="742"/>
                  <a:pt x="746" y="742"/>
                  <a:pt x="745" y="742"/>
                </a:cubicBezTo>
                <a:close/>
                <a:moveTo>
                  <a:pt x="113" y="729"/>
                </a:moveTo>
                <a:cubicBezTo>
                  <a:pt x="113" y="729"/>
                  <a:pt x="113" y="729"/>
                  <a:pt x="112" y="728"/>
                </a:cubicBezTo>
                <a:cubicBezTo>
                  <a:pt x="110" y="725"/>
                  <a:pt x="107" y="722"/>
                  <a:pt x="104" y="719"/>
                </a:cubicBezTo>
                <a:cubicBezTo>
                  <a:pt x="104" y="719"/>
                  <a:pt x="104" y="718"/>
                  <a:pt x="105" y="717"/>
                </a:cubicBezTo>
                <a:cubicBezTo>
                  <a:pt x="105" y="717"/>
                  <a:pt x="106" y="717"/>
                  <a:pt x="107" y="717"/>
                </a:cubicBezTo>
                <a:cubicBezTo>
                  <a:pt x="109" y="721"/>
                  <a:pt x="112" y="723"/>
                  <a:pt x="115" y="726"/>
                </a:cubicBezTo>
                <a:cubicBezTo>
                  <a:pt x="115" y="727"/>
                  <a:pt x="115" y="728"/>
                  <a:pt x="114" y="729"/>
                </a:cubicBezTo>
                <a:cubicBezTo>
                  <a:pt x="114" y="729"/>
                  <a:pt x="114" y="729"/>
                  <a:pt x="113" y="729"/>
                </a:cubicBezTo>
                <a:close/>
                <a:moveTo>
                  <a:pt x="762" y="725"/>
                </a:moveTo>
                <a:cubicBezTo>
                  <a:pt x="761" y="725"/>
                  <a:pt x="761" y="724"/>
                  <a:pt x="761" y="724"/>
                </a:cubicBezTo>
                <a:cubicBezTo>
                  <a:pt x="760" y="724"/>
                  <a:pt x="760" y="723"/>
                  <a:pt x="761" y="722"/>
                </a:cubicBezTo>
                <a:cubicBezTo>
                  <a:pt x="763" y="719"/>
                  <a:pt x="766" y="716"/>
                  <a:pt x="768" y="713"/>
                </a:cubicBezTo>
                <a:cubicBezTo>
                  <a:pt x="769" y="712"/>
                  <a:pt x="770" y="712"/>
                  <a:pt x="770" y="713"/>
                </a:cubicBezTo>
                <a:cubicBezTo>
                  <a:pt x="771" y="713"/>
                  <a:pt x="771" y="714"/>
                  <a:pt x="771" y="715"/>
                </a:cubicBezTo>
                <a:cubicBezTo>
                  <a:pt x="768" y="718"/>
                  <a:pt x="765" y="721"/>
                  <a:pt x="763" y="724"/>
                </a:cubicBezTo>
                <a:cubicBezTo>
                  <a:pt x="763" y="724"/>
                  <a:pt x="762" y="725"/>
                  <a:pt x="762" y="725"/>
                </a:cubicBezTo>
                <a:close/>
                <a:moveTo>
                  <a:pt x="98" y="711"/>
                </a:moveTo>
                <a:cubicBezTo>
                  <a:pt x="97" y="711"/>
                  <a:pt x="97" y="711"/>
                  <a:pt x="97" y="710"/>
                </a:cubicBezTo>
                <a:cubicBezTo>
                  <a:pt x="94" y="707"/>
                  <a:pt x="92" y="704"/>
                  <a:pt x="89" y="701"/>
                </a:cubicBezTo>
                <a:cubicBezTo>
                  <a:pt x="89" y="700"/>
                  <a:pt x="89" y="699"/>
                  <a:pt x="89" y="699"/>
                </a:cubicBezTo>
                <a:cubicBezTo>
                  <a:pt x="90" y="698"/>
                  <a:pt x="91" y="698"/>
                  <a:pt x="92" y="699"/>
                </a:cubicBezTo>
                <a:cubicBezTo>
                  <a:pt x="94" y="702"/>
                  <a:pt x="96" y="705"/>
                  <a:pt x="99" y="708"/>
                </a:cubicBezTo>
                <a:cubicBezTo>
                  <a:pt x="99" y="709"/>
                  <a:pt x="99" y="710"/>
                  <a:pt x="99" y="710"/>
                </a:cubicBezTo>
                <a:cubicBezTo>
                  <a:pt x="98" y="711"/>
                  <a:pt x="98" y="711"/>
                  <a:pt x="98" y="711"/>
                </a:cubicBezTo>
                <a:close/>
                <a:moveTo>
                  <a:pt x="777" y="706"/>
                </a:moveTo>
                <a:cubicBezTo>
                  <a:pt x="777" y="706"/>
                  <a:pt x="776" y="706"/>
                  <a:pt x="776" y="706"/>
                </a:cubicBezTo>
                <a:cubicBezTo>
                  <a:pt x="775" y="705"/>
                  <a:pt x="775" y="704"/>
                  <a:pt x="776" y="704"/>
                </a:cubicBezTo>
                <a:cubicBezTo>
                  <a:pt x="778" y="701"/>
                  <a:pt x="781" y="697"/>
                  <a:pt x="783" y="694"/>
                </a:cubicBezTo>
                <a:cubicBezTo>
                  <a:pt x="784" y="693"/>
                  <a:pt x="785" y="693"/>
                  <a:pt x="785" y="694"/>
                </a:cubicBezTo>
                <a:cubicBezTo>
                  <a:pt x="786" y="694"/>
                  <a:pt x="786" y="695"/>
                  <a:pt x="786" y="696"/>
                </a:cubicBezTo>
                <a:cubicBezTo>
                  <a:pt x="783" y="699"/>
                  <a:pt x="781" y="702"/>
                  <a:pt x="778" y="706"/>
                </a:cubicBezTo>
                <a:cubicBezTo>
                  <a:pt x="778" y="706"/>
                  <a:pt x="777" y="706"/>
                  <a:pt x="777" y="706"/>
                </a:cubicBezTo>
                <a:close/>
                <a:moveTo>
                  <a:pt x="83" y="692"/>
                </a:moveTo>
                <a:cubicBezTo>
                  <a:pt x="83" y="692"/>
                  <a:pt x="82" y="691"/>
                  <a:pt x="82" y="691"/>
                </a:cubicBezTo>
                <a:cubicBezTo>
                  <a:pt x="80" y="688"/>
                  <a:pt x="77" y="685"/>
                  <a:pt x="75" y="681"/>
                </a:cubicBezTo>
                <a:cubicBezTo>
                  <a:pt x="75" y="681"/>
                  <a:pt x="75" y="680"/>
                  <a:pt x="76" y="679"/>
                </a:cubicBezTo>
                <a:cubicBezTo>
                  <a:pt x="76" y="679"/>
                  <a:pt x="77" y="679"/>
                  <a:pt x="78" y="680"/>
                </a:cubicBezTo>
                <a:cubicBezTo>
                  <a:pt x="80" y="683"/>
                  <a:pt x="82" y="686"/>
                  <a:pt x="84" y="689"/>
                </a:cubicBezTo>
                <a:cubicBezTo>
                  <a:pt x="85" y="690"/>
                  <a:pt x="85" y="691"/>
                  <a:pt x="84" y="691"/>
                </a:cubicBezTo>
                <a:cubicBezTo>
                  <a:pt x="84" y="692"/>
                  <a:pt x="84" y="692"/>
                  <a:pt x="83" y="692"/>
                </a:cubicBezTo>
                <a:close/>
                <a:moveTo>
                  <a:pt x="791" y="687"/>
                </a:moveTo>
                <a:cubicBezTo>
                  <a:pt x="791" y="687"/>
                  <a:pt x="791" y="687"/>
                  <a:pt x="791" y="687"/>
                </a:cubicBezTo>
                <a:cubicBezTo>
                  <a:pt x="790" y="686"/>
                  <a:pt x="790" y="685"/>
                  <a:pt x="790" y="684"/>
                </a:cubicBezTo>
                <a:cubicBezTo>
                  <a:pt x="792" y="681"/>
                  <a:pt x="795" y="678"/>
                  <a:pt x="797" y="675"/>
                </a:cubicBezTo>
                <a:cubicBezTo>
                  <a:pt x="797" y="674"/>
                  <a:pt x="798" y="674"/>
                  <a:pt x="799" y="674"/>
                </a:cubicBezTo>
                <a:cubicBezTo>
                  <a:pt x="800" y="675"/>
                  <a:pt x="800" y="676"/>
                  <a:pt x="799" y="676"/>
                </a:cubicBezTo>
                <a:cubicBezTo>
                  <a:pt x="797" y="680"/>
                  <a:pt x="795" y="683"/>
                  <a:pt x="793" y="686"/>
                </a:cubicBezTo>
                <a:cubicBezTo>
                  <a:pt x="792" y="687"/>
                  <a:pt x="792" y="687"/>
                  <a:pt x="791" y="687"/>
                </a:cubicBezTo>
                <a:close/>
                <a:moveTo>
                  <a:pt x="70" y="672"/>
                </a:moveTo>
                <a:cubicBezTo>
                  <a:pt x="69" y="672"/>
                  <a:pt x="69" y="672"/>
                  <a:pt x="68" y="671"/>
                </a:cubicBezTo>
                <a:cubicBezTo>
                  <a:pt x="66" y="668"/>
                  <a:pt x="64" y="664"/>
                  <a:pt x="62" y="661"/>
                </a:cubicBezTo>
                <a:cubicBezTo>
                  <a:pt x="62" y="660"/>
                  <a:pt x="62" y="659"/>
                  <a:pt x="63" y="659"/>
                </a:cubicBezTo>
                <a:cubicBezTo>
                  <a:pt x="63" y="659"/>
                  <a:pt x="64" y="659"/>
                  <a:pt x="65" y="659"/>
                </a:cubicBezTo>
                <a:cubicBezTo>
                  <a:pt x="67" y="663"/>
                  <a:pt x="69" y="666"/>
                  <a:pt x="71" y="670"/>
                </a:cubicBezTo>
                <a:cubicBezTo>
                  <a:pt x="71" y="670"/>
                  <a:pt x="71" y="671"/>
                  <a:pt x="71" y="672"/>
                </a:cubicBezTo>
                <a:cubicBezTo>
                  <a:pt x="70" y="672"/>
                  <a:pt x="70" y="672"/>
                  <a:pt x="70" y="672"/>
                </a:cubicBezTo>
                <a:close/>
                <a:moveTo>
                  <a:pt x="805" y="667"/>
                </a:moveTo>
                <a:cubicBezTo>
                  <a:pt x="804" y="667"/>
                  <a:pt x="804" y="667"/>
                  <a:pt x="804" y="667"/>
                </a:cubicBezTo>
                <a:cubicBezTo>
                  <a:pt x="803" y="666"/>
                  <a:pt x="803" y="665"/>
                  <a:pt x="803" y="665"/>
                </a:cubicBezTo>
                <a:cubicBezTo>
                  <a:pt x="805" y="661"/>
                  <a:pt x="808" y="658"/>
                  <a:pt x="810" y="654"/>
                </a:cubicBezTo>
                <a:cubicBezTo>
                  <a:pt x="810" y="654"/>
                  <a:pt x="811" y="653"/>
                  <a:pt x="812" y="654"/>
                </a:cubicBezTo>
                <a:cubicBezTo>
                  <a:pt x="812" y="654"/>
                  <a:pt x="813" y="655"/>
                  <a:pt x="812" y="656"/>
                </a:cubicBezTo>
                <a:cubicBezTo>
                  <a:pt x="810" y="659"/>
                  <a:pt x="808" y="663"/>
                  <a:pt x="806" y="666"/>
                </a:cubicBezTo>
                <a:cubicBezTo>
                  <a:pt x="806" y="667"/>
                  <a:pt x="805" y="667"/>
                  <a:pt x="805" y="667"/>
                </a:cubicBezTo>
                <a:close/>
                <a:moveTo>
                  <a:pt x="57" y="651"/>
                </a:moveTo>
                <a:cubicBezTo>
                  <a:pt x="57" y="651"/>
                  <a:pt x="56" y="651"/>
                  <a:pt x="56" y="651"/>
                </a:cubicBezTo>
                <a:cubicBezTo>
                  <a:pt x="54" y="647"/>
                  <a:pt x="52" y="644"/>
                  <a:pt x="50" y="640"/>
                </a:cubicBezTo>
                <a:cubicBezTo>
                  <a:pt x="50" y="639"/>
                  <a:pt x="50" y="638"/>
                  <a:pt x="51" y="638"/>
                </a:cubicBezTo>
                <a:cubicBezTo>
                  <a:pt x="52" y="638"/>
                  <a:pt x="53" y="638"/>
                  <a:pt x="53" y="639"/>
                </a:cubicBezTo>
                <a:cubicBezTo>
                  <a:pt x="55" y="642"/>
                  <a:pt x="57" y="646"/>
                  <a:pt x="59" y="649"/>
                </a:cubicBezTo>
                <a:cubicBezTo>
                  <a:pt x="59" y="650"/>
                  <a:pt x="59" y="651"/>
                  <a:pt x="58" y="651"/>
                </a:cubicBezTo>
                <a:cubicBezTo>
                  <a:pt x="58" y="651"/>
                  <a:pt x="58" y="651"/>
                  <a:pt x="57" y="651"/>
                </a:cubicBezTo>
                <a:close/>
                <a:moveTo>
                  <a:pt x="817" y="646"/>
                </a:moveTo>
                <a:cubicBezTo>
                  <a:pt x="817" y="646"/>
                  <a:pt x="816" y="646"/>
                  <a:pt x="816" y="646"/>
                </a:cubicBezTo>
                <a:cubicBezTo>
                  <a:pt x="815" y="645"/>
                  <a:pt x="815" y="645"/>
                  <a:pt x="815" y="644"/>
                </a:cubicBezTo>
                <a:cubicBezTo>
                  <a:pt x="817" y="640"/>
                  <a:pt x="819" y="637"/>
                  <a:pt x="821" y="633"/>
                </a:cubicBezTo>
                <a:cubicBezTo>
                  <a:pt x="821" y="633"/>
                  <a:pt x="822" y="632"/>
                  <a:pt x="823" y="633"/>
                </a:cubicBezTo>
                <a:cubicBezTo>
                  <a:pt x="824" y="633"/>
                  <a:pt x="824" y="634"/>
                  <a:pt x="824" y="635"/>
                </a:cubicBezTo>
                <a:cubicBezTo>
                  <a:pt x="822" y="638"/>
                  <a:pt x="820" y="642"/>
                  <a:pt x="818" y="645"/>
                </a:cubicBezTo>
                <a:cubicBezTo>
                  <a:pt x="818" y="646"/>
                  <a:pt x="817" y="646"/>
                  <a:pt x="817" y="646"/>
                </a:cubicBezTo>
                <a:close/>
                <a:moveTo>
                  <a:pt x="46" y="630"/>
                </a:moveTo>
                <a:cubicBezTo>
                  <a:pt x="46" y="630"/>
                  <a:pt x="45" y="630"/>
                  <a:pt x="45" y="629"/>
                </a:cubicBezTo>
                <a:cubicBezTo>
                  <a:pt x="43" y="626"/>
                  <a:pt x="41" y="622"/>
                  <a:pt x="40" y="619"/>
                </a:cubicBezTo>
                <a:cubicBezTo>
                  <a:pt x="39" y="618"/>
                  <a:pt x="40" y="617"/>
                  <a:pt x="40" y="617"/>
                </a:cubicBezTo>
                <a:cubicBezTo>
                  <a:pt x="41" y="616"/>
                  <a:pt x="42" y="617"/>
                  <a:pt x="42" y="617"/>
                </a:cubicBezTo>
                <a:cubicBezTo>
                  <a:pt x="44" y="621"/>
                  <a:pt x="46" y="625"/>
                  <a:pt x="47" y="628"/>
                </a:cubicBezTo>
                <a:cubicBezTo>
                  <a:pt x="48" y="629"/>
                  <a:pt x="48" y="630"/>
                  <a:pt x="47" y="630"/>
                </a:cubicBezTo>
                <a:cubicBezTo>
                  <a:pt x="47" y="630"/>
                  <a:pt x="46" y="630"/>
                  <a:pt x="46" y="630"/>
                </a:cubicBezTo>
                <a:close/>
                <a:moveTo>
                  <a:pt x="828" y="625"/>
                </a:moveTo>
                <a:cubicBezTo>
                  <a:pt x="828" y="625"/>
                  <a:pt x="827" y="625"/>
                  <a:pt x="827" y="625"/>
                </a:cubicBezTo>
                <a:cubicBezTo>
                  <a:pt x="826" y="624"/>
                  <a:pt x="826" y="623"/>
                  <a:pt x="826" y="623"/>
                </a:cubicBezTo>
                <a:cubicBezTo>
                  <a:pt x="828" y="619"/>
                  <a:pt x="830" y="615"/>
                  <a:pt x="831" y="612"/>
                </a:cubicBezTo>
                <a:cubicBezTo>
                  <a:pt x="832" y="611"/>
                  <a:pt x="833" y="611"/>
                  <a:pt x="833" y="611"/>
                </a:cubicBezTo>
                <a:cubicBezTo>
                  <a:pt x="834" y="611"/>
                  <a:pt x="834" y="612"/>
                  <a:pt x="834" y="613"/>
                </a:cubicBezTo>
                <a:cubicBezTo>
                  <a:pt x="833" y="617"/>
                  <a:pt x="831" y="620"/>
                  <a:pt x="829" y="624"/>
                </a:cubicBezTo>
                <a:cubicBezTo>
                  <a:pt x="829" y="624"/>
                  <a:pt x="828" y="625"/>
                  <a:pt x="828" y="625"/>
                </a:cubicBezTo>
                <a:close/>
                <a:moveTo>
                  <a:pt x="36" y="609"/>
                </a:moveTo>
                <a:cubicBezTo>
                  <a:pt x="36" y="609"/>
                  <a:pt x="35" y="608"/>
                  <a:pt x="35" y="608"/>
                </a:cubicBezTo>
                <a:cubicBezTo>
                  <a:pt x="33" y="604"/>
                  <a:pt x="32" y="600"/>
                  <a:pt x="30" y="597"/>
                </a:cubicBezTo>
                <a:cubicBezTo>
                  <a:pt x="30" y="596"/>
                  <a:pt x="30" y="595"/>
                  <a:pt x="31" y="595"/>
                </a:cubicBezTo>
                <a:cubicBezTo>
                  <a:pt x="32" y="594"/>
                  <a:pt x="33" y="595"/>
                  <a:pt x="33" y="595"/>
                </a:cubicBezTo>
                <a:cubicBezTo>
                  <a:pt x="34" y="599"/>
                  <a:pt x="36" y="603"/>
                  <a:pt x="37" y="606"/>
                </a:cubicBezTo>
                <a:cubicBezTo>
                  <a:pt x="38" y="607"/>
                  <a:pt x="37" y="608"/>
                  <a:pt x="37" y="608"/>
                </a:cubicBezTo>
                <a:cubicBezTo>
                  <a:pt x="37" y="609"/>
                  <a:pt x="36" y="609"/>
                  <a:pt x="36" y="609"/>
                </a:cubicBezTo>
                <a:close/>
                <a:moveTo>
                  <a:pt x="838" y="603"/>
                </a:moveTo>
                <a:cubicBezTo>
                  <a:pt x="837" y="603"/>
                  <a:pt x="837" y="603"/>
                  <a:pt x="837" y="603"/>
                </a:cubicBezTo>
                <a:cubicBezTo>
                  <a:pt x="836" y="602"/>
                  <a:pt x="836" y="601"/>
                  <a:pt x="836" y="601"/>
                </a:cubicBezTo>
                <a:cubicBezTo>
                  <a:pt x="838" y="597"/>
                  <a:pt x="839" y="593"/>
                  <a:pt x="841" y="589"/>
                </a:cubicBezTo>
                <a:cubicBezTo>
                  <a:pt x="841" y="589"/>
                  <a:pt x="842" y="588"/>
                  <a:pt x="842" y="589"/>
                </a:cubicBezTo>
                <a:cubicBezTo>
                  <a:pt x="843" y="589"/>
                  <a:pt x="844" y="590"/>
                  <a:pt x="843" y="591"/>
                </a:cubicBezTo>
                <a:cubicBezTo>
                  <a:pt x="842" y="594"/>
                  <a:pt x="840" y="598"/>
                  <a:pt x="839" y="602"/>
                </a:cubicBezTo>
                <a:cubicBezTo>
                  <a:pt x="839" y="602"/>
                  <a:pt x="838" y="603"/>
                  <a:pt x="838" y="603"/>
                </a:cubicBezTo>
                <a:close/>
                <a:moveTo>
                  <a:pt x="27" y="586"/>
                </a:moveTo>
                <a:cubicBezTo>
                  <a:pt x="27" y="586"/>
                  <a:pt x="26" y="586"/>
                  <a:pt x="26" y="585"/>
                </a:cubicBezTo>
                <a:cubicBezTo>
                  <a:pt x="25" y="582"/>
                  <a:pt x="23" y="578"/>
                  <a:pt x="22" y="574"/>
                </a:cubicBezTo>
                <a:cubicBezTo>
                  <a:pt x="22" y="573"/>
                  <a:pt x="22" y="572"/>
                  <a:pt x="23" y="572"/>
                </a:cubicBezTo>
                <a:cubicBezTo>
                  <a:pt x="24" y="572"/>
                  <a:pt x="24" y="572"/>
                  <a:pt x="25" y="573"/>
                </a:cubicBezTo>
                <a:cubicBezTo>
                  <a:pt x="26" y="577"/>
                  <a:pt x="27" y="581"/>
                  <a:pt x="29" y="584"/>
                </a:cubicBezTo>
                <a:cubicBezTo>
                  <a:pt x="29" y="585"/>
                  <a:pt x="29" y="586"/>
                  <a:pt x="28" y="586"/>
                </a:cubicBezTo>
                <a:cubicBezTo>
                  <a:pt x="28" y="586"/>
                  <a:pt x="27" y="586"/>
                  <a:pt x="27" y="586"/>
                </a:cubicBezTo>
                <a:close/>
                <a:moveTo>
                  <a:pt x="846" y="580"/>
                </a:moveTo>
                <a:cubicBezTo>
                  <a:pt x="846" y="580"/>
                  <a:pt x="846" y="580"/>
                  <a:pt x="846" y="580"/>
                </a:cubicBezTo>
                <a:cubicBezTo>
                  <a:pt x="845" y="580"/>
                  <a:pt x="844" y="579"/>
                  <a:pt x="845" y="578"/>
                </a:cubicBezTo>
                <a:cubicBezTo>
                  <a:pt x="846" y="574"/>
                  <a:pt x="847" y="571"/>
                  <a:pt x="848" y="567"/>
                </a:cubicBezTo>
                <a:cubicBezTo>
                  <a:pt x="849" y="566"/>
                  <a:pt x="850" y="566"/>
                  <a:pt x="850" y="566"/>
                </a:cubicBezTo>
                <a:cubicBezTo>
                  <a:pt x="851" y="566"/>
                  <a:pt x="852" y="567"/>
                  <a:pt x="851" y="568"/>
                </a:cubicBezTo>
                <a:cubicBezTo>
                  <a:pt x="850" y="572"/>
                  <a:pt x="849" y="575"/>
                  <a:pt x="847" y="579"/>
                </a:cubicBezTo>
                <a:cubicBezTo>
                  <a:pt x="847" y="580"/>
                  <a:pt x="847" y="580"/>
                  <a:pt x="846" y="580"/>
                </a:cubicBezTo>
                <a:close/>
                <a:moveTo>
                  <a:pt x="20" y="564"/>
                </a:moveTo>
                <a:cubicBezTo>
                  <a:pt x="19" y="564"/>
                  <a:pt x="18" y="563"/>
                  <a:pt x="18" y="562"/>
                </a:cubicBezTo>
                <a:cubicBezTo>
                  <a:pt x="17" y="559"/>
                  <a:pt x="16" y="555"/>
                  <a:pt x="15" y="551"/>
                </a:cubicBezTo>
                <a:cubicBezTo>
                  <a:pt x="15" y="550"/>
                  <a:pt x="15" y="549"/>
                  <a:pt x="16" y="549"/>
                </a:cubicBezTo>
                <a:cubicBezTo>
                  <a:pt x="17" y="549"/>
                  <a:pt x="18" y="549"/>
                  <a:pt x="18" y="550"/>
                </a:cubicBezTo>
                <a:cubicBezTo>
                  <a:pt x="19" y="554"/>
                  <a:pt x="20" y="558"/>
                  <a:pt x="21" y="562"/>
                </a:cubicBezTo>
                <a:cubicBezTo>
                  <a:pt x="21" y="562"/>
                  <a:pt x="21" y="563"/>
                  <a:pt x="20" y="563"/>
                </a:cubicBezTo>
                <a:cubicBezTo>
                  <a:pt x="20" y="564"/>
                  <a:pt x="20" y="564"/>
                  <a:pt x="20" y="564"/>
                </a:cubicBezTo>
                <a:close/>
                <a:moveTo>
                  <a:pt x="853" y="557"/>
                </a:moveTo>
                <a:cubicBezTo>
                  <a:pt x="853" y="557"/>
                  <a:pt x="853" y="557"/>
                  <a:pt x="853" y="557"/>
                </a:cubicBezTo>
                <a:cubicBezTo>
                  <a:pt x="852" y="557"/>
                  <a:pt x="852" y="556"/>
                  <a:pt x="852" y="555"/>
                </a:cubicBezTo>
                <a:cubicBezTo>
                  <a:pt x="853" y="552"/>
                  <a:pt x="854" y="548"/>
                  <a:pt x="855" y="544"/>
                </a:cubicBezTo>
                <a:cubicBezTo>
                  <a:pt x="855" y="543"/>
                  <a:pt x="856" y="543"/>
                  <a:pt x="857" y="543"/>
                </a:cubicBezTo>
                <a:cubicBezTo>
                  <a:pt x="858" y="543"/>
                  <a:pt x="858" y="544"/>
                  <a:pt x="858" y="545"/>
                </a:cubicBezTo>
                <a:cubicBezTo>
                  <a:pt x="857" y="548"/>
                  <a:pt x="856" y="552"/>
                  <a:pt x="855" y="556"/>
                </a:cubicBezTo>
                <a:cubicBezTo>
                  <a:pt x="855" y="557"/>
                  <a:pt x="854" y="557"/>
                  <a:pt x="853" y="557"/>
                </a:cubicBezTo>
                <a:close/>
                <a:moveTo>
                  <a:pt x="13" y="540"/>
                </a:moveTo>
                <a:cubicBezTo>
                  <a:pt x="13" y="540"/>
                  <a:pt x="12" y="540"/>
                  <a:pt x="12" y="539"/>
                </a:cubicBezTo>
                <a:cubicBezTo>
                  <a:pt x="11" y="535"/>
                  <a:pt x="10" y="531"/>
                  <a:pt x="9" y="527"/>
                </a:cubicBezTo>
                <a:cubicBezTo>
                  <a:pt x="9" y="527"/>
                  <a:pt x="10" y="526"/>
                  <a:pt x="10" y="526"/>
                </a:cubicBezTo>
                <a:cubicBezTo>
                  <a:pt x="11" y="526"/>
                  <a:pt x="12" y="526"/>
                  <a:pt x="12" y="527"/>
                </a:cubicBezTo>
                <a:cubicBezTo>
                  <a:pt x="13" y="531"/>
                  <a:pt x="14" y="535"/>
                  <a:pt x="15" y="539"/>
                </a:cubicBezTo>
                <a:cubicBezTo>
                  <a:pt x="15" y="539"/>
                  <a:pt x="15" y="540"/>
                  <a:pt x="14" y="540"/>
                </a:cubicBezTo>
                <a:cubicBezTo>
                  <a:pt x="14" y="540"/>
                  <a:pt x="14" y="540"/>
                  <a:pt x="13" y="540"/>
                </a:cubicBezTo>
                <a:close/>
                <a:moveTo>
                  <a:pt x="859" y="534"/>
                </a:moveTo>
                <a:cubicBezTo>
                  <a:pt x="859" y="534"/>
                  <a:pt x="859" y="534"/>
                  <a:pt x="859" y="534"/>
                </a:cubicBezTo>
                <a:cubicBezTo>
                  <a:pt x="858" y="534"/>
                  <a:pt x="858" y="533"/>
                  <a:pt x="858" y="532"/>
                </a:cubicBezTo>
                <a:cubicBezTo>
                  <a:pt x="859" y="528"/>
                  <a:pt x="860" y="524"/>
                  <a:pt x="860" y="521"/>
                </a:cubicBezTo>
                <a:cubicBezTo>
                  <a:pt x="860" y="520"/>
                  <a:pt x="861" y="519"/>
                  <a:pt x="862" y="519"/>
                </a:cubicBezTo>
                <a:cubicBezTo>
                  <a:pt x="863" y="519"/>
                  <a:pt x="863" y="520"/>
                  <a:pt x="863" y="521"/>
                </a:cubicBezTo>
                <a:cubicBezTo>
                  <a:pt x="862" y="525"/>
                  <a:pt x="862" y="529"/>
                  <a:pt x="861" y="533"/>
                </a:cubicBezTo>
                <a:cubicBezTo>
                  <a:pt x="861" y="534"/>
                  <a:pt x="860" y="534"/>
                  <a:pt x="859" y="534"/>
                </a:cubicBezTo>
                <a:close/>
                <a:moveTo>
                  <a:pt x="8" y="517"/>
                </a:moveTo>
                <a:cubicBezTo>
                  <a:pt x="8" y="517"/>
                  <a:pt x="7" y="516"/>
                  <a:pt x="7" y="516"/>
                </a:cubicBezTo>
                <a:cubicBezTo>
                  <a:pt x="6" y="512"/>
                  <a:pt x="6" y="508"/>
                  <a:pt x="5" y="504"/>
                </a:cubicBezTo>
                <a:cubicBezTo>
                  <a:pt x="5" y="503"/>
                  <a:pt x="5" y="502"/>
                  <a:pt x="6" y="502"/>
                </a:cubicBezTo>
                <a:cubicBezTo>
                  <a:pt x="7" y="502"/>
                  <a:pt x="8" y="503"/>
                  <a:pt x="8" y="503"/>
                </a:cubicBezTo>
                <a:cubicBezTo>
                  <a:pt x="8" y="507"/>
                  <a:pt x="9" y="511"/>
                  <a:pt x="10" y="515"/>
                </a:cubicBezTo>
                <a:cubicBezTo>
                  <a:pt x="10" y="516"/>
                  <a:pt x="9" y="517"/>
                  <a:pt x="9" y="517"/>
                </a:cubicBezTo>
                <a:cubicBezTo>
                  <a:pt x="9" y="517"/>
                  <a:pt x="8" y="517"/>
                  <a:pt x="8" y="517"/>
                </a:cubicBezTo>
                <a:close/>
                <a:moveTo>
                  <a:pt x="864" y="510"/>
                </a:moveTo>
                <a:cubicBezTo>
                  <a:pt x="864" y="510"/>
                  <a:pt x="864" y="510"/>
                  <a:pt x="864" y="510"/>
                </a:cubicBezTo>
                <a:cubicBezTo>
                  <a:pt x="863" y="510"/>
                  <a:pt x="862" y="510"/>
                  <a:pt x="862" y="509"/>
                </a:cubicBezTo>
                <a:cubicBezTo>
                  <a:pt x="863" y="505"/>
                  <a:pt x="864" y="501"/>
                  <a:pt x="864" y="497"/>
                </a:cubicBezTo>
                <a:cubicBezTo>
                  <a:pt x="864" y="496"/>
                  <a:pt x="865" y="496"/>
                  <a:pt x="866" y="496"/>
                </a:cubicBezTo>
                <a:cubicBezTo>
                  <a:pt x="867" y="496"/>
                  <a:pt x="867" y="497"/>
                  <a:pt x="867" y="497"/>
                </a:cubicBezTo>
                <a:cubicBezTo>
                  <a:pt x="867" y="501"/>
                  <a:pt x="866" y="505"/>
                  <a:pt x="865" y="509"/>
                </a:cubicBezTo>
                <a:cubicBezTo>
                  <a:pt x="865" y="510"/>
                  <a:pt x="865" y="510"/>
                  <a:pt x="864" y="510"/>
                </a:cubicBezTo>
                <a:close/>
                <a:moveTo>
                  <a:pt x="5" y="493"/>
                </a:moveTo>
                <a:cubicBezTo>
                  <a:pt x="4" y="493"/>
                  <a:pt x="3" y="493"/>
                  <a:pt x="3" y="492"/>
                </a:cubicBezTo>
                <a:cubicBezTo>
                  <a:pt x="3" y="488"/>
                  <a:pt x="2" y="484"/>
                  <a:pt x="2" y="480"/>
                </a:cubicBezTo>
                <a:cubicBezTo>
                  <a:pt x="2" y="479"/>
                  <a:pt x="2" y="478"/>
                  <a:pt x="3" y="478"/>
                </a:cubicBezTo>
                <a:cubicBezTo>
                  <a:pt x="4" y="478"/>
                  <a:pt x="5" y="479"/>
                  <a:pt x="5" y="480"/>
                </a:cubicBezTo>
                <a:cubicBezTo>
                  <a:pt x="5" y="484"/>
                  <a:pt x="6" y="488"/>
                  <a:pt x="6" y="492"/>
                </a:cubicBezTo>
                <a:cubicBezTo>
                  <a:pt x="6" y="492"/>
                  <a:pt x="6" y="493"/>
                  <a:pt x="5" y="493"/>
                </a:cubicBezTo>
                <a:cubicBezTo>
                  <a:pt x="5" y="493"/>
                  <a:pt x="5" y="493"/>
                  <a:pt x="5" y="493"/>
                </a:cubicBezTo>
                <a:close/>
                <a:moveTo>
                  <a:pt x="867" y="487"/>
                </a:moveTo>
                <a:cubicBezTo>
                  <a:pt x="867" y="487"/>
                  <a:pt x="867" y="487"/>
                  <a:pt x="867" y="487"/>
                </a:cubicBezTo>
                <a:cubicBezTo>
                  <a:pt x="866" y="487"/>
                  <a:pt x="866" y="486"/>
                  <a:pt x="866" y="485"/>
                </a:cubicBezTo>
                <a:cubicBezTo>
                  <a:pt x="866" y="481"/>
                  <a:pt x="867" y="477"/>
                  <a:pt x="867" y="473"/>
                </a:cubicBezTo>
                <a:cubicBezTo>
                  <a:pt x="867" y="472"/>
                  <a:pt x="868" y="472"/>
                  <a:pt x="869" y="472"/>
                </a:cubicBezTo>
                <a:cubicBezTo>
                  <a:pt x="869" y="472"/>
                  <a:pt x="870" y="473"/>
                  <a:pt x="870" y="473"/>
                </a:cubicBezTo>
                <a:cubicBezTo>
                  <a:pt x="870" y="477"/>
                  <a:pt x="869" y="481"/>
                  <a:pt x="869" y="485"/>
                </a:cubicBezTo>
                <a:cubicBezTo>
                  <a:pt x="869" y="486"/>
                  <a:pt x="868" y="487"/>
                  <a:pt x="867" y="487"/>
                </a:cubicBezTo>
                <a:close/>
                <a:moveTo>
                  <a:pt x="2" y="469"/>
                </a:moveTo>
                <a:cubicBezTo>
                  <a:pt x="1" y="469"/>
                  <a:pt x="1" y="469"/>
                  <a:pt x="1" y="468"/>
                </a:cubicBezTo>
                <a:cubicBezTo>
                  <a:pt x="0" y="464"/>
                  <a:pt x="0" y="460"/>
                  <a:pt x="0" y="456"/>
                </a:cubicBezTo>
                <a:cubicBezTo>
                  <a:pt x="0" y="455"/>
                  <a:pt x="1" y="454"/>
                  <a:pt x="2" y="454"/>
                </a:cubicBezTo>
                <a:cubicBezTo>
                  <a:pt x="2" y="454"/>
                  <a:pt x="3" y="455"/>
                  <a:pt x="3" y="456"/>
                </a:cubicBezTo>
                <a:cubicBezTo>
                  <a:pt x="3" y="460"/>
                  <a:pt x="3" y="464"/>
                  <a:pt x="4" y="468"/>
                </a:cubicBezTo>
                <a:cubicBezTo>
                  <a:pt x="4" y="469"/>
                  <a:pt x="3" y="469"/>
                  <a:pt x="2" y="469"/>
                </a:cubicBezTo>
                <a:cubicBezTo>
                  <a:pt x="2" y="469"/>
                  <a:pt x="2" y="469"/>
                  <a:pt x="2" y="469"/>
                </a:cubicBezTo>
                <a:close/>
                <a:moveTo>
                  <a:pt x="869" y="463"/>
                </a:moveTo>
                <a:cubicBezTo>
                  <a:pt x="869" y="463"/>
                  <a:pt x="869" y="463"/>
                  <a:pt x="869" y="463"/>
                </a:cubicBezTo>
                <a:cubicBezTo>
                  <a:pt x="868" y="463"/>
                  <a:pt x="868" y="462"/>
                  <a:pt x="868" y="461"/>
                </a:cubicBezTo>
                <a:cubicBezTo>
                  <a:pt x="868" y="457"/>
                  <a:pt x="868" y="453"/>
                  <a:pt x="868" y="449"/>
                </a:cubicBezTo>
                <a:cubicBezTo>
                  <a:pt x="868" y="448"/>
                  <a:pt x="869" y="448"/>
                  <a:pt x="870" y="448"/>
                </a:cubicBezTo>
                <a:cubicBezTo>
                  <a:pt x="871" y="448"/>
                  <a:pt x="871" y="449"/>
                  <a:pt x="871" y="449"/>
                </a:cubicBezTo>
                <a:cubicBezTo>
                  <a:pt x="871" y="453"/>
                  <a:pt x="871" y="457"/>
                  <a:pt x="871" y="461"/>
                </a:cubicBezTo>
                <a:cubicBezTo>
                  <a:pt x="871" y="462"/>
                  <a:pt x="870" y="463"/>
                  <a:pt x="869" y="463"/>
                </a:cubicBezTo>
                <a:close/>
                <a:moveTo>
                  <a:pt x="1" y="445"/>
                </a:moveTo>
                <a:cubicBezTo>
                  <a:pt x="0" y="445"/>
                  <a:pt x="0" y="445"/>
                  <a:pt x="0" y="444"/>
                </a:cubicBezTo>
                <a:cubicBezTo>
                  <a:pt x="0" y="441"/>
                  <a:pt x="0" y="439"/>
                  <a:pt x="0" y="436"/>
                </a:cubicBezTo>
                <a:cubicBezTo>
                  <a:pt x="0" y="435"/>
                  <a:pt x="0" y="433"/>
                  <a:pt x="0" y="432"/>
                </a:cubicBezTo>
                <a:cubicBezTo>
                  <a:pt x="0" y="431"/>
                  <a:pt x="0" y="430"/>
                  <a:pt x="1" y="430"/>
                </a:cubicBezTo>
                <a:cubicBezTo>
                  <a:pt x="1" y="430"/>
                  <a:pt x="1" y="430"/>
                  <a:pt x="1" y="430"/>
                </a:cubicBezTo>
                <a:cubicBezTo>
                  <a:pt x="2" y="430"/>
                  <a:pt x="3" y="431"/>
                  <a:pt x="3" y="432"/>
                </a:cubicBezTo>
                <a:cubicBezTo>
                  <a:pt x="3" y="433"/>
                  <a:pt x="3" y="435"/>
                  <a:pt x="3" y="436"/>
                </a:cubicBezTo>
                <a:cubicBezTo>
                  <a:pt x="3" y="439"/>
                  <a:pt x="3" y="441"/>
                  <a:pt x="3" y="444"/>
                </a:cubicBezTo>
                <a:cubicBezTo>
                  <a:pt x="3" y="445"/>
                  <a:pt x="2" y="445"/>
                  <a:pt x="1" y="445"/>
                </a:cubicBezTo>
                <a:cubicBezTo>
                  <a:pt x="1" y="445"/>
                  <a:pt x="1" y="445"/>
                  <a:pt x="1" y="445"/>
                </a:cubicBezTo>
                <a:close/>
                <a:moveTo>
                  <a:pt x="870" y="439"/>
                </a:moveTo>
                <a:cubicBezTo>
                  <a:pt x="870" y="439"/>
                  <a:pt x="870" y="439"/>
                  <a:pt x="870" y="439"/>
                </a:cubicBezTo>
                <a:cubicBezTo>
                  <a:pt x="869" y="439"/>
                  <a:pt x="869" y="438"/>
                  <a:pt x="869" y="437"/>
                </a:cubicBezTo>
                <a:cubicBezTo>
                  <a:pt x="869" y="436"/>
                  <a:pt x="869" y="436"/>
                  <a:pt x="869" y="436"/>
                </a:cubicBezTo>
                <a:cubicBezTo>
                  <a:pt x="869" y="432"/>
                  <a:pt x="868" y="429"/>
                  <a:pt x="868" y="425"/>
                </a:cubicBezTo>
                <a:cubicBezTo>
                  <a:pt x="868" y="425"/>
                  <a:pt x="869" y="424"/>
                  <a:pt x="870" y="424"/>
                </a:cubicBezTo>
                <a:cubicBezTo>
                  <a:pt x="871" y="424"/>
                  <a:pt x="871" y="424"/>
                  <a:pt x="871" y="425"/>
                </a:cubicBezTo>
                <a:cubicBezTo>
                  <a:pt x="871" y="429"/>
                  <a:pt x="872" y="432"/>
                  <a:pt x="872" y="436"/>
                </a:cubicBezTo>
                <a:cubicBezTo>
                  <a:pt x="872" y="437"/>
                  <a:pt x="872" y="437"/>
                  <a:pt x="872" y="437"/>
                </a:cubicBezTo>
                <a:cubicBezTo>
                  <a:pt x="872" y="438"/>
                  <a:pt x="871" y="439"/>
                  <a:pt x="870" y="439"/>
                </a:cubicBezTo>
                <a:close/>
                <a:moveTo>
                  <a:pt x="1" y="421"/>
                </a:moveTo>
                <a:cubicBezTo>
                  <a:pt x="1" y="421"/>
                  <a:pt x="1" y="421"/>
                  <a:pt x="1" y="421"/>
                </a:cubicBezTo>
                <a:cubicBezTo>
                  <a:pt x="1" y="421"/>
                  <a:pt x="0" y="421"/>
                  <a:pt x="0" y="420"/>
                </a:cubicBezTo>
                <a:cubicBezTo>
                  <a:pt x="0" y="416"/>
                  <a:pt x="0" y="412"/>
                  <a:pt x="1" y="408"/>
                </a:cubicBezTo>
                <a:cubicBezTo>
                  <a:pt x="1" y="407"/>
                  <a:pt x="1" y="406"/>
                  <a:pt x="2" y="406"/>
                </a:cubicBezTo>
                <a:cubicBezTo>
                  <a:pt x="3" y="406"/>
                  <a:pt x="4" y="407"/>
                  <a:pt x="4" y="408"/>
                </a:cubicBezTo>
                <a:cubicBezTo>
                  <a:pt x="3" y="412"/>
                  <a:pt x="3" y="416"/>
                  <a:pt x="3" y="420"/>
                </a:cubicBezTo>
                <a:cubicBezTo>
                  <a:pt x="3" y="421"/>
                  <a:pt x="2" y="421"/>
                  <a:pt x="1" y="421"/>
                </a:cubicBezTo>
                <a:close/>
                <a:moveTo>
                  <a:pt x="869" y="415"/>
                </a:moveTo>
                <a:cubicBezTo>
                  <a:pt x="869" y="415"/>
                  <a:pt x="868" y="414"/>
                  <a:pt x="868" y="413"/>
                </a:cubicBezTo>
                <a:cubicBezTo>
                  <a:pt x="868" y="409"/>
                  <a:pt x="867" y="405"/>
                  <a:pt x="867" y="402"/>
                </a:cubicBezTo>
                <a:cubicBezTo>
                  <a:pt x="867" y="401"/>
                  <a:pt x="868" y="400"/>
                  <a:pt x="869" y="400"/>
                </a:cubicBezTo>
                <a:cubicBezTo>
                  <a:pt x="869" y="400"/>
                  <a:pt x="870" y="400"/>
                  <a:pt x="870" y="401"/>
                </a:cubicBezTo>
                <a:cubicBezTo>
                  <a:pt x="870" y="405"/>
                  <a:pt x="871" y="409"/>
                  <a:pt x="871" y="413"/>
                </a:cubicBezTo>
                <a:cubicBezTo>
                  <a:pt x="871" y="414"/>
                  <a:pt x="870" y="415"/>
                  <a:pt x="870" y="415"/>
                </a:cubicBezTo>
                <a:cubicBezTo>
                  <a:pt x="869" y="415"/>
                  <a:pt x="869" y="415"/>
                  <a:pt x="869" y="415"/>
                </a:cubicBezTo>
                <a:close/>
                <a:moveTo>
                  <a:pt x="3" y="397"/>
                </a:moveTo>
                <a:cubicBezTo>
                  <a:pt x="3" y="397"/>
                  <a:pt x="3" y="397"/>
                  <a:pt x="3" y="397"/>
                </a:cubicBezTo>
                <a:cubicBezTo>
                  <a:pt x="2" y="397"/>
                  <a:pt x="1" y="397"/>
                  <a:pt x="1" y="396"/>
                </a:cubicBezTo>
                <a:cubicBezTo>
                  <a:pt x="2" y="392"/>
                  <a:pt x="2" y="388"/>
                  <a:pt x="3" y="384"/>
                </a:cubicBezTo>
                <a:cubicBezTo>
                  <a:pt x="3" y="383"/>
                  <a:pt x="4" y="382"/>
                  <a:pt x="4" y="383"/>
                </a:cubicBezTo>
                <a:cubicBezTo>
                  <a:pt x="5" y="383"/>
                  <a:pt x="6" y="383"/>
                  <a:pt x="6" y="384"/>
                </a:cubicBezTo>
                <a:cubicBezTo>
                  <a:pt x="5" y="388"/>
                  <a:pt x="5" y="392"/>
                  <a:pt x="4" y="396"/>
                </a:cubicBezTo>
                <a:cubicBezTo>
                  <a:pt x="4" y="397"/>
                  <a:pt x="4" y="397"/>
                  <a:pt x="3" y="397"/>
                </a:cubicBezTo>
                <a:close/>
                <a:moveTo>
                  <a:pt x="868" y="391"/>
                </a:moveTo>
                <a:cubicBezTo>
                  <a:pt x="867" y="391"/>
                  <a:pt x="866" y="390"/>
                  <a:pt x="866" y="390"/>
                </a:cubicBezTo>
                <a:cubicBezTo>
                  <a:pt x="866" y="386"/>
                  <a:pt x="865" y="382"/>
                  <a:pt x="865" y="378"/>
                </a:cubicBezTo>
                <a:cubicBezTo>
                  <a:pt x="865" y="377"/>
                  <a:pt x="865" y="376"/>
                  <a:pt x="866" y="376"/>
                </a:cubicBezTo>
                <a:cubicBezTo>
                  <a:pt x="867" y="376"/>
                  <a:pt x="868" y="377"/>
                  <a:pt x="868" y="377"/>
                </a:cubicBezTo>
                <a:cubicBezTo>
                  <a:pt x="868" y="381"/>
                  <a:pt x="869" y="385"/>
                  <a:pt x="869" y="389"/>
                </a:cubicBezTo>
                <a:cubicBezTo>
                  <a:pt x="869" y="390"/>
                  <a:pt x="869" y="391"/>
                  <a:pt x="868" y="391"/>
                </a:cubicBezTo>
                <a:cubicBezTo>
                  <a:pt x="868" y="391"/>
                  <a:pt x="868" y="391"/>
                  <a:pt x="868" y="391"/>
                </a:cubicBezTo>
                <a:close/>
                <a:moveTo>
                  <a:pt x="6" y="374"/>
                </a:moveTo>
                <a:cubicBezTo>
                  <a:pt x="6" y="374"/>
                  <a:pt x="6" y="374"/>
                  <a:pt x="6" y="374"/>
                </a:cubicBezTo>
                <a:cubicBezTo>
                  <a:pt x="5" y="373"/>
                  <a:pt x="4" y="373"/>
                  <a:pt x="4" y="372"/>
                </a:cubicBezTo>
                <a:cubicBezTo>
                  <a:pt x="5" y="368"/>
                  <a:pt x="6" y="364"/>
                  <a:pt x="6" y="360"/>
                </a:cubicBezTo>
                <a:cubicBezTo>
                  <a:pt x="6" y="359"/>
                  <a:pt x="7" y="359"/>
                  <a:pt x="8" y="359"/>
                </a:cubicBezTo>
                <a:cubicBezTo>
                  <a:pt x="9" y="359"/>
                  <a:pt x="9" y="360"/>
                  <a:pt x="9" y="361"/>
                </a:cubicBezTo>
                <a:cubicBezTo>
                  <a:pt x="8" y="364"/>
                  <a:pt x="8" y="368"/>
                  <a:pt x="7" y="372"/>
                </a:cubicBezTo>
                <a:cubicBezTo>
                  <a:pt x="7" y="373"/>
                  <a:pt x="7" y="374"/>
                  <a:pt x="6" y="374"/>
                </a:cubicBezTo>
                <a:close/>
                <a:moveTo>
                  <a:pt x="864" y="367"/>
                </a:moveTo>
                <a:cubicBezTo>
                  <a:pt x="864" y="367"/>
                  <a:pt x="863" y="367"/>
                  <a:pt x="863" y="366"/>
                </a:cubicBezTo>
                <a:cubicBezTo>
                  <a:pt x="862" y="362"/>
                  <a:pt x="862" y="358"/>
                  <a:pt x="861" y="354"/>
                </a:cubicBezTo>
                <a:cubicBezTo>
                  <a:pt x="861" y="353"/>
                  <a:pt x="861" y="353"/>
                  <a:pt x="862" y="352"/>
                </a:cubicBezTo>
                <a:cubicBezTo>
                  <a:pt x="863" y="352"/>
                  <a:pt x="864" y="353"/>
                  <a:pt x="864" y="354"/>
                </a:cubicBezTo>
                <a:cubicBezTo>
                  <a:pt x="865" y="358"/>
                  <a:pt x="865" y="361"/>
                  <a:pt x="866" y="365"/>
                </a:cubicBezTo>
                <a:cubicBezTo>
                  <a:pt x="866" y="366"/>
                  <a:pt x="865" y="367"/>
                  <a:pt x="865" y="367"/>
                </a:cubicBezTo>
                <a:cubicBezTo>
                  <a:pt x="865" y="367"/>
                  <a:pt x="864" y="367"/>
                  <a:pt x="864" y="367"/>
                </a:cubicBezTo>
                <a:close/>
                <a:moveTo>
                  <a:pt x="10" y="350"/>
                </a:moveTo>
                <a:cubicBezTo>
                  <a:pt x="10" y="350"/>
                  <a:pt x="10" y="350"/>
                  <a:pt x="10" y="350"/>
                </a:cubicBezTo>
                <a:cubicBezTo>
                  <a:pt x="9" y="350"/>
                  <a:pt x="8" y="349"/>
                  <a:pt x="8" y="348"/>
                </a:cubicBezTo>
                <a:cubicBezTo>
                  <a:pt x="9" y="344"/>
                  <a:pt x="10" y="340"/>
                  <a:pt x="11" y="336"/>
                </a:cubicBezTo>
                <a:cubicBezTo>
                  <a:pt x="11" y="336"/>
                  <a:pt x="12" y="335"/>
                  <a:pt x="13" y="335"/>
                </a:cubicBezTo>
                <a:cubicBezTo>
                  <a:pt x="14" y="335"/>
                  <a:pt x="14" y="336"/>
                  <a:pt x="14" y="337"/>
                </a:cubicBezTo>
                <a:cubicBezTo>
                  <a:pt x="13" y="341"/>
                  <a:pt x="12" y="345"/>
                  <a:pt x="11" y="349"/>
                </a:cubicBezTo>
                <a:cubicBezTo>
                  <a:pt x="11" y="350"/>
                  <a:pt x="11" y="350"/>
                  <a:pt x="10" y="350"/>
                </a:cubicBezTo>
                <a:close/>
                <a:moveTo>
                  <a:pt x="860" y="344"/>
                </a:moveTo>
                <a:cubicBezTo>
                  <a:pt x="859" y="344"/>
                  <a:pt x="859" y="343"/>
                  <a:pt x="858" y="342"/>
                </a:cubicBezTo>
                <a:cubicBezTo>
                  <a:pt x="858" y="339"/>
                  <a:pt x="857" y="335"/>
                  <a:pt x="856" y="331"/>
                </a:cubicBezTo>
                <a:cubicBezTo>
                  <a:pt x="855" y="330"/>
                  <a:pt x="856" y="329"/>
                  <a:pt x="857" y="329"/>
                </a:cubicBezTo>
                <a:cubicBezTo>
                  <a:pt x="858" y="329"/>
                  <a:pt x="858" y="329"/>
                  <a:pt x="859" y="330"/>
                </a:cubicBezTo>
                <a:cubicBezTo>
                  <a:pt x="860" y="334"/>
                  <a:pt x="860" y="338"/>
                  <a:pt x="861" y="342"/>
                </a:cubicBezTo>
                <a:cubicBezTo>
                  <a:pt x="862" y="343"/>
                  <a:pt x="861" y="343"/>
                  <a:pt x="860" y="344"/>
                </a:cubicBezTo>
                <a:cubicBezTo>
                  <a:pt x="860" y="344"/>
                  <a:pt x="860" y="344"/>
                  <a:pt x="860" y="344"/>
                </a:cubicBezTo>
                <a:close/>
                <a:moveTo>
                  <a:pt x="15" y="327"/>
                </a:moveTo>
                <a:cubicBezTo>
                  <a:pt x="15" y="327"/>
                  <a:pt x="15" y="327"/>
                  <a:pt x="15" y="327"/>
                </a:cubicBezTo>
                <a:cubicBezTo>
                  <a:pt x="14" y="326"/>
                  <a:pt x="14" y="326"/>
                  <a:pt x="14" y="325"/>
                </a:cubicBezTo>
                <a:cubicBezTo>
                  <a:pt x="15" y="321"/>
                  <a:pt x="16" y="317"/>
                  <a:pt x="17" y="313"/>
                </a:cubicBezTo>
                <a:cubicBezTo>
                  <a:pt x="17" y="312"/>
                  <a:pt x="18" y="312"/>
                  <a:pt x="19" y="312"/>
                </a:cubicBezTo>
                <a:cubicBezTo>
                  <a:pt x="20" y="312"/>
                  <a:pt x="20" y="313"/>
                  <a:pt x="20" y="314"/>
                </a:cubicBezTo>
                <a:cubicBezTo>
                  <a:pt x="19" y="318"/>
                  <a:pt x="18" y="322"/>
                  <a:pt x="17" y="326"/>
                </a:cubicBezTo>
                <a:cubicBezTo>
                  <a:pt x="17" y="326"/>
                  <a:pt x="16" y="327"/>
                  <a:pt x="15" y="327"/>
                </a:cubicBezTo>
                <a:close/>
                <a:moveTo>
                  <a:pt x="854" y="320"/>
                </a:moveTo>
                <a:cubicBezTo>
                  <a:pt x="853" y="320"/>
                  <a:pt x="853" y="320"/>
                  <a:pt x="853" y="319"/>
                </a:cubicBezTo>
                <a:cubicBezTo>
                  <a:pt x="852" y="315"/>
                  <a:pt x="850" y="312"/>
                  <a:pt x="849" y="308"/>
                </a:cubicBezTo>
                <a:cubicBezTo>
                  <a:pt x="849" y="307"/>
                  <a:pt x="849" y="306"/>
                  <a:pt x="850" y="306"/>
                </a:cubicBezTo>
                <a:cubicBezTo>
                  <a:pt x="851" y="306"/>
                  <a:pt x="852" y="306"/>
                  <a:pt x="852" y="307"/>
                </a:cubicBezTo>
                <a:cubicBezTo>
                  <a:pt x="853" y="311"/>
                  <a:pt x="854" y="315"/>
                  <a:pt x="855" y="318"/>
                </a:cubicBezTo>
                <a:cubicBezTo>
                  <a:pt x="856" y="319"/>
                  <a:pt x="855" y="320"/>
                  <a:pt x="854" y="320"/>
                </a:cubicBezTo>
                <a:cubicBezTo>
                  <a:pt x="854" y="320"/>
                  <a:pt x="854" y="320"/>
                  <a:pt x="854" y="320"/>
                </a:cubicBezTo>
                <a:close/>
                <a:moveTo>
                  <a:pt x="22" y="304"/>
                </a:moveTo>
                <a:cubicBezTo>
                  <a:pt x="22" y="304"/>
                  <a:pt x="22" y="304"/>
                  <a:pt x="22" y="304"/>
                </a:cubicBezTo>
                <a:cubicBezTo>
                  <a:pt x="21" y="303"/>
                  <a:pt x="20" y="302"/>
                  <a:pt x="21" y="302"/>
                </a:cubicBezTo>
                <a:cubicBezTo>
                  <a:pt x="22" y="298"/>
                  <a:pt x="23" y="294"/>
                  <a:pt x="25" y="290"/>
                </a:cubicBezTo>
                <a:cubicBezTo>
                  <a:pt x="25" y="289"/>
                  <a:pt x="26" y="289"/>
                  <a:pt x="27" y="289"/>
                </a:cubicBezTo>
                <a:cubicBezTo>
                  <a:pt x="27" y="290"/>
                  <a:pt x="28" y="290"/>
                  <a:pt x="27" y="291"/>
                </a:cubicBezTo>
                <a:cubicBezTo>
                  <a:pt x="26" y="295"/>
                  <a:pt x="25" y="299"/>
                  <a:pt x="24" y="303"/>
                </a:cubicBezTo>
                <a:cubicBezTo>
                  <a:pt x="23" y="303"/>
                  <a:pt x="23" y="304"/>
                  <a:pt x="22" y="304"/>
                </a:cubicBezTo>
                <a:close/>
                <a:moveTo>
                  <a:pt x="847" y="297"/>
                </a:moveTo>
                <a:cubicBezTo>
                  <a:pt x="846" y="297"/>
                  <a:pt x="846" y="297"/>
                  <a:pt x="846" y="296"/>
                </a:cubicBezTo>
                <a:cubicBezTo>
                  <a:pt x="844" y="293"/>
                  <a:pt x="843" y="289"/>
                  <a:pt x="842" y="285"/>
                </a:cubicBezTo>
                <a:cubicBezTo>
                  <a:pt x="841" y="284"/>
                  <a:pt x="842" y="283"/>
                  <a:pt x="842" y="283"/>
                </a:cubicBezTo>
                <a:cubicBezTo>
                  <a:pt x="843" y="283"/>
                  <a:pt x="844" y="283"/>
                  <a:pt x="844" y="284"/>
                </a:cubicBezTo>
                <a:cubicBezTo>
                  <a:pt x="846" y="288"/>
                  <a:pt x="847" y="292"/>
                  <a:pt x="848" y="295"/>
                </a:cubicBezTo>
                <a:cubicBezTo>
                  <a:pt x="849" y="296"/>
                  <a:pt x="848" y="297"/>
                  <a:pt x="847" y="297"/>
                </a:cubicBezTo>
                <a:cubicBezTo>
                  <a:pt x="847" y="297"/>
                  <a:pt x="847" y="297"/>
                  <a:pt x="847" y="297"/>
                </a:cubicBezTo>
                <a:close/>
                <a:moveTo>
                  <a:pt x="30" y="281"/>
                </a:moveTo>
                <a:cubicBezTo>
                  <a:pt x="30" y="281"/>
                  <a:pt x="30" y="281"/>
                  <a:pt x="30" y="281"/>
                </a:cubicBezTo>
                <a:cubicBezTo>
                  <a:pt x="29" y="281"/>
                  <a:pt x="28" y="280"/>
                  <a:pt x="29" y="279"/>
                </a:cubicBezTo>
                <a:cubicBezTo>
                  <a:pt x="30" y="275"/>
                  <a:pt x="32" y="271"/>
                  <a:pt x="33" y="268"/>
                </a:cubicBezTo>
                <a:cubicBezTo>
                  <a:pt x="34" y="267"/>
                  <a:pt x="35" y="267"/>
                  <a:pt x="35" y="267"/>
                </a:cubicBezTo>
                <a:cubicBezTo>
                  <a:pt x="36" y="267"/>
                  <a:pt x="36" y="268"/>
                  <a:pt x="36" y="269"/>
                </a:cubicBezTo>
                <a:cubicBezTo>
                  <a:pt x="35" y="273"/>
                  <a:pt x="33" y="276"/>
                  <a:pt x="32" y="280"/>
                </a:cubicBezTo>
                <a:cubicBezTo>
                  <a:pt x="31" y="281"/>
                  <a:pt x="31" y="281"/>
                  <a:pt x="30" y="281"/>
                </a:cubicBezTo>
                <a:close/>
                <a:moveTo>
                  <a:pt x="839" y="275"/>
                </a:moveTo>
                <a:cubicBezTo>
                  <a:pt x="838" y="275"/>
                  <a:pt x="837" y="275"/>
                  <a:pt x="837" y="274"/>
                </a:cubicBezTo>
                <a:cubicBezTo>
                  <a:pt x="836" y="270"/>
                  <a:pt x="834" y="267"/>
                  <a:pt x="833" y="263"/>
                </a:cubicBezTo>
                <a:cubicBezTo>
                  <a:pt x="832" y="262"/>
                  <a:pt x="833" y="261"/>
                  <a:pt x="833" y="261"/>
                </a:cubicBezTo>
                <a:cubicBezTo>
                  <a:pt x="834" y="261"/>
                  <a:pt x="835" y="261"/>
                  <a:pt x="835" y="262"/>
                </a:cubicBezTo>
                <a:cubicBezTo>
                  <a:pt x="837" y="265"/>
                  <a:pt x="838" y="269"/>
                  <a:pt x="840" y="273"/>
                </a:cubicBezTo>
                <a:cubicBezTo>
                  <a:pt x="840" y="274"/>
                  <a:pt x="840" y="275"/>
                  <a:pt x="839" y="275"/>
                </a:cubicBezTo>
                <a:cubicBezTo>
                  <a:pt x="839" y="275"/>
                  <a:pt x="839" y="275"/>
                  <a:pt x="839" y="275"/>
                </a:cubicBezTo>
                <a:close/>
                <a:moveTo>
                  <a:pt x="39" y="259"/>
                </a:moveTo>
                <a:cubicBezTo>
                  <a:pt x="39" y="259"/>
                  <a:pt x="39" y="259"/>
                  <a:pt x="39" y="259"/>
                </a:cubicBezTo>
                <a:cubicBezTo>
                  <a:pt x="38" y="258"/>
                  <a:pt x="38" y="257"/>
                  <a:pt x="38" y="257"/>
                </a:cubicBezTo>
                <a:cubicBezTo>
                  <a:pt x="40" y="253"/>
                  <a:pt x="41" y="249"/>
                  <a:pt x="43" y="246"/>
                </a:cubicBezTo>
                <a:cubicBezTo>
                  <a:pt x="44" y="245"/>
                  <a:pt x="45" y="245"/>
                  <a:pt x="45" y="245"/>
                </a:cubicBezTo>
                <a:cubicBezTo>
                  <a:pt x="46" y="245"/>
                  <a:pt x="46" y="246"/>
                  <a:pt x="46" y="247"/>
                </a:cubicBezTo>
                <a:cubicBezTo>
                  <a:pt x="44" y="251"/>
                  <a:pt x="43" y="254"/>
                  <a:pt x="41" y="258"/>
                </a:cubicBezTo>
                <a:cubicBezTo>
                  <a:pt x="41" y="258"/>
                  <a:pt x="40" y="259"/>
                  <a:pt x="39" y="259"/>
                </a:cubicBezTo>
                <a:close/>
                <a:moveTo>
                  <a:pt x="829" y="253"/>
                </a:moveTo>
                <a:cubicBezTo>
                  <a:pt x="828" y="253"/>
                  <a:pt x="828" y="253"/>
                  <a:pt x="828" y="252"/>
                </a:cubicBezTo>
                <a:cubicBezTo>
                  <a:pt x="826" y="249"/>
                  <a:pt x="824" y="245"/>
                  <a:pt x="822" y="241"/>
                </a:cubicBezTo>
                <a:cubicBezTo>
                  <a:pt x="822" y="241"/>
                  <a:pt x="822" y="240"/>
                  <a:pt x="823" y="239"/>
                </a:cubicBezTo>
                <a:cubicBezTo>
                  <a:pt x="824" y="239"/>
                  <a:pt x="825" y="239"/>
                  <a:pt x="825" y="240"/>
                </a:cubicBezTo>
                <a:cubicBezTo>
                  <a:pt x="827" y="244"/>
                  <a:pt x="829" y="247"/>
                  <a:pt x="830" y="251"/>
                </a:cubicBezTo>
                <a:cubicBezTo>
                  <a:pt x="831" y="252"/>
                  <a:pt x="830" y="253"/>
                  <a:pt x="830" y="253"/>
                </a:cubicBezTo>
                <a:cubicBezTo>
                  <a:pt x="829" y="253"/>
                  <a:pt x="829" y="253"/>
                  <a:pt x="829" y="253"/>
                </a:cubicBezTo>
                <a:close/>
                <a:moveTo>
                  <a:pt x="50" y="237"/>
                </a:moveTo>
                <a:cubicBezTo>
                  <a:pt x="50" y="237"/>
                  <a:pt x="50" y="237"/>
                  <a:pt x="49" y="237"/>
                </a:cubicBezTo>
                <a:cubicBezTo>
                  <a:pt x="49" y="237"/>
                  <a:pt x="48" y="236"/>
                  <a:pt x="49" y="235"/>
                </a:cubicBezTo>
                <a:cubicBezTo>
                  <a:pt x="51" y="231"/>
                  <a:pt x="52" y="228"/>
                  <a:pt x="54" y="224"/>
                </a:cubicBezTo>
                <a:cubicBezTo>
                  <a:pt x="55" y="224"/>
                  <a:pt x="56" y="223"/>
                  <a:pt x="56" y="224"/>
                </a:cubicBezTo>
                <a:cubicBezTo>
                  <a:pt x="57" y="224"/>
                  <a:pt x="57" y="225"/>
                  <a:pt x="57" y="226"/>
                </a:cubicBezTo>
                <a:cubicBezTo>
                  <a:pt x="55" y="229"/>
                  <a:pt x="53" y="233"/>
                  <a:pt x="51" y="236"/>
                </a:cubicBezTo>
                <a:cubicBezTo>
                  <a:pt x="51" y="237"/>
                  <a:pt x="51" y="237"/>
                  <a:pt x="50" y="237"/>
                </a:cubicBezTo>
                <a:close/>
                <a:moveTo>
                  <a:pt x="818" y="232"/>
                </a:moveTo>
                <a:cubicBezTo>
                  <a:pt x="818" y="232"/>
                  <a:pt x="817" y="231"/>
                  <a:pt x="817" y="231"/>
                </a:cubicBezTo>
                <a:cubicBezTo>
                  <a:pt x="815" y="227"/>
                  <a:pt x="813" y="224"/>
                  <a:pt x="811" y="220"/>
                </a:cubicBezTo>
                <a:cubicBezTo>
                  <a:pt x="811" y="220"/>
                  <a:pt x="811" y="219"/>
                  <a:pt x="812" y="218"/>
                </a:cubicBezTo>
                <a:cubicBezTo>
                  <a:pt x="812" y="218"/>
                  <a:pt x="813" y="218"/>
                  <a:pt x="814" y="219"/>
                </a:cubicBezTo>
                <a:cubicBezTo>
                  <a:pt x="816" y="222"/>
                  <a:pt x="818" y="226"/>
                  <a:pt x="820" y="229"/>
                </a:cubicBezTo>
                <a:cubicBezTo>
                  <a:pt x="820" y="230"/>
                  <a:pt x="820" y="231"/>
                  <a:pt x="819" y="231"/>
                </a:cubicBezTo>
                <a:cubicBezTo>
                  <a:pt x="819" y="232"/>
                  <a:pt x="819" y="232"/>
                  <a:pt x="818" y="232"/>
                </a:cubicBezTo>
                <a:close/>
                <a:moveTo>
                  <a:pt x="62" y="216"/>
                </a:moveTo>
                <a:cubicBezTo>
                  <a:pt x="61" y="216"/>
                  <a:pt x="61" y="216"/>
                  <a:pt x="61" y="216"/>
                </a:cubicBezTo>
                <a:cubicBezTo>
                  <a:pt x="60" y="215"/>
                  <a:pt x="60" y="215"/>
                  <a:pt x="60" y="214"/>
                </a:cubicBezTo>
                <a:cubicBezTo>
                  <a:pt x="62" y="210"/>
                  <a:pt x="65" y="207"/>
                  <a:pt x="67" y="204"/>
                </a:cubicBezTo>
                <a:cubicBezTo>
                  <a:pt x="67" y="203"/>
                  <a:pt x="68" y="203"/>
                  <a:pt x="69" y="203"/>
                </a:cubicBezTo>
                <a:cubicBezTo>
                  <a:pt x="69" y="204"/>
                  <a:pt x="70" y="204"/>
                  <a:pt x="69" y="205"/>
                </a:cubicBezTo>
                <a:cubicBezTo>
                  <a:pt x="67" y="209"/>
                  <a:pt x="65" y="212"/>
                  <a:pt x="63" y="215"/>
                </a:cubicBezTo>
                <a:cubicBezTo>
                  <a:pt x="63" y="216"/>
                  <a:pt x="62" y="216"/>
                  <a:pt x="62" y="216"/>
                </a:cubicBezTo>
                <a:close/>
                <a:moveTo>
                  <a:pt x="806" y="211"/>
                </a:moveTo>
                <a:cubicBezTo>
                  <a:pt x="806" y="211"/>
                  <a:pt x="805" y="211"/>
                  <a:pt x="805" y="210"/>
                </a:cubicBezTo>
                <a:cubicBezTo>
                  <a:pt x="803" y="207"/>
                  <a:pt x="801" y="203"/>
                  <a:pt x="799" y="200"/>
                </a:cubicBezTo>
                <a:cubicBezTo>
                  <a:pt x="798" y="199"/>
                  <a:pt x="798" y="198"/>
                  <a:pt x="799" y="198"/>
                </a:cubicBezTo>
                <a:cubicBezTo>
                  <a:pt x="800" y="198"/>
                  <a:pt x="801" y="198"/>
                  <a:pt x="801" y="198"/>
                </a:cubicBezTo>
                <a:cubicBezTo>
                  <a:pt x="803" y="202"/>
                  <a:pt x="806" y="205"/>
                  <a:pt x="808" y="209"/>
                </a:cubicBezTo>
                <a:cubicBezTo>
                  <a:pt x="808" y="209"/>
                  <a:pt x="808" y="210"/>
                  <a:pt x="807" y="211"/>
                </a:cubicBezTo>
                <a:cubicBezTo>
                  <a:pt x="807" y="211"/>
                  <a:pt x="807" y="211"/>
                  <a:pt x="806" y="211"/>
                </a:cubicBezTo>
                <a:close/>
                <a:moveTo>
                  <a:pt x="75" y="196"/>
                </a:moveTo>
                <a:cubicBezTo>
                  <a:pt x="74" y="196"/>
                  <a:pt x="74" y="196"/>
                  <a:pt x="74" y="196"/>
                </a:cubicBezTo>
                <a:cubicBezTo>
                  <a:pt x="73" y="195"/>
                  <a:pt x="73" y="194"/>
                  <a:pt x="73" y="193"/>
                </a:cubicBezTo>
                <a:cubicBezTo>
                  <a:pt x="76" y="190"/>
                  <a:pt x="78" y="187"/>
                  <a:pt x="80" y="184"/>
                </a:cubicBezTo>
                <a:cubicBezTo>
                  <a:pt x="81" y="183"/>
                  <a:pt x="82" y="183"/>
                  <a:pt x="82" y="183"/>
                </a:cubicBezTo>
                <a:cubicBezTo>
                  <a:pt x="83" y="184"/>
                  <a:pt x="83" y="185"/>
                  <a:pt x="83" y="185"/>
                </a:cubicBezTo>
                <a:cubicBezTo>
                  <a:pt x="80" y="189"/>
                  <a:pt x="78" y="192"/>
                  <a:pt x="76" y="195"/>
                </a:cubicBezTo>
                <a:cubicBezTo>
                  <a:pt x="75" y="196"/>
                  <a:pt x="75" y="196"/>
                  <a:pt x="75" y="196"/>
                </a:cubicBezTo>
                <a:close/>
                <a:moveTo>
                  <a:pt x="793" y="191"/>
                </a:moveTo>
                <a:cubicBezTo>
                  <a:pt x="793" y="191"/>
                  <a:pt x="792" y="191"/>
                  <a:pt x="792" y="190"/>
                </a:cubicBezTo>
                <a:cubicBezTo>
                  <a:pt x="790" y="187"/>
                  <a:pt x="787" y="184"/>
                  <a:pt x="785" y="180"/>
                </a:cubicBezTo>
                <a:cubicBezTo>
                  <a:pt x="785" y="180"/>
                  <a:pt x="785" y="179"/>
                  <a:pt x="785" y="178"/>
                </a:cubicBezTo>
                <a:cubicBezTo>
                  <a:pt x="786" y="178"/>
                  <a:pt x="787" y="178"/>
                  <a:pt x="788" y="179"/>
                </a:cubicBezTo>
                <a:cubicBezTo>
                  <a:pt x="790" y="182"/>
                  <a:pt x="792" y="185"/>
                  <a:pt x="794" y="188"/>
                </a:cubicBezTo>
                <a:cubicBezTo>
                  <a:pt x="795" y="189"/>
                  <a:pt x="795" y="190"/>
                  <a:pt x="794" y="191"/>
                </a:cubicBezTo>
                <a:cubicBezTo>
                  <a:pt x="794" y="191"/>
                  <a:pt x="794" y="191"/>
                  <a:pt x="793" y="191"/>
                </a:cubicBezTo>
                <a:close/>
                <a:moveTo>
                  <a:pt x="88" y="176"/>
                </a:moveTo>
                <a:cubicBezTo>
                  <a:pt x="88" y="176"/>
                  <a:pt x="88" y="176"/>
                  <a:pt x="88" y="176"/>
                </a:cubicBezTo>
                <a:cubicBezTo>
                  <a:pt x="87" y="175"/>
                  <a:pt x="87" y="174"/>
                  <a:pt x="87" y="174"/>
                </a:cubicBezTo>
                <a:cubicBezTo>
                  <a:pt x="90" y="171"/>
                  <a:pt x="92" y="167"/>
                  <a:pt x="95" y="164"/>
                </a:cubicBezTo>
                <a:cubicBezTo>
                  <a:pt x="95" y="164"/>
                  <a:pt x="96" y="164"/>
                  <a:pt x="97" y="164"/>
                </a:cubicBezTo>
                <a:cubicBezTo>
                  <a:pt x="97" y="165"/>
                  <a:pt x="97" y="166"/>
                  <a:pt x="97" y="166"/>
                </a:cubicBezTo>
                <a:cubicBezTo>
                  <a:pt x="94" y="169"/>
                  <a:pt x="92" y="172"/>
                  <a:pt x="90" y="176"/>
                </a:cubicBezTo>
                <a:cubicBezTo>
                  <a:pt x="89" y="176"/>
                  <a:pt x="89" y="176"/>
                  <a:pt x="88" y="176"/>
                </a:cubicBezTo>
                <a:close/>
                <a:moveTo>
                  <a:pt x="779" y="171"/>
                </a:moveTo>
                <a:cubicBezTo>
                  <a:pt x="779" y="171"/>
                  <a:pt x="778" y="171"/>
                  <a:pt x="778" y="171"/>
                </a:cubicBezTo>
                <a:cubicBezTo>
                  <a:pt x="775" y="168"/>
                  <a:pt x="773" y="165"/>
                  <a:pt x="770" y="162"/>
                </a:cubicBezTo>
                <a:cubicBezTo>
                  <a:pt x="770" y="161"/>
                  <a:pt x="770" y="160"/>
                  <a:pt x="771" y="159"/>
                </a:cubicBezTo>
                <a:cubicBezTo>
                  <a:pt x="771" y="159"/>
                  <a:pt x="772" y="159"/>
                  <a:pt x="773" y="160"/>
                </a:cubicBezTo>
                <a:cubicBezTo>
                  <a:pt x="775" y="163"/>
                  <a:pt x="778" y="166"/>
                  <a:pt x="780" y="169"/>
                </a:cubicBezTo>
                <a:cubicBezTo>
                  <a:pt x="781" y="170"/>
                  <a:pt x="781" y="171"/>
                  <a:pt x="780" y="171"/>
                </a:cubicBezTo>
                <a:cubicBezTo>
                  <a:pt x="780" y="171"/>
                  <a:pt x="779" y="171"/>
                  <a:pt x="779" y="171"/>
                </a:cubicBezTo>
                <a:close/>
                <a:moveTo>
                  <a:pt x="103" y="157"/>
                </a:moveTo>
                <a:cubicBezTo>
                  <a:pt x="103" y="157"/>
                  <a:pt x="103" y="157"/>
                  <a:pt x="102" y="157"/>
                </a:cubicBezTo>
                <a:cubicBezTo>
                  <a:pt x="102" y="157"/>
                  <a:pt x="102" y="156"/>
                  <a:pt x="102" y="155"/>
                </a:cubicBezTo>
                <a:cubicBezTo>
                  <a:pt x="105" y="152"/>
                  <a:pt x="107" y="149"/>
                  <a:pt x="110" y="146"/>
                </a:cubicBezTo>
                <a:cubicBezTo>
                  <a:pt x="111" y="145"/>
                  <a:pt x="112" y="145"/>
                  <a:pt x="112" y="146"/>
                </a:cubicBezTo>
                <a:cubicBezTo>
                  <a:pt x="113" y="146"/>
                  <a:pt x="113" y="147"/>
                  <a:pt x="112" y="148"/>
                </a:cubicBezTo>
                <a:cubicBezTo>
                  <a:pt x="110" y="151"/>
                  <a:pt x="107" y="154"/>
                  <a:pt x="105" y="157"/>
                </a:cubicBezTo>
                <a:cubicBezTo>
                  <a:pt x="104" y="157"/>
                  <a:pt x="104" y="157"/>
                  <a:pt x="103" y="157"/>
                </a:cubicBezTo>
                <a:close/>
                <a:moveTo>
                  <a:pt x="764" y="153"/>
                </a:moveTo>
                <a:cubicBezTo>
                  <a:pt x="763" y="153"/>
                  <a:pt x="763" y="153"/>
                  <a:pt x="763" y="152"/>
                </a:cubicBezTo>
                <a:cubicBezTo>
                  <a:pt x="760" y="149"/>
                  <a:pt x="757" y="146"/>
                  <a:pt x="755" y="144"/>
                </a:cubicBezTo>
                <a:cubicBezTo>
                  <a:pt x="754" y="143"/>
                  <a:pt x="754" y="142"/>
                  <a:pt x="755" y="141"/>
                </a:cubicBezTo>
                <a:cubicBezTo>
                  <a:pt x="756" y="141"/>
                  <a:pt x="756" y="141"/>
                  <a:pt x="757" y="141"/>
                </a:cubicBezTo>
                <a:cubicBezTo>
                  <a:pt x="760" y="144"/>
                  <a:pt x="762" y="147"/>
                  <a:pt x="765" y="150"/>
                </a:cubicBezTo>
                <a:cubicBezTo>
                  <a:pt x="766" y="151"/>
                  <a:pt x="765" y="152"/>
                  <a:pt x="765" y="153"/>
                </a:cubicBezTo>
                <a:cubicBezTo>
                  <a:pt x="765" y="153"/>
                  <a:pt x="764" y="153"/>
                  <a:pt x="764" y="153"/>
                </a:cubicBezTo>
                <a:close/>
                <a:moveTo>
                  <a:pt x="119" y="140"/>
                </a:moveTo>
                <a:cubicBezTo>
                  <a:pt x="119" y="140"/>
                  <a:pt x="119" y="139"/>
                  <a:pt x="118" y="139"/>
                </a:cubicBezTo>
                <a:cubicBezTo>
                  <a:pt x="118" y="139"/>
                  <a:pt x="118" y="138"/>
                  <a:pt x="118" y="137"/>
                </a:cubicBezTo>
                <a:cubicBezTo>
                  <a:pt x="121" y="134"/>
                  <a:pt x="124" y="131"/>
                  <a:pt x="127" y="128"/>
                </a:cubicBezTo>
                <a:cubicBezTo>
                  <a:pt x="127" y="128"/>
                  <a:pt x="128" y="128"/>
                  <a:pt x="129" y="128"/>
                </a:cubicBezTo>
                <a:cubicBezTo>
                  <a:pt x="129" y="129"/>
                  <a:pt x="129" y="130"/>
                  <a:pt x="129" y="130"/>
                </a:cubicBezTo>
                <a:cubicBezTo>
                  <a:pt x="126" y="133"/>
                  <a:pt x="123" y="136"/>
                  <a:pt x="120" y="139"/>
                </a:cubicBezTo>
                <a:cubicBezTo>
                  <a:pt x="120" y="139"/>
                  <a:pt x="120" y="140"/>
                  <a:pt x="119" y="140"/>
                </a:cubicBezTo>
                <a:close/>
                <a:moveTo>
                  <a:pt x="748" y="135"/>
                </a:moveTo>
                <a:cubicBezTo>
                  <a:pt x="747" y="135"/>
                  <a:pt x="747" y="135"/>
                  <a:pt x="747" y="135"/>
                </a:cubicBezTo>
                <a:cubicBezTo>
                  <a:pt x="744" y="132"/>
                  <a:pt x="741" y="129"/>
                  <a:pt x="738" y="126"/>
                </a:cubicBezTo>
                <a:cubicBezTo>
                  <a:pt x="738" y="126"/>
                  <a:pt x="738" y="125"/>
                  <a:pt x="738" y="124"/>
                </a:cubicBezTo>
                <a:cubicBezTo>
                  <a:pt x="739" y="124"/>
                  <a:pt x="740" y="124"/>
                  <a:pt x="740" y="124"/>
                </a:cubicBezTo>
                <a:cubicBezTo>
                  <a:pt x="743" y="127"/>
                  <a:pt x="746" y="130"/>
                  <a:pt x="749" y="133"/>
                </a:cubicBezTo>
                <a:cubicBezTo>
                  <a:pt x="749" y="133"/>
                  <a:pt x="749" y="134"/>
                  <a:pt x="749" y="135"/>
                </a:cubicBezTo>
                <a:cubicBezTo>
                  <a:pt x="748" y="135"/>
                  <a:pt x="748" y="135"/>
                  <a:pt x="748" y="135"/>
                </a:cubicBezTo>
                <a:close/>
                <a:moveTo>
                  <a:pt x="136" y="123"/>
                </a:moveTo>
                <a:cubicBezTo>
                  <a:pt x="136" y="123"/>
                  <a:pt x="136" y="122"/>
                  <a:pt x="135" y="122"/>
                </a:cubicBezTo>
                <a:cubicBezTo>
                  <a:pt x="135" y="121"/>
                  <a:pt x="135" y="121"/>
                  <a:pt x="135" y="120"/>
                </a:cubicBezTo>
                <a:cubicBezTo>
                  <a:pt x="138" y="117"/>
                  <a:pt x="141" y="114"/>
                  <a:pt x="144" y="112"/>
                </a:cubicBezTo>
                <a:cubicBezTo>
                  <a:pt x="145" y="111"/>
                  <a:pt x="146" y="111"/>
                  <a:pt x="146" y="112"/>
                </a:cubicBezTo>
                <a:cubicBezTo>
                  <a:pt x="147" y="113"/>
                  <a:pt x="147" y="113"/>
                  <a:pt x="146" y="114"/>
                </a:cubicBezTo>
                <a:cubicBezTo>
                  <a:pt x="143" y="117"/>
                  <a:pt x="140" y="119"/>
                  <a:pt x="137" y="122"/>
                </a:cubicBezTo>
                <a:cubicBezTo>
                  <a:pt x="137" y="122"/>
                  <a:pt x="137" y="123"/>
                  <a:pt x="136" y="123"/>
                </a:cubicBezTo>
                <a:close/>
                <a:moveTo>
                  <a:pt x="731" y="118"/>
                </a:moveTo>
                <a:cubicBezTo>
                  <a:pt x="730" y="118"/>
                  <a:pt x="730" y="118"/>
                  <a:pt x="730" y="118"/>
                </a:cubicBezTo>
                <a:cubicBezTo>
                  <a:pt x="727" y="115"/>
                  <a:pt x="724" y="113"/>
                  <a:pt x="721" y="110"/>
                </a:cubicBezTo>
                <a:cubicBezTo>
                  <a:pt x="720" y="110"/>
                  <a:pt x="720" y="109"/>
                  <a:pt x="720" y="108"/>
                </a:cubicBezTo>
                <a:cubicBezTo>
                  <a:pt x="721" y="107"/>
                  <a:pt x="722" y="107"/>
                  <a:pt x="723" y="108"/>
                </a:cubicBezTo>
                <a:cubicBezTo>
                  <a:pt x="726" y="110"/>
                  <a:pt x="729" y="113"/>
                  <a:pt x="732" y="116"/>
                </a:cubicBezTo>
                <a:cubicBezTo>
                  <a:pt x="732" y="116"/>
                  <a:pt x="732" y="117"/>
                  <a:pt x="732" y="118"/>
                </a:cubicBezTo>
                <a:cubicBezTo>
                  <a:pt x="731" y="118"/>
                  <a:pt x="731" y="118"/>
                  <a:pt x="731" y="118"/>
                </a:cubicBezTo>
                <a:close/>
                <a:moveTo>
                  <a:pt x="154" y="107"/>
                </a:moveTo>
                <a:cubicBezTo>
                  <a:pt x="154" y="107"/>
                  <a:pt x="153" y="106"/>
                  <a:pt x="153" y="106"/>
                </a:cubicBezTo>
                <a:cubicBezTo>
                  <a:pt x="152" y="105"/>
                  <a:pt x="153" y="104"/>
                  <a:pt x="153" y="104"/>
                </a:cubicBezTo>
                <a:cubicBezTo>
                  <a:pt x="156" y="101"/>
                  <a:pt x="159" y="99"/>
                  <a:pt x="162" y="96"/>
                </a:cubicBezTo>
                <a:cubicBezTo>
                  <a:pt x="163" y="96"/>
                  <a:pt x="164" y="96"/>
                  <a:pt x="165" y="96"/>
                </a:cubicBezTo>
                <a:cubicBezTo>
                  <a:pt x="165" y="97"/>
                  <a:pt x="165" y="98"/>
                  <a:pt x="164" y="99"/>
                </a:cubicBezTo>
                <a:cubicBezTo>
                  <a:pt x="161" y="101"/>
                  <a:pt x="158" y="104"/>
                  <a:pt x="155" y="106"/>
                </a:cubicBezTo>
                <a:cubicBezTo>
                  <a:pt x="155" y="106"/>
                  <a:pt x="154" y="107"/>
                  <a:pt x="154" y="107"/>
                </a:cubicBezTo>
                <a:close/>
                <a:moveTo>
                  <a:pt x="712" y="103"/>
                </a:moveTo>
                <a:cubicBezTo>
                  <a:pt x="712" y="103"/>
                  <a:pt x="712" y="103"/>
                  <a:pt x="712" y="102"/>
                </a:cubicBezTo>
                <a:cubicBezTo>
                  <a:pt x="708" y="100"/>
                  <a:pt x="705" y="97"/>
                  <a:pt x="702" y="95"/>
                </a:cubicBezTo>
                <a:cubicBezTo>
                  <a:pt x="702" y="94"/>
                  <a:pt x="701" y="93"/>
                  <a:pt x="702" y="93"/>
                </a:cubicBezTo>
                <a:cubicBezTo>
                  <a:pt x="702" y="92"/>
                  <a:pt x="703" y="92"/>
                  <a:pt x="704" y="92"/>
                </a:cubicBezTo>
                <a:cubicBezTo>
                  <a:pt x="707" y="95"/>
                  <a:pt x="710" y="97"/>
                  <a:pt x="713" y="100"/>
                </a:cubicBezTo>
                <a:cubicBezTo>
                  <a:pt x="714" y="101"/>
                  <a:pt x="714" y="102"/>
                  <a:pt x="714" y="102"/>
                </a:cubicBezTo>
                <a:cubicBezTo>
                  <a:pt x="713" y="103"/>
                  <a:pt x="713" y="103"/>
                  <a:pt x="712" y="103"/>
                </a:cubicBezTo>
                <a:close/>
                <a:moveTo>
                  <a:pt x="173" y="91"/>
                </a:moveTo>
                <a:cubicBezTo>
                  <a:pt x="172" y="91"/>
                  <a:pt x="172" y="91"/>
                  <a:pt x="172" y="91"/>
                </a:cubicBezTo>
                <a:cubicBezTo>
                  <a:pt x="171" y="90"/>
                  <a:pt x="171" y="89"/>
                  <a:pt x="172" y="89"/>
                </a:cubicBezTo>
                <a:cubicBezTo>
                  <a:pt x="175" y="86"/>
                  <a:pt x="178" y="84"/>
                  <a:pt x="182" y="82"/>
                </a:cubicBezTo>
                <a:cubicBezTo>
                  <a:pt x="182" y="81"/>
                  <a:pt x="183" y="81"/>
                  <a:pt x="184" y="82"/>
                </a:cubicBezTo>
                <a:cubicBezTo>
                  <a:pt x="184" y="83"/>
                  <a:pt x="184" y="84"/>
                  <a:pt x="183" y="84"/>
                </a:cubicBezTo>
                <a:cubicBezTo>
                  <a:pt x="180" y="86"/>
                  <a:pt x="177" y="89"/>
                  <a:pt x="174" y="91"/>
                </a:cubicBezTo>
                <a:cubicBezTo>
                  <a:pt x="173" y="91"/>
                  <a:pt x="173" y="91"/>
                  <a:pt x="173" y="91"/>
                </a:cubicBezTo>
                <a:close/>
                <a:moveTo>
                  <a:pt x="694" y="88"/>
                </a:moveTo>
                <a:cubicBezTo>
                  <a:pt x="693" y="88"/>
                  <a:pt x="693" y="88"/>
                  <a:pt x="693" y="88"/>
                </a:cubicBezTo>
                <a:cubicBezTo>
                  <a:pt x="689" y="85"/>
                  <a:pt x="686" y="83"/>
                  <a:pt x="683" y="81"/>
                </a:cubicBezTo>
                <a:cubicBezTo>
                  <a:pt x="682" y="80"/>
                  <a:pt x="682" y="79"/>
                  <a:pt x="683" y="79"/>
                </a:cubicBezTo>
                <a:cubicBezTo>
                  <a:pt x="683" y="78"/>
                  <a:pt x="684" y="78"/>
                  <a:pt x="685" y="78"/>
                </a:cubicBezTo>
                <a:cubicBezTo>
                  <a:pt x="688" y="80"/>
                  <a:pt x="691" y="83"/>
                  <a:pt x="694" y="85"/>
                </a:cubicBezTo>
                <a:cubicBezTo>
                  <a:pt x="695" y="86"/>
                  <a:pt x="695" y="87"/>
                  <a:pt x="695" y="87"/>
                </a:cubicBezTo>
                <a:cubicBezTo>
                  <a:pt x="694" y="88"/>
                  <a:pt x="694" y="88"/>
                  <a:pt x="694" y="88"/>
                </a:cubicBezTo>
                <a:close/>
                <a:moveTo>
                  <a:pt x="192" y="78"/>
                </a:moveTo>
                <a:cubicBezTo>
                  <a:pt x="192" y="78"/>
                  <a:pt x="191" y="77"/>
                  <a:pt x="191" y="77"/>
                </a:cubicBezTo>
                <a:cubicBezTo>
                  <a:pt x="191" y="76"/>
                  <a:pt x="191" y="75"/>
                  <a:pt x="191" y="75"/>
                </a:cubicBezTo>
                <a:cubicBezTo>
                  <a:pt x="195" y="73"/>
                  <a:pt x="198" y="70"/>
                  <a:pt x="201" y="68"/>
                </a:cubicBezTo>
                <a:cubicBezTo>
                  <a:pt x="202" y="68"/>
                  <a:pt x="203" y="68"/>
                  <a:pt x="204" y="69"/>
                </a:cubicBezTo>
                <a:cubicBezTo>
                  <a:pt x="204" y="69"/>
                  <a:pt x="204" y="70"/>
                  <a:pt x="203" y="71"/>
                </a:cubicBezTo>
                <a:cubicBezTo>
                  <a:pt x="200" y="73"/>
                  <a:pt x="196" y="75"/>
                  <a:pt x="193" y="77"/>
                </a:cubicBezTo>
                <a:cubicBezTo>
                  <a:pt x="193" y="77"/>
                  <a:pt x="193" y="78"/>
                  <a:pt x="192" y="78"/>
                </a:cubicBezTo>
                <a:close/>
                <a:moveTo>
                  <a:pt x="674" y="74"/>
                </a:moveTo>
                <a:cubicBezTo>
                  <a:pt x="674" y="74"/>
                  <a:pt x="673" y="74"/>
                  <a:pt x="673" y="74"/>
                </a:cubicBezTo>
                <a:cubicBezTo>
                  <a:pt x="670" y="72"/>
                  <a:pt x="666" y="70"/>
                  <a:pt x="663" y="67"/>
                </a:cubicBezTo>
                <a:cubicBezTo>
                  <a:pt x="662" y="67"/>
                  <a:pt x="662" y="66"/>
                  <a:pt x="662" y="65"/>
                </a:cubicBezTo>
                <a:cubicBezTo>
                  <a:pt x="663" y="65"/>
                  <a:pt x="664" y="64"/>
                  <a:pt x="665" y="65"/>
                </a:cubicBezTo>
                <a:cubicBezTo>
                  <a:pt x="668" y="67"/>
                  <a:pt x="671" y="69"/>
                  <a:pt x="675" y="71"/>
                </a:cubicBezTo>
                <a:cubicBezTo>
                  <a:pt x="675" y="72"/>
                  <a:pt x="676" y="73"/>
                  <a:pt x="675" y="73"/>
                </a:cubicBezTo>
                <a:cubicBezTo>
                  <a:pt x="675" y="74"/>
                  <a:pt x="674" y="74"/>
                  <a:pt x="674" y="74"/>
                </a:cubicBezTo>
                <a:close/>
                <a:moveTo>
                  <a:pt x="212" y="65"/>
                </a:moveTo>
                <a:cubicBezTo>
                  <a:pt x="212" y="65"/>
                  <a:pt x="211" y="64"/>
                  <a:pt x="211" y="64"/>
                </a:cubicBezTo>
                <a:cubicBezTo>
                  <a:pt x="211" y="63"/>
                  <a:pt x="211" y="62"/>
                  <a:pt x="212" y="62"/>
                </a:cubicBezTo>
                <a:cubicBezTo>
                  <a:pt x="215" y="60"/>
                  <a:pt x="219" y="58"/>
                  <a:pt x="222" y="56"/>
                </a:cubicBezTo>
                <a:cubicBezTo>
                  <a:pt x="223" y="55"/>
                  <a:pt x="224" y="56"/>
                  <a:pt x="224" y="56"/>
                </a:cubicBezTo>
                <a:cubicBezTo>
                  <a:pt x="225" y="57"/>
                  <a:pt x="224" y="58"/>
                  <a:pt x="224" y="58"/>
                </a:cubicBezTo>
                <a:cubicBezTo>
                  <a:pt x="220" y="60"/>
                  <a:pt x="217" y="62"/>
                  <a:pt x="213" y="64"/>
                </a:cubicBezTo>
                <a:cubicBezTo>
                  <a:pt x="213" y="65"/>
                  <a:pt x="213" y="65"/>
                  <a:pt x="212" y="65"/>
                </a:cubicBezTo>
                <a:close/>
                <a:moveTo>
                  <a:pt x="653" y="62"/>
                </a:moveTo>
                <a:cubicBezTo>
                  <a:pt x="653" y="62"/>
                  <a:pt x="653" y="61"/>
                  <a:pt x="653" y="61"/>
                </a:cubicBezTo>
                <a:cubicBezTo>
                  <a:pt x="649" y="59"/>
                  <a:pt x="646" y="57"/>
                  <a:pt x="642" y="55"/>
                </a:cubicBezTo>
                <a:cubicBezTo>
                  <a:pt x="642" y="55"/>
                  <a:pt x="641" y="54"/>
                  <a:pt x="642" y="53"/>
                </a:cubicBezTo>
                <a:cubicBezTo>
                  <a:pt x="642" y="53"/>
                  <a:pt x="643" y="52"/>
                  <a:pt x="644" y="53"/>
                </a:cubicBezTo>
                <a:cubicBezTo>
                  <a:pt x="647" y="55"/>
                  <a:pt x="651" y="57"/>
                  <a:pt x="654" y="59"/>
                </a:cubicBezTo>
                <a:cubicBezTo>
                  <a:pt x="655" y="59"/>
                  <a:pt x="655" y="60"/>
                  <a:pt x="655" y="61"/>
                </a:cubicBezTo>
                <a:cubicBezTo>
                  <a:pt x="654" y="61"/>
                  <a:pt x="654" y="62"/>
                  <a:pt x="653" y="62"/>
                </a:cubicBezTo>
                <a:close/>
                <a:moveTo>
                  <a:pt x="233" y="53"/>
                </a:moveTo>
                <a:cubicBezTo>
                  <a:pt x="233" y="53"/>
                  <a:pt x="232" y="53"/>
                  <a:pt x="232" y="52"/>
                </a:cubicBezTo>
                <a:cubicBezTo>
                  <a:pt x="232" y="51"/>
                  <a:pt x="232" y="50"/>
                  <a:pt x="233" y="50"/>
                </a:cubicBezTo>
                <a:cubicBezTo>
                  <a:pt x="236" y="48"/>
                  <a:pt x="240" y="46"/>
                  <a:pt x="243" y="45"/>
                </a:cubicBezTo>
                <a:cubicBezTo>
                  <a:pt x="244" y="44"/>
                  <a:pt x="245" y="45"/>
                  <a:pt x="245" y="45"/>
                </a:cubicBezTo>
                <a:cubicBezTo>
                  <a:pt x="246" y="46"/>
                  <a:pt x="245" y="47"/>
                  <a:pt x="245" y="47"/>
                </a:cubicBezTo>
                <a:cubicBezTo>
                  <a:pt x="241" y="49"/>
                  <a:pt x="238" y="51"/>
                  <a:pt x="234" y="53"/>
                </a:cubicBezTo>
                <a:cubicBezTo>
                  <a:pt x="234" y="53"/>
                  <a:pt x="234" y="53"/>
                  <a:pt x="233" y="53"/>
                </a:cubicBezTo>
                <a:close/>
                <a:moveTo>
                  <a:pt x="632" y="50"/>
                </a:moveTo>
                <a:cubicBezTo>
                  <a:pt x="632" y="50"/>
                  <a:pt x="632" y="50"/>
                  <a:pt x="632" y="50"/>
                </a:cubicBezTo>
                <a:cubicBezTo>
                  <a:pt x="628" y="48"/>
                  <a:pt x="624" y="46"/>
                  <a:pt x="621" y="45"/>
                </a:cubicBezTo>
                <a:cubicBezTo>
                  <a:pt x="620" y="44"/>
                  <a:pt x="620" y="43"/>
                  <a:pt x="620" y="43"/>
                </a:cubicBezTo>
                <a:cubicBezTo>
                  <a:pt x="621" y="42"/>
                  <a:pt x="621" y="42"/>
                  <a:pt x="622" y="42"/>
                </a:cubicBezTo>
                <a:cubicBezTo>
                  <a:pt x="626" y="44"/>
                  <a:pt x="629" y="45"/>
                  <a:pt x="633" y="47"/>
                </a:cubicBezTo>
                <a:cubicBezTo>
                  <a:pt x="634" y="48"/>
                  <a:pt x="634" y="48"/>
                  <a:pt x="634" y="49"/>
                </a:cubicBezTo>
                <a:cubicBezTo>
                  <a:pt x="633" y="50"/>
                  <a:pt x="633" y="50"/>
                  <a:pt x="632" y="50"/>
                </a:cubicBezTo>
                <a:close/>
                <a:moveTo>
                  <a:pt x="255" y="42"/>
                </a:moveTo>
                <a:cubicBezTo>
                  <a:pt x="254" y="42"/>
                  <a:pt x="254" y="42"/>
                  <a:pt x="253" y="41"/>
                </a:cubicBezTo>
                <a:cubicBezTo>
                  <a:pt x="253" y="41"/>
                  <a:pt x="253" y="40"/>
                  <a:pt x="254" y="39"/>
                </a:cubicBezTo>
                <a:cubicBezTo>
                  <a:pt x="258" y="38"/>
                  <a:pt x="261" y="36"/>
                  <a:pt x="265" y="35"/>
                </a:cubicBezTo>
                <a:cubicBezTo>
                  <a:pt x="266" y="34"/>
                  <a:pt x="267" y="35"/>
                  <a:pt x="267" y="35"/>
                </a:cubicBezTo>
                <a:cubicBezTo>
                  <a:pt x="267" y="36"/>
                  <a:pt x="267" y="37"/>
                  <a:pt x="266" y="37"/>
                </a:cubicBezTo>
                <a:cubicBezTo>
                  <a:pt x="263" y="39"/>
                  <a:pt x="259" y="41"/>
                  <a:pt x="255" y="42"/>
                </a:cubicBezTo>
                <a:cubicBezTo>
                  <a:pt x="255" y="42"/>
                  <a:pt x="255" y="42"/>
                  <a:pt x="255" y="42"/>
                </a:cubicBezTo>
                <a:close/>
                <a:moveTo>
                  <a:pt x="611" y="40"/>
                </a:moveTo>
                <a:cubicBezTo>
                  <a:pt x="610" y="40"/>
                  <a:pt x="610" y="40"/>
                  <a:pt x="610" y="40"/>
                </a:cubicBezTo>
                <a:cubicBezTo>
                  <a:pt x="606" y="38"/>
                  <a:pt x="603" y="36"/>
                  <a:pt x="599" y="35"/>
                </a:cubicBezTo>
                <a:cubicBezTo>
                  <a:pt x="598" y="35"/>
                  <a:pt x="598" y="34"/>
                  <a:pt x="598" y="33"/>
                </a:cubicBezTo>
                <a:cubicBezTo>
                  <a:pt x="598" y="32"/>
                  <a:pt x="599" y="32"/>
                  <a:pt x="600" y="32"/>
                </a:cubicBezTo>
                <a:cubicBezTo>
                  <a:pt x="604" y="34"/>
                  <a:pt x="608" y="35"/>
                  <a:pt x="611" y="37"/>
                </a:cubicBezTo>
                <a:cubicBezTo>
                  <a:pt x="612" y="37"/>
                  <a:pt x="612" y="38"/>
                  <a:pt x="612" y="39"/>
                </a:cubicBezTo>
                <a:cubicBezTo>
                  <a:pt x="612" y="39"/>
                  <a:pt x="611" y="40"/>
                  <a:pt x="611" y="40"/>
                </a:cubicBezTo>
                <a:close/>
                <a:moveTo>
                  <a:pt x="277" y="33"/>
                </a:moveTo>
                <a:cubicBezTo>
                  <a:pt x="276" y="33"/>
                  <a:pt x="276" y="33"/>
                  <a:pt x="275" y="32"/>
                </a:cubicBezTo>
                <a:cubicBezTo>
                  <a:pt x="275" y="31"/>
                  <a:pt x="275" y="30"/>
                  <a:pt x="276" y="30"/>
                </a:cubicBezTo>
                <a:cubicBezTo>
                  <a:pt x="280" y="29"/>
                  <a:pt x="284" y="27"/>
                  <a:pt x="288" y="26"/>
                </a:cubicBezTo>
                <a:cubicBezTo>
                  <a:pt x="288" y="26"/>
                  <a:pt x="289" y="26"/>
                  <a:pt x="289" y="27"/>
                </a:cubicBezTo>
                <a:cubicBezTo>
                  <a:pt x="290" y="27"/>
                  <a:pt x="289" y="28"/>
                  <a:pt x="289" y="29"/>
                </a:cubicBezTo>
                <a:cubicBezTo>
                  <a:pt x="285" y="30"/>
                  <a:pt x="281" y="31"/>
                  <a:pt x="277" y="33"/>
                </a:cubicBezTo>
                <a:cubicBezTo>
                  <a:pt x="277" y="33"/>
                  <a:pt x="277" y="33"/>
                  <a:pt x="277" y="33"/>
                </a:cubicBezTo>
                <a:close/>
                <a:moveTo>
                  <a:pt x="588" y="31"/>
                </a:moveTo>
                <a:cubicBezTo>
                  <a:pt x="588" y="31"/>
                  <a:pt x="588" y="31"/>
                  <a:pt x="588" y="31"/>
                </a:cubicBezTo>
                <a:cubicBezTo>
                  <a:pt x="584" y="29"/>
                  <a:pt x="580" y="28"/>
                  <a:pt x="576" y="26"/>
                </a:cubicBezTo>
                <a:cubicBezTo>
                  <a:pt x="576" y="26"/>
                  <a:pt x="575" y="25"/>
                  <a:pt x="576" y="25"/>
                </a:cubicBezTo>
                <a:cubicBezTo>
                  <a:pt x="576" y="24"/>
                  <a:pt x="577" y="23"/>
                  <a:pt x="577" y="24"/>
                </a:cubicBezTo>
                <a:cubicBezTo>
                  <a:pt x="581" y="25"/>
                  <a:pt x="585" y="26"/>
                  <a:pt x="589" y="28"/>
                </a:cubicBezTo>
                <a:cubicBezTo>
                  <a:pt x="590" y="28"/>
                  <a:pt x="590" y="29"/>
                  <a:pt x="590" y="30"/>
                </a:cubicBezTo>
                <a:cubicBezTo>
                  <a:pt x="589" y="30"/>
                  <a:pt x="589" y="31"/>
                  <a:pt x="588" y="31"/>
                </a:cubicBezTo>
                <a:close/>
                <a:moveTo>
                  <a:pt x="299" y="25"/>
                </a:moveTo>
                <a:cubicBezTo>
                  <a:pt x="299" y="25"/>
                  <a:pt x="298" y="24"/>
                  <a:pt x="298" y="24"/>
                </a:cubicBezTo>
                <a:cubicBezTo>
                  <a:pt x="298" y="23"/>
                  <a:pt x="298" y="22"/>
                  <a:pt x="299" y="22"/>
                </a:cubicBezTo>
                <a:cubicBezTo>
                  <a:pt x="303" y="21"/>
                  <a:pt x="307" y="19"/>
                  <a:pt x="310" y="18"/>
                </a:cubicBezTo>
                <a:cubicBezTo>
                  <a:pt x="311" y="18"/>
                  <a:pt x="312" y="18"/>
                  <a:pt x="312" y="19"/>
                </a:cubicBezTo>
                <a:cubicBezTo>
                  <a:pt x="312" y="20"/>
                  <a:pt x="312" y="21"/>
                  <a:pt x="311" y="21"/>
                </a:cubicBezTo>
                <a:cubicBezTo>
                  <a:pt x="307" y="22"/>
                  <a:pt x="304" y="23"/>
                  <a:pt x="300" y="25"/>
                </a:cubicBezTo>
                <a:cubicBezTo>
                  <a:pt x="300" y="25"/>
                  <a:pt x="300" y="25"/>
                  <a:pt x="299" y="25"/>
                </a:cubicBezTo>
                <a:close/>
                <a:moveTo>
                  <a:pt x="566" y="23"/>
                </a:moveTo>
                <a:cubicBezTo>
                  <a:pt x="565" y="23"/>
                  <a:pt x="565" y="23"/>
                  <a:pt x="565" y="23"/>
                </a:cubicBezTo>
                <a:cubicBezTo>
                  <a:pt x="561" y="22"/>
                  <a:pt x="557" y="20"/>
                  <a:pt x="554" y="19"/>
                </a:cubicBezTo>
                <a:cubicBezTo>
                  <a:pt x="553" y="19"/>
                  <a:pt x="552" y="18"/>
                  <a:pt x="553" y="17"/>
                </a:cubicBezTo>
                <a:cubicBezTo>
                  <a:pt x="553" y="17"/>
                  <a:pt x="554" y="16"/>
                  <a:pt x="554" y="16"/>
                </a:cubicBezTo>
                <a:cubicBezTo>
                  <a:pt x="558" y="18"/>
                  <a:pt x="562" y="19"/>
                  <a:pt x="566" y="20"/>
                </a:cubicBezTo>
                <a:cubicBezTo>
                  <a:pt x="567" y="20"/>
                  <a:pt x="567" y="21"/>
                  <a:pt x="567" y="22"/>
                </a:cubicBezTo>
                <a:cubicBezTo>
                  <a:pt x="567" y="22"/>
                  <a:pt x="566" y="23"/>
                  <a:pt x="566" y="23"/>
                </a:cubicBezTo>
                <a:close/>
                <a:moveTo>
                  <a:pt x="322" y="18"/>
                </a:moveTo>
                <a:cubicBezTo>
                  <a:pt x="322" y="18"/>
                  <a:pt x="321" y="17"/>
                  <a:pt x="321" y="17"/>
                </a:cubicBezTo>
                <a:cubicBezTo>
                  <a:pt x="321" y="16"/>
                  <a:pt x="321" y="15"/>
                  <a:pt x="322" y="15"/>
                </a:cubicBezTo>
                <a:cubicBezTo>
                  <a:pt x="326" y="14"/>
                  <a:pt x="330" y="13"/>
                  <a:pt x="334" y="12"/>
                </a:cubicBezTo>
                <a:cubicBezTo>
                  <a:pt x="334" y="12"/>
                  <a:pt x="335" y="12"/>
                  <a:pt x="335" y="13"/>
                </a:cubicBezTo>
                <a:cubicBezTo>
                  <a:pt x="336" y="14"/>
                  <a:pt x="335" y="15"/>
                  <a:pt x="334" y="15"/>
                </a:cubicBezTo>
                <a:cubicBezTo>
                  <a:pt x="330" y="16"/>
                  <a:pt x="327" y="17"/>
                  <a:pt x="323" y="18"/>
                </a:cubicBezTo>
                <a:cubicBezTo>
                  <a:pt x="323" y="18"/>
                  <a:pt x="322" y="18"/>
                  <a:pt x="322" y="18"/>
                </a:cubicBezTo>
                <a:close/>
                <a:moveTo>
                  <a:pt x="542" y="16"/>
                </a:moveTo>
                <a:cubicBezTo>
                  <a:pt x="542" y="16"/>
                  <a:pt x="542" y="16"/>
                  <a:pt x="542" y="16"/>
                </a:cubicBezTo>
                <a:cubicBezTo>
                  <a:pt x="538" y="15"/>
                  <a:pt x="534" y="14"/>
                  <a:pt x="530" y="13"/>
                </a:cubicBezTo>
                <a:cubicBezTo>
                  <a:pt x="530" y="13"/>
                  <a:pt x="529" y="12"/>
                  <a:pt x="529" y="12"/>
                </a:cubicBezTo>
                <a:cubicBezTo>
                  <a:pt x="530" y="11"/>
                  <a:pt x="530" y="10"/>
                  <a:pt x="531" y="11"/>
                </a:cubicBezTo>
                <a:cubicBezTo>
                  <a:pt x="535" y="11"/>
                  <a:pt x="539" y="12"/>
                  <a:pt x="543" y="13"/>
                </a:cubicBezTo>
                <a:cubicBezTo>
                  <a:pt x="544" y="14"/>
                  <a:pt x="544" y="14"/>
                  <a:pt x="544" y="15"/>
                </a:cubicBezTo>
                <a:cubicBezTo>
                  <a:pt x="544" y="16"/>
                  <a:pt x="543" y="16"/>
                  <a:pt x="542" y="16"/>
                </a:cubicBezTo>
                <a:close/>
                <a:moveTo>
                  <a:pt x="346" y="12"/>
                </a:moveTo>
                <a:cubicBezTo>
                  <a:pt x="345" y="12"/>
                  <a:pt x="344" y="12"/>
                  <a:pt x="344" y="11"/>
                </a:cubicBezTo>
                <a:cubicBezTo>
                  <a:pt x="344" y="10"/>
                  <a:pt x="345" y="10"/>
                  <a:pt x="345" y="9"/>
                </a:cubicBezTo>
                <a:cubicBezTo>
                  <a:pt x="349" y="9"/>
                  <a:pt x="353" y="8"/>
                  <a:pt x="357" y="7"/>
                </a:cubicBezTo>
                <a:cubicBezTo>
                  <a:pt x="358" y="7"/>
                  <a:pt x="359" y="7"/>
                  <a:pt x="359" y="8"/>
                </a:cubicBezTo>
                <a:cubicBezTo>
                  <a:pt x="359" y="9"/>
                  <a:pt x="359" y="10"/>
                  <a:pt x="358" y="10"/>
                </a:cubicBezTo>
                <a:cubicBezTo>
                  <a:pt x="354" y="11"/>
                  <a:pt x="350" y="11"/>
                  <a:pt x="346" y="12"/>
                </a:cubicBezTo>
                <a:cubicBezTo>
                  <a:pt x="346" y="12"/>
                  <a:pt x="346" y="12"/>
                  <a:pt x="346" y="12"/>
                </a:cubicBezTo>
                <a:close/>
                <a:moveTo>
                  <a:pt x="519" y="11"/>
                </a:moveTo>
                <a:cubicBezTo>
                  <a:pt x="519" y="11"/>
                  <a:pt x="519" y="11"/>
                  <a:pt x="519" y="11"/>
                </a:cubicBezTo>
                <a:cubicBezTo>
                  <a:pt x="515" y="10"/>
                  <a:pt x="511" y="10"/>
                  <a:pt x="507" y="9"/>
                </a:cubicBezTo>
                <a:cubicBezTo>
                  <a:pt x="506" y="9"/>
                  <a:pt x="506" y="8"/>
                  <a:pt x="506" y="7"/>
                </a:cubicBezTo>
                <a:cubicBezTo>
                  <a:pt x="506" y="6"/>
                  <a:pt x="507" y="6"/>
                  <a:pt x="507" y="6"/>
                </a:cubicBezTo>
                <a:cubicBezTo>
                  <a:pt x="511" y="7"/>
                  <a:pt x="515" y="7"/>
                  <a:pt x="519" y="8"/>
                </a:cubicBezTo>
                <a:cubicBezTo>
                  <a:pt x="520" y="8"/>
                  <a:pt x="521" y="9"/>
                  <a:pt x="521" y="10"/>
                </a:cubicBezTo>
                <a:cubicBezTo>
                  <a:pt x="520" y="11"/>
                  <a:pt x="520" y="11"/>
                  <a:pt x="519" y="11"/>
                </a:cubicBezTo>
                <a:close/>
                <a:moveTo>
                  <a:pt x="369" y="8"/>
                </a:moveTo>
                <a:cubicBezTo>
                  <a:pt x="369" y="8"/>
                  <a:pt x="368" y="8"/>
                  <a:pt x="368" y="7"/>
                </a:cubicBezTo>
                <a:cubicBezTo>
                  <a:pt x="368" y="6"/>
                  <a:pt x="368" y="5"/>
                  <a:pt x="369" y="5"/>
                </a:cubicBezTo>
                <a:cubicBezTo>
                  <a:pt x="373" y="4"/>
                  <a:pt x="377" y="4"/>
                  <a:pt x="381" y="3"/>
                </a:cubicBezTo>
                <a:cubicBezTo>
                  <a:pt x="382" y="3"/>
                  <a:pt x="383" y="4"/>
                  <a:pt x="383" y="5"/>
                </a:cubicBezTo>
                <a:cubicBezTo>
                  <a:pt x="383" y="6"/>
                  <a:pt x="382" y="6"/>
                  <a:pt x="381" y="6"/>
                </a:cubicBezTo>
                <a:cubicBezTo>
                  <a:pt x="377" y="7"/>
                  <a:pt x="373" y="7"/>
                  <a:pt x="370" y="8"/>
                </a:cubicBezTo>
                <a:cubicBezTo>
                  <a:pt x="369" y="8"/>
                  <a:pt x="369" y="8"/>
                  <a:pt x="369" y="8"/>
                </a:cubicBezTo>
                <a:close/>
                <a:moveTo>
                  <a:pt x="495" y="7"/>
                </a:moveTo>
                <a:cubicBezTo>
                  <a:pt x="495" y="7"/>
                  <a:pt x="495" y="7"/>
                  <a:pt x="495" y="7"/>
                </a:cubicBezTo>
                <a:cubicBezTo>
                  <a:pt x="491" y="7"/>
                  <a:pt x="487" y="6"/>
                  <a:pt x="483" y="6"/>
                </a:cubicBezTo>
                <a:cubicBezTo>
                  <a:pt x="482" y="6"/>
                  <a:pt x="482" y="5"/>
                  <a:pt x="482" y="4"/>
                </a:cubicBezTo>
                <a:cubicBezTo>
                  <a:pt x="482" y="3"/>
                  <a:pt x="483" y="3"/>
                  <a:pt x="484" y="3"/>
                </a:cubicBezTo>
                <a:cubicBezTo>
                  <a:pt x="488" y="3"/>
                  <a:pt x="492" y="4"/>
                  <a:pt x="496" y="4"/>
                </a:cubicBezTo>
                <a:cubicBezTo>
                  <a:pt x="496" y="4"/>
                  <a:pt x="497" y="5"/>
                  <a:pt x="497" y="6"/>
                </a:cubicBezTo>
                <a:cubicBezTo>
                  <a:pt x="497" y="7"/>
                  <a:pt x="496" y="7"/>
                  <a:pt x="495" y="7"/>
                </a:cubicBezTo>
                <a:close/>
                <a:moveTo>
                  <a:pt x="393" y="5"/>
                </a:moveTo>
                <a:cubicBezTo>
                  <a:pt x="392" y="5"/>
                  <a:pt x="392" y="5"/>
                  <a:pt x="392" y="4"/>
                </a:cubicBezTo>
                <a:cubicBezTo>
                  <a:pt x="392" y="3"/>
                  <a:pt x="392" y="2"/>
                  <a:pt x="393" y="2"/>
                </a:cubicBezTo>
                <a:cubicBezTo>
                  <a:pt x="397" y="2"/>
                  <a:pt x="401" y="1"/>
                  <a:pt x="405" y="1"/>
                </a:cubicBezTo>
                <a:cubicBezTo>
                  <a:pt x="406" y="1"/>
                  <a:pt x="406" y="2"/>
                  <a:pt x="407" y="2"/>
                </a:cubicBezTo>
                <a:cubicBezTo>
                  <a:pt x="407" y="3"/>
                  <a:pt x="406" y="4"/>
                  <a:pt x="405" y="4"/>
                </a:cubicBezTo>
                <a:cubicBezTo>
                  <a:pt x="401" y="4"/>
                  <a:pt x="397" y="5"/>
                  <a:pt x="393" y="5"/>
                </a:cubicBezTo>
                <a:cubicBezTo>
                  <a:pt x="393" y="5"/>
                  <a:pt x="393" y="5"/>
                  <a:pt x="393" y="5"/>
                </a:cubicBezTo>
                <a:close/>
                <a:moveTo>
                  <a:pt x="472" y="5"/>
                </a:moveTo>
                <a:cubicBezTo>
                  <a:pt x="471" y="5"/>
                  <a:pt x="471" y="5"/>
                  <a:pt x="471" y="4"/>
                </a:cubicBezTo>
                <a:cubicBezTo>
                  <a:pt x="467" y="4"/>
                  <a:pt x="463" y="4"/>
                  <a:pt x="459" y="4"/>
                </a:cubicBezTo>
                <a:cubicBezTo>
                  <a:pt x="459" y="4"/>
                  <a:pt x="458" y="3"/>
                  <a:pt x="458" y="2"/>
                </a:cubicBezTo>
                <a:cubicBezTo>
                  <a:pt x="458" y="1"/>
                  <a:pt x="459" y="1"/>
                  <a:pt x="460" y="1"/>
                </a:cubicBezTo>
                <a:cubicBezTo>
                  <a:pt x="464" y="1"/>
                  <a:pt x="468" y="1"/>
                  <a:pt x="472" y="2"/>
                </a:cubicBezTo>
                <a:cubicBezTo>
                  <a:pt x="472" y="2"/>
                  <a:pt x="473" y="2"/>
                  <a:pt x="473" y="3"/>
                </a:cubicBezTo>
                <a:cubicBezTo>
                  <a:pt x="473" y="4"/>
                  <a:pt x="472" y="5"/>
                  <a:pt x="472" y="5"/>
                </a:cubicBezTo>
                <a:close/>
                <a:moveTo>
                  <a:pt x="417" y="3"/>
                </a:moveTo>
                <a:cubicBezTo>
                  <a:pt x="416" y="3"/>
                  <a:pt x="416" y="3"/>
                  <a:pt x="416" y="2"/>
                </a:cubicBezTo>
                <a:cubicBezTo>
                  <a:pt x="416" y="1"/>
                  <a:pt x="416" y="0"/>
                  <a:pt x="417" y="0"/>
                </a:cubicBezTo>
                <a:cubicBezTo>
                  <a:pt x="421" y="0"/>
                  <a:pt x="425" y="0"/>
                  <a:pt x="429" y="0"/>
                </a:cubicBezTo>
                <a:cubicBezTo>
                  <a:pt x="430" y="0"/>
                  <a:pt x="430" y="1"/>
                  <a:pt x="431" y="2"/>
                </a:cubicBezTo>
                <a:cubicBezTo>
                  <a:pt x="431" y="2"/>
                  <a:pt x="430" y="3"/>
                  <a:pt x="429" y="3"/>
                </a:cubicBezTo>
                <a:cubicBezTo>
                  <a:pt x="425" y="3"/>
                  <a:pt x="421" y="3"/>
                  <a:pt x="417" y="3"/>
                </a:cubicBezTo>
                <a:cubicBezTo>
                  <a:pt x="417" y="3"/>
                  <a:pt x="417" y="3"/>
                  <a:pt x="417" y="3"/>
                </a:cubicBezTo>
                <a:close/>
                <a:moveTo>
                  <a:pt x="448" y="3"/>
                </a:moveTo>
                <a:cubicBezTo>
                  <a:pt x="448" y="3"/>
                  <a:pt x="448" y="3"/>
                  <a:pt x="448" y="3"/>
                </a:cubicBezTo>
                <a:cubicBezTo>
                  <a:pt x="444" y="3"/>
                  <a:pt x="440" y="3"/>
                  <a:pt x="436" y="3"/>
                </a:cubicBezTo>
                <a:cubicBezTo>
                  <a:pt x="435" y="3"/>
                  <a:pt x="434" y="2"/>
                  <a:pt x="434" y="2"/>
                </a:cubicBezTo>
                <a:cubicBezTo>
                  <a:pt x="434" y="1"/>
                  <a:pt x="435" y="0"/>
                  <a:pt x="436" y="0"/>
                </a:cubicBezTo>
                <a:cubicBezTo>
                  <a:pt x="440" y="0"/>
                  <a:pt x="444" y="0"/>
                  <a:pt x="448" y="0"/>
                </a:cubicBezTo>
                <a:cubicBezTo>
                  <a:pt x="448" y="0"/>
                  <a:pt x="449" y="1"/>
                  <a:pt x="449" y="2"/>
                </a:cubicBezTo>
                <a:cubicBezTo>
                  <a:pt x="449" y="3"/>
                  <a:pt x="448" y="3"/>
                  <a:pt x="448" y="3"/>
                </a:cubicBez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7741716" y="5633566"/>
            <a:ext cx="220662" cy="2206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7962379" y="5235104"/>
            <a:ext cx="393700" cy="3984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8208441" y="4582641"/>
            <a:ext cx="563562" cy="563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8157641" y="3636491"/>
            <a:ext cx="749300" cy="750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754416" y="2634779"/>
            <a:ext cx="911225" cy="9159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6627291" y="1828329"/>
            <a:ext cx="1139825" cy="1141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5028679" y="1837854"/>
            <a:ext cx="1370012" cy="13700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1149157" y="2601138"/>
            <a:ext cx="388937" cy="3905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1161857" y="3967976"/>
            <a:ext cx="388937" cy="3905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1152332" y="3326626"/>
            <a:ext cx="385762" cy="3905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1157095" y="4629963"/>
            <a:ext cx="385762" cy="3905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400256" y="5373216"/>
            <a:ext cx="262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570103" y="2546182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570103" y="3265015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570103" y="391112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570103" y="4582641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859390" y="4572034"/>
            <a:ext cx="262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949803" y="3703469"/>
            <a:ext cx="262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724379" y="2769006"/>
            <a:ext cx="262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819577" y="1869028"/>
            <a:ext cx="262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5496418" y="2199696"/>
            <a:ext cx="455566" cy="64632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1</a:t>
            </a:r>
            <a:endParaRPr kumimoji="1"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969420" y="2070315"/>
            <a:ext cx="455566" cy="64632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</a:t>
            </a:r>
            <a:endParaRPr kumimoji="1"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039532" y="2846023"/>
            <a:ext cx="394652" cy="5232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3</a:t>
            </a:r>
            <a:endParaRPr kumimoji="1" lang="zh-CN" altLang="en-US" sz="2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364621" y="3840496"/>
            <a:ext cx="335340" cy="40010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4</a:t>
            </a:r>
            <a:endParaRPr kumimoji="1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350260" y="4705887"/>
            <a:ext cx="304884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5</a:t>
            </a:r>
            <a:endParaRPr kumimoji="1"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027110" y="5301510"/>
            <a:ext cx="274426" cy="27699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6</a:t>
            </a:r>
            <a:endParaRPr kumimoji="1"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5657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7231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80644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4901" y="675620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7"/>
          <p:cNvSpPr/>
          <p:nvPr/>
        </p:nvSpPr>
        <p:spPr bwMode="auto">
          <a:xfrm>
            <a:off x="4089400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77"/>
          <p:cNvSpPr/>
          <p:nvPr/>
        </p:nvSpPr>
        <p:spPr bwMode="auto">
          <a:xfrm>
            <a:off x="7992919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5"/>
          <p:cNvSpPr/>
          <p:nvPr/>
        </p:nvSpPr>
        <p:spPr bwMode="auto">
          <a:xfrm>
            <a:off x="4624388" y="3273425"/>
            <a:ext cx="1644650" cy="1806575"/>
          </a:xfrm>
          <a:custGeom>
            <a:avLst/>
            <a:gdLst>
              <a:gd name="T0" fmla="*/ 388 w 388"/>
              <a:gd name="T1" fmla="*/ 426 h 426"/>
              <a:gd name="T2" fmla="*/ 336 w 388"/>
              <a:gd name="T3" fmla="*/ 426 h 426"/>
              <a:gd name="T4" fmla="*/ 336 w 388"/>
              <a:gd name="T5" fmla="*/ 287 h 426"/>
              <a:gd name="T6" fmla="*/ 277 w 388"/>
              <a:gd name="T7" fmla="*/ 230 h 426"/>
              <a:gd name="T8" fmla="*/ 99 w 388"/>
              <a:gd name="T9" fmla="*/ 230 h 426"/>
              <a:gd name="T10" fmla="*/ 0 w 388"/>
              <a:gd name="T11" fmla="*/ 132 h 426"/>
              <a:gd name="T12" fmla="*/ 0 w 388"/>
              <a:gd name="T13" fmla="*/ 131 h 426"/>
              <a:gd name="T14" fmla="*/ 0 w 388"/>
              <a:gd name="T15" fmla="*/ 0 h 426"/>
              <a:gd name="T16" fmla="*/ 52 w 388"/>
              <a:gd name="T17" fmla="*/ 0 h 426"/>
              <a:gd name="T18" fmla="*/ 52 w 388"/>
              <a:gd name="T19" fmla="*/ 130 h 426"/>
              <a:gd name="T20" fmla="*/ 60 w 388"/>
              <a:gd name="T21" fmla="*/ 156 h 426"/>
              <a:gd name="T22" fmla="*/ 99 w 388"/>
              <a:gd name="T23" fmla="*/ 178 h 426"/>
              <a:gd name="T24" fmla="*/ 280 w 388"/>
              <a:gd name="T25" fmla="*/ 178 h 426"/>
              <a:gd name="T26" fmla="*/ 282 w 388"/>
              <a:gd name="T27" fmla="*/ 178 h 426"/>
              <a:gd name="T28" fmla="*/ 388 w 388"/>
              <a:gd name="T29" fmla="*/ 287 h 426"/>
              <a:gd name="T30" fmla="*/ 388 w 388"/>
              <a:gd name="T31" fmla="*/ 426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8" h="426">
                <a:moveTo>
                  <a:pt x="388" y="426"/>
                </a:moveTo>
                <a:cubicBezTo>
                  <a:pt x="336" y="426"/>
                  <a:pt x="336" y="426"/>
                  <a:pt x="336" y="426"/>
                </a:cubicBezTo>
                <a:cubicBezTo>
                  <a:pt x="336" y="287"/>
                  <a:pt x="336" y="287"/>
                  <a:pt x="336" y="287"/>
                </a:cubicBezTo>
                <a:cubicBezTo>
                  <a:pt x="336" y="241"/>
                  <a:pt x="287" y="231"/>
                  <a:pt x="277" y="230"/>
                </a:cubicBezTo>
                <a:cubicBezTo>
                  <a:pt x="99" y="230"/>
                  <a:pt x="99" y="230"/>
                  <a:pt x="99" y="230"/>
                </a:cubicBezTo>
                <a:cubicBezTo>
                  <a:pt x="29" y="230"/>
                  <a:pt x="1" y="171"/>
                  <a:pt x="0" y="132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0"/>
                  <a:pt x="0" y="0"/>
                  <a:pt x="0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30"/>
                  <a:pt x="52" y="130"/>
                  <a:pt x="52" y="130"/>
                </a:cubicBezTo>
                <a:cubicBezTo>
                  <a:pt x="53" y="132"/>
                  <a:pt x="54" y="145"/>
                  <a:pt x="60" y="156"/>
                </a:cubicBezTo>
                <a:cubicBezTo>
                  <a:pt x="68" y="171"/>
                  <a:pt x="81" y="178"/>
                  <a:pt x="99" y="178"/>
                </a:cubicBezTo>
                <a:cubicBezTo>
                  <a:pt x="280" y="178"/>
                  <a:pt x="280" y="178"/>
                  <a:pt x="280" y="178"/>
                </a:cubicBezTo>
                <a:cubicBezTo>
                  <a:pt x="282" y="178"/>
                  <a:pt x="282" y="178"/>
                  <a:pt x="282" y="178"/>
                </a:cubicBezTo>
                <a:cubicBezTo>
                  <a:pt x="319" y="182"/>
                  <a:pt x="388" y="210"/>
                  <a:pt x="388" y="287"/>
                </a:cubicBezTo>
                <a:lnTo>
                  <a:pt x="388" y="4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6"/>
          <p:cNvSpPr/>
          <p:nvPr/>
        </p:nvSpPr>
        <p:spPr bwMode="auto">
          <a:xfrm>
            <a:off x="6048376" y="2938463"/>
            <a:ext cx="1646238" cy="2620963"/>
          </a:xfrm>
          <a:custGeom>
            <a:avLst/>
            <a:gdLst>
              <a:gd name="T0" fmla="*/ 52 w 388"/>
              <a:gd name="T1" fmla="*/ 618 h 618"/>
              <a:gd name="T2" fmla="*/ 0 w 388"/>
              <a:gd name="T3" fmla="*/ 618 h 618"/>
              <a:gd name="T4" fmla="*/ 0 w 388"/>
              <a:gd name="T5" fmla="*/ 295 h 618"/>
              <a:gd name="T6" fmla="*/ 13 w 388"/>
              <a:gd name="T7" fmla="*/ 247 h 618"/>
              <a:gd name="T8" fmla="*/ 99 w 388"/>
              <a:gd name="T9" fmla="*/ 196 h 618"/>
              <a:gd name="T10" fmla="*/ 281 w 388"/>
              <a:gd name="T11" fmla="*/ 196 h 618"/>
              <a:gd name="T12" fmla="*/ 320 w 388"/>
              <a:gd name="T13" fmla="*/ 188 h 618"/>
              <a:gd name="T14" fmla="*/ 336 w 388"/>
              <a:gd name="T15" fmla="*/ 139 h 618"/>
              <a:gd name="T16" fmla="*/ 336 w 388"/>
              <a:gd name="T17" fmla="*/ 0 h 618"/>
              <a:gd name="T18" fmla="*/ 388 w 388"/>
              <a:gd name="T19" fmla="*/ 0 h 618"/>
              <a:gd name="T20" fmla="*/ 388 w 388"/>
              <a:gd name="T21" fmla="*/ 139 h 618"/>
              <a:gd name="T22" fmla="*/ 353 w 388"/>
              <a:gd name="T23" fmla="*/ 228 h 618"/>
              <a:gd name="T24" fmla="*/ 277 w 388"/>
              <a:gd name="T25" fmla="*/ 249 h 618"/>
              <a:gd name="T26" fmla="*/ 99 w 388"/>
              <a:gd name="T27" fmla="*/ 249 h 618"/>
              <a:gd name="T28" fmla="*/ 60 w 388"/>
              <a:gd name="T29" fmla="*/ 270 h 618"/>
              <a:gd name="T30" fmla="*/ 52 w 388"/>
              <a:gd name="T31" fmla="*/ 296 h 618"/>
              <a:gd name="T32" fmla="*/ 52 w 388"/>
              <a:gd name="T33" fmla="*/ 618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88" h="618">
                <a:moveTo>
                  <a:pt x="52" y="618"/>
                </a:moveTo>
                <a:cubicBezTo>
                  <a:pt x="0" y="618"/>
                  <a:pt x="0" y="618"/>
                  <a:pt x="0" y="618"/>
                </a:cubicBezTo>
                <a:cubicBezTo>
                  <a:pt x="0" y="295"/>
                  <a:pt x="0" y="295"/>
                  <a:pt x="0" y="295"/>
                </a:cubicBezTo>
                <a:cubicBezTo>
                  <a:pt x="0" y="292"/>
                  <a:pt x="1" y="270"/>
                  <a:pt x="13" y="247"/>
                </a:cubicBezTo>
                <a:cubicBezTo>
                  <a:pt x="30" y="214"/>
                  <a:pt x="61" y="196"/>
                  <a:pt x="99" y="196"/>
                </a:cubicBezTo>
                <a:cubicBezTo>
                  <a:pt x="281" y="196"/>
                  <a:pt x="281" y="196"/>
                  <a:pt x="281" y="196"/>
                </a:cubicBezTo>
                <a:cubicBezTo>
                  <a:pt x="281" y="196"/>
                  <a:pt x="304" y="198"/>
                  <a:pt x="320" y="188"/>
                </a:cubicBezTo>
                <a:cubicBezTo>
                  <a:pt x="332" y="180"/>
                  <a:pt x="336" y="163"/>
                  <a:pt x="336" y="139"/>
                </a:cubicBezTo>
                <a:cubicBezTo>
                  <a:pt x="336" y="0"/>
                  <a:pt x="336" y="0"/>
                  <a:pt x="336" y="0"/>
                </a:cubicBezTo>
                <a:cubicBezTo>
                  <a:pt x="388" y="0"/>
                  <a:pt x="388" y="0"/>
                  <a:pt x="388" y="0"/>
                </a:cubicBezTo>
                <a:cubicBezTo>
                  <a:pt x="388" y="139"/>
                  <a:pt x="388" y="139"/>
                  <a:pt x="388" y="139"/>
                </a:cubicBezTo>
                <a:cubicBezTo>
                  <a:pt x="388" y="179"/>
                  <a:pt x="377" y="209"/>
                  <a:pt x="353" y="228"/>
                </a:cubicBezTo>
                <a:cubicBezTo>
                  <a:pt x="324" y="253"/>
                  <a:pt x="288" y="250"/>
                  <a:pt x="277" y="249"/>
                </a:cubicBezTo>
                <a:cubicBezTo>
                  <a:pt x="99" y="249"/>
                  <a:pt x="99" y="249"/>
                  <a:pt x="99" y="249"/>
                </a:cubicBezTo>
                <a:cubicBezTo>
                  <a:pt x="81" y="249"/>
                  <a:pt x="68" y="255"/>
                  <a:pt x="60" y="270"/>
                </a:cubicBezTo>
                <a:cubicBezTo>
                  <a:pt x="54" y="282"/>
                  <a:pt x="53" y="294"/>
                  <a:pt x="52" y="296"/>
                </a:cubicBezTo>
                <a:lnTo>
                  <a:pt x="52" y="61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7"/>
          <p:cNvSpPr/>
          <p:nvPr/>
        </p:nvSpPr>
        <p:spPr bwMode="auto">
          <a:xfrm>
            <a:off x="6048376" y="4249738"/>
            <a:ext cx="1646238" cy="2620963"/>
          </a:xfrm>
          <a:custGeom>
            <a:avLst/>
            <a:gdLst>
              <a:gd name="T0" fmla="*/ 52 w 388"/>
              <a:gd name="T1" fmla="*/ 618 h 618"/>
              <a:gd name="T2" fmla="*/ 0 w 388"/>
              <a:gd name="T3" fmla="*/ 618 h 618"/>
              <a:gd name="T4" fmla="*/ 0 w 388"/>
              <a:gd name="T5" fmla="*/ 295 h 618"/>
              <a:gd name="T6" fmla="*/ 13 w 388"/>
              <a:gd name="T7" fmla="*/ 247 h 618"/>
              <a:gd name="T8" fmla="*/ 99 w 388"/>
              <a:gd name="T9" fmla="*/ 196 h 618"/>
              <a:gd name="T10" fmla="*/ 281 w 388"/>
              <a:gd name="T11" fmla="*/ 196 h 618"/>
              <a:gd name="T12" fmla="*/ 320 w 388"/>
              <a:gd name="T13" fmla="*/ 188 h 618"/>
              <a:gd name="T14" fmla="*/ 336 w 388"/>
              <a:gd name="T15" fmla="*/ 139 h 618"/>
              <a:gd name="T16" fmla="*/ 336 w 388"/>
              <a:gd name="T17" fmla="*/ 0 h 618"/>
              <a:gd name="T18" fmla="*/ 388 w 388"/>
              <a:gd name="T19" fmla="*/ 0 h 618"/>
              <a:gd name="T20" fmla="*/ 388 w 388"/>
              <a:gd name="T21" fmla="*/ 139 h 618"/>
              <a:gd name="T22" fmla="*/ 353 w 388"/>
              <a:gd name="T23" fmla="*/ 228 h 618"/>
              <a:gd name="T24" fmla="*/ 277 w 388"/>
              <a:gd name="T25" fmla="*/ 249 h 618"/>
              <a:gd name="T26" fmla="*/ 99 w 388"/>
              <a:gd name="T27" fmla="*/ 249 h 618"/>
              <a:gd name="T28" fmla="*/ 60 w 388"/>
              <a:gd name="T29" fmla="*/ 270 h 618"/>
              <a:gd name="T30" fmla="*/ 52 w 388"/>
              <a:gd name="T31" fmla="*/ 296 h 618"/>
              <a:gd name="T32" fmla="*/ 52 w 388"/>
              <a:gd name="T33" fmla="*/ 618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88" h="618">
                <a:moveTo>
                  <a:pt x="52" y="618"/>
                </a:moveTo>
                <a:cubicBezTo>
                  <a:pt x="0" y="618"/>
                  <a:pt x="0" y="618"/>
                  <a:pt x="0" y="618"/>
                </a:cubicBezTo>
                <a:cubicBezTo>
                  <a:pt x="0" y="295"/>
                  <a:pt x="0" y="295"/>
                  <a:pt x="0" y="295"/>
                </a:cubicBezTo>
                <a:cubicBezTo>
                  <a:pt x="0" y="292"/>
                  <a:pt x="1" y="270"/>
                  <a:pt x="13" y="247"/>
                </a:cubicBezTo>
                <a:cubicBezTo>
                  <a:pt x="30" y="214"/>
                  <a:pt x="61" y="196"/>
                  <a:pt x="99" y="196"/>
                </a:cubicBezTo>
                <a:cubicBezTo>
                  <a:pt x="281" y="196"/>
                  <a:pt x="281" y="196"/>
                  <a:pt x="281" y="196"/>
                </a:cubicBezTo>
                <a:cubicBezTo>
                  <a:pt x="281" y="196"/>
                  <a:pt x="305" y="198"/>
                  <a:pt x="320" y="188"/>
                </a:cubicBezTo>
                <a:cubicBezTo>
                  <a:pt x="332" y="180"/>
                  <a:pt x="336" y="162"/>
                  <a:pt x="336" y="139"/>
                </a:cubicBezTo>
                <a:cubicBezTo>
                  <a:pt x="336" y="0"/>
                  <a:pt x="336" y="0"/>
                  <a:pt x="336" y="0"/>
                </a:cubicBezTo>
                <a:cubicBezTo>
                  <a:pt x="388" y="0"/>
                  <a:pt x="388" y="0"/>
                  <a:pt x="388" y="0"/>
                </a:cubicBezTo>
                <a:cubicBezTo>
                  <a:pt x="388" y="139"/>
                  <a:pt x="388" y="139"/>
                  <a:pt x="388" y="139"/>
                </a:cubicBezTo>
                <a:cubicBezTo>
                  <a:pt x="388" y="179"/>
                  <a:pt x="377" y="209"/>
                  <a:pt x="353" y="228"/>
                </a:cubicBezTo>
                <a:cubicBezTo>
                  <a:pt x="324" y="253"/>
                  <a:pt x="288" y="250"/>
                  <a:pt x="277" y="249"/>
                </a:cubicBezTo>
                <a:cubicBezTo>
                  <a:pt x="99" y="249"/>
                  <a:pt x="99" y="249"/>
                  <a:pt x="99" y="249"/>
                </a:cubicBezTo>
                <a:cubicBezTo>
                  <a:pt x="81" y="249"/>
                  <a:pt x="68" y="255"/>
                  <a:pt x="60" y="270"/>
                </a:cubicBezTo>
                <a:cubicBezTo>
                  <a:pt x="54" y="281"/>
                  <a:pt x="53" y="294"/>
                  <a:pt x="52" y="296"/>
                </a:cubicBezTo>
                <a:lnTo>
                  <a:pt x="52" y="6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8"/>
          <p:cNvSpPr/>
          <p:nvPr/>
        </p:nvSpPr>
        <p:spPr bwMode="auto">
          <a:xfrm>
            <a:off x="4624388" y="4749800"/>
            <a:ext cx="1644650" cy="2120900"/>
          </a:xfrm>
          <a:custGeom>
            <a:avLst/>
            <a:gdLst>
              <a:gd name="T0" fmla="*/ 388 w 388"/>
              <a:gd name="T1" fmla="*/ 500 h 500"/>
              <a:gd name="T2" fmla="*/ 336 w 388"/>
              <a:gd name="T3" fmla="*/ 500 h 500"/>
              <a:gd name="T4" fmla="*/ 336 w 388"/>
              <a:gd name="T5" fmla="*/ 287 h 500"/>
              <a:gd name="T6" fmla="*/ 277 w 388"/>
              <a:gd name="T7" fmla="*/ 230 h 500"/>
              <a:gd name="T8" fmla="*/ 99 w 388"/>
              <a:gd name="T9" fmla="*/ 230 h 500"/>
              <a:gd name="T10" fmla="*/ 0 w 388"/>
              <a:gd name="T11" fmla="*/ 132 h 500"/>
              <a:gd name="T12" fmla="*/ 0 w 388"/>
              <a:gd name="T13" fmla="*/ 131 h 500"/>
              <a:gd name="T14" fmla="*/ 0 w 388"/>
              <a:gd name="T15" fmla="*/ 0 h 500"/>
              <a:gd name="T16" fmla="*/ 52 w 388"/>
              <a:gd name="T17" fmla="*/ 0 h 500"/>
              <a:gd name="T18" fmla="*/ 52 w 388"/>
              <a:gd name="T19" fmla="*/ 130 h 500"/>
              <a:gd name="T20" fmla="*/ 60 w 388"/>
              <a:gd name="T21" fmla="*/ 157 h 500"/>
              <a:gd name="T22" fmla="*/ 99 w 388"/>
              <a:gd name="T23" fmla="*/ 178 h 500"/>
              <a:gd name="T24" fmla="*/ 280 w 388"/>
              <a:gd name="T25" fmla="*/ 178 h 500"/>
              <a:gd name="T26" fmla="*/ 282 w 388"/>
              <a:gd name="T27" fmla="*/ 178 h 500"/>
              <a:gd name="T28" fmla="*/ 388 w 388"/>
              <a:gd name="T29" fmla="*/ 287 h 500"/>
              <a:gd name="T30" fmla="*/ 388 w 388"/>
              <a:gd name="T31" fmla="*/ 50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8" h="500">
                <a:moveTo>
                  <a:pt x="388" y="500"/>
                </a:moveTo>
                <a:cubicBezTo>
                  <a:pt x="336" y="500"/>
                  <a:pt x="336" y="500"/>
                  <a:pt x="336" y="500"/>
                </a:cubicBezTo>
                <a:cubicBezTo>
                  <a:pt x="336" y="287"/>
                  <a:pt x="336" y="287"/>
                  <a:pt x="336" y="287"/>
                </a:cubicBezTo>
                <a:cubicBezTo>
                  <a:pt x="336" y="241"/>
                  <a:pt x="287" y="232"/>
                  <a:pt x="277" y="230"/>
                </a:cubicBezTo>
                <a:cubicBezTo>
                  <a:pt x="99" y="230"/>
                  <a:pt x="99" y="230"/>
                  <a:pt x="99" y="230"/>
                </a:cubicBezTo>
                <a:cubicBezTo>
                  <a:pt x="29" y="230"/>
                  <a:pt x="1" y="171"/>
                  <a:pt x="0" y="132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0"/>
                  <a:pt x="0" y="0"/>
                  <a:pt x="0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30"/>
                  <a:pt x="52" y="130"/>
                  <a:pt x="52" y="130"/>
                </a:cubicBezTo>
                <a:cubicBezTo>
                  <a:pt x="53" y="132"/>
                  <a:pt x="54" y="145"/>
                  <a:pt x="60" y="157"/>
                </a:cubicBezTo>
                <a:cubicBezTo>
                  <a:pt x="68" y="171"/>
                  <a:pt x="81" y="178"/>
                  <a:pt x="99" y="178"/>
                </a:cubicBezTo>
                <a:cubicBezTo>
                  <a:pt x="280" y="178"/>
                  <a:pt x="280" y="178"/>
                  <a:pt x="280" y="178"/>
                </a:cubicBezTo>
                <a:cubicBezTo>
                  <a:pt x="282" y="178"/>
                  <a:pt x="282" y="178"/>
                  <a:pt x="282" y="178"/>
                </a:cubicBezTo>
                <a:cubicBezTo>
                  <a:pt x="319" y="182"/>
                  <a:pt x="388" y="210"/>
                  <a:pt x="388" y="287"/>
                </a:cubicBezTo>
                <a:lnTo>
                  <a:pt x="388" y="5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177088" y="4143375"/>
            <a:ext cx="784225" cy="7842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177088" y="2573338"/>
            <a:ext cx="784225" cy="784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4340226" y="2900363"/>
            <a:ext cx="788988" cy="7842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4340226" y="4432300"/>
            <a:ext cx="788988" cy="7889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7426326" y="2751138"/>
            <a:ext cx="284163" cy="433388"/>
            <a:chOff x="7426326" y="2751138"/>
            <a:chExt cx="284163" cy="433388"/>
          </a:xfrm>
        </p:grpSpPr>
        <p:sp>
          <p:nvSpPr>
            <p:cNvPr id="19" name="Freeform 36"/>
            <p:cNvSpPr>
              <a:spLocks noEditPoints="1"/>
            </p:cNvSpPr>
            <p:nvPr/>
          </p:nvSpPr>
          <p:spPr bwMode="auto">
            <a:xfrm>
              <a:off x="7426326" y="2751138"/>
              <a:ext cx="284163" cy="309563"/>
            </a:xfrm>
            <a:custGeom>
              <a:avLst/>
              <a:gdLst>
                <a:gd name="T0" fmla="*/ 34 w 67"/>
                <a:gd name="T1" fmla="*/ 0 h 73"/>
                <a:gd name="T2" fmla="*/ 0 w 67"/>
                <a:gd name="T3" fmla="*/ 34 h 73"/>
                <a:gd name="T4" fmla="*/ 10 w 67"/>
                <a:gd name="T5" fmla="*/ 57 h 73"/>
                <a:gd name="T6" fmla="*/ 10 w 67"/>
                <a:gd name="T7" fmla="*/ 71 h 73"/>
                <a:gd name="T8" fmla="*/ 11 w 67"/>
                <a:gd name="T9" fmla="*/ 73 h 73"/>
                <a:gd name="T10" fmla="*/ 57 w 67"/>
                <a:gd name="T11" fmla="*/ 73 h 73"/>
                <a:gd name="T12" fmla="*/ 58 w 67"/>
                <a:gd name="T13" fmla="*/ 71 h 73"/>
                <a:gd name="T14" fmla="*/ 58 w 67"/>
                <a:gd name="T15" fmla="*/ 57 h 73"/>
                <a:gd name="T16" fmla="*/ 67 w 67"/>
                <a:gd name="T17" fmla="*/ 34 h 73"/>
                <a:gd name="T18" fmla="*/ 34 w 67"/>
                <a:gd name="T19" fmla="*/ 0 h 73"/>
                <a:gd name="T20" fmla="*/ 56 w 67"/>
                <a:gd name="T21" fmla="*/ 55 h 73"/>
                <a:gd name="T22" fmla="*/ 55 w 67"/>
                <a:gd name="T23" fmla="*/ 56 h 73"/>
                <a:gd name="T24" fmla="*/ 55 w 67"/>
                <a:gd name="T25" fmla="*/ 70 h 73"/>
                <a:gd name="T26" fmla="*/ 35 w 67"/>
                <a:gd name="T27" fmla="*/ 70 h 73"/>
                <a:gd name="T28" fmla="*/ 35 w 67"/>
                <a:gd name="T29" fmla="*/ 45 h 73"/>
                <a:gd name="T30" fmla="*/ 50 w 67"/>
                <a:gd name="T31" fmla="*/ 30 h 73"/>
                <a:gd name="T32" fmla="*/ 49 w 67"/>
                <a:gd name="T33" fmla="*/ 29 h 73"/>
                <a:gd name="T34" fmla="*/ 48 w 67"/>
                <a:gd name="T35" fmla="*/ 29 h 73"/>
                <a:gd name="T36" fmla="*/ 34 w 67"/>
                <a:gd name="T37" fmla="*/ 43 h 73"/>
                <a:gd name="T38" fmla="*/ 19 w 67"/>
                <a:gd name="T39" fmla="*/ 29 h 73"/>
                <a:gd name="T40" fmla="*/ 17 w 67"/>
                <a:gd name="T41" fmla="*/ 29 h 73"/>
                <a:gd name="T42" fmla="*/ 17 w 67"/>
                <a:gd name="T43" fmla="*/ 30 h 73"/>
                <a:gd name="T44" fmla="*/ 32 w 67"/>
                <a:gd name="T45" fmla="*/ 45 h 73"/>
                <a:gd name="T46" fmla="*/ 32 w 67"/>
                <a:gd name="T47" fmla="*/ 70 h 73"/>
                <a:gd name="T48" fmla="*/ 12 w 67"/>
                <a:gd name="T49" fmla="*/ 70 h 73"/>
                <a:gd name="T50" fmla="*/ 12 w 67"/>
                <a:gd name="T51" fmla="*/ 56 h 73"/>
                <a:gd name="T52" fmla="*/ 12 w 67"/>
                <a:gd name="T53" fmla="*/ 55 h 73"/>
                <a:gd name="T54" fmla="*/ 3 w 67"/>
                <a:gd name="T55" fmla="*/ 34 h 73"/>
                <a:gd name="T56" fmla="*/ 34 w 67"/>
                <a:gd name="T57" fmla="*/ 3 h 73"/>
                <a:gd name="T58" fmla="*/ 64 w 67"/>
                <a:gd name="T59" fmla="*/ 34 h 73"/>
                <a:gd name="T60" fmla="*/ 56 w 67"/>
                <a:gd name="T61" fmla="*/ 5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7" h="73">
                  <a:moveTo>
                    <a:pt x="34" y="0"/>
                  </a:moveTo>
                  <a:cubicBezTo>
                    <a:pt x="15" y="0"/>
                    <a:pt x="0" y="15"/>
                    <a:pt x="0" y="34"/>
                  </a:cubicBezTo>
                  <a:cubicBezTo>
                    <a:pt x="0" y="42"/>
                    <a:pt x="4" y="50"/>
                    <a:pt x="10" y="57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2"/>
                    <a:pt x="10" y="73"/>
                    <a:pt x="11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7" y="73"/>
                    <a:pt x="58" y="72"/>
                    <a:pt x="58" y="71"/>
                  </a:cubicBezTo>
                  <a:cubicBezTo>
                    <a:pt x="58" y="57"/>
                    <a:pt x="58" y="57"/>
                    <a:pt x="58" y="57"/>
                  </a:cubicBezTo>
                  <a:cubicBezTo>
                    <a:pt x="64" y="50"/>
                    <a:pt x="67" y="42"/>
                    <a:pt x="67" y="34"/>
                  </a:cubicBezTo>
                  <a:cubicBezTo>
                    <a:pt x="67" y="15"/>
                    <a:pt x="52" y="0"/>
                    <a:pt x="34" y="0"/>
                  </a:cubicBezTo>
                  <a:close/>
                  <a:moveTo>
                    <a:pt x="56" y="55"/>
                  </a:moveTo>
                  <a:cubicBezTo>
                    <a:pt x="55" y="55"/>
                    <a:pt x="55" y="56"/>
                    <a:pt x="55" y="56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35" y="70"/>
                    <a:pt x="35" y="70"/>
                    <a:pt x="35" y="70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29"/>
                    <a:pt x="49" y="29"/>
                  </a:cubicBezTo>
                  <a:cubicBezTo>
                    <a:pt x="49" y="28"/>
                    <a:pt x="48" y="28"/>
                    <a:pt x="48" y="29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8"/>
                    <a:pt x="18" y="28"/>
                    <a:pt x="17" y="29"/>
                  </a:cubicBezTo>
                  <a:cubicBezTo>
                    <a:pt x="17" y="29"/>
                    <a:pt x="17" y="30"/>
                    <a:pt x="17" y="30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12" y="70"/>
                    <a:pt x="12" y="70"/>
                    <a:pt x="12" y="70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2" y="56"/>
                    <a:pt x="12" y="55"/>
                    <a:pt x="12" y="55"/>
                  </a:cubicBezTo>
                  <a:cubicBezTo>
                    <a:pt x="6" y="49"/>
                    <a:pt x="3" y="42"/>
                    <a:pt x="3" y="34"/>
                  </a:cubicBezTo>
                  <a:cubicBezTo>
                    <a:pt x="3" y="17"/>
                    <a:pt x="17" y="3"/>
                    <a:pt x="34" y="3"/>
                  </a:cubicBezTo>
                  <a:cubicBezTo>
                    <a:pt x="51" y="3"/>
                    <a:pt x="64" y="17"/>
                    <a:pt x="64" y="34"/>
                  </a:cubicBezTo>
                  <a:cubicBezTo>
                    <a:pt x="64" y="42"/>
                    <a:pt x="61" y="49"/>
                    <a:pt x="56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7"/>
            <p:cNvSpPr/>
            <p:nvPr/>
          </p:nvSpPr>
          <p:spPr bwMode="auto">
            <a:xfrm>
              <a:off x="7469188" y="3078163"/>
              <a:ext cx="203200" cy="7938"/>
            </a:xfrm>
            <a:custGeom>
              <a:avLst/>
              <a:gdLst>
                <a:gd name="T0" fmla="*/ 47 w 48"/>
                <a:gd name="T1" fmla="*/ 0 h 2"/>
                <a:gd name="T2" fmla="*/ 1 w 48"/>
                <a:gd name="T3" fmla="*/ 0 h 2"/>
                <a:gd name="T4" fmla="*/ 0 w 48"/>
                <a:gd name="T5" fmla="*/ 1 h 2"/>
                <a:gd name="T6" fmla="*/ 1 w 48"/>
                <a:gd name="T7" fmla="*/ 2 h 2"/>
                <a:gd name="T8" fmla="*/ 47 w 48"/>
                <a:gd name="T9" fmla="*/ 2 h 2"/>
                <a:gd name="T10" fmla="*/ 48 w 48"/>
                <a:gd name="T11" fmla="*/ 1 h 2"/>
                <a:gd name="T12" fmla="*/ 47 w 48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">
                  <a:moveTo>
                    <a:pt x="4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8" y="2"/>
                    <a:pt x="48" y="1"/>
                  </a:cubicBezTo>
                  <a:cubicBezTo>
                    <a:pt x="48" y="0"/>
                    <a:pt x="47" y="0"/>
                    <a:pt x="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8"/>
            <p:cNvSpPr/>
            <p:nvPr/>
          </p:nvSpPr>
          <p:spPr bwMode="auto">
            <a:xfrm>
              <a:off x="7469188" y="3111500"/>
              <a:ext cx="203200" cy="9525"/>
            </a:xfrm>
            <a:custGeom>
              <a:avLst/>
              <a:gdLst>
                <a:gd name="T0" fmla="*/ 47 w 48"/>
                <a:gd name="T1" fmla="*/ 0 h 2"/>
                <a:gd name="T2" fmla="*/ 1 w 48"/>
                <a:gd name="T3" fmla="*/ 0 h 2"/>
                <a:gd name="T4" fmla="*/ 0 w 48"/>
                <a:gd name="T5" fmla="*/ 1 h 2"/>
                <a:gd name="T6" fmla="*/ 1 w 48"/>
                <a:gd name="T7" fmla="*/ 2 h 2"/>
                <a:gd name="T8" fmla="*/ 47 w 48"/>
                <a:gd name="T9" fmla="*/ 2 h 2"/>
                <a:gd name="T10" fmla="*/ 48 w 48"/>
                <a:gd name="T11" fmla="*/ 1 h 2"/>
                <a:gd name="T12" fmla="*/ 47 w 48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">
                  <a:moveTo>
                    <a:pt x="4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8" y="2"/>
                    <a:pt x="48" y="1"/>
                  </a:cubicBezTo>
                  <a:cubicBezTo>
                    <a:pt x="48" y="0"/>
                    <a:pt x="47" y="0"/>
                    <a:pt x="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9"/>
            <p:cNvSpPr>
              <a:spLocks noEditPoints="1"/>
            </p:cNvSpPr>
            <p:nvPr/>
          </p:nvSpPr>
          <p:spPr bwMode="auto">
            <a:xfrm>
              <a:off x="7469188" y="3141663"/>
              <a:ext cx="203200" cy="42863"/>
            </a:xfrm>
            <a:custGeom>
              <a:avLst/>
              <a:gdLst>
                <a:gd name="T0" fmla="*/ 47 w 48"/>
                <a:gd name="T1" fmla="*/ 0 h 10"/>
                <a:gd name="T2" fmla="*/ 31 w 48"/>
                <a:gd name="T3" fmla="*/ 0 h 10"/>
                <a:gd name="T4" fmla="*/ 16 w 48"/>
                <a:gd name="T5" fmla="*/ 0 h 10"/>
                <a:gd name="T6" fmla="*/ 1 w 48"/>
                <a:gd name="T7" fmla="*/ 0 h 10"/>
                <a:gd name="T8" fmla="*/ 0 w 48"/>
                <a:gd name="T9" fmla="*/ 1 h 10"/>
                <a:gd name="T10" fmla="*/ 1 w 48"/>
                <a:gd name="T11" fmla="*/ 3 h 10"/>
                <a:gd name="T12" fmla="*/ 15 w 48"/>
                <a:gd name="T13" fmla="*/ 3 h 10"/>
                <a:gd name="T14" fmla="*/ 24 w 48"/>
                <a:gd name="T15" fmla="*/ 10 h 10"/>
                <a:gd name="T16" fmla="*/ 33 w 48"/>
                <a:gd name="T17" fmla="*/ 3 h 10"/>
                <a:gd name="T18" fmla="*/ 47 w 48"/>
                <a:gd name="T19" fmla="*/ 3 h 10"/>
                <a:gd name="T20" fmla="*/ 48 w 48"/>
                <a:gd name="T21" fmla="*/ 1 h 10"/>
                <a:gd name="T22" fmla="*/ 47 w 48"/>
                <a:gd name="T23" fmla="*/ 0 h 10"/>
                <a:gd name="T24" fmla="*/ 24 w 48"/>
                <a:gd name="T25" fmla="*/ 8 h 10"/>
                <a:gd name="T26" fmla="*/ 18 w 48"/>
                <a:gd name="T27" fmla="*/ 3 h 10"/>
                <a:gd name="T28" fmla="*/ 30 w 48"/>
                <a:gd name="T29" fmla="*/ 3 h 10"/>
                <a:gd name="T30" fmla="*/ 24 w 48"/>
                <a:gd name="T31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" h="10">
                  <a:moveTo>
                    <a:pt x="47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6" y="7"/>
                    <a:pt x="19" y="10"/>
                    <a:pt x="24" y="10"/>
                  </a:cubicBezTo>
                  <a:cubicBezTo>
                    <a:pt x="28" y="10"/>
                    <a:pt x="32" y="7"/>
                    <a:pt x="33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47" y="3"/>
                    <a:pt x="48" y="2"/>
                    <a:pt x="48" y="1"/>
                  </a:cubicBezTo>
                  <a:cubicBezTo>
                    <a:pt x="48" y="1"/>
                    <a:pt x="47" y="0"/>
                    <a:pt x="47" y="0"/>
                  </a:cubicBezTo>
                  <a:close/>
                  <a:moveTo>
                    <a:pt x="24" y="8"/>
                  </a:moveTo>
                  <a:cubicBezTo>
                    <a:pt x="21" y="8"/>
                    <a:pt x="18" y="6"/>
                    <a:pt x="18" y="3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29" y="6"/>
                    <a:pt x="27" y="8"/>
                    <a:pt x="24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3" name="Freeform 40"/>
          <p:cNvSpPr>
            <a:spLocks noEditPoints="1"/>
          </p:cNvSpPr>
          <p:nvPr/>
        </p:nvSpPr>
        <p:spPr bwMode="auto">
          <a:xfrm>
            <a:off x="7400926" y="4384675"/>
            <a:ext cx="339725" cy="296863"/>
          </a:xfrm>
          <a:custGeom>
            <a:avLst/>
            <a:gdLst>
              <a:gd name="T0" fmla="*/ 0 w 80"/>
              <a:gd name="T1" fmla="*/ 59 h 70"/>
              <a:gd name="T2" fmla="*/ 80 w 80"/>
              <a:gd name="T3" fmla="*/ 40 h 70"/>
              <a:gd name="T4" fmla="*/ 3 w 80"/>
              <a:gd name="T5" fmla="*/ 59 h 70"/>
              <a:gd name="T6" fmla="*/ 6 w 80"/>
              <a:gd name="T7" fmla="*/ 55 h 70"/>
              <a:gd name="T8" fmla="*/ 15 w 80"/>
              <a:gd name="T9" fmla="*/ 58 h 70"/>
              <a:gd name="T10" fmla="*/ 27 w 80"/>
              <a:gd name="T11" fmla="*/ 60 h 70"/>
              <a:gd name="T12" fmla="*/ 47 w 80"/>
              <a:gd name="T13" fmla="*/ 60 h 70"/>
              <a:gd name="T14" fmla="*/ 61 w 80"/>
              <a:gd name="T15" fmla="*/ 59 h 70"/>
              <a:gd name="T16" fmla="*/ 71 w 80"/>
              <a:gd name="T17" fmla="*/ 56 h 70"/>
              <a:gd name="T18" fmla="*/ 76 w 80"/>
              <a:gd name="T19" fmla="*/ 53 h 70"/>
              <a:gd name="T20" fmla="*/ 76 w 80"/>
              <a:gd name="T21" fmla="*/ 49 h 70"/>
              <a:gd name="T22" fmla="*/ 74 w 80"/>
              <a:gd name="T23" fmla="*/ 51 h 70"/>
              <a:gd name="T24" fmla="*/ 69 w 80"/>
              <a:gd name="T25" fmla="*/ 54 h 70"/>
              <a:gd name="T26" fmla="*/ 60 w 80"/>
              <a:gd name="T27" fmla="*/ 56 h 70"/>
              <a:gd name="T28" fmla="*/ 47 w 80"/>
              <a:gd name="T29" fmla="*/ 57 h 70"/>
              <a:gd name="T30" fmla="*/ 27 w 80"/>
              <a:gd name="T31" fmla="*/ 57 h 70"/>
              <a:gd name="T32" fmla="*/ 16 w 80"/>
              <a:gd name="T33" fmla="*/ 55 h 70"/>
              <a:gd name="T34" fmla="*/ 9 w 80"/>
              <a:gd name="T35" fmla="*/ 53 h 70"/>
              <a:gd name="T36" fmla="*/ 5 w 80"/>
              <a:gd name="T37" fmla="*/ 51 h 70"/>
              <a:gd name="T38" fmla="*/ 3 w 80"/>
              <a:gd name="T39" fmla="*/ 49 h 70"/>
              <a:gd name="T40" fmla="*/ 5 w 80"/>
              <a:gd name="T41" fmla="*/ 45 h 70"/>
              <a:gd name="T42" fmla="*/ 12 w 80"/>
              <a:gd name="T43" fmla="*/ 48 h 70"/>
              <a:gd name="T44" fmla="*/ 23 w 80"/>
              <a:gd name="T45" fmla="*/ 50 h 70"/>
              <a:gd name="T46" fmla="*/ 45 w 80"/>
              <a:gd name="T47" fmla="*/ 51 h 70"/>
              <a:gd name="T48" fmla="*/ 61 w 80"/>
              <a:gd name="T49" fmla="*/ 49 h 70"/>
              <a:gd name="T50" fmla="*/ 70 w 80"/>
              <a:gd name="T51" fmla="*/ 47 h 70"/>
              <a:gd name="T52" fmla="*/ 76 w 80"/>
              <a:gd name="T53" fmla="*/ 44 h 70"/>
              <a:gd name="T54" fmla="*/ 76 w 80"/>
              <a:gd name="T55" fmla="*/ 40 h 70"/>
              <a:gd name="T56" fmla="*/ 74 w 80"/>
              <a:gd name="T57" fmla="*/ 41 h 70"/>
              <a:gd name="T58" fmla="*/ 70 w 80"/>
              <a:gd name="T59" fmla="*/ 44 h 70"/>
              <a:gd name="T60" fmla="*/ 62 w 80"/>
              <a:gd name="T61" fmla="*/ 46 h 70"/>
              <a:gd name="T62" fmla="*/ 50 w 80"/>
              <a:gd name="T63" fmla="*/ 47 h 70"/>
              <a:gd name="T64" fmla="*/ 29 w 80"/>
              <a:gd name="T65" fmla="*/ 47 h 70"/>
              <a:gd name="T66" fmla="*/ 17 w 80"/>
              <a:gd name="T67" fmla="*/ 46 h 70"/>
              <a:gd name="T68" fmla="*/ 10 w 80"/>
              <a:gd name="T69" fmla="*/ 44 h 70"/>
              <a:gd name="T70" fmla="*/ 5 w 80"/>
              <a:gd name="T71" fmla="*/ 41 h 70"/>
              <a:gd name="T72" fmla="*/ 3 w 80"/>
              <a:gd name="T73" fmla="*/ 40 h 70"/>
              <a:gd name="T74" fmla="*/ 5 w 80"/>
              <a:gd name="T75" fmla="*/ 35 h 70"/>
              <a:gd name="T76" fmla="*/ 11 w 80"/>
              <a:gd name="T77" fmla="*/ 38 h 70"/>
              <a:gd name="T78" fmla="*/ 23 w 80"/>
              <a:gd name="T79" fmla="*/ 41 h 70"/>
              <a:gd name="T80" fmla="*/ 40 w 80"/>
              <a:gd name="T81" fmla="*/ 41 h 70"/>
              <a:gd name="T82" fmla="*/ 57 w 80"/>
              <a:gd name="T83" fmla="*/ 41 h 70"/>
              <a:gd name="T84" fmla="*/ 68 w 80"/>
              <a:gd name="T85" fmla="*/ 38 h 70"/>
              <a:gd name="T86" fmla="*/ 75 w 80"/>
              <a:gd name="T87" fmla="*/ 35 h 70"/>
              <a:gd name="T88" fmla="*/ 76 w 80"/>
              <a:gd name="T89" fmla="*/ 30 h 70"/>
              <a:gd name="T90" fmla="*/ 75 w 80"/>
              <a:gd name="T91" fmla="*/ 32 h 70"/>
              <a:gd name="T92" fmla="*/ 71 w 80"/>
              <a:gd name="T93" fmla="*/ 34 h 70"/>
              <a:gd name="T94" fmla="*/ 64 w 80"/>
              <a:gd name="T95" fmla="*/ 36 h 70"/>
              <a:gd name="T96" fmla="*/ 52 w 80"/>
              <a:gd name="T97" fmla="*/ 38 h 70"/>
              <a:gd name="T98" fmla="*/ 32 w 80"/>
              <a:gd name="T99" fmla="*/ 38 h 70"/>
              <a:gd name="T100" fmla="*/ 19 w 80"/>
              <a:gd name="T101" fmla="*/ 37 h 70"/>
              <a:gd name="T102" fmla="*/ 11 w 80"/>
              <a:gd name="T103" fmla="*/ 35 h 70"/>
              <a:gd name="T104" fmla="*/ 6 w 80"/>
              <a:gd name="T105" fmla="*/ 32 h 70"/>
              <a:gd name="T106" fmla="*/ 3 w 80"/>
              <a:gd name="T107" fmla="*/ 30 h 70"/>
              <a:gd name="T108" fmla="*/ 9 w 80"/>
              <a:gd name="T109" fmla="*/ 26 h 70"/>
              <a:gd name="T110" fmla="*/ 22 w 80"/>
              <a:gd name="T111" fmla="*/ 30 h 70"/>
              <a:gd name="T112" fmla="*/ 40 w 80"/>
              <a:gd name="T113" fmla="*/ 32 h 70"/>
              <a:gd name="T114" fmla="*/ 58 w 80"/>
              <a:gd name="T115" fmla="*/ 30 h 70"/>
              <a:gd name="T116" fmla="*/ 71 w 80"/>
              <a:gd name="T117" fmla="*/ 26 h 70"/>
              <a:gd name="T118" fmla="*/ 40 w 80"/>
              <a:gd name="T119" fmla="*/ 2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0" h="70">
                <a:moveTo>
                  <a:pt x="40" y="0"/>
                </a:moveTo>
                <a:cubicBezTo>
                  <a:pt x="17" y="0"/>
                  <a:pt x="0" y="7"/>
                  <a:pt x="0" y="16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61"/>
                  <a:pt x="4" y="70"/>
                  <a:pt x="40" y="70"/>
                </a:cubicBezTo>
                <a:cubicBezTo>
                  <a:pt x="75" y="70"/>
                  <a:pt x="79" y="61"/>
                  <a:pt x="80" y="59"/>
                </a:cubicBezTo>
                <a:cubicBezTo>
                  <a:pt x="80" y="59"/>
                  <a:pt x="80" y="59"/>
                  <a:pt x="80" y="59"/>
                </a:cubicBezTo>
                <a:cubicBezTo>
                  <a:pt x="80" y="49"/>
                  <a:pt x="80" y="49"/>
                  <a:pt x="80" y="49"/>
                </a:cubicBezTo>
                <a:cubicBezTo>
                  <a:pt x="80" y="40"/>
                  <a:pt x="80" y="40"/>
                  <a:pt x="80" y="40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16"/>
                  <a:pt x="80" y="16"/>
                  <a:pt x="80" y="16"/>
                </a:cubicBezTo>
                <a:cubicBezTo>
                  <a:pt x="80" y="7"/>
                  <a:pt x="62" y="0"/>
                  <a:pt x="40" y="0"/>
                </a:cubicBezTo>
                <a:close/>
                <a:moveTo>
                  <a:pt x="76" y="59"/>
                </a:moveTo>
                <a:cubicBezTo>
                  <a:pt x="76" y="60"/>
                  <a:pt x="70" y="67"/>
                  <a:pt x="40" y="67"/>
                </a:cubicBezTo>
                <a:cubicBezTo>
                  <a:pt x="9" y="67"/>
                  <a:pt x="4" y="60"/>
                  <a:pt x="3" y="59"/>
                </a:cubicBezTo>
                <a:cubicBezTo>
                  <a:pt x="3" y="53"/>
                  <a:pt x="3" y="53"/>
                  <a:pt x="3" y="53"/>
                </a:cubicBezTo>
                <a:cubicBezTo>
                  <a:pt x="3" y="53"/>
                  <a:pt x="3" y="53"/>
                  <a:pt x="3" y="53"/>
                </a:cubicBezTo>
                <a:cubicBezTo>
                  <a:pt x="3" y="54"/>
                  <a:pt x="3" y="54"/>
                  <a:pt x="3" y="54"/>
                </a:cubicBezTo>
                <a:cubicBezTo>
                  <a:pt x="4" y="54"/>
                  <a:pt x="4" y="54"/>
                  <a:pt x="5" y="54"/>
                </a:cubicBezTo>
                <a:cubicBezTo>
                  <a:pt x="5" y="54"/>
                  <a:pt x="5" y="55"/>
                  <a:pt x="5" y="55"/>
                </a:cubicBezTo>
                <a:cubicBezTo>
                  <a:pt x="5" y="55"/>
                  <a:pt x="6" y="55"/>
                  <a:pt x="6" y="55"/>
                </a:cubicBezTo>
                <a:cubicBezTo>
                  <a:pt x="7" y="55"/>
                  <a:pt x="7" y="56"/>
                  <a:pt x="7" y="56"/>
                </a:cubicBezTo>
                <a:cubicBezTo>
                  <a:pt x="8" y="56"/>
                  <a:pt x="8" y="56"/>
                  <a:pt x="9" y="56"/>
                </a:cubicBezTo>
                <a:cubicBezTo>
                  <a:pt x="9" y="56"/>
                  <a:pt x="9" y="56"/>
                  <a:pt x="9" y="57"/>
                </a:cubicBezTo>
                <a:cubicBezTo>
                  <a:pt x="10" y="57"/>
                  <a:pt x="11" y="57"/>
                  <a:pt x="11" y="57"/>
                </a:cubicBezTo>
                <a:cubicBezTo>
                  <a:pt x="12" y="57"/>
                  <a:pt x="12" y="57"/>
                  <a:pt x="12" y="57"/>
                </a:cubicBezTo>
                <a:cubicBezTo>
                  <a:pt x="13" y="58"/>
                  <a:pt x="14" y="58"/>
                  <a:pt x="15" y="58"/>
                </a:cubicBezTo>
                <a:cubicBezTo>
                  <a:pt x="15" y="58"/>
                  <a:pt x="15" y="58"/>
                  <a:pt x="15" y="58"/>
                </a:cubicBezTo>
                <a:cubicBezTo>
                  <a:pt x="16" y="58"/>
                  <a:pt x="17" y="59"/>
                  <a:pt x="18" y="59"/>
                </a:cubicBezTo>
                <a:cubicBezTo>
                  <a:pt x="18" y="59"/>
                  <a:pt x="19" y="59"/>
                  <a:pt x="19" y="59"/>
                </a:cubicBezTo>
                <a:cubicBezTo>
                  <a:pt x="20" y="59"/>
                  <a:pt x="21" y="59"/>
                  <a:pt x="23" y="60"/>
                </a:cubicBezTo>
                <a:cubicBezTo>
                  <a:pt x="23" y="60"/>
                  <a:pt x="23" y="60"/>
                  <a:pt x="23" y="60"/>
                </a:cubicBezTo>
                <a:cubicBezTo>
                  <a:pt x="25" y="60"/>
                  <a:pt x="26" y="60"/>
                  <a:pt x="27" y="60"/>
                </a:cubicBezTo>
                <a:cubicBezTo>
                  <a:pt x="28" y="60"/>
                  <a:pt x="28" y="60"/>
                  <a:pt x="28" y="60"/>
                </a:cubicBezTo>
                <a:cubicBezTo>
                  <a:pt x="30" y="60"/>
                  <a:pt x="31" y="60"/>
                  <a:pt x="33" y="60"/>
                </a:cubicBezTo>
                <a:cubicBezTo>
                  <a:pt x="33" y="60"/>
                  <a:pt x="34" y="60"/>
                  <a:pt x="34" y="60"/>
                </a:cubicBezTo>
                <a:cubicBezTo>
                  <a:pt x="36" y="60"/>
                  <a:pt x="38" y="61"/>
                  <a:pt x="40" y="61"/>
                </a:cubicBezTo>
                <a:cubicBezTo>
                  <a:pt x="42" y="61"/>
                  <a:pt x="44" y="60"/>
                  <a:pt x="45" y="60"/>
                </a:cubicBezTo>
                <a:cubicBezTo>
                  <a:pt x="46" y="60"/>
                  <a:pt x="46" y="60"/>
                  <a:pt x="47" y="60"/>
                </a:cubicBezTo>
                <a:cubicBezTo>
                  <a:pt x="48" y="60"/>
                  <a:pt x="50" y="60"/>
                  <a:pt x="51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3" y="60"/>
                  <a:pt x="55" y="60"/>
                  <a:pt x="56" y="60"/>
                </a:cubicBezTo>
                <a:cubicBezTo>
                  <a:pt x="56" y="60"/>
                  <a:pt x="57" y="60"/>
                  <a:pt x="57" y="60"/>
                </a:cubicBezTo>
                <a:cubicBezTo>
                  <a:pt x="58" y="59"/>
                  <a:pt x="59" y="59"/>
                  <a:pt x="61" y="59"/>
                </a:cubicBezTo>
                <a:cubicBezTo>
                  <a:pt x="61" y="59"/>
                  <a:pt x="61" y="59"/>
                  <a:pt x="61" y="59"/>
                </a:cubicBezTo>
                <a:cubicBezTo>
                  <a:pt x="62" y="59"/>
                  <a:pt x="63" y="58"/>
                  <a:pt x="64" y="58"/>
                </a:cubicBezTo>
                <a:cubicBezTo>
                  <a:pt x="64" y="58"/>
                  <a:pt x="65" y="58"/>
                  <a:pt x="65" y="58"/>
                </a:cubicBezTo>
                <a:cubicBezTo>
                  <a:pt x="66" y="58"/>
                  <a:pt x="67" y="58"/>
                  <a:pt x="68" y="57"/>
                </a:cubicBezTo>
                <a:cubicBezTo>
                  <a:pt x="68" y="57"/>
                  <a:pt x="68" y="57"/>
                  <a:pt x="68" y="57"/>
                </a:cubicBezTo>
                <a:cubicBezTo>
                  <a:pt x="69" y="57"/>
                  <a:pt x="70" y="57"/>
                  <a:pt x="70" y="57"/>
                </a:cubicBezTo>
                <a:cubicBezTo>
                  <a:pt x="70" y="56"/>
                  <a:pt x="71" y="56"/>
                  <a:pt x="71" y="56"/>
                </a:cubicBezTo>
                <a:cubicBezTo>
                  <a:pt x="71" y="56"/>
                  <a:pt x="72" y="56"/>
                  <a:pt x="73" y="56"/>
                </a:cubicBezTo>
                <a:cubicBezTo>
                  <a:pt x="73" y="56"/>
                  <a:pt x="73" y="55"/>
                  <a:pt x="73" y="55"/>
                </a:cubicBezTo>
                <a:cubicBezTo>
                  <a:pt x="74" y="55"/>
                  <a:pt x="74" y="55"/>
                  <a:pt x="75" y="55"/>
                </a:cubicBezTo>
                <a:cubicBezTo>
                  <a:pt x="75" y="55"/>
                  <a:pt x="75" y="54"/>
                  <a:pt x="75" y="54"/>
                </a:cubicBezTo>
                <a:cubicBezTo>
                  <a:pt x="75" y="54"/>
                  <a:pt x="76" y="54"/>
                  <a:pt x="76" y="54"/>
                </a:cubicBezTo>
                <a:cubicBezTo>
                  <a:pt x="76" y="54"/>
                  <a:pt x="76" y="54"/>
                  <a:pt x="76" y="53"/>
                </a:cubicBezTo>
                <a:cubicBezTo>
                  <a:pt x="76" y="53"/>
                  <a:pt x="76" y="53"/>
                  <a:pt x="76" y="53"/>
                </a:cubicBezTo>
                <a:lnTo>
                  <a:pt x="76" y="59"/>
                </a:lnTo>
                <a:close/>
                <a:moveTo>
                  <a:pt x="76" y="49"/>
                </a:moveTo>
                <a:cubicBezTo>
                  <a:pt x="76" y="49"/>
                  <a:pt x="76" y="49"/>
                  <a:pt x="76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76" y="49"/>
                  <a:pt x="76" y="49"/>
                  <a:pt x="76" y="50"/>
                </a:cubicBezTo>
                <a:cubicBezTo>
                  <a:pt x="76" y="50"/>
                  <a:pt x="76" y="50"/>
                  <a:pt x="76" y="50"/>
                </a:cubicBezTo>
                <a:cubicBezTo>
                  <a:pt x="76" y="50"/>
                  <a:pt x="75" y="50"/>
                  <a:pt x="75" y="50"/>
                </a:cubicBezTo>
                <a:cubicBezTo>
                  <a:pt x="75" y="50"/>
                  <a:pt x="75" y="50"/>
                  <a:pt x="75" y="51"/>
                </a:cubicBezTo>
                <a:cubicBezTo>
                  <a:pt x="75" y="51"/>
                  <a:pt x="74" y="51"/>
                  <a:pt x="74" y="51"/>
                </a:cubicBezTo>
                <a:cubicBezTo>
                  <a:pt x="74" y="51"/>
                  <a:pt x="74" y="51"/>
                  <a:pt x="74" y="51"/>
                </a:cubicBezTo>
                <a:cubicBezTo>
                  <a:pt x="74" y="51"/>
                  <a:pt x="73" y="52"/>
                  <a:pt x="73" y="52"/>
                </a:cubicBezTo>
                <a:cubicBezTo>
                  <a:pt x="73" y="52"/>
                  <a:pt x="73" y="52"/>
                  <a:pt x="72" y="52"/>
                </a:cubicBezTo>
                <a:cubicBezTo>
                  <a:pt x="72" y="52"/>
                  <a:pt x="72" y="52"/>
                  <a:pt x="72" y="52"/>
                </a:cubicBezTo>
                <a:cubicBezTo>
                  <a:pt x="71" y="53"/>
                  <a:pt x="71" y="53"/>
                  <a:pt x="71" y="53"/>
                </a:cubicBezTo>
                <a:cubicBezTo>
                  <a:pt x="71" y="53"/>
                  <a:pt x="70" y="53"/>
                  <a:pt x="70" y="53"/>
                </a:cubicBezTo>
                <a:cubicBezTo>
                  <a:pt x="70" y="53"/>
                  <a:pt x="69" y="54"/>
                  <a:pt x="69" y="54"/>
                </a:cubicBezTo>
                <a:cubicBezTo>
                  <a:pt x="68" y="54"/>
                  <a:pt x="68" y="54"/>
                  <a:pt x="68" y="54"/>
                </a:cubicBezTo>
                <a:cubicBezTo>
                  <a:pt x="67" y="54"/>
                  <a:pt x="67" y="54"/>
                  <a:pt x="66" y="54"/>
                </a:cubicBezTo>
                <a:cubicBezTo>
                  <a:pt x="66" y="55"/>
                  <a:pt x="66" y="55"/>
                  <a:pt x="65" y="55"/>
                </a:cubicBezTo>
                <a:cubicBezTo>
                  <a:pt x="65" y="55"/>
                  <a:pt x="64" y="55"/>
                  <a:pt x="64" y="55"/>
                </a:cubicBezTo>
                <a:cubicBezTo>
                  <a:pt x="63" y="55"/>
                  <a:pt x="63" y="55"/>
                  <a:pt x="62" y="55"/>
                </a:cubicBezTo>
                <a:cubicBezTo>
                  <a:pt x="62" y="56"/>
                  <a:pt x="61" y="56"/>
                  <a:pt x="60" y="56"/>
                </a:cubicBezTo>
                <a:cubicBezTo>
                  <a:pt x="60" y="56"/>
                  <a:pt x="59" y="56"/>
                  <a:pt x="59" y="56"/>
                </a:cubicBezTo>
                <a:cubicBezTo>
                  <a:pt x="58" y="56"/>
                  <a:pt x="57" y="56"/>
                  <a:pt x="57" y="56"/>
                </a:cubicBezTo>
                <a:cubicBezTo>
                  <a:pt x="56" y="56"/>
                  <a:pt x="55" y="56"/>
                  <a:pt x="55" y="57"/>
                </a:cubicBezTo>
                <a:cubicBezTo>
                  <a:pt x="54" y="57"/>
                  <a:pt x="53" y="57"/>
                  <a:pt x="52" y="57"/>
                </a:cubicBezTo>
                <a:cubicBezTo>
                  <a:pt x="52" y="57"/>
                  <a:pt x="51" y="57"/>
                  <a:pt x="50" y="57"/>
                </a:cubicBezTo>
                <a:cubicBezTo>
                  <a:pt x="49" y="57"/>
                  <a:pt x="48" y="57"/>
                  <a:pt x="47" y="57"/>
                </a:cubicBezTo>
                <a:cubicBezTo>
                  <a:pt x="47" y="57"/>
                  <a:pt x="46" y="57"/>
                  <a:pt x="45" y="57"/>
                </a:cubicBezTo>
                <a:cubicBezTo>
                  <a:pt x="44" y="57"/>
                  <a:pt x="42" y="57"/>
                  <a:pt x="40" y="57"/>
                </a:cubicBezTo>
                <a:cubicBezTo>
                  <a:pt x="38" y="57"/>
                  <a:pt x="36" y="57"/>
                  <a:pt x="34" y="57"/>
                </a:cubicBezTo>
                <a:cubicBezTo>
                  <a:pt x="33" y="57"/>
                  <a:pt x="33" y="57"/>
                  <a:pt x="32" y="57"/>
                </a:cubicBezTo>
                <a:cubicBezTo>
                  <a:pt x="31" y="57"/>
                  <a:pt x="30" y="57"/>
                  <a:pt x="29" y="57"/>
                </a:cubicBezTo>
                <a:cubicBezTo>
                  <a:pt x="28" y="57"/>
                  <a:pt x="28" y="57"/>
                  <a:pt x="27" y="57"/>
                </a:cubicBezTo>
                <a:cubicBezTo>
                  <a:pt x="26" y="57"/>
                  <a:pt x="25" y="57"/>
                  <a:pt x="25" y="57"/>
                </a:cubicBezTo>
                <a:cubicBezTo>
                  <a:pt x="24" y="56"/>
                  <a:pt x="23" y="56"/>
                  <a:pt x="23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0" y="56"/>
                  <a:pt x="20" y="56"/>
                  <a:pt x="19" y="56"/>
                </a:cubicBezTo>
                <a:cubicBezTo>
                  <a:pt x="18" y="56"/>
                  <a:pt x="18" y="56"/>
                  <a:pt x="17" y="55"/>
                </a:cubicBezTo>
                <a:cubicBezTo>
                  <a:pt x="17" y="55"/>
                  <a:pt x="16" y="55"/>
                  <a:pt x="16" y="55"/>
                </a:cubicBezTo>
                <a:cubicBezTo>
                  <a:pt x="15" y="55"/>
                  <a:pt x="15" y="55"/>
                  <a:pt x="14" y="55"/>
                </a:cubicBezTo>
                <a:cubicBezTo>
                  <a:pt x="14" y="55"/>
                  <a:pt x="13" y="55"/>
                  <a:pt x="13" y="54"/>
                </a:cubicBezTo>
                <a:cubicBezTo>
                  <a:pt x="13" y="54"/>
                  <a:pt x="12" y="54"/>
                  <a:pt x="12" y="54"/>
                </a:cubicBezTo>
                <a:cubicBezTo>
                  <a:pt x="11" y="54"/>
                  <a:pt x="11" y="54"/>
                  <a:pt x="11" y="54"/>
                </a:cubicBezTo>
                <a:cubicBezTo>
                  <a:pt x="10" y="54"/>
                  <a:pt x="10" y="53"/>
                  <a:pt x="10" y="53"/>
                </a:cubicBezTo>
                <a:cubicBezTo>
                  <a:pt x="9" y="53"/>
                  <a:pt x="9" y="53"/>
                  <a:pt x="9" y="53"/>
                </a:cubicBezTo>
                <a:cubicBezTo>
                  <a:pt x="8" y="53"/>
                  <a:pt x="8" y="53"/>
                  <a:pt x="8" y="52"/>
                </a:cubicBezTo>
                <a:cubicBezTo>
                  <a:pt x="8" y="52"/>
                  <a:pt x="7" y="52"/>
                  <a:pt x="7" y="52"/>
                </a:cubicBezTo>
                <a:cubicBezTo>
                  <a:pt x="7" y="52"/>
                  <a:pt x="7" y="52"/>
                  <a:pt x="6" y="52"/>
                </a:cubicBezTo>
                <a:cubicBezTo>
                  <a:pt x="6" y="52"/>
                  <a:pt x="6" y="51"/>
                  <a:pt x="6" y="51"/>
                </a:cubicBezTo>
                <a:cubicBezTo>
                  <a:pt x="6" y="51"/>
                  <a:pt x="5" y="51"/>
                  <a:pt x="5" y="51"/>
                </a:cubicBezTo>
                <a:cubicBezTo>
                  <a:pt x="5" y="51"/>
                  <a:pt x="5" y="51"/>
                  <a:pt x="5" y="51"/>
                </a:cubicBezTo>
                <a:cubicBezTo>
                  <a:pt x="5" y="51"/>
                  <a:pt x="4" y="50"/>
                  <a:pt x="4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3" y="49"/>
                  <a:pt x="3" y="49"/>
                  <a:pt x="3" y="49"/>
                </a:cubicBezTo>
                <a:cubicBezTo>
                  <a:pt x="3" y="49"/>
                  <a:pt x="3" y="49"/>
                  <a:pt x="3" y="49"/>
                </a:cubicBezTo>
                <a:cubicBezTo>
                  <a:pt x="3" y="49"/>
                  <a:pt x="3" y="49"/>
                  <a:pt x="3" y="49"/>
                </a:cubicBezTo>
                <a:cubicBezTo>
                  <a:pt x="3" y="49"/>
                  <a:pt x="3" y="49"/>
                  <a:pt x="3" y="49"/>
                </a:cubicBezTo>
                <a:cubicBezTo>
                  <a:pt x="3" y="44"/>
                  <a:pt x="3" y="44"/>
                  <a:pt x="3" y="44"/>
                </a:cubicBezTo>
                <a:cubicBezTo>
                  <a:pt x="3" y="44"/>
                  <a:pt x="3" y="44"/>
                  <a:pt x="3" y="44"/>
                </a:cubicBezTo>
                <a:cubicBezTo>
                  <a:pt x="3" y="44"/>
                  <a:pt x="3" y="44"/>
                  <a:pt x="3" y="44"/>
                </a:cubicBezTo>
                <a:cubicBezTo>
                  <a:pt x="4" y="44"/>
                  <a:pt x="4" y="45"/>
                  <a:pt x="5" y="45"/>
                </a:cubicBezTo>
                <a:cubicBezTo>
                  <a:pt x="5" y="45"/>
                  <a:pt x="5" y="45"/>
                  <a:pt x="5" y="45"/>
                </a:cubicBezTo>
                <a:cubicBezTo>
                  <a:pt x="5" y="45"/>
                  <a:pt x="6" y="46"/>
                  <a:pt x="6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8" y="46"/>
                  <a:pt x="8" y="47"/>
                  <a:pt x="9" y="47"/>
                </a:cubicBezTo>
                <a:cubicBezTo>
                  <a:pt x="9" y="47"/>
                  <a:pt x="9" y="47"/>
                  <a:pt x="9" y="47"/>
                </a:cubicBezTo>
                <a:cubicBezTo>
                  <a:pt x="10" y="47"/>
                  <a:pt x="11" y="47"/>
                  <a:pt x="11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3" y="48"/>
                  <a:pt x="14" y="48"/>
                  <a:pt x="15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7" y="49"/>
                  <a:pt x="18" y="49"/>
                </a:cubicBezTo>
                <a:cubicBezTo>
                  <a:pt x="18" y="49"/>
                  <a:pt x="19" y="49"/>
                  <a:pt x="19" y="49"/>
                </a:cubicBezTo>
                <a:cubicBezTo>
                  <a:pt x="20" y="50"/>
                  <a:pt x="21" y="50"/>
                  <a:pt x="23" y="50"/>
                </a:cubicBezTo>
                <a:cubicBezTo>
                  <a:pt x="23" y="50"/>
                  <a:pt x="23" y="50"/>
                  <a:pt x="23" y="50"/>
                </a:cubicBezTo>
                <a:cubicBezTo>
                  <a:pt x="25" y="50"/>
                  <a:pt x="26" y="50"/>
                  <a:pt x="27" y="50"/>
                </a:cubicBezTo>
                <a:cubicBezTo>
                  <a:pt x="28" y="51"/>
                  <a:pt x="28" y="51"/>
                  <a:pt x="28" y="51"/>
                </a:cubicBezTo>
                <a:cubicBezTo>
                  <a:pt x="30" y="51"/>
                  <a:pt x="31" y="51"/>
                  <a:pt x="33" y="51"/>
                </a:cubicBezTo>
                <a:cubicBezTo>
                  <a:pt x="33" y="51"/>
                  <a:pt x="34" y="51"/>
                  <a:pt x="34" y="51"/>
                </a:cubicBezTo>
                <a:cubicBezTo>
                  <a:pt x="36" y="51"/>
                  <a:pt x="38" y="51"/>
                  <a:pt x="40" y="51"/>
                </a:cubicBezTo>
                <a:cubicBezTo>
                  <a:pt x="42" y="51"/>
                  <a:pt x="44" y="51"/>
                  <a:pt x="45" y="51"/>
                </a:cubicBezTo>
                <a:cubicBezTo>
                  <a:pt x="46" y="51"/>
                  <a:pt x="46" y="51"/>
                  <a:pt x="47" y="51"/>
                </a:cubicBezTo>
                <a:cubicBezTo>
                  <a:pt x="48" y="51"/>
                  <a:pt x="50" y="51"/>
                  <a:pt x="51" y="51"/>
                </a:cubicBezTo>
                <a:cubicBezTo>
                  <a:pt x="52" y="51"/>
                  <a:pt x="52" y="51"/>
                  <a:pt x="52" y="50"/>
                </a:cubicBezTo>
                <a:cubicBezTo>
                  <a:pt x="53" y="50"/>
                  <a:pt x="55" y="50"/>
                  <a:pt x="56" y="50"/>
                </a:cubicBezTo>
                <a:cubicBezTo>
                  <a:pt x="56" y="50"/>
                  <a:pt x="57" y="50"/>
                  <a:pt x="57" y="50"/>
                </a:cubicBezTo>
                <a:cubicBezTo>
                  <a:pt x="58" y="50"/>
                  <a:pt x="59" y="50"/>
                  <a:pt x="61" y="49"/>
                </a:cubicBezTo>
                <a:cubicBezTo>
                  <a:pt x="61" y="49"/>
                  <a:pt x="61" y="49"/>
                  <a:pt x="61" y="49"/>
                </a:cubicBezTo>
                <a:cubicBezTo>
                  <a:pt x="62" y="49"/>
                  <a:pt x="63" y="49"/>
                  <a:pt x="64" y="49"/>
                </a:cubicBezTo>
                <a:cubicBezTo>
                  <a:pt x="64" y="49"/>
                  <a:pt x="65" y="49"/>
                  <a:pt x="65" y="49"/>
                </a:cubicBezTo>
                <a:cubicBezTo>
                  <a:pt x="66" y="48"/>
                  <a:pt x="67" y="48"/>
                  <a:pt x="68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9" y="47"/>
                  <a:pt x="70" y="47"/>
                  <a:pt x="70" y="47"/>
                </a:cubicBezTo>
                <a:cubicBezTo>
                  <a:pt x="70" y="47"/>
                  <a:pt x="71" y="47"/>
                  <a:pt x="71" y="47"/>
                </a:cubicBezTo>
                <a:cubicBezTo>
                  <a:pt x="71" y="47"/>
                  <a:pt x="72" y="46"/>
                  <a:pt x="73" y="46"/>
                </a:cubicBezTo>
                <a:cubicBezTo>
                  <a:pt x="73" y="46"/>
                  <a:pt x="73" y="46"/>
                  <a:pt x="73" y="46"/>
                </a:cubicBezTo>
                <a:cubicBezTo>
                  <a:pt x="74" y="46"/>
                  <a:pt x="74" y="45"/>
                  <a:pt x="75" y="45"/>
                </a:cubicBezTo>
                <a:cubicBezTo>
                  <a:pt x="75" y="45"/>
                  <a:pt x="75" y="45"/>
                  <a:pt x="75" y="45"/>
                </a:cubicBezTo>
                <a:cubicBezTo>
                  <a:pt x="75" y="45"/>
                  <a:pt x="76" y="44"/>
                  <a:pt x="76" y="44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4"/>
                  <a:pt x="76" y="44"/>
                  <a:pt x="76" y="44"/>
                </a:cubicBezTo>
                <a:lnTo>
                  <a:pt x="76" y="49"/>
                </a:lnTo>
                <a:close/>
                <a:moveTo>
                  <a:pt x="76" y="39"/>
                </a:moveTo>
                <a:cubicBezTo>
                  <a:pt x="76" y="39"/>
                  <a:pt x="76" y="39"/>
                  <a:pt x="76" y="39"/>
                </a:cubicBezTo>
                <a:cubicBezTo>
                  <a:pt x="76" y="39"/>
                  <a:pt x="76" y="39"/>
                  <a:pt x="76" y="40"/>
                </a:cubicBezTo>
                <a:cubicBezTo>
                  <a:pt x="76" y="40"/>
                  <a:pt x="76" y="40"/>
                  <a:pt x="76" y="40"/>
                </a:cubicBezTo>
                <a:cubicBezTo>
                  <a:pt x="76" y="40"/>
                  <a:pt x="76" y="40"/>
                  <a:pt x="76" y="40"/>
                </a:cubicBezTo>
                <a:cubicBezTo>
                  <a:pt x="76" y="40"/>
                  <a:pt x="76" y="40"/>
                  <a:pt x="76" y="40"/>
                </a:cubicBezTo>
                <a:cubicBezTo>
                  <a:pt x="76" y="40"/>
                  <a:pt x="75" y="40"/>
                  <a:pt x="75" y="40"/>
                </a:cubicBezTo>
                <a:cubicBezTo>
                  <a:pt x="75" y="41"/>
                  <a:pt x="75" y="41"/>
                  <a:pt x="75" y="41"/>
                </a:cubicBezTo>
                <a:cubicBezTo>
                  <a:pt x="75" y="41"/>
                  <a:pt x="74" y="41"/>
                  <a:pt x="74" y="41"/>
                </a:cubicBezTo>
                <a:cubicBezTo>
                  <a:pt x="74" y="41"/>
                  <a:pt x="74" y="42"/>
                  <a:pt x="74" y="42"/>
                </a:cubicBezTo>
                <a:cubicBezTo>
                  <a:pt x="74" y="42"/>
                  <a:pt x="73" y="42"/>
                  <a:pt x="73" y="42"/>
                </a:cubicBezTo>
                <a:cubicBezTo>
                  <a:pt x="73" y="42"/>
                  <a:pt x="73" y="42"/>
                  <a:pt x="72" y="43"/>
                </a:cubicBezTo>
                <a:cubicBezTo>
                  <a:pt x="72" y="43"/>
                  <a:pt x="72" y="43"/>
                  <a:pt x="72" y="43"/>
                </a:cubicBezTo>
                <a:cubicBezTo>
                  <a:pt x="71" y="43"/>
                  <a:pt x="71" y="43"/>
                  <a:pt x="71" y="43"/>
                </a:cubicBezTo>
                <a:cubicBezTo>
                  <a:pt x="71" y="43"/>
                  <a:pt x="70" y="44"/>
                  <a:pt x="70" y="44"/>
                </a:cubicBezTo>
                <a:cubicBezTo>
                  <a:pt x="70" y="44"/>
                  <a:pt x="69" y="44"/>
                  <a:pt x="69" y="44"/>
                </a:cubicBezTo>
                <a:cubicBezTo>
                  <a:pt x="68" y="44"/>
                  <a:pt x="68" y="44"/>
                  <a:pt x="68" y="44"/>
                </a:cubicBezTo>
                <a:cubicBezTo>
                  <a:pt x="67" y="45"/>
                  <a:pt x="67" y="45"/>
                  <a:pt x="66" y="45"/>
                </a:cubicBezTo>
                <a:cubicBezTo>
                  <a:pt x="66" y="45"/>
                  <a:pt x="66" y="45"/>
                  <a:pt x="65" y="45"/>
                </a:cubicBezTo>
                <a:cubicBezTo>
                  <a:pt x="65" y="45"/>
                  <a:pt x="64" y="45"/>
                  <a:pt x="64" y="46"/>
                </a:cubicBezTo>
                <a:cubicBezTo>
                  <a:pt x="63" y="46"/>
                  <a:pt x="63" y="46"/>
                  <a:pt x="62" y="46"/>
                </a:cubicBezTo>
                <a:cubicBezTo>
                  <a:pt x="62" y="46"/>
                  <a:pt x="61" y="46"/>
                  <a:pt x="60" y="46"/>
                </a:cubicBezTo>
                <a:cubicBezTo>
                  <a:pt x="60" y="46"/>
                  <a:pt x="59" y="46"/>
                  <a:pt x="59" y="46"/>
                </a:cubicBezTo>
                <a:cubicBezTo>
                  <a:pt x="58" y="47"/>
                  <a:pt x="57" y="47"/>
                  <a:pt x="57" y="47"/>
                </a:cubicBezTo>
                <a:cubicBezTo>
                  <a:pt x="56" y="47"/>
                  <a:pt x="55" y="47"/>
                  <a:pt x="55" y="47"/>
                </a:cubicBezTo>
                <a:cubicBezTo>
                  <a:pt x="54" y="47"/>
                  <a:pt x="53" y="47"/>
                  <a:pt x="52" y="47"/>
                </a:cubicBezTo>
                <a:cubicBezTo>
                  <a:pt x="52" y="47"/>
                  <a:pt x="51" y="47"/>
                  <a:pt x="50" y="47"/>
                </a:cubicBezTo>
                <a:cubicBezTo>
                  <a:pt x="49" y="47"/>
                  <a:pt x="48" y="48"/>
                  <a:pt x="47" y="48"/>
                </a:cubicBezTo>
                <a:cubicBezTo>
                  <a:pt x="47" y="48"/>
                  <a:pt x="46" y="48"/>
                  <a:pt x="45" y="48"/>
                </a:cubicBezTo>
                <a:cubicBezTo>
                  <a:pt x="44" y="48"/>
                  <a:pt x="42" y="48"/>
                  <a:pt x="40" y="48"/>
                </a:cubicBezTo>
                <a:cubicBezTo>
                  <a:pt x="38" y="48"/>
                  <a:pt x="36" y="48"/>
                  <a:pt x="34" y="48"/>
                </a:cubicBezTo>
                <a:cubicBezTo>
                  <a:pt x="33" y="48"/>
                  <a:pt x="33" y="48"/>
                  <a:pt x="32" y="48"/>
                </a:cubicBezTo>
                <a:cubicBezTo>
                  <a:pt x="31" y="48"/>
                  <a:pt x="30" y="47"/>
                  <a:pt x="29" y="47"/>
                </a:cubicBezTo>
                <a:cubicBezTo>
                  <a:pt x="28" y="47"/>
                  <a:pt x="28" y="47"/>
                  <a:pt x="27" y="47"/>
                </a:cubicBezTo>
                <a:cubicBezTo>
                  <a:pt x="26" y="47"/>
                  <a:pt x="25" y="47"/>
                  <a:pt x="25" y="47"/>
                </a:cubicBezTo>
                <a:cubicBezTo>
                  <a:pt x="24" y="47"/>
                  <a:pt x="23" y="47"/>
                  <a:pt x="23" y="47"/>
                </a:cubicBezTo>
                <a:cubicBezTo>
                  <a:pt x="22" y="47"/>
                  <a:pt x="21" y="47"/>
                  <a:pt x="21" y="46"/>
                </a:cubicBezTo>
                <a:cubicBezTo>
                  <a:pt x="20" y="46"/>
                  <a:pt x="20" y="46"/>
                  <a:pt x="19" y="46"/>
                </a:cubicBezTo>
                <a:cubicBezTo>
                  <a:pt x="18" y="46"/>
                  <a:pt x="18" y="46"/>
                  <a:pt x="17" y="46"/>
                </a:cubicBezTo>
                <a:cubicBezTo>
                  <a:pt x="17" y="46"/>
                  <a:pt x="16" y="46"/>
                  <a:pt x="16" y="46"/>
                </a:cubicBezTo>
                <a:cubicBezTo>
                  <a:pt x="15" y="45"/>
                  <a:pt x="15" y="45"/>
                  <a:pt x="14" y="45"/>
                </a:cubicBezTo>
                <a:cubicBezTo>
                  <a:pt x="14" y="45"/>
                  <a:pt x="13" y="45"/>
                  <a:pt x="13" y="45"/>
                </a:cubicBezTo>
                <a:cubicBezTo>
                  <a:pt x="13" y="45"/>
                  <a:pt x="12" y="45"/>
                  <a:pt x="12" y="44"/>
                </a:cubicBezTo>
                <a:cubicBezTo>
                  <a:pt x="11" y="44"/>
                  <a:pt x="11" y="44"/>
                  <a:pt x="11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4"/>
                  <a:pt x="9" y="43"/>
                  <a:pt x="9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8" y="43"/>
                  <a:pt x="7" y="43"/>
                  <a:pt x="7" y="43"/>
                </a:cubicBezTo>
                <a:cubicBezTo>
                  <a:pt x="7" y="42"/>
                  <a:pt x="7" y="42"/>
                  <a:pt x="6" y="42"/>
                </a:cubicBezTo>
                <a:cubicBezTo>
                  <a:pt x="6" y="42"/>
                  <a:pt x="6" y="42"/>
                  <a:pt x="6" y="42"/>
                </a:cubicBezTo>
                <a:cubicBezTo>
                  <a:pt x="6" y="42"/>
                  <a:pt x="5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5" y="41"/>
                  <a:pt x="4" y="41"/>
                  <a:pt x="4" y="41"/>
                </a:cubicBezTo>
                <a:cubicBezTo>
                  <a:pt x="4" y="41"/>
                  <a:pt x="4" y="41"/>
                  <a:pt x="4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39"/>
                  <a:pt x="3" y="39"/>
                  <a:pt x="3" y="39"/>
                </a:cubicBezTo>
                <a:cubicBezTo>
                  <a:pt x="3" y="39"/>
                  <a:pt x="3" y="39"/>
                  <a:pt x="3" y="39"/>
                </a:cubicBezTo>
                <a:cubicBezTo>
                  <a:pt x="3" y="34"/>
                  <a:pt x="3" y="34"/>
                  <a:pt x="3" y="34"/>
                </a:cubicBezTo>
                <a:cubicBezTo>
                  <a:pt x="3" y="34"/>
                  <a:pt x="3" y="34"/>
                  <a:pt x="3" y="34"/>
                </a:cubicBezTo>
                <a:cubicBezTo>
                  <a:pt x="3" y="35"/>
                  <a:pt x="3" y="35"/>
                  <a:pt x="3" y="35"/>
                </a:cubicBezTo>
                <a:cubicBezTo>
                  <a:pt x="4" y="35"/>
                  <a:pt x="4" y="35"/>
                  <a:pt x="5" y="35"/>
                </a:cubicBezTo>
                <a:cubicBezTo>
                  <a:pt x="5" y="35"/>
                  <a:pt x="5" y="36"/>
                  <a:pt x="5" y="36"/>
                </a:cubicBezTo>
                <a:cubicBezTo>
                  <a:pt x="5" y="36"/>
                  <a:pt x="6" y="36"/>
                  <a:pt x="6" y="36"/>
                </a:cubicBezTo>
                <a:cubicBezTo>
                  <a:pt x="7" y="36"/>
                  <a:pt x="7" y="37"/>
                  <a:pt x="7" y="37"/>
                </a:cubicBezTo>
                <a:cubicBezTo>
                  <a:pt x="8" y="37"/>
                  <a:pt x="8" y="37"/>
                  <a:pt x="9" y="37"/>
                </a:cubicBezTo>
                <a:cubicBezTo>
                  <a:pt x="9" y="37"/>
                  <a:pt x="9" y="37"/>
                  <a:pt x="9" y="37"/>
                </a:cubicBezTo>
                <a:cubicBezTo>
                  <a:pt x="10" y="38"/>
                  <a:pt x="11" y="38"/>
                  <a:pt x="11" y="38"/>
                </a:cubicBezTo>
                <a:cubicBezTo>
                  <a:pt x="12" y="38"/>
                  <a:pt x="12" y="38"/>
                  <a:pt x="12" y="38"/>
                </a:cubicBezTo>
                <a:cubicBezTo>
                  <a:pt x="13" y="39"/>
                  <a:pt x="14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6" y="39"/>
                  <a:pt x="17" y="40"/>
                  <a:pt x="18" y="40"/>
                </a:cubicBezTo>
                <a:cubicBezTo>
                  <a:pt x="18" y="40"/>
                  <a:pt x="19" y="40"/>
                  <a:pt x="19" y="40"/>
                </a:cubicBezTo>
                <a:cubicBezTo>
                  <a:pt x="20" y="40"/>
                  <a:pt x="21" y="40"/>
                  <a:pt x="23" y="41"/>
                </a:cubicBezTo>
                <a:cubicBezTo>
                  <a:pt x="23" y="41"/>
                  <a:pt x="23" y="41"/>
                  <a:pt x="24" y="41"/>
                </a:cubicBezTo>
                <a:cubicBezTo>
                  <a:pt x="25" y="41"/>
                  <a:pt x="26" y="41"/>
                  <a:pt x="27" y="41"/>
                </a:cubicBezTo>
                <a:cubicBezTo>
                  <a:pt x="28" y="41"/>
                  <a:pt x="28" y="41"/>
                  <a:pt x="28" y="41"/>
                </a:cubicBezTo>
                <a:cubicBezTo>
                  <a:pt x="30" y="41"/>
                  <a:pt x="31" y="41"/>
                  <a:pt x="33" y="41"/>
                </a:cubicBezTo>
                <a:cubicBezTo>
                  <a:pt x="33" y="41"/>
                  <a:pt x="34" y="41"/>
                  <a:pt x="34" y="41"/>
                </a:cubicBezTo>
                <a:cubicBezTo>
                  <a:pt x="36" y="41"/>
                  <a:pt x="38" y="41"/>
                  <a:pt x="40" y="41"/>
                </a:cubicBezTo>
                <a:cubicBezTo>
                  <a:pt x="42" y="41"/>
                  <a:pt x="44" y="41"/>
                  <a:pt x="45" y="41"/>
                </a:cubicBezTo>
                <a:cubicBezTo>
                  <a:pt x="46" y="41"/>
                  <a:pt x="46" y="41"/>
                  <a:pt x="47" y="41"/>
                </a:cubicBezTo>
                <a:cubicBezTo>
                  <a:pt x="48" y="41"/>
                  <a:pt x="50" y="41"/>
                  <a:pt x="51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3" y="41"/>
                  <a:pt x="55" y="41"/>
                  <a:pt x="56" y="41"/>
                </a:cubicBezTo>
                <a:cubicBezTo>
                  <a:pt x="56" y="41"/>
                  <a:pt x="57" y="41"/>
                  <a:pt x="57" y="41"/>
                </a:cubicBezTo>
                <a:cubicBezTo>
                  <a:pt x="58" y="40"/>
                  <a:pt x="59" y="40"/>
                  <a:pt x="61" y="40"/>
                </a:cubicBezTo>
                <a:cubicBezTo>
                  <a:pt x="61" y="40"/>
                  <a:pt x="61" y="40"/>
                  <a:pt x="61" y="40"/>
                </a:cubicBezTo>
                <a:cubicBezTo>
                  <a:pt x="62" y="40"/>
                  <a:pt x="63" y="39"/>
                  <a:pt x="64" y="39"/>
                </a:cubicBezTo>
                <a:cubicBezTo>
                  <a:pt x="64" y="39"/>
                  <a:pt x="65" y="39"/>
                  <a:pt x="65" y="39"/>
                </a:cubicBezTo>
                <a:cubicBezTo>
                  <a:pt x="66" y="39"/>
                  <a:pt x="67" y="39"/>
                  <a:pt x="68" y="38"/>
                </a:cubicBezTo>
                <a:cubicBezTo>
                  <a:pt x="68" y="38"/>
                  <a:pt x="68" y="38"/>
                  <a:pt x="68" y="38"/>
                </a:cubicBezTo>
                <a:cubicBezTo>
                  <a:pt x="69" y="38"/>
                  <a:pt x="70" y="38"/>
                  <a:pt x="70" y="37"/>
                </a:cubicBezTo>
                <a:cubicBezTo>
                  <a:pt x="70" y="37"/>
                  <a:pt x="71" y="37"/>
                  <a:pt x="71" y="37"/>
                </a:cubicBezTo>
                <a:cubicBezTo>
                  <a:pt x="71" y="37"/>
                  <a:pt x="72" y="37"/>
                  <a:pt x="73" y="37"/>
                </a:cubicBezTo>
                <a:cubicBezTo>
                  <a:pt x="73" y="37"/>
                  <a:pt x="73" y="36"/>
                  <a:pt x="73" y="36"/>
                </a:cubicBezTo>
                <a:cubicBezTo>
                  <a:pt x="74" y="36"/>
                  <a:pt x="74" y="36"/>
                  <a:pt x="75" y="36"/>
                </a:cubicBezTo>
                <a:cubicBezTo>
                  <a:pt x="75" y="36"/>
                  <a:pt x="75" y="35"/>
                  <a:pt x="75" y="35"/>
                </a:cubicBezTo>
                <a:cubicBezTo>
                  <a:pt x="75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4"/>
                  <a:pt x="76" y="34"/>
                  <a:pt x="76" y="34"/>
                </a:cubicBezTo>
                <a:lnTo>
                  <a:pt x="76" y="39"/>
                </a:lnTo>
                <a:close/>
                <a:moveTo>
                  <a:pt x="76" y="30"/>
                </a:moveTo>
                <a:cubicBezTo>
                  <a:pt x="76" y="30"/>
                  <a:pt x="76" y="30"/>
                  <a:pt x="76" y="30"/>
                </a:cubicBezTo>
                <a:cubicBezTo>
                  <a:pt x="76" y="30"/>
                  <a:pt x="76" y="30"/>
                  <a:pt x="76" y="30"/>
                </a:cubicBezTo>
                <a:cubicBezTo>
                  <a:pt x="76" y="30"/>
                  <a:pt x="76" y="30"/>
                  <a:pt x="76" y="30"/>
                </a:cubicBezTo>
                <a:cubicBezTo>
                  <a:pt x="76" y="30"/>
                  <a:pt x="76" y="30"/>
                  <a:pt x="76" y="30"/>
                </a:cubicBezTo>
                <a:cubicBezTo>
                  <a:pt x="76" y="31"/>
                  <a:pt x="76" y="31"/>
                  <a:pt x="75" y="31"/>
                </a:cubicBezTo>
                <a:cubicBezTo>
                  <a:pt x="75" y="31"/>
                  <a:pt x="75" y="31"/>
                  <a:pt x="75" y="31"/>
                </a:cubicBezTo>
                <a:cubicBezTo>
                  <a:pt x="75" y="31"/>
                  <a:pt x="75" y="31"/>
                  <a:pt x="75" y="32"/>
                </a:cubicBezTo>
                <a:cubicBezTo>
                  <a:pt x="75" y="32"/>
                  <a:pt x="75" y="32"/>
                  <a:pt x="75" y="32"/>
                </a:cubicBezTo>
                <a:cubicBezTo>
                  <a:pt x="74" y="32"/>
                  <a:pt x="74" y="32"/>
                  <a:pt x="74" y="32"/>
                </a:cubicBezTo>
                <a:cubicBezTo>
                  <a:pt x="74" y="32"/>
                  <a:pt x="73" y="33"/>
                  <a:pt x="73" y="33"/>
                </a:cubicBezTo>
                <a:cubicBezTo>
                  <a:pt x="73" y="33"/>
                  <a:pt x="73" y="33"/>
                  <a:pt x="72" y="33"/>
                </a:cubicBezTo>
                <a:cubicBezTo>
                  <a:pt x="72" y="33"/>
                  <a:pt x="72" y="33"/>
                  <a:pt x="72" y="33"/>
                </a:cubicBezTo>
                <a:cubicBezTo>
                  <a:pt x="71" y="34"/>
                  <a:pt x="71" y="34"/>
                  <a:pt x="71" y="34"/>
                </a:cubicBezTo>
                <a:cubicBezTo>
                  <a:pt x="71" y="34"/>
                  <a:pt x="70" y="34"/>
                  <a:pt x="70" y="34"/>
                </a:cubicBezTo>
                <a:cubicBezTo>
                  <a:pt x="70" y="34"/>
                  <a:pt x="69" y="35"/>
                  <a:pt x="69" y="35"/>
                </a:cubicBezTo>
                <a:cubicBezTo>
                  <a:pt x="68" y="35"/>
                  <a:pt x="68" y="35"/>
                  <a:pt x="68" y="35"/>
                </a:cubicBezTo>
                <a:cubicBezTo>
                  <a:pt x="67" y="35"/>
                  <a:pt x="67" y="35"/>
                  <a:pt x="66" y="35"/>
                </a:cubicBezTo>
                <a:cubicBezTo>
                  <a:pt x="66" y="36"/>
                  <a:pt x="66" y="36"/>
                  <a:pt x="65" y="36"/>
                </a:cubicBezTo>
                <a:cubicBezTo>
                  <a:pt x="65" y="36"/>
                  <a:pt x="64" y="36"/>
                  <a:pt x="64" y="36"/>
                </a:cubicBezTo>
                <a:cubicBezTo>
                  <a:pt x="63" y="36"/>
                  <a:pt x="63" y="36"/>
                  <a:pt x="62" y="36"/>
                </a:cubicBezTo>
                <a:cubicBezTo>
                  <a:pt x="62" y="37"/>
                  <a:pt x="61" y="37"/>
                  <a:pt x="60" y="37"/>
                </a:cubicBezTo>
                <a:cubicBezTo>
                  <a:pt x="60" y="37"/>
                  <a:pt x="59" y="37"/>
                  <a:pt x="59" y="37"/>
                </a:cubicBezTo>
                <a:cubicBezTo>
                  <a:pt x="58" y="37"/>
                  <a:pt x="57" y="37"/>
                  <a:pt x="57" y="37"/>
                </a:cubicBezTo>
                <a:cubicBezTo>
                  <a:pt x="56" y="37"/>
                  <a:pt x="55" y="37"/>
                  <a:pt x="55" y="38"/>
                </a:cubicBezTo>
                <a:cubicBezTo>
                  <a:pt x="54" y="38"/>
                  <a:pt x="53" y="38"/>
                  <a:pt x="52" y="38"/>
                </a:cubicBezTo>
                <a:cubicBezTo>
                  <a:pt x="52" y="38"/>
                  <a:pt x="51" y="38"/>
                  <a:pt x="50" y="38"/>
                </a:cubicBezTo>
                <a:cubicBezTo>
                  <a:pt x="49" y="38"/>
                  <a:pt x="48" y="38"/>
                  <a:pt x="47" y="38"/>
                </a:cubicBezTo>
                <a:cubicBezTo>
                  <a:pt x="47" y="38"/>
                  <a:pt x="46" y="38"/>
                  <a:pt x="45" y="38"/>
                </a:cubicBezTo>
                <a:cubicBezTo>
                  <a:pt x="44" y="38"/>
                  <a:pt x="42" y="38"/>
                  <a:pt x="40" y="38"/>
                </a:cubicBezTo>
                <a:cubicBezTo>
                  <a:pt x="38" y="38"/>
                  <a:pt x="36" y="38"/>
                  <a:pt x="34" y="38"/>
                </a:cubicBezTo>
                <a:cubicBezTo>
                  <a:pt x="33" y="38"/>
                  <a:pt x="33" y="38"/>
                  <a:pt x="32" y="38"/>
                </a:cubicBezTo>
                <a:cubicBezTo>
                  <a:pt x="31" y="38"/>
                  <a:pt x="30" y="38"/>
                  <a:pt x="29" y="38"/>
                </a:cubicBezTo>
                <a:cubicBezTo>
                  <a:pt x="28" y="38"/>
                  <a:pt x="28" y="38"/>
                  <a:pt x="27" y="38"/>
                </a:cubicBezTo>
                <a:cubicBezTo>
                  <a:pt x="26" y="38"/>
                  <a:pt x="25" y="38"/>
                  <a:pt x="25" y="38"/>
                </a:cubicBezTo>
                <a:cubicBezTo>
                  <a:pt x="24" y="37"/>
                  <a:pt x="23" y="37"/>
                  <a:pt x="23" y="37"/>
                </a:cubicBezTo>
                <a:cubicBezTo>
                  <a:pt x="22" y="37"/>
                  <a:pt x="21" y="37"/>
                  <a:pt x="21" y="37"/>
                </a:cubicBezTo>
                <a:cubicBezTo>
                  <a:pt x="20" y="37"/>
                  <a:pt x="20" y="37"/>
                  <a:pt x="19" y="37"/>
                </a:cubicBezTo>
                <a:cubicBezTo>
                  <a:pt x="18" y="37"/>
                  <a:pt x="18" y="37"/>
                  <a:pt x="17" y="36"/>
                </a:cubicBezTo>
                <a:cubicBezTo>
                  <a:pt x="17" y="36"/>
                  <a:pt x="16" y="36"/>
                  <a:pt x="16" y="36"/>
                </a:cubicBezTo>
                <a:cubicBezTo>
                  <a:pt x="15" y="36"/>
                  <a:pt x="15" y="36"/>
                  <a:pt x="14" y="36"/>
                </a:cubicBezTo>
                <a:cubicBezTo>
                  <a:pt x="14" y="36"/>
                  <a:pt x="13" y="36"/>
                  <a:pt x="13" y="35"/>
                </a:cubicBezTo>
                <a:cubicBezTo>
                  <a:pt x="13" y="35"/>
                  <a:pt x="12" y="35"/>
                  <a:pt x="12" y="35"/>
                </a:cubicBezTo>
                <a:cubicBezTo>
                  <a:pt x="11" y="35"/>
                  <a:pt x="11" y="35"/>
                  <a:pt x="11" y="35"/>
                </a:cubicBezTo>
                <a:cubicBezTo>
                  <a:pt x="10" y="34"/>
                  <a:pt x="10" y="34"/>
                  <a:pt x="9" y="34"/>
                </a:cubicBezTo>
                <a:cubicBezTo>
                  <a:pt x="9" y="34"/>
                  <a:pt x="9" y="34"/>
                  <a:pt x="9" y="34"/>
                </a:cubicBezTo>
                <a:cubicBezTo>
                  <a:pt x="8" y="34"/>
                  <a:pt x="8" y="34"/>
                  <a:pt x="8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6" y="33"/>
                </a:cubicBezTo>
                <a:cubicBezTo>
                  <a:pt x="6" y="33"/>
                  <a:pt x="6" y="32"/>
                  <a:pt x="6" y="32"/>
                </a:cubicBezTo>
                <a:cubicBezTo>
                  <a:pt x="6" y="32"/>
                  <a:pt x="5" y="32"/>
                  <a:pt x="5" y="32"/>
                </a:cubicBezTo>
                <a:cubicBezTo>
                  <a:pt x="5" y="32"/>
                  <a:pt x="5" y="32"/>
                  <a:pt x="5" y="32"/>
                </a:cubicBezTo>
                <a:cubicBezTo>
                  <a:pt x="5" y="31"/>
                  <a:pt x="4" y="31"/>
                  <a:pt x="4" y="31"/>
                </a:cubicBezTo>
                <a:cubicBezTo>
                  <a:pt x="4" y="31"/>
                  <a:pt x="4" y="31"/>
                  <a:pt x="4" y="31"/>
                </a:cubicBezTo>
                <a:cubicBezTo>
                  <a:pt x="4" y="31"/>
                  <a:pt x="3" y="30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4" y="23"/>
                  <a:pt x="5" y="24"/>
                  <a:pt x="5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7" y="25"/>
                  <a:pt x="8" y="26"/>
                  <a:pt x="9" y="26"/>
                </a:cubicBezTo>
                <a:cubicBezTo>
                  <a:pt x="9" y="26"/>
                  <a:pt x="9" y="26"/>
                  <a:pt x="9" y="26"/>
                </a:cubicBezTo>
                <a:cubicBezTo>
                  <a:pt x="10" y="27"/>
                  <a:pt x="11" y="27"/>
                  <a:pt x="12" y="28"/>
                </a:cubicBezTo>
                <a:cubicBezTo>
                  <a:pt x="13" y="28"/>
                  <a:pt x="13" y="28"/>
                  <a:pt x="13" y="28"/>
                </a:cubicBezTo>
                <a:cubicBezTo>
                  <a:pt x="15" y="28"/>
                  <a:pt x="16" y="29"/>
                  <a:pt x="17" y="29"/>
                </a:cubicBezTo>
                <a:cubicBezTo>
                  <a:pt x="17" y="29"/>
                  <a:pt x="18" y="29"/>
                  <a:pt x="18" y="29"/>
                </a:cubicBezTo>
                <a:cubicBezTo>
                  <a:pt x="19" y="30"/>
                  <a:pt x="20" y="30"/>
                  <a:pt x="22" y="30"/>
                </a:cubicBezTo>
                <a:cubicBezTo>
                  <a:pt x="22" y="30"/>
                  <a:pt x="23" y="30"/>
                  <a:pt x="23" y="30"/>
                </a:cubicBezTo>
                <a:cubicBezTo>
                  <a:pt x="25" y="31"/>
                  <a:pt x="26" y="31"/>
                  <a:pt x="28" y="31"/>
                </a:cubicBezTo>
                <a:cubicBezTo>
                  <a:pt x="28" y="31"/>
                  <a:pt x="28" y="31"/>
                  <a:pt x="28" y="31"/>
                </a:cubicBezTo>
                <a:cubicBezTo>
                  <a:pt x="30" y="31"/>
                  <a:pt x="31" y="31"/>
                  <a:pt x="33" y="32"/>
                </a:cubicBezTo>
                <a:cubicBezTo>
                  <a:pt x="33" y="32"/>
                  <a:pt x="34" y="32"/>
                  <a:pt x="34" y="32"/>
                </a:cubicBezTo>
                <a:cubicBezTo>
                  <a:pt x="36" y="32"/>
                  <a:pt x="38" y="32"/>
                  <a:pt x="40" y="32"/>
                </a:cubicBezTo>
                <a:cubicBezTo>
                  <a:pt x="42" y="32"/>
                  <a:pt x="43" y="32"/>
                  <a:pt x="45" y="32"/>
                </a:cubicBezTo>
                <a:cubicBezTo>
                  <a:pt x="46" y="32"/>
                  <a:pt x="46" y="32"/>
                  <a:pt x="47" y="32"/>
                </a:cubicBezTo>
                <a:cubicBezTo>
                  <a:pt x="48" y="31"/>
                  <a:pt x="50" y="31"/>
                  <a:pt x="52" y="31"/>
                </a:cubicBezTo>
                <a:cubicBezTo>
                  <a:pt x="52" y="31"/>
                  <a:pt x="52" y="31"/>
                  <a:pt x="52" y="31"/>
                </a:cubicBezTo>
                <a:cubicBezTo>
                  <a:pt x="53" y="31"/>
                  <a:pt x="55" y="31"/>
                  <a:pt x="57" y="30"/>
                </a:cubicBezTo>
                <a:cubicBezTo>
                  <a:pt x="57" y="30"/>
                  <a:pt x="57" y="30"/>
                  <a:pt x="58" y="30"/>
                </a:cubicBezTo>
                <a:cubicBezTo>
                  <a:pt x="59" y="30"/>
                  <a:pt x="61" y="30"/>
                  <a:pt x="62" y="29"/>
                </a:cubicBezTo>
                <a:cubicBezTo>
                  <a:pt x="62" y="29"/>
                  <a:pt x="62" y="29"/>
                  <a:pt x="62" y="29"/>
                </a:cubicBezTo>
                <a:cubicBezTo>
                  <a:pt x="64" y="29"/>
                  <a:pt x="65" y="28"/>
                  <a:pt x="66" y="28"/>
                </a:cubicBezTo>
                <a:cubicBezTo>
                  <a:pt x="66" y="28"/>
                  <a:pt x="67" y="28"/>
                  <a:pt x="67" y="28"/>
                </a:cubicBezTo>
                <a:cubicBezTo>
                  <a:pt x="68" y="27"/>
                  <a:pt x="69" y="27"/>
                  <a:pt x="70" y="26"/>
                </a:cubicBezTo>
                <a:cubicBezTo>
                  <a:pt x="70" y="26"/>
                  <a:pt x="70" y="26"/>
                  <a:pt x="71" y="26"/>
                </a:cubicBezTo>
                <a:cubicBezTo>
                  <a:pt x="72" y="26"/>
                  <a:pt x="73" y="25"/>
                  <a:pt x="73" y="24"/>
                </a:cubicBezTo>
                <a:cubicBezTo>
                  <a:pt x="74" y="24"/>
                  <a:pt x="74" y="24"/>
                  <a:pt x="74" y="24"/>
                </a:cubicBezTo>
                <a:cubicBezTo>
                  <a:pt x="75" y="24"/>
                  <a:pt x="76" y="23"/>
                  <a:pt x="76" y="22"/>
                </a:cubicBezTo>
                <a:cubicBezTo>
                  <a:pt x="76" y="22"/>
                  <a:pt x="76" y="22"/>
                  <a:pt x="76" y="22"/>
                </a:cubicBezTo>
                <a:lnTo>
                  <a:pt x="76" y="30"/>
                </a:lnTo>
                <a:close/>
                <a:moveTo>
                  <a:pt x="40" y="29"/>
                </a:moveTo>
                <a:cubicBezTo>
                  <a:pt x="18" y="29"/>
                  <a:pt x="3" y="22"/>
                  <a:pt x="3" y="16"/>
                </a:cubicBezTo>
                <a:cubicBezTo>
                  <a:pt x="3" y="10"/>
                  <a:pt x="18" y="3"/>
                  <a:pt x="40" y="3"/>
                </a:cubicBezTo>
                <a:cubicBezTo>
                  <a:pt x="61" y="3"/>
                  <a:pt x="76" y="10"/>
                  <a:pt x="76" y="16"/>
                </a:cubicBezTo>
                <a:cubicBezTo>
                  <a:pt x="76" y="22"/>
                  <a:pt x="61" y="29"/>
                  <a:pt x="40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4573588" y="3057525"/>
            <a:ext cx="322263" cy="406400"/>
            <a:chOff x="4573588" y="3057525"/>
            <a:chExt cx="322263" cy="406400"/>
          </a:xfrm>
          <a:solidFill>
            <a:schemeClr val="bg1"/>
          </a:solidFill>
        </p:grpSpPr>
        <p:sp>
          <p:nvSpPr>
            <p:cNvPr id="25" name="Freeform 41"/>
            <p:cNvSpPr/>
            <p:nvPr/>
          </p:nvSpPr>
          <p:spPr bwMode="auto">
            <a:xfrm>
              <a:off x="4730751" y="3057525"/>
              <a:ext cx="58738" cy="131763"/>
            </a:xfrm>
            <a:custGeom>
              <a:avLst/>
              <a:gdLst>
                <a:gd name="T0" fmla="*/ 1 w 14"/>
                <a:gd name="T1" fmla="*/ 31 h 31"/>
                <a:gd name="T2" fmla="*/ 3 w 14"/>
                <a:gd name="T3" fmla="*/ 29 h 31"/>
                <a:gd name="T4" fmla="*/ 3 w 14"/>
                <a:gd name="T5" fmla="*/ 10 h 31"/>
                <a:gd name="T6" fmla="*/ 3 w 14"/>
                <a:gd name="T7" fmla="*/ 10 h 31"/>
                <a:gd name="T8" fmla="*/ 5 w 14"/>
                <a:gd name="T9" fmla="*/ 9 h 31"/>
                <a:gd name="T10" fmla="*/ 9 w 14"/>
                <a:gd name="T11" fmla="*/ 9 h 31"/>
                <a:gd name="T12" fmla="*/ 6 w 14"/>
                <a:gd name="T13" fmla="*/ 12 h 31"/>
                <a:gd name="T14" fmla="*/ 6 w 14"/>
                <a:gd name="T15" fmla="*/ 14 h 31"/>
                <a:gd name="T16" fmla="*/ 7 w 14"/>
                <a:gd name="T17" fmla="*/ 15 h 31"/>
                <a:gd name="T18" fmla="*/ 8 w 14"/>
                <a:gd name="T19" fmla="*/ 14 h 31"/>
                <a:gd name="T20" fmla="*/ 14 w 14"/>
                <a:gd name="T21" fmla="*/ 9 h 31"/>
                <a:gd name="T22" fmla="*/ 14 w 14"/>
                <a:gd name="T23" fmla="*/ 9 h 31"/>
                <a:gd name="T24" fmla="*/ 14 w 14"/>
                <a:gd name="T25" fmla="*/ 9 h 31"/>
                <a:gd name="T26" fmla="*/ 14 w 14"/>
                <a:gd name="T27" fmla="*/ 8 h 31"/>
                <a:gd name="T28" fmla="*/ 14 w 14"/>
                <a:gd name="T29" fmla="*/ 8 h 31"/>
                <a:gd name="T30" fmla="*/ 14 w 14"/>
                <a:gd name="T31" fmla="*/ 8 h 31"/>
                <a:gd name="T32" fmla="*/ 14 w 14"/>
                <a:gd name="T33" fmla="*/ 8 h 31"/>
                <a:gd name="T34" fmla="*/ 14 w 14"/>
                <a:gd name="T35" fmla="*/ 8 h 31"/>
                <a:gd name="T36" fmla="*/ 14 w 14"/>
                <a:gd name="T37" fmla="*/ 7 h 31"/>
                <a:gd name="T38" fmla="*/ 14 w 14"/>
                <a:gd name="T39" fmla="*/ 7 h 31"/>
                <a:gd name="T40" fmla="*/ 14 w 14"/>
                <a:gd name="T41" fmla="*/ 6 h 31"/>
                <a:gd name="T42" fmla="*/ 8 w 14"/>
                <a:gd name="T43" fmla="*/ 1 h 31"/>
                <a:gd name="T44" fmla="*/ 6 w 14"/>
                <a:gd name="T45" fmla="*/ 1 h 31"/>
                <a:gd name="T46" fmla="*/ 6 w 14"/>
                <a:gd name="T47" fmla="*/ 3 h 31"/>
                <a:gd name="T48" fmla="*/ 9 w 14"/>
                <a:gd name="T49" fmla="*/ 6 h 31"/>
                <a:gd name="T50" fmla="*/ 5 w 14"/>
                <a:gd name="T51" fmla="*/ 6 h 31"/>
                <a:gd name="T52" fmla="*/ 1 w 14"/>
                <a:gd name="T53" fmla="*/ 7 h 31"/>
                <a:gd name="T54" fmla="*/ 0 w 14"/>
                <a:gd name="T55" fmla="*/ 10 h 31"/>
                <a:gd name="T56" fmla="*/ 0 w 14"/>
                <a:gd name="T57" fmla="*/ 29 h 31"/>
                <a:gd name="T58" fmla="*/ 1 w 14"/>
                <a:gd name="T5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" h="31">
                  <a:moveTo>
                    <a:pt x="1" y="31"/>
                  </a:moveTo>
                  <a:cubicBezTo>
                    <a:pt x="2" y="31"/>
                    <a:pt x="3" y="30"/>
                    <a:pt x="3" y="2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3"/>
                    <a:pt x="5" y="14"/>
                    <a:pt x="6" y="14"/>
                  </a:cubicBezTo>
                  <a:cubicBezTo>
                    <a:pt x="6" y="15"/>
                    <a:pt x="7" y="15"/>
                    <a:pt x="7" y="15"/>
                  </a:cubicBezTo>
                  <a:cubicBezTo>
                    <a:pt x="8" y="15"/>
                    <a:pt x="8" y="15"/>
                    <a:pt x="8" y="14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6"/>
                    <a:pt x="14" y="6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7" y="0"/>
                    <a:pt x="6" y="1"/>
                  </a:cubicBezTo>
                  <a:cubicBezTo>
                    <a:pt x="5" y="2"/>
                    <a:pt x="5" y="3"/>
                    <a:pt x="6" y="3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3" y="6"/>
                    <a:pt x="1" y="7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0"/>
                    <a:pt x="1" y="31"/>
                    <a:pt x="1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2"/>
            <p:cNvSpPr>
              <a:spLocks noEditPoints="1"/>
            </p:cNvSpPr>
            <p:nvPr/>
          </p:nvSpPr>
          <p:spPr bwMode="auto">
            <a:xfrm>
              <a:off x="4573588" y="3133725"/>
              <a:ext cx="322263" cy="330200"/>
            </a:xfrm>
            <a:custGeom>
              <a:avLst/>
              <a:gdLst>
                <a:gd name="T0" fmla="*/ 1 w 76"/>
                <a:gd name="T1" fmla="*/ 78 h 78"/>
                <a:gd name="T2" fmla="*/ 75 w 76"/>
                <a:gd name="T3" fmla="*/ 78 h 78"/>
                <a:gd name="T4" fmla="*/ 76 w 76"/>
                <a:gd name="T5" fmla="*/ 76 h 78"/>
                <a:gd name="T6" fmla="*/ 76 w 76"/>
                <a:gd name="T7" fmla="*/ 31 h 78"/>
                <a:gd name="T8" fmla="*/ 76 w 76"/>
                <a:gd name="T9" fmla="*/ 30 h 78"/>
                <a:gd name="T10" fmla="*/ 76 w 76"/>
                <a:gd name="T11" fmla="*/ 30 h 78"/>
                <a:gd name="T12" fmla="*/ 62 w 76"/>
                <a:gd name="T13" fmla="*/ 1 h 78"/>
                <a:gd name="T14" fmla="*/ 60 w 76"/>
                <a:gd name="T15" fmla="*/ 0 h 78"/>
                <a:gd name="T16" fmla="*/ 45 w 76"/>
                <a:gd name="T17" fmla="*/ 0 h 78"/>
                <a:gd name="T18" fmla="*/ 44 w 76"/>
                <a:gd name="T19" fmla="*/ 2 h 78"/>
                <a:gd name="T20" fmla="*/ 45 w 76"/>
                <a:gd name="T21" fmla="*/ 4 h 78"/>
                <a:gd name="T22" fmla="*/ 59 w 76"/>
                <a:gd name="T23" fmla="*/ 4 h 78"/>
                <a:gd name="T24" fmla="*/ 72 w 76"/>
                <a:gd name="T25" fmla="*/ 30 h 78"/>
                <a:gd name="T26" fmla="*/ 4 w 76"/>
                <a:gd name="T27" fmla="*/ 30 h 78"/>
                <a:gd name="T28" fmla="*/ 17 w 76"/>
                <a:gd name="T29" fmla="*/ 4 h 78"/>
                <a:gd name="T30" fmla="*/ 31 w 76"/>
                <a:gd name="T31" fmla="*/ 4 h 78"/>
                <a:gd name="T32" fmla="*/ 33 w 76"/>
                <a:gd name="T33" fmla="*/ 2 h 78"/>
                <a:gd name="T34" fmla="*/ 31 w 76"/>
                <a:gd name="T35" fmla="*/ 0 h 78"/>
                <a:gd name="T36" fmla="*/ 16 w 76"/>
                <a:gd name="T37" fmla="*/ 0 h 78"/>
                <a:gd name="T38" fmla="*/ 14 w 76"/>
                <a:gd name="T39" fmla="*/ 1 h 78"/>
                <a:gd name="T40" fmla="*/ 0 w 76"/>
                <a:gd name="T41" fmla="*/ 30 h 78"/>
                <a:gd name="T42" fmla="*/ 0 w 76"/>
                <a:gd name="T43" fmla="*/ 31 h 78"/>
                <a:gd name="T44" fmla="*/ 0 w 76"/>
                <a:gd name="T45" fmla="*/ 31 h 78"/>
                <a:gd name="T46" fmla="*/ 0 w 76"/>
                <a:gd name="T47" fmla="*/ 76 h 78"/>
                <a:gd name="T48" fmla="*/ 1 w 76"/>
                <a:gd name="T49" fmla="*/ 78 h 78"/>
                <a:gd name="T50" fmla="*/ 3 w 76"/>
                <a:gd name="T51" fmla="*/ 33 h 78"/>
                <a:gd name="T52" fmla="*/ 73 w 76"/>
                <a:gd name="T53" fmla="*/ 33 h 78"/>
                <a:gd name="T54" fmla="*/ 73 w 76"/>
                <a:gd name="T55" fmla="*/ 75 h 78"/>
                <a:gd name="T56" fmla="*/ 3 w 76"/>
                <a:gd name="T57" fmla="*/ 75 h 78"/>
                <a:gd name="T58" fmla="*/ 3 w 76"/>
                <a:gd name="T59" fmla="*/ 3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6" h="78">
                  <a:moveTo>
                    <a:pt x="1" y="78"/>
                  </a:moveTo>
                  <a:cubicBezTo>
                    <a:pt x="75" y="78"/>
                    <a:pt x="75" y="78"/>
                    <a:pt x="75" y="78"/>
                  </a:cubicBezTo>
                  <a:cubicBezTo>
                    <a:pt x="76" y="78"/>
                    <a:pt x="76" y="77"/>
                    <a:pt x="76" y="76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76" y="31"/>
                    <a:pt x="76" y="31"/>
                    <a:pt x="76" y="30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2" y="1"/>
                    <a:pt x="61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4" y="0"/>
                    <a:pt x="44" y="1"/>
                    <a:pt x="44" y="2"/>
                  </a:cubicBezTo>
                  <a:cubicBezTo>
                    <a:pt x="44" y="3"/>
                    <a:pt x="44" y="4"/>
                    <a:pt x="45" y="4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2" y="4"/>
                    <a:pt x="33" y="3"/>
                    <a:pt x="33" y="2"/>
                  </a:cubicBezTo>
                  <a:cubicBezTo>
                    <a:pt x="33" y="1"/>
                    <a:pt x="32" y="0"/>
                    <a:pt x="3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4" y="1"/>
                    <a:pt x="14" y="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7"/>
                    <a:pt x="1" y="78"/>
                    <a:pt x="1" y="78"/>
                  </a:cubicBezTo>
                  <a:close/>
                  <a:moveTo>
                    <a:pt x="3" y="33"/>
                  </a:moveTo>
                  <a:cubicBezTo>
                    <a:pt x="73" y="33"/>
                    <a:pt x="73" y="33"/>
                    <a:pt x="73" y="33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3" y="75"/>
                    <a:pt x="3" y="75"/>
                    <a:pt x="3" y="75"/>
                  </a:cubicBezTo>
                  <a:lnTo>
                    <a:pt x="3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3"/>
            <p:cNvSpPr>
              <a:spLocks noEditPoints="1"/>
            </p:cNvSpPr>
            <p:nvPr/>
          </p:nvSpPr>
          <p:spPr bwMode="auto">
            <a:xfrm>
              <a:off x="4632326" y="3294063"/>
              <a:ext cx="204788" cy="68263"/>
            </a:xfrm>
            <a:custGeom>
              <a:avLst/>
              <a:gdLst>
                <a:gd name="T0" fmla="*/ 40 w 48"/>
                <a:gd name="T1" fmla="*/ 0 h 16"/>
                <a:gd name="T2" fmla="*/ 7 w 48"/>
                <a:gd name="T3" fmla="*/ 0 h 16"/>
                <a:gd name="T4" fmla="*/ 0 w 48"/>
                <a:gd name="T5" fmla="*/ 8 h 16"/>
                <a:gd name="T6" fmla="*/ 7 w 48"/>
                <a:gd name="T7" fmla="*/ 16 h 16"/>
                <a:gd name="T8" fmla="*/ 40 w 48"/>
                <a:gd name="T9" fmla="*/ 16 h 16"/>
                <a:gd name="T10" fmla="*/ 48 w 48"/>
                <a:gd name="T11" fmla="*/ 8 h 16"/>
                <a:gd name="T12" fmla="*/ 40 w 48"/>
                <a:gd name="T13" fmla="*/ 0 h 16"/>
                <a:gd name="T14" fmla="*/ 40 w 48"/>
                <a:gd name="T15" fmla="*/ 12 h 16"/>
                <a:gd name="T16" fmla="*/ 7 w 48"/>
                <a:gd name="T17" fmla="*/ 12 h 16"/>
                <a:gd name="T18" fmla="*/ 3 w 48"/>
                <a:gd name="T19" fmla="*/ 8 h 16"/>
                <a:gd name="T20" fmla="*/ 7 w 48"/>
                <a:gd name="T21" fmla="*/ 3 h 16"/>
                <a:gd name="T22" fmla="*/ 40 w 48"/>
                <a:gd name="T23" fmla="*/ 3 h 16"/>
                <a:gd name="T24" fmla="*/ 45 w 48"/>
                <a:gd name="T25" fmla="*/ 8 h 16"/>
                <a:gd name="T26" fmla="*/ 40 w 48"/>
                <a:gd name="T2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16">
                  <a:moveTo>
                    <a:pt x="4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2"/>
                    <a:pt x="3" y="16"/>
                    <a:pt x="7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4" y="16"/>
                    <a:pt x="48" y="12"/>
                    <a:pt x="48" y="8"/>
                  </a:cubicBezTo>
                  <a:cubicBezTo>
                    <a:pt x="48" y="4"/>
                    <a:pt x="44" y="0"/>
                    <a:pt x="40" y="0"/>
                  </a:cubicBezTo>
                  <a:close/>
                  <a:moveTo>
                    <a:pt x="40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5" y="12"/>
                    <a:pt x="3" y="10"/>
                    <a:pt x="3" y="8"/>
                  </a:cubicBezTo>
                  <a:cubicBezTo>
                    <a:pt x="3" y="6"/>
                    <a:pt x="5" y="3"/>
                    <a:pt x="7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3" y="3"/>
                    <a:pt x="45" y="6"/>
                    <a:pt x="45" y="8"/>
                  </a:cubicBezTo>
                  <a:cubicBezTo>
                    <a:pt x="45" y="10"/>
                    <a:pt x="43" y="12"/>
                    <a:pt x="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4"/>
            <p:cNvSpPr/>
            <p:nvPr/>
          </p:nvSpPr>
          <p:spPr bwMode="auto">
            <a:xfrm>
              <a:off x="4695826" y="3375025"/>
              <a:ext cx="76200" cy="17463"/>
            </a:xfrm>
            <a:custGeom>
              <a:avLst/>
              <a:gdLst>
                <a:gd name="T0" fmla="*/ 16 w 18"/>
                <a:gd name="T1" fmla="*/ 0 h 4"/>
                <a:gd name="T2" fmla="*/ 1 w 18"/>
                <a:gd name="T3" fmla="*/ 0 h 4"/>
                <a:gd name="T4" fmla="*/ 0 w 18"/>
                <a:gd name="T5" fmla="*/ 2 h 4"/>
                <a:gd name="T6" fmla="*/ 1 w 18"/>
                <a:gd name="T7" fmla="*/ 4 h 4"/>
                <a:gd name="T8" fmla="*/ 16 w 18"/>
                <a:gd name="T9" fmla="*/ 4 h 4"/>
                <a:gd name="T10" fmla="*/ 18 w 18"/>
                <a:gd name="T11" fmla="*/ 2 h 4"/>
                <a:gd name="T12" fmla="*/ 16 w 1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4">
                  <a:moveTo>
                    <a:pt x="16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7" y="4"/>
                    <a:pt x="18" y="3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45"/>
            <p:cNvSpPr/>
            <p:nvPr/>
          </p:nvSpPr>
          <p:spPr bwMode="auto">
            <a:xfrm>
              <a:off x="4695826" y="3413125"/>
              <a:ext cx="76200" cy="12700"/>
            </a:xfrm>
            <a:custGeom>
              <a:avLst/>
              <a:gdLst>
                <a:gd name="T0" fmla="*/ 16 w 18"/>
                <a:gd name="T1" fmla="*/ 0 h 3"/>
                <a:gd name="T2" fmla="*/ 1 w 18"/>
                <a:gd name="T3" fmla="*/ 0 h 3"/>
                <a:gd name="T4" fmla="*/ 0 w 18"/>
                <a:gd name="T5" fmla="*/ 1 h 3"/>
                <a:gd name="T6" fmla="*/ 1 w 18"/>
                <a:gd name="T7" fmla="*/ 3 h 3"/>
                <a:gd name="T8" fmla="*/ 16 w 18"/>
                <a:gd name="T9" fmla="*/ 3 h 3"/>
                <a:gd name="T10" fmla="*/ 18 w 18"/>
                <a:gd name="T11" fmla="*/ 1 h 3"/>
                <a:gd name="T12" fmla="*/ 16 w 18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">
                  <a:moveTo>
                    <a:pt x="16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7" y="3"/>
                    <a:pt x="18" y="2"/>
                    <a:pt x="18" y="1"/>
                  </a:cubicBezTo>
                  <a:cubicBezTo>
                    <a:pt x="18" y="0"/>
                    <a:pt x="17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0" name="Freeform 46"/>
          <p:cNvSpPr>
            <a:spLocks noEditPoints="1"/>
          </p:cNvSpPr>
          <p:nvPr/>
        </p:nvSpPr>
        <p:spPr bwMode="auto">
          <a:xfrm>
            <a:off x="4540251" y="4643438"/>
            <a:ext cx="393700" cy="352425"/>
          </a:xfrm>
          <a:custGeom>
            <a:avLst/>
            <a:gdLst>
              <a:gd name="T0" fmla="*/ 82 w 93"/>
              <a:gd name="T1" fmla="*/ 31 h 83"/>
              <a:gd name="T2" fmla="*/ 76 w 93"/>
              <a:gd name="T3" fmla="*/ 0 h 83"/>
              <a:gd name="T4" fmla="*/ 0 w 93"/>
              <a:gd name="T5" fmla="*/ 6 h 83"/>
              <a:gd name="T6" fmla="*/ 0 w 93"/>
              <a:gd name="T7" fmla="*/ 48 h 83"/>
              <a:gd name="T8" fmla="*/ 6 w 93"/>
              <a:gd name="T9" fmla="*/ 62 h 83"/>
              <a:gd name="T10" fmla="*/ 30 w 93"/>
              <a:gd name="T11" fmla="*/ 79 h 83"/>
              <a:gd name="T12" fmla="*/ 25 w 93"/>
              <a:gd name="T13" fmla="*/ 81 h 83"/>
              <a:gd name="T14" fmla="*/ 56 w 93"/>
              <a:gd name="T15" fmla="*/ 82 h 83"/>
              <a:gd name="T16" fmla="*/ 56 w 93"/>
              <a:gd name="T17" fmla="*/ 79 h 83"/>
              <a:gd name="T18" fmla="*/ 53 w 93"/>
              <a:gd name="T19" fmla="*/ 62 h 83"/>
              <a:gd name="T20" fmla="*/ 61 w 93"/>
              <a:gd name="T21" fmla="*/ 70 h 83"/>
              <a:gd name="T22" fmla="*/ 61 w 93"/>
              <a:gd name="T23" fmla="*/ 78 h 83"/>
              <a:gd name="T24" fmla="*/ 88 w 93"/>
              <a:gd name="T25" fmla="*/ 83 h 83"/>
              <a:gd name="T26" fmla="*/ 93 w 93"/>
              <a:gd name="T27" fmla="*/ 74 h 83"/>
              <a:gd name="T28" fmla="*/ 93 w 93"/>
              <a:gd name="T29" fmla="*/ 43 h 83"/>
              <a:gd name="T30" fmla="*/ 93 w 93"/>
              <a:gd name="T31" fmla="*/ 36 h 83"/>
              <a:gd name="T32" fmla="*/ 49 w 93"/>
              <a:gd name="T33" fmla="*/ 79 h 83"/>
              <a:gd name="T34" fmla="*/ 33 w 93"/>
              <a:gd name="T35" fmla="*/ 62 h 83"/>
              <a:gd name="T36" fmla="*/ 49 w 93"/>
              <a:gd name="T37" fmla="*/ 79 h 83"/>
              <a:gd name="T38" fmla="*/ 51 w 93"/>
              <a:gd name="T39" fmla="*/ 59 h 83"/>
              <a:gd name="T40" fmla="*/ 6 w 93"/>
              <a:gd name="T41" fmla="*/ 59 h 83"/>
              <a:gd name="T42" fmla="*/ 3 w 93"/>
              <a:gd name="T43" fmla="*/ 48 h 83"/>
              <a:gd name="T44" fmla="*/ 61 w 93"/>
              <a:gd name="T45" fmla="*/ 59 h 83"/>
              <a:gd name="T46" fmla="*/ 61 w 93"/>
              <a:gd name="T47" fmla="*/ 40 h 83"/>
              <a:gd name="T48" fmla="*/ 61 w 93"/>
              <a:gd name="T49" fmla="*/ 45 h 83"/>
              <a:gd name="T50" fmla="*/ 3 w 93"/>
              <a:gd name="T51" fmla="*/ 6 h 83"/>
              <a:gd name="T52" fmla="*/ 76 w 93"/>
              <a:gd name="T53" fmla="*/ 4 h 83"/>
              <a:gd name="T54" fmla="*/ 79 w 93"/>
              <a:gd name="T55" fmla="*/ 31 h 83"/>
              <a:gd name="T56" fmla="*/ 61 w 93"/>
              <a:gd name="T57" fmla="*/ 36 h 83"/>
              <a:gd name="T58" fmla="*/ 88 w 93"/>
              <a:gd name="T59" fmla="*/ 80 h 83"/>
              <a:gd name="T60" fmla="*/ 64 w 93"/>
              <a:gd name="T61" fmla="*/ 78 h 83"/>
              <a:gd name="T62" fmla="*/ 90 w 93"/>
              <a:gd name="T63" fmla="*/ 74 h 83"/>
              <a:gd name="T64" fmla="*/ 90 w 93"/>
              <a:gd name="T65" fmla="*/ 70 h 83"/>
              <a:gd name="T66" fmla="*/ 64 w 93"/>
              <a:gd name="T67" fmla="*/ 62 h 83"/>
              <a:gd name="T68" fmla="*/ 64 w 93"/>
              <a:gd name="T69" fmla="*/ 45 h 83"/>
              <a:gd name="T70" fmla="*/ 90 w 93"/>
              <a:gd name="T71" fmla="*/ 43 h 83"/>
              <a:gd name="T72" fmla="*/ 90 w 93"/>
              <a:gd name="T73" fmla="*/ 40 h 83"/>
              <a:gd name="T74" fmla="*/ 64 w 93"/>
              <a:gd name="T75" fmla="*/ 36 h 83"/>
              <a:gd name="T76" fmla="*/ 82 w 93"/>
              <a:gd name="T77" fmla="*/ 35 h 83"/>
              <a:gd name="T78" fmla="*/ 90 w 93"/>
              <a:gd name="T79" fmla="*/ 36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3" h="83">
                <a:moveTo>
                  <a:pt x="88" y="31"/>
                </a:moveTo>
                <a:cubicBezTo>
                  <a:pt x="82" y="31"/>
                  <a:pt x="82" y="31"/>
                  <a:pt x="82" y="31"/>
                </a:cubicBezTo>
                <a:cubicBezTo>
                  <a:pt x="82" y="6"/>
                  <a:pt x="82" y="6"/>
                  <a:pt x="82" y="6"/>
                </a:cubicBezTo>
                <a:cubicBezTo>
                  <a:pt x="82" y="3"/>
                  <a:pt x="79" y="0"/>
                  <a:pt x="76" y="0"/>
                </a:cubicBez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0"/>
                  <a:pt x="3" y="62"/>
                  <a:pt x="6" y="62"/>
                </a:cubicBezTo>
                <a:cubicBezTo>
                  <a:pt x="30" y="62"/>
                  <a:pt x="30" y="62"/>
                  <a:pt x="30" y="62"/>
                </a:cubicBezTo>
                <a:cubicBezTo>
                  <a:pt x="30" y="79"/>
                  <a:pt x="30" y="79"/>
                  <a:pt x="30" y="79"/>
                </a:cubicBezTo>
                <a:cubicBezTo>
                  <a:pt x="27" y="79"/>
                  <a:pt x="27" y="79"/>
                  <a:pt x="27" y="79"/>
                </a:cubicBezTo>
                <a:cubicBezTo>
                  <a:pt x="26" y="79"/>
                  <a:pt x="25" y="80"/>
                  <a:pt x="25" y="81"/>
                </a:cubicBezTo>
                <a:cubicBezTo>
                  <a:pt x="25" y="82"/>
                  <a:pt x="26" y="82"/>
                  <a:pt x="27" y="82"/>
                </a:cubicBezTo>
                <a:cubicBezTo>
                  <a:pt x="56" y="82"/>
                  <a:pt x="56" y="82"/>
                  <a:pt x="56" y="82"/>
                </a:cubicBezTo>
                <a:cubicBezTo>
                  <a:pt x="57" y="82"/>
                  <a:pt x="57" y="82"/>
                  <a:pt x="57" y="81"/>
                </a:cubicBezTo>
                <a:cubicBezTo>
                  <a:pt x="57" y="80"/>
                  <a:pt x="57" y="79"/>
                  <a:pt x="56" y="79"/>
                </a:cubicBezTo>
                <a:cubicBezTo>
                  <a:pt x="53" y="79"/>
                  <a:pt x="53" y="79"/>
                  <a:pt x="53" y="79"/>
                </a:cubicBezTo>
                <a:cubicBezTo>
                  <a:pt x="53" y="62"/>
                  <a:pt x="53" y="62"/>
                  <a:pt x="53" y="62"/>
                </a:cubicBezTo>
                <a:cubicBezTo>
                  <a:pt x="61" y="62"/>
                  <a:pt x="61" y="62"/>
                  <a:pt x="61" y="62"/>
                </a:cubicBezTo>
                <a:cubicBezTo>
                  <a:pt x="61" y="70"/>
                  <a:pt x="61" y="70"/>
                  <a:pt x="61" y="70"/>
                </a:cubicBezTo>
                <a:cubicBezTo>
                  <a:pt x="61" y="74"/>
                  <a:pt x="61" y="74"/>
                  <a:pt x="61" y="74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81"/>
                  <a:pt x="63" y="83"/>
                  <a:pt x="66" y="83"/>
                </a:cubicBezTo>
                <a:cubicBezTo>
                  <a:pt x="88" y="83"/>
                  <a:pt x="88" y="83"/>
                  <a:pt x="88" y="83"/>
                </a:cubicBezTo>
                <a:cubicBezTo>
                  <a:pt x="91" y="83"/>
                  <a:pt x="93" y="81"/>
                  <a:pt x="93" y="78"/>
                </a:cubicBezTo>
                <a:cubicBezTo>
                  <a:pt x="93" y="74"/>
                  <a:pt x="93" y="74"/>
                  <a:pt x="93" y="74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43"/>
                  <a:pt x="93" y="43"/>
                  <a:pt x="93" y="43"/>
                </a:cubicBezTo>
                <a:cubicBezTo>
                  <a:pt x="93" y="40"/>
                  <a:pt x="93" y="40"/>
                  <a:pt x="93" y="40"/>
                </a:cubicBezTo>
                <a:cubicBezTo>
                  <a:pt x="93" y="36"/>
                  <a:pt x="93" y="36"/>
                  <a:pt x="93" y="36"/>
                </a:cubicBezTo>
                <a:cubicBezTo>
                  <a:pt x="93" y="34"/>
                  <a:pt x="91" y="31"/>
                  <a:pt x="88" y="31"/>
                </a:cubicBezTo>
                <a:close/>
                <a:moveTo>
                  <a:pt x="49" y="79"/>
                </a:moveTo>
                <a:cubicBezTo>
                  <a:pt x="33" y="79"/>
                  <a:pt x="33" y="79"/>
                  <a:pt x="33" y="79"/>
                </a:cubicBezTo>
                <a:cubicBezTo>
                  <a:pt x="33" y="62"/>
                  <a:pt x="33" y="62"/>
                  <a:pt x="33" y="62"/>
                </a:cubicBezTo>
                <a:cubicBezTo>
                  <a:pt x="49" y="62"/>
                  <a:pt x="49" y="62"/>
                  <a:pt x="49" y="62"/>
                </a:cubicBezTo>
                <a:lnTo>
                  <a:pt x="49" y="79"/>
                </a:lnTo>
                <a:close/>
                <a:moveTo>
                  <a:pt x="61" y="59"/>
                </a:moveTo>
                <a:cubicBezTo>
                  <a:pt x="51" y="59"/>
                  <a:pt x="51" y="59"/>
                  <a:pt x="51" y="59"/>
                </a:cubicBezTo>
                <a:cubicBezTo>
                  <a:pt x="31" y="59"/>
                  <a:pt x="31" y="59"/>
                  <a:pt x="31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4" y="59"/>
                  <a:pt x="3" y="58"/>
                  <a:pt x="3" y="56"/>
                </a:cubicBezTo>
                <a:cubicBezTo>
                  <a:pt x="3" y="48"/>
                  <a:pt x="3" y="48"/>
                  <a:pt x="3" y="48"/>
                </a:cubicBezTo>
                <a:cubicBezTo>
                  <a:pt x="61" y="48"/>
                  <a:pt x="61" y="48"/>
                  <a:pt x="61" y="48"/>
                </a:cubicBezTo>
                <a:lnTo>
                  <a:pt x="61" y="59"/>
                </a:lnTo>
                <a:close/>
                <a:moveTo>
                  <a:pt x="61" y="36"/>
                </a:moveTo>
                <a:cubicBezTo>
                  <a:pt x="61" y="40"/>
                  <a:pt x="61" y="40"/>
                  <a:pt x="61" y="40"/>
                </a:cubicBezTo>
                <a:cubicBezTo>
                  <a:pt x="61" y="43"/>
                  <a:pt x="61" y="43"/>
                  <a:pt x="61" y="43"/>
                </a:cubicBezTo>
                <a:cubicBezTo>
                  <a:pt x="61" y="45"/>
                  <a:pt x="61" y="45"/>
                  <a:pt x="61" y="45"/>
                </a:cubicBezTo>
                <a:cubicBezTo>
                  <a:pt x="3" y="45"/>
                  <a:pt x="3" y="45"/>
                  <a:pt x="3" y="45"/>
                </a:cubicBezTo>
                <a:cubicBezTo>
                  <a:pt x="3" y="6"/>
                  <a:pt x="3" y="6"/>
                  <a:pt x="3" y="6"/>
                </a:cubicBezTo>
                <a:cubicBezTo>
                  <a:pt x="3" y="5"/>
                  <a:pt x="4" y="4"/>
                  <a:pt x="6" y="4"/>
                </a:cubicBezTo>
                <a:cubicBezTo>
                  <a:pt x="76" y="4"/>
                  <a:pt x="76" y="4"/>
                  <a:pt x="76" y="4"/>
                </a:cubicBezTo>
                <a:cubicBezTo>
                  <a:pt x="78" y="4"/>
                  <a:pt x="79" y="5"/>
                  <a:pt x="79" y="6"/>
                </a:cubicBezTo>
                <a:cubicBezTo>
                  <a:pt x="79" y="31"/>
                  <a:pt x="79" y="31"/>
                  <a:pt x="79" y="31"/>
                </a:cubicBezTo>
                <a:cubicBezTo>
                  <a:pt x="66" y="31"/>
                  <a:pt x="66" y="31"/>
                  <a:pt x="66" y="31"/>
                </a:cubicBezTo>
                <a:cubicBezTo>
                  <a:pt x="63" y="31"/>
                  <a:pt x="61" y="34"/>
                  <a:pt x="61" y="36"/>
                </a:cubicBezTo>
                <a:close/>
                <a:moveTo>
                  <a:pt x="90" y="78"/>
                </a:moveTo>
                <a:cubicBezTo>
                  <a:pt x="90" y="79"/>
                  <a:pt x="89" y="80"/>
                  <a:pt x="88" y="80"/>
                </a:cubicBezTo>
                <a:cubicBezTo>
                  <a:pt x="66" y="80"/>
                  <a:pt x="66" y="80"/>
                  <a:pt x="66" y="80"/>
                </a:cubicBezTo>
                <a:cubicBezTo>
                  <a:pt x="65" y="80"/>
                  <a:pt x="64" y="79"/>
                  <a:pt x="64" y="78"/>
                </a:cubicBezTo>
                <a:cubicBezTo>
                  <a:pt x="64" y="74"/>
                  <a:pt x="64" y="74"/>
                  <a:pt x="64" y="74"/>
                </a:cubicBezTo>
                <a:cubicBezTo>
                  <a:pt x="90" y="74"/>
                  <a:pt x="90" y="74"/>
                  <a:pt x="90" y="74"/>
                </a:cubicBezTo>
                <a:lnTo>
                  <a:pt x="90" y="78"/>
                </a:lnTo>
                <a:close/>
                <a:moveTo>
                  <a:pt x="90" y="70"/>
                </a:moveTo>
                <a:cubicBezTo>
                  <a:pt x="64" y="70"/>
                  <a:pt x="64" y="70"/>
                  <a:pt x="64" y="70"/>
                </a:cubicBezTo>
                <a:cubicBezTo>
                  <a:pt x="64" y="62"/>
                  <a:pt x="64" y="62"/>
                  <a:pt x="64" y="62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5"/>
                  <a:pt x="64" y="45"/>
                  <a:pt x="64" y="45"/>
                </a:cubicBezTo>
                <a:cubicBezTo>
                  <a:pt x="64" y="43"/>
                  <a:pt x="64" y="43"/>
                  <a:pt x="64" y="43"/>
                </a:cubicBezTo>
                <a:cubicBezTo>
                  <a:pt x="90" y="43"/>
                  <a:pt x="90" y="43"/>
                  <a:pt x="90" y="43"/>
                </a:cubicBezTo>
                <a:lnTo>
                  <a:pt x="90" y="70"/>
                </a:lnTo>
                <a:close/>
                <a:moveTo>
                  <a:pt x="90" y="40"/>
                </a:moveTo>
                <a:cubicBezTo>
                  <a:pt x="64" y="40"/>
                  <a:pt x="64" y="40"/>
                  <a:pt x="64" y="40"/>
                </a:cubicBezTo>
                <a:cubicBezTo>
                  <a:pt x="64" y="36"/>
                  <a:pt x="64" y="36"/>
                  <a:pt x="64" y="36"/>
                </a:cubicBezTo>
                <a:cubicBezTo>
                  <a:pt x="64" y="35"/>
                  <a:pt x="65" y="35"/>
                  <a:pt x="66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8" y="35"/>
                  <a:pt x="88" y="35"/>
                  <a:pt x="88" y="35"/>
                </a:cubicBezTo>
                <a:cubicBezTo>
                  <a:pt x="89" y="35"/>
                  <a:pt x="90" y="35"/>
                  <a:pt x="90" y="36"/>
                </a:cubicBezTo>
                <a:lnTo>
                  <a:pt x="90" y="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1523366" y="3071862"/>
            <a:ext cx="2909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192332" y="2640669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7998834" y="4624114"/>
            <a:ext cx="2894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069360" y="4205305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458716" y="4850526"/>
            <a:ext cx="2909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127682" y="4401237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8040216" y="2717740"/>
            <a:ext cx="2894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027410" y="2334123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9" name="矩形 124"/>
          <p:cNvSpPr>
            <a:spLocks noChangeArrowheads="1"/>
          </p:cNvSpPr>
          <p:nvPr/>
        </p:nvSpPr>
        <p:spPr bwMode="auto">
          <a:xfrm>
            <a:off x="2865438" y="1371701"/>
            <a:ext cx="6461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5657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7231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80644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4901" y="675620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7"/>
          <p:cNvSpPr/>
          <p:nvPr/>
        </p:nvSpPr>
        <p:spPr bwMode="auto">
          <a:xfrm>
            <a:off x="4089400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77"/>
          <p:cNvSpPr/>
          <p:nvPr/>
        </p:nvSpPr>
        <p:spPr bwMode="auto">
          <a:xfrm>
            <a:off x="7992919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1598613" y="4748213"/>
            <a:ext cx="2246313" cy="1285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29"/>
          <p:cNvSpPr/>
          <p:nvPr/>
        </p:nvSpPr>
        <p:spPr bwMode="auto">
          <a:xfrm>
            <a:off x="3844925" y="4681538"/>
            <a:ext cx="2251075" cy="195263"/>
          </a:xfrm>
          <a:custGeom>
            <a:avLst/>
            <a:gdLst>
              <a:gd name="T0" fmla="*/ 0 w 1418"/>
              <a:gd name="T1" fmla="*/ 0 h 123"/>
              <a:gd name="T2" fmla="*/ 0 w 1418"/>
              <a:gd name="T3" fmla="*/ 42 h 123"/>
              <a:gd name="T4" fmla="*/ 0 w 1418"/>
              <a:gd name="T5" fmla="*/ 123 h 123"/>
              <a:gd name="T6" fmla="*/ 1418 w 1418"/>
              <a:gd name="T7" fmla="*/ 123 h 123"/>
              <a:gd name="T8" fmla="*/ 1418 w 1418"/>
              <a:gd name="T9" fmla="*/ 0 h 123"/>
              <a:gd name="T10" fmla="*/ 0 w 1418"/>
              <a:gd name="T11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18" h="123">
                <a:moveTo>
                  <a:pt x="0" y="0"/>
                </a:moveTo>
                <a:lnTo>
                  <a:pt x="0" y="42"/>
                </a:lnTo>
                <a:lnTo>
                  <a:pt x="0" y="123"/>
                </a:lnTo>
                <a:lnTo>
                  <a:pt x="1418" y="123"/>
                </a:lnTo>
                <a:lnTo>
                  <a:pt x="141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30"/>
          <p:cNvSpPr/>
          <p:nvPr/>
        </p:nvSpPr>
        <p:spPr bwMode="auto">
          <a:xfrm>
            <a:off x="6096000" y="4570413"/>
            <a:ext cx="2251075" cy="306388"/>
          </a:xfrm>
          <a:custGeom>
            <a:avLst/>
            <a:gdLst>
              <a:gd name="T0" fmla="*/ 0 w 1418"/>
              <a:gd name="T1" fmla="*/ 0 h 193"/>
              <a:gd name="T2" fmla="*/ 0 w 1418"/>
              <a:gd name="T3" fmla="*/ 70 h 193"/>
              <a:gd name="T4" fmla="*/ 0 w 1418"/>
              <a:gd name="T5" fmla="*/ 193 h 193"/>
              <a:gd name="T6" fmla="*/ 1418 w 1418"/>
              <a:gd name="T7" fmla="*/ 193 h 193"/>
              <a:gd name="T8" fmla="*/ 1418 w 1418"/>
              <a:gd name="T9" fmla="*/ 0 h 193"/>
              <a:gd name="T10" fmla="*/ 0 w 1418"/>
              <a:gd name="T11" fmla="*/ 0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18" h="193">
                <a:moveTo>
                  <a:pt x="0" y="0"/>
                </a:moveTo>
                <a:lnTo>
                  <a:pt x="0" y="70"/>
                </a:lnTo>
                <a:lnTo>
                  <a:pt x="0" y="193"/>
                </a:lnTo>
                <a:lnTo>
                  <a:pt x="1418" y="193"/>
                </a:lnTo>
                <a:lnTo>
                  <a:pt x="141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31"/>
          <p:cNvSpPr/>
          <p:nvPr/>
        </p:nvSpPr>
        <p:spPr bwMode="auto">
          <a:xfrm>
            <a:off x="8347075" y="4410075"/>
            <a:ext cx="2251075" cy="466725"/>
          </a:xfrm>
          <a:custGeom>
            <a:avLst/>
            <a:gdLst>
              <a:gd name="T0" fmla="*/ 0 w 1418"/>
              <a:gd name="T1" fmla="*/ 0 h 294"/>
              <a:gd name="T2" fmla="*/ 0 w 1418"/>
              <a:gd name="T3" fmla="*/ 101 h 294"/>
              <a:gd name="T4" fmla="*/ 0 w 1418"/>
              <a:gd name="T5" fmla="*/ 294 h 294"/>
              <a:gd name="T6" fmla="*/ 1418 w 1418"/>
              <a:gd name="T7" fmla="*/ 294 h 294"/>
              <a:gd name="T8" fmla="*/ 1418 w 1418"/>
              <a:gd name="T9" fmla="*/ 0 h 294"/>
              <a:gd name="T10" fmla="*/ 0 w 1418"/>
              <a:gd name="T11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18" h="294">
                <a:moveTo>
                  <a:pt x="0" y="0"/>
                </a:moveTo>
                <a:lnTo>
                  <a:pt x="0" y="101"/>
                </a:lnTo>
                <a:lnTo>
                  <a:pt x="0" y="294"/>
                </a:lnTo>
                <a:lnTo>
                  <a:pt x="1418" y="294"/>
                </a:lnTo>
                <a:lnTo>
                  <a:pt x="141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32"/>
          <p:cNvSpPr>
            <a:spLocks noEditPoints="1"/>
          </p:cNvSpPr>
          <p:nvPr/>
        </p:nvSpPr>
        <p:spPr bwMode="auto">
          <a:xfrm>
            <a:off x="1589088" y="5389563"/>
            <a:ext cx="9009063" cy="296863"/>
          </a:xfrm>
          <a:custGeom>
            <a:avLst/>
            <a:gdLst>
              <a:gd name="T0" fmla="*/ 1859 w 2125"/>
              <a:gd name="T1" fmla="*/ 0 h 70"/>
              <a:gd name="T2" fmla="*/ 1366 w 2125"/>
              <a:gd name="T3" fmla="*/ 28 h 70"/>
              <a:gd name="T4" fmla="*/ 1303 w 2125"/>
              <a:gd name="T5" fmla="*/ 28 h 70"/>
              <a:gd name="T6" fmla="*/ 820 w 2125"/>
              <a:gd name="T7" fmla="*/ 2 h 70"/>
              <a:gd name="T8" fmla="*/ 284 w 2125"/>
              <a:gd name="T9" fmla="*/ 28 h 70"/>
              <a:gd name="T10" fmla="*/ 220 w 2125"/>
              <a:gd name="T11" fmla="*/ 28 h 70"/>
              <a:gd name="T12" fmla="*/ 0 w 2125"/>
              <a:gd name="T13" fmla="*/ 33 h 70"/>
              <a:gd name="T14" fmla="*/ 219 w 2125"/>
              <a:gd name="T15" fmla="*/ 35 h 70"/>
              <a:gd name="T16" fmla="*/ 284 w 2125"/>
              <a:gd name="T17" fmla="*/ 35 h 70"/>
              <a:gd name="T18" fmla="*/ 788 w 2125"/>
              <a:gd name="T19" fmla="*/ 33 h 70"/>
              <a:gd name="T20" fmla="*/ 820 w 2125"/>
              <a:gd name="T21" fmla="*/ 67 h 70"/>
              <a:gd name="T22" fmla="*/ 853 w 2125"/>
              <a:gd name="T23" fmla="*/ 33 h 70"/>
              <a:gd name="T24" fmla="*/ 1302 w 2125"/>
              <a:gd name="T25" fmla="*/ 37 h 70"/>
              <a:gd name="T26" fmla="*/ 1367 w 2125"/>
              <a:gd name="T27" fmla="*/ 37 h 70"/>
              <a:gd name="T28" fmla="*/ 1827 w 2125"/>
              <a:gd name="T29" fmla="*/ 33 h 70"/>
              <a:gd name="T30" fmla="*/ 1892 w 2125"/>
              <a:gd name="T31" fmla="*/ 33 h 70"/>
              <a:gd name="T32" fmla="*/ 2125 w 2125"/>
              <a:gd name="T33" fmla="*/ 28 h 70"/>
              <a:gd name="T34" fmla="*/ 278 w 2125"/>
              <a:gd name="T35" fmla="*/ 35 h 70"/>
              <a:gd name="T36" fmla="*/ 225 w 2125"/>
              <a:gd name="T37" fmla="*/ 35 h 70"/>
              <a:gd name="T38" fmla="*/ 226 w 2125"/>
              <a:gd name="T39" fmla="*/ 28 h 70"/>
              <a:gd name="T40" fmla="*/ 278 w 2125"/>
              <a:gd name="T41" fmla="*/ 28 h 70"/>
              <a:gd name="T42" fmla="*/ 278 w 2125"/>
              <a:gd name="T43" fmla="*/ 35 h 70"/>
              <a:gd name="T44" fmla="*/ 820 w 2125"/>
              <a:gd name="T45" fmla="*/ 61 h 70"/>
              <a:gd name="T46" fmla="*/ 794 w 2125"/>
              <a:gd name="T47" fmla="*/ 33 h 70"/>
              <a:gd name="T48" fmla="*/ 820 w 2125"/>
              <a:gd name="T49" fmla="*/ 8 h 70"/>
              <a:gd name="T50" fmla="*/ 847 w 2125"/>
              <a:gd name="T51" fmla="*/ 33 h 70"/>
              <a:gd name="T52" fmla="*/ 1361 w 2125"/>
              <a:gd name="T53" fmla="*/ 37 h 70"/>
              <a:gd name="T54" fmla="*/ 1308 w 2125"/>
              <a:gd name="T55" fmla="*/ 37 h 70"/>
              <a:gd name="T56" fmla="*/ 1310 w 2125"/>
              <a:gd name="T57" fmla="*/ 28 h 70"/>
              <a:gd name="T58" fmla="*/ 1360 w 2125"/>
              <a:gd name="T59" fmla="*/ 28 h 70"/>
              <a:gd name="T60" fmla="*/ 1361 w 2125"/>
              <a:gd name="T61" fmla="*/ 37 h 70"/>
              <a:gd name="T62" fmla="*/ 1833 w 2125"/>
              <a:gd name="T63" fmla="*/ 33 h 70"/>
              <a:gd name="T64" fmla="*/ 1833 w 2125"/>
              <a:gd name="T65" fmla="*/ 28 h 70"/>
              <a:gd name="T66" fmla="*/ 1886 w 2125"/>
              <a:gd name="T67" fmla="*/ 28 h 70"/>
              <a:gd name="T68" fmla="*/ 1886 w 2125"/>
              <a:gd name="T69" fmla="*/ 33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25" h="70">
                <a:moveTo>
                  <a:pt x="1892" y="28"/>
                </a:moveTo>
                <a:cubicBezTo>
                  <a:pt x="1890" y="12"/>
                  <a:pt x="1876" y="0"/>
                  <a:pt x="1859" y="0"/>
                </a:cubicBezTo>
                <a:cubicBezTo>
                  <a:pt x="1843" y="0"/>
                  <a:pt x="1829" y="12"/>
                  <a:pt x="1827" y="28"/>
                </a:cubicBezTo>
                <a:cubicBezTo>
                  <a:pt x="1366" y="28"/>
                  <a:pt x="1366" y="28"/>
                  <a:pt x="1366" y="28"/>
                </a:cubicBezTo>
                <a:cubicBezTo>
                  <a:pt x="1362" y="15"/>
                  <a:pt x="1350" y="5"/>
                  <a:pt x="1335" y="5"/>
                </a:cubicBezTo>
                <a:cubicBezTo>
                  <a:pt x="1320" y="5"/>
                  <a:pt x="1307" y="15"/>
                  <a:pt x="1303" y="28"/>
                </a:cubicBezTo>
                <a:cubicBezTo>
                  <a:pt x="853" y="28"/>
                  <a:pt x="853" y="28"/>
                  <a:pt x="853" y="28"/>
                </a:cubicBezTo>
                <a:cubicBezTo>
                  <a:pt x="850" y="13"/>
                  <a:pt x="836" y="2"/>
                  <a:pt x="820" y="2"/>
                </a:cubicBezTo>
                <a:cubicBezTo>
                  <a:pt x="805" y="2"/>
                  <a:pt x="791" y="13"/>
                  <a:pt x="788" y="28"/>
                </a:cubicBezTo>
                <a:cubicBezTo>
                  <a:pt x="284" y="28"/>
                  <a:pt x="284" y="28"/>
                  <a:pt x="284" y="28"/>
                </a:cubicBezTo>
                <a:cubicBezTo>
                  <a:pt x="281" y="13"/>
                  <a:pt x="268" y="2"/>
                  <a:pt x="252" y="2"/>
                </a:cubicBezTo>
                <a:cubicBezTo>
                  <a:pt x="236" y="2"/>
                  <a:pt x="223" y="13"/>
                  <a:pt x="22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3"/>
                  <a:pt x="0" y="33"/>
                  <a:pt x="0" y="33"/>
                </a:cubicBezTo>
                <a:cubicBezTo>
                  <a:pt x="219" y="33"/>
                  <a:pt x="219" y="33"/>
                  <a:pt x="219" y="33"/>
                </a:cubicBezTo>
                <a:cubicBezTo>
                  <a:pt x="219" y="34"/>
                  <a:pt x="219" y="34"/>
                  <a:pt x="219" y="35"/>
                </a:cubicBezTo>
                <a:cubicBezTo>
                  <a:pt x="219" y="53"/>
                  <a:pt x="234" y="67"/>
                  <a:pt x="252" y="67"/>
                </a:cubicBezTo>
                <a:cubicBezTo>
                  <a:pt x="270" y="67"/>
                  <a:pt x="284" y="53"/>
                  <a:pt x="284" y="35"/>
                </a:cubicBezTo>
                <a:cubicBezTo>
                  <a:pt x="284" y="34"/>
                  <a:pt x="284" y="34"/>
                  <a:pt x="284" y="33"/>
                </a:cubicBezTo>
                <a:cubicBezTo>
                  <a:pt x="788" y="33"/>
                  <a:pt x="788" y="33"/>
                  <a:pt x="788" y="33"/>
                </a:cubicBezTo>
                <a:cubicBezTo>
                  <a:pt x="788" y="34"/>
                  <a:pt x="788" y="34"/>
                  <a:pt x="788" y="35"/>
                </a:cubicBezTo>
                <a:cubicBezTo>
                  <a:pt x="788" y="53"/>
                  <a:pt x="802" y="67"/>
                  <a:pt x="820" y="67"/>
                </a:cubicBezTo>
                <a:cubicBezTo>
                  <a:pt x="838" y="67"/>
                  <a:pt x="853" y="53"/>
                  <a:pt x="853" y="35"/>
                </a:cubicBezTo>
                <a:cubicBezTo>
                  <a:pt x="853" y="34"/>
                  <a:pt x="853" y="34"/>
                  <a:pt x="853" y="33"/>
                </a:cubicBezTo>
                <a:cubicBezTo>
                  <a:pt x="1302" y="33"/>
                  <a:pt x="1302" y="33"/>
                  <a:pt x="1302" y="33"/>
                </a:cubicBezTo>
                <a:cubicBezTo>
                  <a:pt x="1302" y="35"/>
                  <a:pt x="1302" y="36"/>
                  <a:pt x="1302" y="37"/>
                </a:cubicBezTo>
                <a:cubicBezTo>
                  <a:pt x="1302" y="55"/>
                  <a:pt x="1317" y="70"/>
                  <a:pt x="1335" y="70"/>
                </a:cubicBezTo>
                <a:cubicBezTo>
                  <a:pt x="1353" y="70"/>
                  <a:pt x="1367" y="55"/>
                  <a:pt x="1367" y="37"/>
                </a:cubicBezTo>
                <a:cubicBezTo>
                  <a:pt x="1367" y="36"/>
                  <a:pt x="1367" y="35"/>
                  <a:pt x="1367" y="33"/>
                </a:cubicBezTo>
                <a:cubicBezTo>
                  <a:pt x="1827" y="33"/>
                  <a:pt x="1827" y="33"/>
                  <a:pt x="1827" y="33"/>
                </a:cubicBezTo>
                <a:cubicBezTo>
                  <a:pt x="1827" y="51"/>
                  <a:pt x="1842" y="65"/>
                  <a:pt x="1859" y="65"/>
                </a:cubicBezTo>
                <a:cubicBezTo>
                  <a:pt x="1877" y="65"/>
                  <a:pt x="1891" y="51"/>
                  <a:pt x="1892" y="33"/>
                </a:cubicBezTo>
                <a:cubicBezTo>
                  <a:pt x="2125" y="33"/>
                  <a:pt x="2125" y="33"/>
                  <a:pt x="2125" y="33"/>
                </a:cubicBezTo>
                <a:cubicBezTo>
                  <a:pt x="2125" y="28"/>
                  <a:pt x="2125" y="28"/>
                  <a:pt x="2125" y="28"/>
                </a:cubicBezTo>
                <a:lnTo>
                  <a:pt x="1892" y="28"/>
                </a:lnTo>
                <a:close/>
                <a:moveTo>
                  <a:pt x="278" y="35"/>
                </a:moveTo>
                <a:cubicBezTo>
                  <a:pt x="278" y="49"/>
                  <a:pt x="266" y="61"/>
                  <a:pt x="252" y="61"/>
                </a:cubicBezTo>
                <a:cubicBezTo>
                  <a:pt x="237" y="61"/>
                  <a:pt x="225" y="49"/>
                  <a:pt x="225" y="35"/>
                </a:cubicBezTo>
                <a:cubicBezTo>
                  <a:pt x="225" y="34"/>
                  <a:pt x="225" y="34"/>
                  <a:pt x="225" y="33"/>
                </a:cubicBezTo>
                <a:cubicBezTo>
                  <a:pt x="225" y="32"/>
                  <a:pt x="226" y="30"/>
                  <a:pt x="226" y="28"/>
                </a:cubicBezTo>
                <a:cubicBezTo>
                  <a:pt x="229" y="17"/>
                  <a:pt x="239" y="8"/>
                  <a:pt x="252" y="8"/>
                </a:cubicBezTo>
                <a:cubicBezTo>
                  <a:pt x="264" y="8"/>
                  <a:pt x="275" y="17"/>
                  <a:pt x="278" y="28"/>
                </a:cubicBezTo>
                <a:cubicBezTo>
                  <a:pt x="278" y="30"/>
                  <a:pt x="278" y="32"/>
                  <a:pt x="278" y="33"/>
                </a:cubicBezTo>
                <a:cubicBezTo>
                  <a:pt x="278" y="34"/>
                  <a:pt x="278" y="34"/>
                  <a:pt x="278" y="35"/>
                </a:cubicBezTo>
                <a:close/>
                <a:moveTo>
                  <a:pt x="847" y="35"/>
                </a:moveTo>
                <a:cubicBezTo>
                  <a:pt x="847" y="49"/>
                  <a:pt x="835" y="61"/>
                  <a:pt x="820" y="61"/>
                </a:cubicBezTo>
                <a:cubicBezTo>
                  <a:pt x="806" y="61"/>
                  <a:pt x="794" y="49"/>
                  <a:pt x="794" y="35"/>
                </a:cubicBezTo>
                <a:cubicBezTo>
                  <a:pt x="794" y="34"/>
                  <a:pt x="794" y="34"/>
                  <a:pt x="794" y="33"/>
                </a:cubicBezTo>
                <a:cubicBezTo>
                  <a:pt x="794" y="32"/>
                  <a:pt x="794" y="30"/>
                  <a:pt x="795" y="28"/>
                </a:cubicBezTo>
                <a:cubicBezTo>
                  <a:pt x="797" y="17"/>
                  <a:pt x="808" y="8"/>
                  <a:pt x="820" y="8"/>
                </a:cubicBezTo>
                <a:cubicBezTo>
                  <a:pt x="833" y="8"/>
                  <a:pt x="843" y="17"/>
                  <a:pt x="846" y="28"/>
                </a:cubicBezTo>
                <a:cubicBezTo>
                  <a:pt x="847" y="30"/>
                  <a:pt x="847" y="32"/>
                  <a:pt x="847" y="33"/>
                </a:cubicBezTo>
                <a:cubicBezTo>
                  <a:pt x="847" y="34"/>
                  <a:pt x="847" y="34"/>
                  <a:pt x="847" y="35"/>
                </a:cubicBezTo>
                <a:close/>
                <a:moveTo>
                  <a:pt x="1361" y="37"/>
                </a:moveTo>
                <a:cubicBezTo>
                  <a:pt x="1361" y="52"/>
                  <a:pt x="1350" y="64"/>
                  <a:pt x="1335" y="64"/>
                </a:cubicBezTo>
                <a:cubicBezTo>
                  <a:pt x="1320" y="64"/>
                  <a:pt x="1308" y="52"/>
                  <a:pt x="1308" y="37"/>
                </a:cubicBezTo>
                <a:cubicBezTo>
                  <a:pt x="1308" y="36"/>
                  <a:pt x="1308" y="34"/>
                  <a:pt x="1308" y="33"/>
                </a:cubicBezTo>
                <a:cubicBezTo>
                  <a:pt x="1309" y="32"/>
                  <a:pt x="1309" y="30"/>
                  <a:pt x="1310" y="28"/>
                </a:cubicBezTo>
                <a:cubicBezTo>
                  <a:pt x="1313" y="18"/>
                  <a:pt x="1323" y="11"/>
                  <a:pt x="1335" y="11"/>
                </a:cubicBezTo>
                <a:cubicBezTo>
                  <a:pt x="1346" y="11"/>
                  <a:pt x="1356" y="18"/>
                  <a:pt x="1360" y="28"/>
                </a:cubicBezTo>
                <a:cubicBezTo>
                  <a:pt x="1360" y="30"/>
                  <a:pt x="1361" y="32"/>
                  <a:pt x="1361" y="33"/>
                </a:cubicBezTo>
                <a:cubicBezTo>
                  <a:pt x="1361" y="34"/>
                  <a:pt x="1361" y="36"/>
                  <a:pt x="1361" y="37"/>
                </a:cubicBezTo>
                <a:close/>
                <a:moveTo>
                  <a:pt x="1859" y="59"/>
                </a:moveTo>
                <a:cubicBezTo>
                  <a:pt x="1845" y="59"/>
                  <a:pt x="1833" y="48"/>
                  <a:pt x="1833" y="33"/>
                </a:cubicBezTo>
                <a:cubicBezTo>
                  <a:pt x="1833" y="33"/>
                  <a:pt x="1833" y="33"/>
                  <a:pt x="1833" y="32"/>
                </a:cubicBezTo>
                <a:cubicBezTo>
                  <a:pt x="1833" y="31"/>
                  <a:pt x="1833" y="30"/>
                  <a:pt x="1833" y="28"/>
                </a:cubicBezTo>
                <a:cubicBezTo>
                  <a:pt x="1835" y="16"/>
                  <a:pt x="1846" y="6"/>
                  <a:pt x="1859" y="6"/>
                </a:cubicBezTo>
                <a:cubicBezTo>
                  <a:pt x="1873" y="6"/>
                  <a:pt x="1884" y="16"/>
                  <a:pt x="1886" y="28"/>
                </a:cubicBezTo>
                <a:cubicBezTo>
                  <a:pt x="1886" y="30"/>
                  <a:pt x="1886" y="31"/>
                  <a:pt x="1886" y="32"/>
                </a:cubicBezTo>
                <a:cubicBezTo>
                  <a:pt x="1886" y="33"/>
                  <a:pt x="1886" y="33"/>
                  <a:pt x="1886" y="33"/>
                </a:cubicBezTo>
                <a:cubicBezTo>
                  <a:pt x="1885" y="48"/>
                  <a:pt x="1874" y="59"/>
                  <a:pt x="1859" y="59"/>
                </a:cubicBez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Oval 33"/>
          <p:cNvSpPr>
            <a:spLocks noChangeArrowheads="1"/>
          </p:cNvSpPr>
          <p:nvPr/>
        </p:nvSpPr>
        <p:spPr bwMode="auto">
          <a:xfrm>
            <a:off x="2573338" y="5453063"/>
            <a:ext cx="165100" cy="165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Oval 34"/>
          <p:cNvSpPr>
            <a:spLocks noChangeArrowheads="1"/>
          </p:cNvSpPr>
          <p:nvPr/>
        </p:nvSpPr>
        <p:spPr bwMode="auto">
          <a:xfrm>
            <a:off x="4984750" y="5453063"/>
            <a:ext cx="165100" cy="165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7164388" y="5465763"/>
            <a:ext cx="165100" cy="165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Oval 36"/>
          <p:cNvSpPr>
            <a:spLocks noChangeArrowheads="1"/>
          </p:cNvSpPr>
          <p:nvPr/>
        </p:nvSpPr>
        <p:spPr bwMode="auto">
          <a:xfrm>
            <a:off x="9390063" y="5445125"/>
            <a:ext cx="165100" cy="165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9458325" y="4876800"/>
            <a:ext cx="25400" cy="5127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7235825" y="4876800"/>
            <a:ext cx="25400" cy="5381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5057775" y="4876800"/>
            <a:ext cx="20638" cy="5381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Rectangle 40"/>
          <p:cNvSpPr>
            <a:spLocks noChangeArrowheads="1"/>
          </p:cNvSpPr>
          <p:nvPr/>
        </p:nvSpPr>
        <p:spPr bwMode="auto">
          <a:xfrm>
            <a:off x="2644775" y="4876800"/>
            <a:ext cx="25400" cy="5381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42"/>
          <p:cNvSpPr>
            <a:spLocks noEditPoints="1"/>
          </p:cNvSpPr>
          <p:nvPr/>
        </p:nvSpPr>
        <p:spPr bwMode="auto">
          <a:xfrm>
            <a:off x="9461500" y="2954338"/>
            <a:ext cx="22225" cy="1200150"/>
          </a:xfrm>
          <a:custGeom>
            <a:avLst/>
            <a:gdLst>
              <a:gd name="T0" fmla="*/ 14 w 14"/>
              <a:gd name="T1" fmla="*/ 756 h 756"/>
              <a:gd name="T2" fmla="*/ 0 w 14"/>
              <a:gd name="T3" fmla="*/ 756 h 756"/>
              <a:gd name="T4" fmla="*/ 0 w 14"/>
              <a:gd name="T5" fmla="*/ 705 h 756"/>
              <a:gd name="T6" fmla="*/ 14 w 14"/>
              <a:gd name="T7" fmla="*/ 705 h 756"/>
              <a:gd name="T8" fmla="*/ 14 w 14"/>
              <a:gd name="T9" fmla="*/ 756 h 756"/>
              <a:gd name="T10" fmla="*/ 14 w 14"/>
              <a:gd name="T11" fmla="*/ 655 h 756"/>
              <a:gd name="T12" fmla="*/ 0 w 14"/>
              <a:gd name="T13" fmla="*/ 655 h 756"/>
              <a:gd name="T14" fmla="*/ 0 w 14"/>
              <a:gd name="T15" fmla="*/ 604 h 756"/>
              <a:gd name="T16" fmla="*/ 14 w 14"/>
              <a:gd name="T17" fmla="*/ 604 h 756"/>
              <a:gd name="T18" fmla="*/ 14 w 14"/>
              <a:gd name="T19" fmla="*/ 655 h 756"/>
              <a:gd name="T20" fmla="*/ 14 w 14"/>
              <a:gd name="T21" fmla="*/ 553 h 756"/>
              <a:gd name="T22" fmla="*/ 0 w 14"/>
              <a:gd name="T23" fmla="*/ 553 h 756"/>
              <a:gd name="T24" fmla="*/ 0 w 14"/>
              <a:gd name="T25" fmla="*/ 505 h 756"/>
              <a:gd name="T26" fmla="*/ 14 w 14"/>
              <a:gd name="T27" fmla="*/ 505 h 756"/>
              <a:gd name="T28" fmla="*/ 14 w 14"/>
              <a:gd name="T29" fmla="*/ 553 h 756"/>
              <a:gd name="T30" fmla="*/ 14 w 14"/>
              <a:gd name="T31" fmla="*/ 454 h 756"/>
              <a:gd name="T32" fmla="*/ 0 w 14"/>
              <a:gd name="T33" fmla="*/ 454 h 756"/>
              <a:gd name="T34" fmla="*/ 0 w 14"/>
              <a:gd name="T35" fmla="*/ 403 h 756"/>
              <a:gd name="T36" fmla="*/ 14 w 14"/>
              <a:gd name="T37" fmla="*/ 403 h 756"/>
              <a:gd name="T38" fmla="*/ 14 w 14"/>
              <a:gd name="T39" fmla="*/ 454 h 756"/>
              <a:gd name="T40" fmla="*/ 14 w 14"/>
              <a:gd name="T41" fmla="*/ 353 h 756"/>
              <a:gd name="T42" fmla="*/ 0 w 14"/>
              <a:gd name="T43" fmla="*/ 353 h 756"/>
              <a:gd name="T44" fmla="*/ 0 w 14"/>
              <a:gd name="T45" fmla="*/ 302 h 756"/>
              <a:gd name="T46" fmla="*/ 14 w 14"/>
              <a:gd name="T47" fmla="*/ 302 h 756"/>
              <a:gd name="T48" fmla="*/ 14 w 14"/>
              <a:gd name="T49" fmla="*/ 353 h 756"/>
              <a:gd name="T50" fmla="*/ 14 w 14"/>
              <a:gd name="T51" fmla="*/ 251 h 756"/>
              <a:gd name="T52" fmla="*/ 0 w 14"/>
              <a:gd name="T53" fmla="*/ 251 h 756"/>
              <a:gd name="T54" fmla="*/ 0 w 14"/>
              <a:gd name="T55" fmla="*/ 200 h 756"/>
              <a:gd name="T56" fmla="*/ 14 w 14"/>
              <a:gd name="T57" fmla="*/ 200 h 756"/>
              <a:gd name="T58" fmla="*/ 14 w 14"/>
              <a:gd name="T59" fmla="*/ 251 h 756"/>
              <a:gd name="T60" fmla="*/ 14 w 14"/>
              <a:gd name="T61" fmla="*/ 150 h 756"/>
              <a:gd name="T62" fmla="*/ 0 w 14"/>
              <a:gd name="T63" fmla="*/ 150 h 756"/>
              <a:gd name="T64" fmla="*/ 0 w 14"/>
              <a:gd name="T65" fmla="*/ 99 h 756"/>
              <a:gd name="T66" fmla="*/ 14 w 14"/>
              <a:gd name="T67" fmla="*/ 99 h 756"/>
              <a:gd name="T68" fmla="*/ 14 w 14"/>
              <a:gd name="T69" fmla="*/ 150 h 756"/>
              <a:gd name="T70" fmla="*/ 14 w 14"/>
              <a:gd name="T71" fmla="*/ 48 h 756"/>
              <a:gd name="T72" fmla="*/ 0 w 14"/>
              <a:gd name="T73" fmla="*/ 48 h 756"/>
              <a:gd name="T74" fmla="*/ 0 w 14"/>
              <a:gd name="T75" fmla="*/ 0 h 756"/>
              <a:gd name="T76" fmla="*/ 14 w 14"/>
              <a:gd name="T77" fmla="*/ 0 h 756"/>
              <a:gd name="T78" fmla="*/ 14 w 14"/>
              <a:gd name="T79" fmla="*/ 48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4" h="756">
                <a:moveTo>
                  <a:pt x="14" y="756"/>
                </a:moveTo>
                <a:lnTo>
                  <a:pt x="0" y="756"/>
                </a:lnTo>
                <a:lnTo>
                  <a:pt x="0" y="705"/>
                </a:lnTo>
                <a:lnTo>
                  <a:pt x="14" y="705"/>
                </a:lnTo>
                <a:lnTo>
                  <a:pt x="14" y="756"/>
                </a:lnTo>
                <a:close/>
                <a:moveTo>
                  <a:pt x="14" y="655"/>
                </a:moveTo>
                <a:lnTo>
                  <a:pt x="0" y="655"/>
                </a:lnTo>
                <a:lnTo>
                  <a:pt x="0" y="604"/>
                </a:lnTo>
                <a:lnTo>
                  <a:pt x="14" y="604"/>
                </a:lnTo>
                <a:lnTo>
                  <a:pt x="14" y="655"/>
                </a:lnTo>
                <a:close/>
                <a:moveTo>
                  <a:pt x="14" y="553"/>
                </a:moveTo>
                <a:lnTo>
                  <a:pt x="0" y="553"/>
                </a:lnTo>
                <a:lnTo>
                  <a:pt x="0" y="505"/>
                </a:lnTo>
                <a:lnTo>
                  <a:pt x="14" y="505"/>
                </a:lnTo>
                <a:lnTo>
                  <a:pt x="14" y="553"/>
                </a:lnTo>
                <a:close/>
                <a:moveTo>
                  <a:pt x="14" y="454"/>
                </a:moveTo>
                <a:lnTo>
                  <a:pt x="0" y="454"/>
                </a:lnTo>
                <a:lnTo>
                  <a:pt x="0" y="403"/>
                </a:lnTo>
                <a:lnTo>
                  <a:pt x="14" y="403"/>
                </a:lnTo>
                <a:lnTo>
                  <a:pt x="14" y="454"/>
                </a:lnTo>
                <a:close/>
                <a:moveTo>
                  <a:pt x="14" y="353"/>
                </a:moveTo>
                <a:lnTo>
                  <a:pt x="0" y="353"/>
                </a:lnTo>
                <a:lnTo>
                  <a:pt x="0" y="302"/>
                </a:lnTo>
                <a:lnTo>
                  <a:pt x="14" y="302"/>
                </a:lnTo>
                <a:lnTo>
                  <a:pt x="14" y="353"/>
                </a:lnTo>
                <a:close/>
                <a:moveTo>
                  <a:pt x="14" y="251"/>
                </a:moveTo>
                <a:lnTo>
                  <a:pt x="0" y="251"/>
                </a:lnTo>
                <a:lnTo>
                  <a:pt x="0" y="200"/>
                </a:lnTo>
                <a:lnTo>
                  <a:pt x="14" y="200"/>
                </a:lnTo>
                <a:lnTo>
                  <a:pt x="14" y="251"/>
                </a:lnTo>
                <a:close/>
                <a:moveTo>
                  <a:pt x="14" y="150"/>
                </a:moveTo>
                <a:lnTo>
                  <a:pt x="0" y="150"/>
                </a:lnTo>
                <a:lnTo>
                  <a:pt x="0" y="99"/>
                </a:lnTo>
                <a:lnTo>
                  <a:pt x="14" y="99"/>
                </a:lnTo>
                <a:lnTo>
                  <a:pt x="14" y="150"/>
                </a:lnTo>
                <a:close/>
                <a:moveTo>
                  <a:pt x="14" y="48"/>
                </a:moveTo>
                <a:lnTo>
                  <a:pt x="0" y="48"/>
                </a:lnTo>
                <a:lnTo>
                  <a:pt x="0" y="0"/>
                </a:lnTo>
                <a:lnTo>
                  <a:pt x="14" y="0"/>
                </a:lnTo>
                <a:lnTo>
                  <a:pt x="14" y="48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Rectangle 43"/>
          <p:cNvSpPr>
            <a:spLocks noChangeArrowheads="1"/>
          </p:cNvSpPr>
          <p:nvPr/>
        </p:nvSpPr>
        <p:spPr bwMode="auto">
          <a:xfrm>
            <a:off x="9461500" y="4235450"/>
            <a:ext cx="22225" cy="428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Rectangle 44"/>
          <p:cNvSpPr>
            <a:spLocks noChangeArrowheads="1"/>
          </p:cNvSpPr>
          <p:nvPr/>
        </p:nvSpPr>
        <p:spPr bwMode="auto">
          <a:xfrm>
            <a:off x="7232650" y="4367213"/>
            <a:ext cx="25400" cy="428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45"/>
          <p:cNvSpPr>
            <a:spLocks noEditPoints="1"/>
          </p:cNvSpPr>
          <p:nvPr/>
        </p:nvSpPr>
        <p:spPr bwMode="auto">
          <a:xfrm>
            <a:off x="7232650" y="3629025"/>
            <a:ext cx="25400" cy="644525"/>
          </a:xfrm>
          <a:custGeom>
            <a:avLst/>
            <a:gdLst>
              <a:gd name="T0" fmla="*/ 16 w 16"/>
              <a:gd name="T1" fmla="*/ 406 h 406"/>
              <a:gd name="T2" fmla="*/ 0 w 16"/>
              <a:gd name="T3" fmla="*/ 406 h 406"/>
              <a:gd name="T4" fmla="*/ 0 w 16"/>
              <a:gd name="T5" fmla="*/ 347 h 406"/>
              <a:gd name="T6" fmla="*/ 16 w 16"/>
              <a:gd name="T7" fmla="*/ 347 h 406"/>
              <a:gd name="T8" fmla="*/ 16 w 16"/>
              <a:gd name="T9" fmla="*/ 406 h 406"/>
              <a:gd name="T10" fmla="*/ 16 w 16"/>
              <a:gd name="T11" fmla="*/ 288 h 406"/>
              <a:gd name="T12" fmla="*/ 0 w 16"/>
              <a:gd name="T13" fmla="*/ 288 h 406"/>
              <a:gd name="T14" fmla="*/ 0 w 16"/>
              <a:gd name="T15" fmla="*/ 232 h 406"/>
              <a:gd name="T16" fmla="*/ 16 w 16"/>
              <a:gd name="T17" fmla="*/ 232 h 406"/>
              <a:gd name="T18" fmla="*/ 16 w 16"/>
              <a:gd name="T19" fmla="*/ 288 h 406"/>
              <a:gd name="T20" fmla="*/ 16 w 16"/>
              <a:gd name="T21" fmla="*/ 174 h 406"/>
              <a:gd name="T22" fmla="*/ 0 w 16"/>
              <a:gd name="T23" fmla="*/ 174 h 406"/>
              <a:gd name="T24" fmla="*/ 0 w 16"/>
              <a:gd name="T25" fmla="*/ 115 h 406"/>
              <a:gd name="T26" fmla="*/ 16 w 16"/>
              <a:gd name="T27" fmla="*/ 115 h 406"/>
              <a:gd name="T28" fmla="*/ 16 w 16"/>
              <a:gd name="T29" fmla="*/ 174 h 406"/>
              <a:gd name="T30" fmla="*/ 16 w 16"/>
              <a:gd name="T31" fmla="*/ 59 h 406"/>
              <a:gd name="T32" fmla="*/ 0 w 16"/>
              <a:gd name="T33" fmla="*/ 59 h 406"/>
              <a:gd name="T34" fmla="*/ 0 w 16"/>
              <a:gd name="T35" fmla="*/ 0 h 406"/>
              <a:gd name="T36" fmla="*/ 16 w 16"/>
              <a:gd name="T37" fmla="*/ 0 h 406"/>
              <a:gd name="T38" fmla="*/ 16 w 16"/>
              <a:gd name="T39" fmla="*/ 59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" h="406">
                <a:moveTo>
                  <a:pt x="16" y="406"/>
                </a:moveTo>
                <a:lnTo>
                  <a:pt x="0" y="406"/>
                </a:lnTo>
                <a:lnTo>
                  <a:pt x="0" y="347"/>
                </a:lnTo>
                <a:lnTo>
                  <a:pt x="16" y="347"/>
                </a:lnTo>
                <a:lnTo>
                  <a:pt x="16" y="406"/>
                </a:lnTo>
                <a:close/>
                <a:moveTo>
                  <a:pt x="16" y="288"/>
                </a:moveTo>
                <a:lnTo>
                  <a:pt x="0" y="288"/>
                </a:lnTo>
                <a:lnTo>
                  <a:pt x="0" y="232"/>
                </a:lnTo>
                <a:lnTo>
                  <a:pt x="16" y="232"/>
                </a:lnTo>
                <a:lnTo>
                  <a:pt x="16" y="288"/>
                </a:lnTo>
                <a:close/>
                <a:moveTo>
                  <a:pt x="16" y="174"/>
                </a:moveTo>
                <a:lnTo>
                  <a:pt x="0" y="174"/>
                </a:lnTo>
                <a:lnTo>
                  <a:pt x="0" y="115"/>
                </a:lnTo>
                <a:lnTo>
                  <a:pt x="16" y="115"/>
                </a:lnTo>
                <a:lnTo>
                  <a:pt x="16" y="174"/>
                </a:lnTo>
                <a:close/>
                <a:moveTo>
                  <a:pt x="16" y="59"/>
                </a:moveTo>
                <a:lnTo>
                  <a:pt x="0" y="59"/>
                </a:lnTo>
                <a:lnTo>
                  <a:pt x="0" y="0"/>
                </a:lnTo>
                <a:lnTo>
                  <a:pt x="16" y="0"/>
                </a:lnTo>
                <a:lnTo>
                  <a:pt x="16" y="59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Rectangle 47"/>
          <p:cNvSpPr>
            <a:spLocks noChangeArrowheads="1"/>
          </p:cNvSpPr>
          <p:nvPr/>
        </p:nvSpPr>
        <p:spPr bwMode="auto">
          <a:xfrm>
            <a:off x="5045075" y="4527550"/>
            <a:ext cx="20638" cy="428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48"/>
          <p:cNvSpPr>
            <a:spLocks noEditPoints="1"/>
          </p:cNvSpPr>
          <p:nvPr/>
        </p:nvSpPr>
        <p:spPr bwMode="auto">
          <a:xfrm>
            <a:off x="5045075" y="4171950"/>
            <a:ext cx="20638" cy="266700"/>
          </a:xfrm>
          <a:custGeom>
            <a:avLst/>
            <a:gdLst>
              <a:gd name="T0" fmla="*/ 13 w 13"/>
              <a:gd name="T1" fmla="*/ 168 h 168"/>
              <a:gd name="T2" fmla="*/ 0 w 13"/>
              <a:gd name="T3" fmla="*/ 168 h 168"/>
              <a:gd name="T4" fmla="*/ 0 w 13"/>
              <a:gd name="T5" fmla="*/ 112 h 168"/>
              <a:gd name="T6" fmla="*/ 13 w 13"/>
              <a:gd name="T7" fmla="*/ 112 h 168"/>
              <a:gd name="T8" fmla="*/ 13 w 13"/>
              <a:gd name="T9" fmla="*/ 168 h 168"/>
              <a:gd name="T10" fmla="*/ 13 w 13"/>
              <a:gd name="T11" fmla="*/ 56 h 168"/>
              <a:gd name="T12" fmla="*/ 0 w 13"/>
              <a:gd name="T13" fmla="*/ 56 h 168"/>
              <a:gd name="T14" fmla="*/ 0 w 13"/>
              <a:gd name="T15" fmla="*/ 0 h 168"/>
              <a:gd name="T16" fmla="*/ 13 w 13"/>
              <a:gd name="T17" fmla="*/ 0 h 168"/>
              <a:gd name="T18" fmla="*/ 13 w 13"/>
              <a:gd name="T19" fmla="*/ 56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" h="168">
                <a:moveTo>
                  <a:pt x="13" y="168"/>
                </a:moveTo>
                <a:lnTo>
                  <a:pt x="0" y="168"/>
                </a:lnTo>
                <a:lnTo>
                  <a:pt x="0" y="112"/>
                </a:lnTo>
                <a:lnTo>
                  <a:pt x="13" y="112"/>
                </a:lnTo>
                <a:lnTo>
                  <a:pt x="13" y="168"/>
                </a:lnTo>
                <a:close/>
                <a:moveTo>
                  <a:pt x="13" y="56"/>
                </a:moveTo>
                <a:lnTo>
                  <a:pt x="0" y="56"/>
                </a:lnTo>
                <a:lnTo>
                  <a:pt x="0" y="0"/>
                </a:lnTo>
                <a:lnTo>
                  <a:pt x="13" y="0"/>
                </a:lnTo>
                <a:lnTo>
                  <a:pt x="13" y="56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Rectangle 50"/>
          <p:cNvSpPr>
            <a:spLocks noChangeArrowheads="1"/>
          </p:cNvSpPr>
          <p:nvPr/>
        </p:nvSpPr>
        <p:spPr bwMode="auto">
          <a:xfrm>
            <a:off x="2644775" y="4638675"/>
            <a:ext cx="22225" cy="428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2433637" y="2706014"/>
            <a:ext cx="466726" cy="573088"/>
            <a:chOff x="2114550" y="2779713"/>
            <a:chExt cx="466726" cy="573088"/>
          </a:xfrm>
          <a:solidFill>
            <a:schemeClr val="accent1"/>
          </a:solidFill>
        </p:grpSpPr>
        <p:sp>
          <p:nvSpPr>
            <p:cNvPr id="31" name="Freeform 53"/>
            <p:cNvSpPr>
              <a:spLocks noEditPoints="1"/>
            </p:cNvSpPr>
            <p:nvPr/>
          </p:nvSpPr>
          <p:spPr bwMode="auto">
            <a:xfrm>
              <a:off x="2114550" y="2779713"/>
              <a:ext cx="423863" cy="573088"/>
            </a:xfrm>
            <a:custGeom>
              <a:avLst/>
              <a:gdLst>
                <a:gd name="T0" fmla="*/ 86 w 100"/>
                <a:gd name="T1" fmla="*/ 131 h 135"/>
                <a:gd name="T2" fmla="*/ 4 w 100"/>
                <a:gd name="T3" fmla="*/ 131 h 135"/>
                <a:gd name="T4" fmla="*/ 4 w 100"/>
                <a:gd name="T5" fmla="*/ 4 h 135"/>
                <a:gd name="T6" fmla="*/ 72 w 100"/>
                <a:gd name="T7" fmla="*/ 4 h 135"/>
                <a:gd name="T8" fmla="*/ 72 w 100"/>
                <a:gd name="T9" fmla="*/ 27 h 135"/>
                <a:gd name="T10" fmla="*/ 74 w 100"/>
                <a:gd name="T11" fmla="*/ 29 h 135"/>
                <a:gd name="T12" fmla="*/ 96 w 100"/>
                <a:gd name="T13" fmla="*/ 29 h 135"/>
                <a:gd name="T14" fmla="*/ 96 w 100"/>
                <a:gd name="T15" fmla="*/ 99 h 135"/>
                <a:gd name="T16" fmla="*/ 98 w 100"/>
                <a:gd name="T17" fmla="*/ 101 h 135"/>
                <a:gd name="T18" fmla="*/ 100 w 100"/>
                <a:gd name="T19" fmla="*/ 99 h 135"/>
                <a:gd name="T20" fmla="*/ 100 w 100"/>
                <a:gd name="T21" fmla="*/ 27 h 135"/>
                <a:gd name="T22" fmla="*/ 100 w 100"/>
                <a:gd name="T23" fmla="*/ 26 h 135"/>
                <a:gd name="T24" fmla="*/ 99 w 100"/>
                <a:gd name="T25" fmla="*/ 24 h 135"/>
                <a:gd name="T26" fmla="*/ 75 w 100"/>
                <a:gd name="T27" fmla="*/ 1 h 135"/>
                <a:gd name="T28" fmla="*/ 75 w 100"/>
                <a:gd name="T29" fmla="*/ 0 h 135"/>
                <a:gd name="T30" fmla="*/ 74 w 100"/>
                <a:gd name="T31" fmla="*/ 0 h 135"/>
                <a:gd name="T32" fmla="*/ 74 w 100"/>
                <a:gd name="T33" fmla="*/ 0 h 135"/>
                <a:gd name="T34" fmla="*/ 2 w 100"/>
                <a:gd name="T35" fmla="*/ 0 h 135"/>
                <a:gd name="T36" fmla="*/ 0 w 100"/>
                <a:gd name="T37" fmla="*/ 2 h 135"/>
                <a:gd name="T38" fmla="*/ 0 w 100"/>
                <a:gd name="T39" fmla="*/ 133 h 135"/>
                <a:gd name="T40" fmla="*/ 2 w 100"/>
                <a:gd name="T41" fmla="*/ 135 h 135"/>
                <a:gd name="T42" fmla="*/ 86 w 100"/>
                <a:gd name="T43" fmla="*/ 135 h 135"/>
                <a:gd name="T44" fmla="*/ 88 w 100"/>
                <a:gd name="T45" fmla="*/ 133 h 135"/>
                <a:gd name="T46" fmla="*/ 86 w 100"/>
                <a:gd name="T47" fmla="*/ 131 h 135"/>
                <a:gd name="T48" fmla="*/ 76 w 100"/>
                <a:gd name="T49" fmla="*/ 25 h 135"/>
                <a:gd name="T50" fmla="*/ 76 w 100"/>
                <a:gd name="T51" fmla="*/ 7 h 135"/>
                <a:gd name="T52" fmla="*/ 94 w 100"/>
                <a:gd name="T53" fmla="*/ 25 h 135"/>
                <a:gd name="T54" fmla="*/ 76 w 100"/>
                <a:gd name="T5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0" h="135">
                  <a:moveTo>
                    <a:pt x="86" y="131"/>
                  </a:moveTo>
                  <a:cubicBezTo>
                    <a:pt x="4" y="131"/>
                    <a:pt x="4" y="131"/>
                    <a:pt x="4" y="131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8"/>
                    <a:pt x="73" y="29"/>
                    <a:pt x="74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99"/>
                    <a:pt x="96" y="99"/>
                    <a:pt x="96" y="99"/>
                  </a:cubicBezTo>
                  <a:cubicBezTo>
                    <a:pt x="96" y="100"/>
                    <a:pt x="96" y="101"/>
                    <a:pt x="98" y="101"/>
                  </a:cubicBezTo>
                  <a:cubicBezTo>
                    <a:pt x="99" y="101"/>
                    <a:pt x="100" y="100"/>
                    <a:pt x="100" y="99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5"/>
                    <a:pt x="99" y="25"/>
                    <a:pt x="99" y="24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5" y="1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35"/>
                    <a:pt x="1" y="135"/>
                    <a:pt x="2" y="135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7" y="135"/>
                    <a:pt x="88" y="135"/>
                    <a:pt x="88" y="133"/>
                  </a:cubicBezTo>
                  <a:cubicBezTo>
                    <a:pt x="88" y="132"/>
                    <a:pt x="87" y="131"/>
                    <a:pt x="86" y="131"/>
                  </a:cubicBezTo>
                  <a:close/>
                  <a:moveTo>
                    <a:pt x="76" y="25"/>
                  </a:moveTo>
                  <a:cubicBezTo>
                    <a:pt x="76" y="7"/>
                    <a:pt x="76" y="7"/>
                    <a:pt x="76" y="7"/>
                  </a:cubicBezTo>
                  <a:cubicBezTo>
                    <a:pt x="94" y="25"/>
                    <a:pt x="94" y="25"/>
                    <a:pt x="94" y="25"/>
                  </a:cubicBezTo>
                  <a:lnTo>
                    <a:pt x="76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54"/>
            <p:cNvSpPr/>
            <p:nvPr/>
          </p:nvSpPr>
          <p:spPr bwMode="auto">
            <a:xfrm>
              <a:off x="2195513" y="2860675"/>
              <a:ext cx="174625" cy="17463"/>
            </a:xfrm>
            <a:custGeom>
              <a:avLst/>
              <a:gdLst>
                <a:gd name="T0" fmla="*/ 2 w 41"/>
                <a:gd name="T1" fmla="*/ 4 h 4"/>
                <a:gd name="T2" fmla="*/ 39 w 41"/>
                <a:gd name="T3" fmla="*/ 4 h 4"/>
                <a:gd name="T4" fmla="*/ 41 w 41"/>
                <a:gd name="T5" fmla="*/ 2 h 4"/>
                <a:gd name="T6" fmla="*/ 39 w 41"/>
                <a:gd name="T7" fmla="*/ 0 h 4"/>
                <a:gd name="T8" fmla="*/ 2 w 41"/>
                <a:gd name="T9" fmla="*/ 0 h 4"/>
                <a:gd name="T10" fmla="*/ 0 w 41"/>
                <a:gd name="T11" fmla="*/ 2 h 4"/>
                <a:gd name="T12" fmla="*/ 2 w 4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4">
                  <a:moveTo>
                    <a:pt x="2" y="4"/>
                  </a:move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1" y="3"/>
                    <a:pt x="41" y="2"/>
                  </a:cubicBezTo>
                  <a:cubicBezTo>
                    <a:pt x="41" y="1"/>
                    <a:pt x="40" y="0"/>
                    <a:pt x="3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55"/>
            <p:cNvSpPr/>
            <p:nvPr/>
          </p:nvSpPr>
          <p:spPr bwMode="auto">
            <a:xfrm>
              <a:off x="2195513" y="2946400"/>
              <a:ext cx="127000" cy="15875"/>
            </a:xfrm>
            <a:custGeom>
              <a:avLst/>
              <a:gdLst>
                <a:gd name="T0" fmla="*/ 2 w 30"/>
                <a:gd name="T1" fmla="*/ 4 h 4"/>
                <a:gd name="T2" fmla="*/ 28 w 30"/>
                <a:gd name="T3" fmla="*/ 4 h 4"/>
                <a:gd name="T4" fmla="*/ 30 w 30"/>
                <a:gd name="T5" fmla="*/ 2 h 4"/>
                <a:gd name="T6" fmla="*/ 28 w 30"/>
                <a:gd name="T7" fmla="*/ 0 h 4"/>
                <a:gd name="T8" fmla="*/ 2 w 30"/>
                <a:gd name="T9" fmla="*/ 0 h 4"/>
                <a:gd name="T10" fmla="*/ 0 w 30"/>
                <a:gd name="T11" fmla="*/ 2 h 4"/>
                <a:gd name="T12" fmla="*/ 2 w 3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4">
                  <a:moveTo>
                    <a:pt x="2" y="4"/>
                  </a:moveTo>
                  <a:cubicBezTo>
                    <a:pt x="28" y="4"/>
                    <a:pt x="28" y="4"/>
                    <a:pt x="28" y="4"/>
                  </a:cubicBezTo>
                  <a:cubicBezTo>
                    <a:pt x="29" y="4"/>
                    <a:pt x="30" y="3"/>
                    <a:pt x="30" y="2"/>
                  </a:cubicBezTo>
                  <a:cubicBezTo>
                    <a:pt x="30" y="1"/>
                    <a:pt x="29" y="0"/>
                    <a:pt x="28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56"/>
            <p:cNvSpPr/>
            <p:nvPr/>
          </p:nvSpPr>
          <p:spPr bwMode="auto">
            <a:xfrm>
              <a:off x="2200275" y="3025775"/>
              <a:ext cx="236538" cy="17463"/>
            </a:xfrm>
            <a:custGeom>
              <a:avLst/>
              <a:gdLst>
                <a:gd name="T0" fmla="*/ 56 w 56"/>
                <a:gd name="T1" fmla="*/ 2 h 4"/>
                <a:gd name="T2" fmla="*/ 54 w 56"/>
                <a:gd name="T3" fmla="*/ 0 h 4"/>
                <a:gd name="T4" fmla="*/ 2 w 56"/>
                <a:gd name="T5" fmla="*/ 0 h 4"/>
                <a:gd name="T6" fmla="*/ 0 w 56"/>
                <a:gd name="T7" fmla="*/ 2 h 4"/>
                <a:gd name="T8" fmla="*/ 2 w 56"/>
                <a:gd name="T9" fmla="*/ 4 h 4"/>
                <a:gd name="T10" fmla="*/ 54 w 56"/>
                <a:gd name="T11" fmla="*/ 4 h 4"/>
                <a:gd name="T12" fmla="*/ 56 w 56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4">
                  <a:moveTo>
                    <a:pt x="56" y="2"/>
                  </a:moveTo>
                  <a:cubicBezTo>
                    <a:pt x="56" y="1"/>
                    <a:pt x="55" y="0"/>
                    <a:pt x="5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5" y="4"/>
                    <a:pt x="56" y="3"/>
                    <a:pt x="5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57"/>
            <p:cNvSpPr/>
            <p:nvPr/>
          </p:nvSpPr>
          <p:spPr bwMode="auto">
            <a:xfrm>
              <a:off x="2195513" y="3111500"/>
              <a:ext cx="127000" cy="15875"/>
            </a:xfrm>
            <a:custGeom>
              <a:avLst/>
              <a:gdLst>
                <a:gd name="T0" fmla="*/ 2 w 30"/>
                <a:gd name="T1" fmla="*/ 4 h 4"/>
                <a:gd name="T2" fmla="*/ 28 w 30"/>
                <a:gd name="T3" fmla="*/ 4 h 4"/>
                <a:gd name="T4" fmla="*/ 30 w 30"/>
                <a:gd name="T5" fmla="*/ 2 h 4"/>
                <a:gd name="T6" fmla="*/ 28 w 30"/>
                <a:gd name="T7" fmla="*/ 0 h 4"/>
                <a:gd name="T8" fmla="*/ 2 w 30"/>
                <a:gd name="T9" fmla="*/ 0 h 4"/>
                <a:gd name="T10" fmla="*/ 0 w 30"/>
                <a:gd name="T11" fmla="*/ 2 h 4"/>
                <a:gd name="T12" fmla="*/ 2 w 3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4">
                  <a:moveTo>
                    <a:pt x="2" y="4"/>
                  </a:moveTo>
                  <a:cubicBezTo>
                    <a:pt x="28" y="4"/>
                    <a:pt x="28" y="4"/>
                    <a:pt x="28" y="4"/>
                  </a:cubicBezTo>
                  <a:cubicBezTo>
                    <a:pt x="29" y="4"/>
                    <a:pt x="30" y="3"/>
                    <a:pt x="30" y="2"/>
                  </a:cubicBezTo>
                  <a:cubicBezTo>
                    <a:pt x="30" y="1"/>
                    <a:pt x="29" y="0"/>
                    <a:pt x="28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58"/>
            <p:cNvSpPr/>
            <p:nvPr/>
          </p:nvSpPr>
          <p:spPr bwMode="auto">
            <a:xfrm>
              <a:off x="2200275" y="3187700"/>
              <a:ext cx="207963" cy="17463"/>
            </a:xfrm>
            <a:custGeom>
              <a:avLst/>
              <a:gdLst>
                <a:gd name="T0" fmla="*/ 49 w 49"/>
                <a:gd name="T1" fmla="*/ 2 h 4"/>
                <a:gd name="T2" fmla="*/ 47 w 49"/>
                <a:gd name="T3" fmla="*/ 0 h 4"/>
                <a:gd name="T4" fmla="*/ 2 w 49"/>
                <a:gd name="T5" fmla="*/ 0 h 4"/>
                <a:gd name="T6" fmla="*/ 0 w 49"/>
                <a:gd name="T7" fmla="*/ 2 h 4"/>
                <a:gd name="T8" fmla="*/ 2 w 49"/>
                <a:gd name="T9" fmla="*/ 4 h 4"/>
                <a:gd name="T10" fmla="*/ 47 w 49"/>
                <a:gd name="T11" fmla="*/ 4 h 4"/>
                <a:gd name="T12" fmla="*/ 49 w 49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4">
                  <a:moveTo>
                    <a:pt x="49" y="2"/>
                  </a:moveTo>
                  <a:cubicBezTo>
                    <a:pt x="49" y="1"/>
                    <a:pt x="48" y="0"/>
                    <a:pt x="47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8" y="4"/>
                    <a:pt x="49" y="4"/>
                    <a:pt x="4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59"/>
            <p:cNvSpPr/>
            <p:nvPr/>
          </p:nvSpPr>
          <p:spPr bwMode="auto">
            <a:xfrm>
              <a:off x="2195513" y="3268663"/>
              <a:ext cx="73025" cy="15875"/>
            </a:xfrm>
            <a:custGeom>
              <a:avLst/>
              <a:gdLst>
                <a:gd name="T0" fmla="*/ 2 w 17"/>
                <a:gd name="T1" fmla="*/ 0 h 4"/>
                <a:gd name="T2" fmla="*/ 0 w 17"/>
                <a:gd name="T3" fmla="*/ 2 h 4"/>
                <a:gd name="T4" fmla="*/ 2 w 17"/>
                <a:gd name="T5" fmla="*/ 4 h 4"/>
                <a:gd name="T6" fmla="*/ 15 w 17"/>
                <a:gd name="T7" fmla="*/ 4 h 4"/>
                <a:gd name="T8" fmla="*/ 17 w 17"/>
                <a:gd name="T9" fmla="*/ 2 h 4"/>
                <a:gd name="T10" fmla="*/ 15 w 17"/>
                <a:gd name="T11" fmla="*/ 0 h 4"/>
                <a:gd name="T12" fmla="*/ 2 w 17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4"/>
                    <a:pt x="17" y="4"/>
                    <a:pt x="17" y="2"/>
                  </a:cubicBezTo>
                  <a:cubicBezTo>
                    <a:pt x="17" y="1"/>
                    <a:pt x="16" y="0"/>
                    <a:pt x="15" y="0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60"/>
            <p:cNvSpPr/>
            <p:nvPr/>
          </p:nvSpPr>
          <p:spPr bwMode="auto">
            <a:xfrm>
              <a:off x="2474913" y="3230563"/>
              <a:ext cx="106363" cy="114300"/>
            </a:xfrm>
            <a:custGeom>
              <a:avLst/>
              <a:gdLst>
                <a:gd name="T0" fmla="*/ 23 w 25"/>
                <a:gd name="T1" fmla="*/ 11 h 27"/>
                <a:gd name="T2" fmla="*/ 15 w 25"/>
                <a:gd name="T3" fmla="*/ 11 h 27"/>
                <a:gd name="T4" fmla="*/ 15 w 25"/>
                <a:gd name="T5" fmla="*/ 2 h 27"/>
                <a:gd name="T6" fmla="*/ 13 w 25"/>
                <a:gd name="T7" fmla="*/ 0 h 27"/>
                <a:gd name="T8" fmla="*/ 11 w 25"/>
                <a:gd name="T9" fmla="*/ 2 h 27"/>
                <a:gd name="T10" fmla="*/ 11 w 25"/>
                <a:gd name="T11" fmla="*/ 11 h 27"/>
                <a:gd name="T12" fmla="*/ 2 w 25"/>
                <a:gd name="T13" fmla="*/ 11 h 27"/>
                <a:gd name="T14" fmla="*/ 0 w 25"/>
                <a:gd name="T15" fmla="*/ 13 h 27"/>
                <a:gd name="T16" fmla="*/ 2 w 25"/>
                <a:gd name="T17" fmla="*/ 15 h 27"/>
                <a:gd name="T18" fmla="*/ 11 w 25"/>
                <a:gd name="T19" fmla="*/ 15 h 27"/>
                <a:gd name="T20" fmla="*/ 11 w 25"/>
                <a:gd name="T21" fmla="*/ 25 h 27"/>
                <a:gd name="T22" fmla="*/ 13 w 25"/>
                <a:gd name="T23" fmla="*/ 27 h 27"/>
                <a:gd name="T24" fmla="*/ 15 w 25"/>
                <a:gd name="T25" fmla="*/ 25 h 27"/>
                <a:gd name="T26" fmla="*/ 15 w 25"/>
                <a:gd name="T27" fmla="*/ 15 h 27"/>
                <a:gd name="T28" fmla="*/ 23 w 25"/>
                <a:gd name="T29" fmla="*/ 15 h 27"/>
                <a:gd name="T30" fmla="*/ 25 w 25"/>
                <a:gd name="T31" fmla="*/ 13 h 27"/>
                <a:gd name="T32" fmla="*/ 23 w 25"/>
                <a:gd name="T33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27">
                  <a:moveTo>
                    <a:pt x="23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4" y="0"/>
                    <a:pt x="13" y="0"/>
                  </a:cubicBezTo>
                  <a:cubicBezTo>
                    <a:pt x="12" y="0"/>
                    <a:pt x="11" y="1"/>
                    <a:pt x="11" y="2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0" y="12"/>
                    <a:pt x="0" y="13"/>
                  </a:cubicBezTo>
                  <a:cubicBezTo>
                    <a:pt x="0" y="14"/>
                    <a:pt x="1" y="15"/>
                    <a:pt x="2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2" y="27"/>
                    <a:pt x="13" y="27"/>
                  </a:cubicBezTo>
                  <a:cubicBezTo>
                    <a:pt x="14" y="27"/>
                    <a:pt x="15" y="26"/>
                    <a:pt x="15" y="2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4" y="15"/>
                    <a:pt x="25" y="14"/>
                    <a:pt x="25" y="13"/>
                  </a:cubicBezTo>
                  <a:cubicBezTo>
                    <a:pt x="25" y="12"/>
                    <a:pt x="24" y="11"/>
                    <a:pt x="2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902536" y="1741488"/>
            <a:ext cx="631825" cy="596900"/>
            <a:chOff x="6375400" y="1741488"/>
            <a:chExt cx="631825" cy="596900"/>
          </a:xfrm>
          <a:solidFill>
            <a:schemeClr val="accent3"/>
          </a:solidFill>
        </p:grpSpPr>
        <p:sp>
          <p:nvSpPr>
            <p:cNvPr id="40" name="Freeform 61"/>
            <p:cNvSpPr>
              <a:spLocks noEditPoints="1"/>
            </p:cNvSpPr>
            <p:nvPr/>
          </p:nvSpPr>
          <p:spPr bwMode="auto">
            <a:xfrm>
              <a:off x="6375400" y="1779588"/>
              <a:ext cx="631825" cy="406400"/>
            </a:xfrm>
            <a:custGeom>
              <a:avLst/>
              <a:gdLst>
                <a:gd name="T0" fmla="*/ 147 w 149"/>
                <a:gd name="T1" fmla="*/ 0 h 96"/>
                <a:gd name="T2" fmla="*/ 2 w 149"/>
                <a:gd name="T3" fmla="*/ 0 h 96"/>
                <a:gd name="T4" fmla="*/ 0 w 149"/>
                <a:gd name="T5" fmla="*/ 2 h 96"/>
                <a:gd name="T6" fmla="*/ 0 w 149"/>
                <a:gd name="T7" fmla="*/ 94 h 96"/>
                <a:gd name="T8" fmla="*/ 2 w 149"/>
                <a:gd name="T9" fmla="*/ 96 h 96"/>
                <a:gd name="T10" fmla="*/ 147 w 149"/>
                <a:gd name="T11" fmla="*/ 96 h 96"/>
                <a:gd name="T12" fmla="*/ 149 w 149"/>
                <a:gd name="T13" fmla="*/ 94 h 96"/>
                <a:gd name="T14" fmla="*/ 149 w 149"/>
                <a:gd name="T15" fmla="*/ 2 h 96"/>
                <a:gd name="T16" fmla="*/ 147 w 149"/>
                <a:gd name="T17" fmla="*/ 0 h 96"/>
                <a:gd name="T18" fmla="*/ 145 w 149"/>
                <a:gd name="T19" fmla="*/ 92 h 96"/>
                <a:gd name="T20" fmla="*/ 4 w 149"/>
                <a:gd name="T21" fmla="*/ 92 h 96"/>
                <a:gd name="T22" fmla="*/ 4 w 149"/>
                <a:gd name="T23" fmla="*/ 4 h 96"/>
                <a:gd name="T24" fmla="*/ 145 w 149"/>
                <a:gd name="T25" fmla="*/ 4 h 96"/>
                <a:gd name="T26" fmla="*/ 145 w 149"/>
                <a:gd name="T27" fmla="*/ 9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9" h="96">
                  <a:moveTo>
                    <a:pt x="14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5"/>
                    <a:pt x="1" y="96"/>
                    <a:pt x="2" y="96"/>
                  </a:cubicBezTo>
                  <a:cubicBezTo>
                    <a:pt x="147" y="96"/>
                    <a:pt x="147" y="96"/>
                    <a:pt x="147" y="96"/>
                  </a:cubicBezTo>
                  <a:cubicBezTo>
                    <a:pt x="148" y="96"/>
                    <a:pt x="149" y="95"/>
                    <a:pt x="149" y="94"/>
                  </a:cubicBezTo>
                  <a:cubicBezTo>
                    <a:pt x="149" y="2"/>
                    <a:pt x="149" y="2"/>
                    <a:pt x="149" y="2"/>
                  </a:cubicBezTo>
                  <a:cubicBezTo>
                    <a:pt x="149" y="1"/>
                    <a:pt x="148" y="0"/>
                    <a:pt x="147" y="0"/>
                  </a:cubicBezTo>
                  <a:close/>
                  <a:moveTo>
                    <a:pt x="145" y="92"/>
                  </a:moveTo>
                  <a:cubicBezTo>
                    <a:pt x="4" y="92"/>
                    <a:pt x="4" y="92"/>
                    <a:pt x="4" y="92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145" y="4"/>
                    <a:pt x="145" y="4"/>
                    <a:pt x="145" y="4"/>
                  </a:cubicBezTo>
                  <a:lnTo>
                    <a:pt x="145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62"/>
            <p:cNvSpPr/>
            <p:nvPr/>
          </p:nvSpPr>
          <p:spPr bwMode="auto">
            <a:xfrm>
              <a:off x="6604000" y="2198688"/>
              <a:ext cx="174625" cy="139700"/>
            </a:xfrm>
            <a:custGeom>
              <a:avLst/>
              <a:gdLst>
                <a:gd name="T0" fmla="*/ 41 w 41"/>
                <a:gd name="T1" fmla="*/ 2 h 33"/>
                <a:gd name="T2" fmla="*/ 39 w 41"/>
                <a:gd name="T3" fmla="*/ 0 h 33"/>
                <a:gd name="T4" fmla="*/ 3 w 41"/>
                <a:gd name="T5" fmla="*/ 0 h 33"/>
                <a:gd name="T6" fmla="*/ 1 w 41"/>
                <a:gd name="T7" fmla="*/ 2 h 33"/>
                <a:gd name="T8" fmla="*/ 3 w 41"/>
                <a:gd name="T9" fmla="*/ 4 h 33"/>
                <a:gd name="T10" fmla="*/ 17 w 41"/>
                <a:gd name="T11" fmla="*/ 4 h 33"/>
                <a:gd name="T12" fmla="*/ 1 w 41"/>
                <a:gd name="T13" fmla="*/ 30 h 33"/>
                <a:gd name="T14" fmla="*/ 2 w 41"/>
                <a:gd name="T15" fmla="*/ 33 h 33"/>
                <a:gd name="T16" fmla="*/ 4 w 41"/>
                <a:gd name="T17" fmla="*/ 32 h 33"/>
                <a:gd name="T18" fmla="*/ 21 w 41"/>
                <a:gd name="T19" fmla="*/ 5 h 33"/>
                <a:gd name="T20" fmla="*/ 37 w 41"/>
                <a:gd name="T21" fmla="*/ 32 h 33"/>
                <a:gd name="T22" fmla="*/ 39 w 41"/>
                <a:gd name="T23" fmla="*/ 33 h 33"/>
                <a:gd name="T24" fmla="*/ 40 w 41"/>
                <a:gd name="T25" fmla="*/ 33 h 33"/>
                <a:gd name="T26" fmla="*/ 41 w 41"/>
                <a:gd name="T27" fmla="*/ 30 h 33"/>
                <a:gd name="T28" fmla="*/ 24 w 41"/>
                <a:gd name="T29" fmla="*/ 4 h 33"/>
                <a:gd name="T30" fmla="*/ 39 w 41"/>
                <a:gd name="T31" fmla="*/ 4 h 33"/>
                <a:gd name="T32" fmla="*/ 41 w 41"/>
                <a:gd name="T33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33">
                  <a:moveTo>
                    <a:pt x="41" y="2"/>
                  </a:moveTo>
                  <a:cubicBezTo>
                    <a:pt x="41" y="1"/>
                    <a:pt x="40" y="0"/>
                    <a:pt x="3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1"/>
                    <a:pt x="1" y="2"/>
                  </a:cubicBezTo>
                  <a:cubicBezTo>
                    <a:pt x="1" y="3"/>
                    <a:pt x="2" y="4"/>
                    <a:pt x="3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1"/>
                    <a:pt x="1" y="32"/>
                    <a:pt x="2" y="33"/>
                  </a:cubicBezTo>
                  <a:cubicBezTo>
                    <a:pt x="3" y="33"/>
                    <a:pt x="4" y="33"/>
                    <a:pt x="4" y="32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2"/>
                    <a:pt x="38" y="33"/>
                    <a:pt x="39" y="33"/>
                  </a:cubicBezTo>
                  <a:cubicBezTo>
                    <a:pt x="39" y="33"/>
                    <a:pt x="40" y="33"/>
                    <a:pt x="40" y="33"/>
                  </a:cubicBezTo>
                  <a:cubicBezTo>
                    <a:pt x="41" y="32"/>
                    <a:pt x="41" y="31"/>
                    <a:pt x="41" y="30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1" y="3"/>
                    <a:pt x="4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63"/>
            <p:cNvSpPr/>
            <p:nvPr/>
          </p:nvSpPr>
          <p:spPr bwMode="auto">
            <a:xfrm>
              <a:off x="6608763" y="1741488"/>
              <a:ext cx="169863" cy="15875"/>
            </a:xfrm>
            <a:custGeom>
              <a:avLst/>
              <a:gdLst>
                <a:gd name="T0" fmla="*/ 2 w 40"/>
                <a:gd name="T1" fmla="*/ 4 h 4"/>
                <a:gd name="T2" fmla="*/ 38 w 40"/>
                <a:gd name="T3" fmla="*/ 4 h 4"/>
                <a:gd name="T4" fmla="*/ 40 w 40"/>
                <a:gd name="T5" fmla="*/ 2 h 4"/>
                <a:gd name="T6" fmla="*/ 38 w 40"/>
                <a:gd name="T7" fmla="*/ 0 h 4"/>
                <a:gd name="T8" fmla="*/ 2 w 40"/>
                <a:gd name="T9" fmla="*/ 0 h 4"/>
                <a:gd name="T10" fmla="*/ 0 w 40"/>
                <a:gd name="T11" fmla="*/ 2 h 4"/>
                <a:gd name="T12" fmla="*/ 2 w 4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4">
                  <a:moveTo>
                    <a:pt x="2" y="4"/>
                  </a:moveTo>
                  <a:cubicBezTo>
                    <a:pt x="38" y="4"/>
                    <a:pt x="38" y="4"/>
                    <a:pt x="38" y="4"/>
                  </a:cubicBezTo>
                  <a:cubicBezTo>
                    <a:pt x="39" y="4"/>
                    <a:pt x="40" y="3"/>
                    <a:pt x="40" y="2"/>
                  </a:cubicBezTo>
                  <a:cubicBezTo>
                    <a:pt x="40" y="1"/>
                    <a:pt x="39" y="0"/>
                    <a:pt x="38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64"/>
            <p:cNvSpPr/>
            <p:nvPr/>
          </p:nvSpPr>
          <p:spPr bwMode="auto">
            <a:xfrm>
              <a:off x="6451600" y="1881188"/>
              <a:ext cx="458788" cy="203200"/>
            </a:xfrm>
            <a:custGeom>
              <a:avLst/>
              <a:gdLst>
                <a:gd name="T0" fmla="*/ 2 w 108"/>
                <a:gd name="T1" fmla="*/ 48 h 48"/>
                <a:gd name="T2" fmla="*/ 4 w 108"/>
                <a:gd name="T3" fmla="*/ 48 h 48"/>
                <a:gd name="T4" fmla="*/ 46 w 108"/>
                <a:gd name="T5" fmla="*/ 4 h 48"/>
                <a:gd name="T6" fmla="*/ 75 w 108"/>
                <a:gd name="T7" fmla="*/ 33 h 48"/>
                <a:gd name="T8" fmla="*/ 76 w 108"/>
                <a:gd name="T9" fmla="*/ 33 h 48"/>
                <a:gd name="T10" fmla="*/ 76 w 108"/>
                <a:gd name="T11" fmla="*/ 33 h 48"/>
                <a:gd name="T12" fmla="*/ 77 w 108"/>
                <a:gd name="T13" fmla="*/ 33 h 48"/>
                <a:gd name="T14" fmla="*/ 104 w 108"/>
                <a:gd name="T15" fmla="*/ 6 h 48"/>
                <a:gd name="T16" fmla="*/ 104 w 108"/>
                <a:gd name="T17" fmla="*/ 9 h 48"/>
                <a:gd name="T18" fmla="*/ 106 w 108"/>
                <a:gd name="T19" fmla="*/ 11 h 48"/>
                <a:gd name="T20" fmla="*/ 108 w 108"/>
                <a:gd name="T21" fmla="*/ 9 h 48"/>
                <a:gd name="T22" fmla="*/ 108 w 108"/>
                <a:gd name="T23" fmla="*/ 2 h 48"/>
                <a:gd name="T24" fmla="*/ 108 w 108"/>
                <a:gd name="T25" fmla="*/ 2 h 48"/>
                <a:gd name="T26" fmla="*/ 107 w 108"/>
                <a:gd name="T27" fmla="*/ 1 h 48"/>
                <a:gd name="T28" fmla="*/ 107 w 108"/>
                <a:gd name="T29" fmla="*/ 0 h 48"/>
                <a:gd name="T30" fmla="*/ 107 w 108"/>
                <a:gd name="T31" fmla="*/ 0 h 48"/>
                <a:gd name="T32" fmla="*/ 107 w 108"/>
                <a:gd name="T33" fmla="*/ 0 h 48"/>
                <a:gd name="T34" fmla="*/ 106 w 108"/>
                <a:gd name="T35" fmla="*/ 0 h 48"/>
                <a:gd name="T36" fmla="*/ 106 w 108"/>
                <a:gd name="T37" fmla="*/ 0 h 48"/>
                <a:gd name="T38" fmla="*/ 106 w 108"/>
                <a:gd name="T39" fmla="*/ 0 h 48"/>
                <a:gd name="T40" fmla="*/ 97 w 108"/>
                <a:gd name="T41" fmla="*/ 0 h 48"/>
                <a:gd name="T42" fmla="*/ 95 w 108"/>
                <a:gd name="T43" fmla="*/ 2 h 48"/>
                <a:gd name="T44" fmla="*/ 97 w 108"/>
                <a:gd name="T45" fmla="*/ 4 h 48"/>
                <a:gd name="T46" fmla="*/ 101 w 108"/>
                <a:gd name="T47" fmla="*/ 4 h 48"/>
                <a:gd name="T48" fmla="*/ 76 w 108"/>
                <a:gd name="T49" fmla="*/ 29 h 48"/>
                <a:gd name="T50" fmla="*/ 48 w 108"/>
                <a:gd name="T51" fmla="*/ 0 h 48"/>
                <a:gd name="T52" fmla="*/ 46 w 108"/>
                <a:gd name="T53" fmla="*/ 0 h 48"/>
                <a:gd name="T54" fmla="*/ 46 w 108"/>
                <a:gd name="T55" fmla="*/ 0 h 48"/>
                <a:gd name="T56" fmla="*/ 45 w 108"/>
                <a:gd name="T57" fmla="*/ 0 h 48"/>
                <a:gd name="T58" fmla="*/ 1 w 108"/>
                <a:gd name="T59" fmla="*/ 45 h 48"/>
                <a:gd name="T60" fmla="*/ 1 w 108"/>
                <a:gd name="T61" fmla="*/ 48 h 48"/>
                <a:gd name="T62" fmla="*/ 2 w 108"/>
                <a:gd name="T6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8" h="48">
                  <a:moveTo>
                    <a:pt x="2" y="48"/>
                  </a:moveTo>
                  <a:cubicBezTo>
                    <a:pt x="3" y="48"/>
                    <a:pt x="3" y="48"/>
                    <a:pt x="4" y="48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75" y="33"/>
                    <a:pt x="75" y="33"/>
                    <a:pt x="75" y="33"/>
                  </a:cubicBezTo>
                  <a:cubicBezTo>
                    <a:pt x="75" y="33"/>
                    <a:pt x="75" y="33"/>
                    <a:pt x="76" y="33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77" y="33"/>
                    <a:pt x="77" y="33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104" y="9"/>
                    <a:pt x="104" y="9"/>
                    <a:pt x="104" y="9"/>
                  </a:cubicBezTo>
                  <a:cubicBezTo>
                    <a:pt x="104" y="10"/>
                    <a:pt x="104" y="11"/>
                    <a:pt x="106" y="11"/>
                  </a:cubicBezTo>
                  <a:cubicBezTo>
                    <a:pt x="107" y="11"/>
                    <a:pt x="108" y="10"/>
                    <a:pt x="108" y="9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108" y="1"/>
                    <a:pt x="107" y="1"/>
                    <a:pt x="107" y="1"/>
                  </a:cubicBezTo>
                  <a:cubicBezTo>
                    <a:pt x="107" y="1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6" y="0"/>
                    <a:pt x="95" y="1"/>
                    <a:pt x="95" y="2"/>
                  </a:cubicBezTo>
                  <a:cubicBezTo>
                    <a:pt x="95" y="3"/>
                    <a:pt x="96" y="4"/>
                    <a:pt x="97" y="4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7" y="0"/>
                    <a:pt x="47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5" y="0"/>
                    <a:pt x="45" y="0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0" y="46"/>
                    <a:pt x="0" y="47"/>
                    <a:pt x="1" y="48"/>
                  </a:cubicBezTo>
                  <a:cubicBezTo>
                    <a:pt x="1" y="48"/>
                    <a:pt x="2" y="48"/>
                    <a:pt x="2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9130983" y="1320800"/>
            <a:ext cx="652463" cy="420688"/>
            <a:chOff x="8605838" y="1320800"/>
            <a:chExt cx="652463" cy="420688"/>
          </a:xfrm>
          <a:solidFill>
            <a:schemeClr val="accent4"/>
          </a:solidFill>
        </p:grpSpPr>
        <p:sp>
          <p:nvSpPr>
            <p:cNvPr id="45" name="Freeform 65"/>
            <p:cNvSpPr/>
            <p:nvPr/>
          </p:nvSpPr>
          <p:spPr bwMode="auto">
            <a:xfrm>
              <a:off x="8758238" y="1431925"/>
              <a:ext cx="80963" cy="198438"/>
            </a:xfrm>
            <a:custGeom>
              <a:avLst/>
              <a:gdLst>
                <a:gd name="T0" fmla="*/ 16 w 19"/>
                <a:gd name="T1" fmla="*/ 18 h 47"/>
                <a:gd name="T2" fmla="*/ 16 w 19"/>
                <a:gd name="T3" fmla="*/ 18 h 47"/>
                <a:gd name="T4" fmla="*/ 18 w 19"/>
                <a:gd name="T5" fmla="*/ 16 h 47"/>
                <a:gd name="T6" fmla="*/ 16 w 19"/>
                <a:gd name="T7" fmla="*/ 10 h 47"/>
                <a:gd name="T8" fmla="*/ 11 w 19"/>
                <a:gd name="T9" fmla="*/ 7 h 47"/>
                <a:gd name="T10" fmla="*/ 11 w 19"/>
                <a:gd name="T11" fmla="*/ 2 h 47"/>
                <a:gd name="T12" fmla="*/ 9 w 19"/>
                <a:gd name="T13" fmla="*/ 0 h 47"/>
                <a:gd name="T14" fmla="*/ 7 w 19"/>
                <a:gd name="T15" fmla="*/ 2 h 47"/>
                <a:gd name="T16" fmla="*/ 7 w 19"/>
                <a:gd name="T17" fmla="*/ 7 h 47"/>
                <a:gd name="T18" fmla="*/ 2 w 19"/>
                <a:gd name="T19" fmla="*/ 10 h 47"/>
                <a:gd name="T20" fmla="*/ 0 w 19"/>
                <a:gd name="T21" fmla="*/ 16 h 47"/>
                <a:gd name="T22" fmla="*/ 2 w 19"/>
                <a:gd name="T23" fmla="*/ 23 h 47"/>
                <a:gd name="T24" fmla="*/ 9 w 19"/>
                <a:gd name="T25" fmla="*/ 26 h 47"/>
                <a:gd name="T26" fmla="*/ 9 w 19"/>
                <a:gd name="T27" fmla="*/ 26 h 47"/>
                <a:gd name="T28" fmla="*/ 9 w 19"/>
                <a:gd name="T29" fmla="*/ 26 h 47"/>
                <a:gd name="T30" fmla="*/ 13 w 19"/>
                <a:gd name="T31" fmla="*/ 27 h 47"/>
                <a:gd name="T32" fmla="*/ 14 w 19"/>
                <a:gd name="T33" fmla="*/ 31 h 47"/>
                <a:gd name="T34" fmla="*/ 13 w 19"/>
                <a:gd name="T35" fmla="*/ 35 h 47"/>
                <a:gd name="T36" fmla="*/ 9 w 19"/>
                <a:gd name="T37" fmla="*/ 36 h 47"/>
                <a:gd name="T38" fmla="*/ 9 w 19"/>
                <a:gd name="T39" fmla="*/ 36 h 47"/>
                <a:gd name="T40" fmla="*/ 9 w 19"/>
                <a:gd name="T41" fmla="*/ 36 h 47"/>
                <a:gd name="T42" fmla="*/ 9 w 19"/>
                <a:gd name="T43" fmla="*/ 36 h 47"/>
                <a:gd name="T44" fmla="*/ 5 w 19"/>
                <a:gd name="T45" fmla="*/ 35 h 47"/>
                <a:gd name="T46" fmla="*/ 4 w 19"/>
                <a:gd name="T47" fmla="*/ 31 h 47"/>
                <a:gd name="T48" fmla="*/ 2 w 19"/>
                <a:gd name="T49" fmla="*/ 29 h 47"/>
                <a:gd name="T50" fmla="*/ 0 w 19"/>
                <a:gd name="T51" fmla="*/ 31 h 47"/>
                <a:gd name="T52" fmla="*/ 2 w 19"/>
                <a:gd name="T53" fmla="*/ 38 h 47"/>
                <a:gd name="T54" fmla="*/ 7 w 19"/>
                <a:gd name="T55" fmla="*/ 40 h 47"/>
                <a:gd name="T56" fmla="*/ 7 w 19"/>
                <a:gd name="T57" fmla="*/ 45 h 47"/>
                <a:gd name="T58" fmla="*/ 9 w 19"/>
                <a:gd name="T59" fmla="*/ 47 h 47"/>
                <a:gd name="T60" fmla="*/ 11 w 19"/>
                <a:gd name="T61" fmla="*/ 45 h 47"/>
                <a:gd name="T62" fmla="*/ 11 w 19"/>
                <a:gd name="T63" fmla="*/ 40 h 47"/>
                <a:gd name="T64" fmla="*/ 16 w 19"/>
                <a:gd name="T65" fmla="*/ 38 h 47"/>
                <a:gd name="T66" fmla="*/ 18 w 19"/>
                <a:gd name="T67" fmla="*/ 31 h 47"/>
                <a:gd name="T68" fmla="*/ 16 w 19"/>
                <a:gd name="T69" fmla="*/ 24 h 47"/>
                <a:gd name="T70" fmla="*/ 9 w 19"/>
                <a:gd name="T71" fmla="*/ 22 h 47"/>
                <a:gd name="T72" fmla="*/ 9 w 19"/>
                <a:gd name="T73" fmla="*/ 22 h 47"/>
                <a:gd name="T74" fmla="*/ 5 w 19"/>
                <a:gd name="T75" fmla="*/ 20 h 47"/>
                <a:gd name="T76" fmla="*/ 4 w 19"/>
                <a:gd name="T77" fmla="*/ 16 h 47"/>
                <a:gd name="T78" fmla="*/ 4 w 19"/>
                <a:gd name="T79" fmla="*/ 16 h 47"/>
                <a:gd name="T80" fmla="*/ 4 w 19"/>
                <a:gd name="T81" fmla="*/ 16 h 47"/>
                <a:gd name="T82" fmla="*/ 5 w 19"/>
                <a:gd name="T83" fmla="*/ 12 h 47"/>
                <a:gd name="T84" fmla="*/ 9 w 19"/>
                <a:gd name="T85" fmla="*/ 11 h 47"/>
                <a:gd name="T86" fmla="*/ 13 w 19"/>
                <a:gd name="T87" fmla="*/ 12 h 47"/>
                <a:gd name="T88" fmla="*/ 14 w 19"/>
                <a:gd name="T89" fmla="*/ 16 h 47"/>
                <a:gd name="T90" fmla="*/ 16 w 19"/>
                <a:gd name="T91" fmla="*/ 1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" h="47">
                  <a:moveTo>
                    <a:pt x="16" y="18"/>
                  </a:moveTo>
                  <a:cubicBezTo>
                    <a:pt x="16" y="18"/>
                    <a:pt x="16" y="18"/>
                    <a:pt x="16" y="18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8" y="16"/>
                    <a:pt x="19" y="12"/>
                    <a:pt x="16" y="10"/>
                  </a:cubicBezTo>
                  <a:cubicBezTo>
                    <a:pt x="15" y="8"/>
                    <a:pt x="13" y="7"/>
                    <a:pt x="11" y="7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0" y="0"/>
                    <a:pt x="9" y="0"/>
                  </a:cubicBezTo>
                  <a:cubicBezTo>
                    <a:pt x="8" y="0"/>
                    <a:pt x="7" y="1"/>
                    <a:pt x="7" y="2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5" y="7"/>
                    <a:pt x="3" y="8"/>
                    <a:pt x="2" y="10"/>
                  </a:cubicBezTo>
                  <a:cubicBezTo>
                    <a:pt x="0" y="12"/>
                    <a:pt x="0" y="16"/>
                    <a:pt x="0" y="16"/>
                  </a:cubicBezTo>
                  <a:cubicBezTo>
                    <a:pt x="0" y="17"/>
                    <a:pt x="0" y="20"/>
                    <a:pt x="2" y="23"/>
                  </a:cubicBezTo>
                  <a:cubicBezTo>
                    <a:pt x="4" y="25"/>
                    <a:pt x="6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11" y="26"/>
                    <a:pt x="13" y="27"/>
                  </a:cubicBezTo>
                  <a:cubicBezTo>
                    <a:pt x="14" y="28"/>
                    <a:pt x="14" y="29"/>
                    <a:pt x="14" y="31"/>
                  </a:cubicBezTo>
                  <a:cubicBezTo>
                    <a:pt x="14" y="33"/>
                    <a:pt x="14" y="34"/>
                    <a:pt x="13" y="35"/>
                  </a:cubicBezTo>
                  <a:cubicBezTo>
                    <a:pt x="12" y="36"/>
                    <a:pt x="9" y="36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6"/>
                    <a:pt x="6" y="36"/>
                    <a:pt x="5" y="35"/>
                  </a:cubicBezTo>
                  <a:cubicBezTo>
                    <a:pt x="4" y="34"/>
                    <a:pt x="4" y="33"/>
                    <a:pt x="4" y="31"/>
                  </a:cubicBezTo>
                  <a:cubicBezTo>
                    <a:pt x="4" y="30"/>
                    <a:pt x="3" y="29"/>
                    <a:pt x="2" y="29"/>
                  </a:cubicBezTo>
                  <a:cubicBezTo>
                    <a:pt x="1" y="29"/>
                    <a:pt x="0" y="30"/>
                    <a:pt x="0" y="31"/>
                  </a:cubicBezTo>
                  <a:cubicBezTo>
                    <a:pt x="0" y="34"/>
                    <a:pt x="0" y="36"/>
                    <a:pt x="2" y="38"/>
                  </a:cubicBezTo>
                  <a:cubicBezTo>
                    <a:pt x="4" y="39"/>
                    <a:pt x="6" y="40"/>
                    <a:pt x="7" y="40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7" y="46"/>
                    <a:pt x="8" y="47"/>
                    <a:pt x="9" y="47"/>
                  </a:cubicBezTo>
                  <a:cubicBezTo>
                    <a:pt x="10" y="47"/>
                    <a:pt x="11" y="46"/>
                    <a:pt x="11" y="4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2" y="40"/>
                    <a:pt x="14" y="39"/>
                    <a:pt x="16" y="38"/>
                  </a:cubicBezTo>
                  <a:cubicBezTo>
                    <a:pt x="17" y="36"/>
                    <a:pt x="18" y="34"/>
                    <a:pt x="18" y="31"/>
                  </a:cubicBezTo>
                  <a:cubicBezTo>
                    <a:pt x="18" y="28"/>
                    <a:pt x="17" y="26"/>
                    <a:pt x="16" y="24"/>
                  </a:cubicBezTo>
                  <a:cubicBezTo>
                    <a:pt x="13" y="22"/>
                    <a:pt x="10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7" y="22"/>
                    <a:pt x="6" y="21"/>
                    <a:pt x="5" y="20"/>
                  </a:cubicBezTo>
                  <a:cubicBezTo>
                    <a:pt x="4" y="19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4"/>
                    <a:pt x="5" y="12"/>
                  </a:cubicBezTo>
                  <a:cubicBezTo>
                    <a:pt x="6" y="11"/>
                    <a:pt x="7" y="11"/>
                    <a:pt x="9" y="11"/>
                  </a:cubicBezTo>
                  <a:cubicBezTo>
                    <a:pt x="11" y="11"/>
                    <a:pt x="12" y="11"/>
                    <a:pt x="13" y="12"/>
                  </a:cubicBezTo>
                  <a:cubicBezTo>
                    <a:pt x="14" y="14"/>
                    <a:pt x="14" y="16"/>
                    <a:pt x="14" y="16"/>
                  </a:cubicBezTo>
                  <a:cubicBezTo>
                    <a:pt x="14" y="17"/>
                    <a:pt x="15" y="18"/>
                    <a:pt x="16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66"/>
            <p:cNvSpPr/>
            <p:nvPr/>
          </p:nvSpPr>
          <p:spPr bwMode="auto">
            <a:xfrm>
              <a:off x="8605838" y="1320800"/>
              <a:ext cx="546100" cy="420688"/>
            </a:xfrm>
            <a:custGeom>
              <a:avLst/>
              <a:gdLst>
                <a:gd name="T0" fmla="*/ 110 w 129"/>
                <a:gd name="T1" fmla="*/ 95 h 99"/>
                <a:gd name="T2" fmla="*/ 50 w 129"/>
                <a:gd name="T3" fmla="*/ 95 h 99"/>
                <a:gd name="T4" fmla="*/ 4 w 129"/>
                <a:gd name="T5" fmla="*/ 50 h 99"/>
                <a:gd name="T6" fmla="*/ 50 w 129"/>
                <a:gd name="T7" fmla="*/ 4 h 99"/>
                <a:gd name="T8" fmla="*/ 127 w 129"/>
                <a:gd name="T9" fmla="*/ 4 h 99"/>
                <a:gd name="T10" fmla="*/ 129 w 129"/>
                <a:gd name="T11" fmla="*/ 2 h 99"/>
                <a:gd name="T12" fmla="*/ 127 w 129"/>
                <a:gd name="T13" fmla="*/ 0 h 99"/>
                <a:gd name="T14" fmla="*/ 50 w 129"/>
                <a:gd name="T15" fmla="*/ 0 h 99"/>
                <a:gd name="T16" fmla="*/ 0 w 129"/>
                <a:gd name="T17" fmla="*/ 50 h 99"/>
                <a:gd name="T18" fmla="*/ 50 w 129"/>
                <a:gd name="T19" fmla="*/ 99 h 99"/>
                <a:gd name="T20" fmla="*/ 110 w 129"/>
                <a:gd name="T21" fmla="*/ 99 h 99"/>
                <a:gd name="T22" fmla="*/ 112 w 129"/>
                <a:gd name="T23" fmla="*/ 97 h 99"/>
                <a:gd name="T24" fmla="*/ 110 w 129"/>
                <a:gd name="T2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99">
                  <a:moveTo>
                    <a:pt x="110" y="95"/>
                  </a:moveTo>
                  <a:cubicBezTo>
                    <a:pt x="50" y="95"/>
                    <a:pt x="50" y="95"/>
                    <a:pt x="50" y="95"/>
                  </a:cubicBezTo>
                  <a:cubicBezTo>
                    <a:pt x="25" y="95"/>
                    <a:pt x="4" y="75"/>
                    <a:pt x="4" y="50"/>
                  </a:cubicBezTo>
                  <a:cubicBezTo>
                    <a:pt x="4" y="25"/>
                    <a:pt x="25" y="4"/>
                    <a:pt x="50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8" y="4"/>
                    <a:pt x="129" y="3"/>
                    <a:pt x="129" y="2"/>
                  </a:cubicBezTo>
                  <a:cubicBezTo>
                    <a:pt x="129" y="1"/>
                    <a:pt x="128" y="0"/>
                    <a:pt x="12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3" y="0"/>
                    <a:pt x="0" y="22"/>
                    <a:pt x="0" y="50"/>
                  </a:cubicBezTo>
                  <a:cubicBezTo>
                    <a:pt x="0" y="77"/>
                    <a:pt x="23" y="99"/>
                    <a:pt x="50" y="99"/>
                  </a:cubicBezTo>
                  <a:cubicBezTo>
                    <a:pt x="110" y="99"/>
                    <a:pt x="110" y="99"/>
                    <a:pt x="110" y="99"/>
                  </a:cubicBezTo>
                  <a:cubicBezTo>
                    <a:pt x="111" y="99"/>
                    <a:pt x="112" y="98"/>
                    <a:pt x="112" y="97"/>
                  </a:cubicBezTo>
                  <a:cubicBezTo>
                    <a:pt x="112" y="96"/>
                    <a:pt x="111" y="95"/>
                    <a:pt x="110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67"/>
            <p:cNvSpPr/>
            <p:nvPr/>
          </p:nvSpPr>
          <p:spPr bwMode="auto">
            <a:xfrm>
              <a:off x="8669338" y="1379538"/>
              <a:ext cx="157163" cy="301625"/>
            </a:xfrm>
            <a:custGeom>
              <a:avLst/>
              <a:gdLst>
                <a:gd name="T0" fmla="*/ 35 w 37"/>
                <a:gd name="T1" fmla="*/ 4 h 71"/>
                <a:gd name="T2" fmla="*/ 37 w 37"/>
                <a:gd name="T3" fmla="*/ 2 h 71"/>
                <a:gd name="T4" fmla="*/ 35 w 37"/>
                <a:gd name="T5" fmla="*/ 0 h 71"/>
                <a:gd name="T6" fmla="*/ 0 w 37"/>
                <a:gd name="T7" fmla="*/ 36 h 71"/>
                <a:gd name="T8" fmla="*/ 35 w 37"/>
                <a:gd name="T9" fmla="*/ 71 h 71"/>
                <a:gd name="T10" fmla="*/ 37 w 37"/>
                <a:gd name="T11" fmla="*/ 69 h 71"/>
                <a:gd name="T12" fmla="*/ 35 w 37"/>
                <a:gd name="T13" fmla="*/ 67 h 71"/>
                <a:gd name="T14" fmla="*/ 4 w 37"/>
                <a:gd name="T15" fmla="*/ 36 h 71"/>
                <a:gd name="T16" fmla="*/ 35 w 37"/>
                <a:gd name="T17" fmla="*/ 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71">
                  <a:moveTo>
                    <a:pt x="35" y="4"/>
                  </a:moveTo>
                  <a:cubicBezTo>
                    <a:pt x="36" y="4"/>
                    <a:pt x="37" y="4"/>
                    <a:pt x="37" y="2"/>
                  </a:cubicBezTo>
                  <a:cubicBezTo>
                    <a:pt x="37" y="1"/>
                    <a:pt x="36" y="0"/>
                    <a:pt x="35" y="0"/>
                  </a:cubicBezTo>
                  <a:cubicBezTo>
                    <a:pt x="16" y="1"/>
                    <a:pt x="0" y="16"/>
                    <a:pt x="0" y="36"/>
                  </a:cubicBezTo>
                  <a:cubicBezTo>
                    <a:pt x="0" y="55"/>
                    <a:pt x="16" y="71"/>
                    <a:pt x="35" y="71"/>
                  </a:cubicBezTo>
                  <a:cubicBezTo>
                    <a:pt x="36" y="71"/>
                    <a:pt x="37" y="70"/>
                    <a:pt x="37" y="69"/>
                  </a:cubicBezTo>
                  <a:cubicBezTo>
                    <a:pt x="37" y="67"/>
                    <a:pt x="36" y="67"/>
                    <a:pt x="35" y="67"/>
                  </a:cubicBezTo>
                  <a:cubicBezTo>
                    <a:pt x="18" y="67"/>
                    <a:pt x="4" y="53"/>
                    <a:pt x="4" y="36"/>
                  </a:cubicBezTo>
                  <a:cubicBezTo>
                    <a:pt x="4" y="18"/>
                    <a:pt x="18" y="5"/>
                    <a:pt x="3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68"/>
            <p:cNvSpPr/>
            <p:nvPr/>
          </p:nvSpPr>
          <p:spPr bwMode="auto">
            <a:xfrm>
              <a:off x="8905875" y="1379538"/>
              <a:ext cx="161925" cy="17463"/>
            </a:xfrm>
            <a:custGeom>
              <a:avLst/>
              <a:gdLst>
                <a:gd name="T0" fmla="*/ 36 w 38"/>
                <a:gd name="T1" fmla="*/ 4 h 4"/>
                <a:gd name="T2" fmla="*/ 38 w 38"/>
                <a:gd name="T3" fmla="*/ 2 h 4"/>
                <a:gd name="T4" fmla="*/ 36 w 38"/>
                <a:gd name="T5" fmla="*/ 0 h 4"/>
                <a:gd name="T6" fmla="*/ 2 w 38"/>
                <a:gd name="T7" fmla="*/ 0 h 4"/>
                <a:gd name="T8" fmla="*/ 0 w 38"/>
                <a:gd name="T9" fmla="*/ 2 h 4"/>
                <a:gd name="T10" fmla="*/ 2 w 38"/>
                <a:gd name="T11" fmla="*/ 4 h 4"/>
                <a:gd name="T12" fmla="*/ 36 w 3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">
                  <a:moveTo>
                    <a:pt x="36" y="4"/>
                  </a:moveTo>
                  <a:cubicBezTo>
                    <a:pt x="38" y="4"/>
                    <a:pt x="38" y="3"/>
                    <a:pt x="38" y="2"/>
                  </a:cubicBezTo>
                  <a:cubicBezTo>
                    <a:pt x="38" y="1"/>
                    <a:pt x="38" y="0"/>
                    <a:pt x="3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lnTo>
                    <a:pt x="3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69"/>
            <p:cNvSpPr/>
            <p:nvPr/>
          </p:nvSpPr>
          <p:spPr bwMode="auto">
            <a:xfrm>
              <a:off x="8872538" y="1498600"/>
              <a:ext cx="327025" cy="17463"/>
            </a:xfrm>
            <a:custGeom>
              <a:avLst/>
              <a:gdLst>
                <a:gd name="T0" fmla="*/ 0 w 77"/>
                <a:gd name="T1" fmla="*/ 2 h 4"/>
                <a:gd name="T2" fmla="*/ 2 w 77"/>
                <a:gd name="T3" fmla="*/ 4 h 4"/>
                <a:gd name="T4" fmla="*/ 75 w 77"/>
                <a:gd name="T5" fmla="*/ 4 h 4"/>
                <a:gd name="T6" fmla="*/ 77 w 77"/>
                <a:gd name="T7" fmla="*/ 2 h 4"/>
                <a:gd name="T8" fmla="*/ 75 w 77"/>
                <a:gd name="T9" fmla="*/ 0 h 4"/>
                <a:gd name="T10" fmla="*/ 2 w 77"/>
                <a:gd name="T11" fmla="*/ 0 h 4"/>
                <a:gd name="T12" fmla="*/ 0 w 77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4">
                  <a:moveTo>
                    <a:pt x="0" y="2"/>
                  </a:moveTo>
                  <a:cubicBezTo>
                    <a:pt x="0" y="3"/>
                    <a:pt x="0" y="4"/>
                    <a:pt x="2" y="4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6" y="4"/>
                    <a:pt x="77" y="3"/>
                    <a:pt x="77" y="2"/>
                  </a:cubicBezTo>
                  <a:cubicBezTo>
                    <a:pt x="77" y="1"/>
                    <a:pt x="76" y="0"/>
                    <a:pt x="7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70"/>
            <p:cNvSpPr/>
            <p:nvPr/>
          </p:nvSpPr>
          <p:spPr bwMode="auto">
            <a:xfrm>
              <a:off x="8905875" y="1597025"/>
              <a:ext cx="88900" cy="15875"/>
            </a:xfrm>
            <a:custGeom>
              <a:avLst/>
              <a:gdLst>
                <a:gd name="T0" fmla="*/ 2 w 21"/>
                <a:gd name="T1" fmla="*/ 0 h 4"/>
                <a:gd name="T2" fmla="*/ 0 w 21"/>
                <a:gd name="T3" fmla="*/ 2 h 4"/>
                <a:gd name="T4" fmla="*/ 2 w 21"/>
                <a:gd name="T5" fmla="*/ 4 h 4"/>
                <a:gd name="T6" fmla="*/ 19 w 21"/>
                <a:gd name="T7" fmla="*/ 4 h 4"/>
                <a:gd name="T8" fmla="*/ 21 w 21"/>
                <a:gd name="T9" fmla="*/ 2 h 4"/>
                <a:gd name="T10" fmla="*/ 19 w 21"/>
                <a:gd name="T11" fmla="*/ 0 h 4"/>
                <a:gd name="T12" fmla="*/ 2 w 21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3"/>
                    <a:pt x="21" y="2"/>
                  </a:cubicBezTo>
                  <a:cubicBezTo>
                    <a:pt x="21" y="1"/>
                    <a:pt x="20" y="0"/>
                    <a:pt x="19" y="0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71"/>
            <p:cNvSpPr/>
            <p:nvPr/>
          </p:nvSpPr>
          <p:spPr bwMode="auto">
            <a:xfrm>
              <a:off x="8885238" y="1665288"/>
              <a:ext cx="373063" cy="15875"/>
            </a:xfrm>
            <a:custGeom>
              <a:avLst/>
              <a:gdLst>
                <a:gd name="T0" fmla="*/ 86 w 88"/>
                <a:gd name="T1" fmla="*/ 0 h 4"/>
                <a:gd name="T2" fmla="*/ 2 w 88"/>
                <a:gd name="T3" fmla="*/ 0 h 4"/>
                <a:gd name="T4" fmla="*/ 0 w 88"/>
                <a:gd name="T5" fmla="*/ 2 h 4"/>
                <a:gd name="T6" fmla="*/ 2 w 88"/>
                <a:gd name="T7" fmla="*/ 4 h 4"/>
                <a:gd name="T8" fmla="*/ 86 w 88"/>
                <a:gd name="T9" fmla="*/ 4 h 4"/>
                <a:gd name="T10" fmla="*/ 88 w 88"/>
                <a:gd name="T11" fmla="*/ 2 h 4"/>
                <a:gd name="T12" fmla="*/ 86 w 8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4">
                  <a:moveTo>
                    <a:pt x="8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7" y="4"/>
                    <a:pt x="88" y="3"/>
                    <a:pt x="88" y="2"/>
                  </a:cubicBezTo>
                  <a:cubicBezTo>
                    <a:pt x="88" y="0"/>
                    <a:pt x="87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639065" y="2297085"/>
            <a:ext cx="839788" cy="608013"/>
            <a:chOff x="4086225" y="2312988"/>
            <a:chExt cx="839788" cy="608013"/>
          </a:xfrm>
          <a:solidFill>
            <a:schemeClr val="accent2"/>
          </a:solidFill>
        </p:grpSpPr>
        <p:sp>
          <p:nvSpPr>
            <p:cNvPr id="53" name="Freeform 72"/>
            <p:cNvSpPr>
              <a:spLocks noEditPoints="1"/>
            </p:cNvSpPr>
            <p:nvPr/>
          </p:nvSpPr>
          <p:spPr bwMode="auto">
            <a:xfrm>
              <a:off x="4086225" y="2312988"/>
              <a:ext cx="606425" cy="608013"/>
            </a:xfrm>
            <a:custGeom>
              <a:avLst/>
              <a:gdLst>
                <a:gd name="T0" fmla="*/ 129 w 143"/>
                <a:gd name="T1" fmla="*/ 56 h 143"/>
                <a:gd name="T2" fmla="*/ 130 w 143"/>
                <a:gd name="T3" fmla="*/ 14 h 143"/>
                <a:gd name="T4" fmla="*/ 89 w 143"/>
                <a:gd name="T5" fmla="*/ 14 h 143"/>
                <a:gd name="T6" fmla="*/ 75 w 143"/>
                <a:gd name="T7" fmla="*/ 3 h 143"/>
                <a:gd name="T8" fmla="*/ 52 w 143"/>
                <a:gd name="T9" fmla="*/ 15 h 143"/>
                <a:gd name="T10" fmla="*/ 52 w 143"/>
                <a:gd name="T11" fmla="*/ 18 h 143"/>
                <a:gd name="T12" fmla="*/ 52 w 143"/>
                <a:gd name="T13" fmla="*/ 53 h 143"/>
                <a:gd name="T14" fmla="*/ 17 w 143"/>
                <a:gd name="T15" fmla="*/ 53 h 143"/>
                <a:gd name="T16" fmla="*/ 2 w 143"/>
                <a:gd name="T17" fmla="*/ 65 h 143"/>
                <a:gd name="T18" fmla="*/ 2 w 143"/>
                <a:gd name="T19" fmla="*/ 76 h 143"/>
                <a:gd name="T20" fmla="*/ 73 w 143"/>
                <a:gd name="T21" fmla="*/ 143 h 143"/>
                <a:gd name="T22" fmla="*/ 92 w 143"/>
                <a:gd name="T23" fmla="*/ 127 h 143"/>
                <a:gd name="T24" fmla="*/ 130 w 143"/>
                <a:gd name="T25" fmla="*/ 126 h 143"/>
                <a:gd name="T26" fmla="*/ 130 w 143"/>
                <a:gd name="T27" fmla="*/ 88 h 143"/>
                <a:gd name="T28" fmla="*/ 140 w 143"/>
                <a:gd name="T29" fmla="*/ 68 h 143"/>
                <a:gd name="T30" fmla="*/ 126 w 143"/>
                <a:gd name="T31" fmla="*/ 87 h 143"/>
                <a:gd name="T32" fmla="*/ 126 w 143"/>
                <a:gd name="T33" fmla="*/ 90 h 143"/>
                <a:gd name="T34" fmla="*/ 134 w 143"/>
                <a:gd name="T35" fmla="*/ 107 h 143"/>
                <a:gd name="T36" fmla="*/ 111 w 143"/>
                <a:gd name="T37" fmla="*/ 130 h 143"/>
                <a:gd name="T38" fmla="*/ 94 w 143"/>
                <a:gd name="T39" fmla="*/ 123 h 143"/>
                <a:gd name="T40" fmla="*/ 92 w 143"/>
                <a:gd name="T41" fmla="*/ 122 h 143"/>
                <a:gd name="T42" fmla="*/ 75 w 143"/>
                <a:gd name="T43" fmla="*/ 138 h 143"/>
                <a:gd name="T44" fmla="*/ 5 w 143"/>
                <a:gd name="T45" fmla="*/ 73 h 143"/>
                <a:gd name="T46" fmla="*/ 5 w 143"/>
                <a:gd name="T47" fmla="*/ 68 h 143"/>
                <a:gd name="T48" fmla="*/ 35 w 143"/>
                <a:gd name="T49" fmla="*/ 64 h 143"/>
                <a:gd name="T50" fmla="*/ 64 w 143"/>
                <a:gd name="T51" fmla="*/ 35 h 143"/>
                <a:gd name="T52" fmla="*/ 67 w 143"/>
                <a:gd name="T53" fmla="*/ 5 h 143"/>
                <a:gd name="T54" fmla="*/ 87 w 143"/>
                <a:gd name="T55" fmla="*/ 20 h 143"/>
                <a:gd name="T56" fmla="*/ 90 w 143"/>
                <a:gd name="T57" fmla="*/ 20 h 143"/>
                <a:gd name="T58" fmla="*/ 109 w 143"/>
                <a:gd name="T59" fmla="*/ 10 h 143"/>
                <a:gd name="T60" fmla="*/ 127 w 143"/>
                <a:gd name="T61" fmla="*/ 52 h 143"/>
                <a:gd name="T62" fmla="*/ 124 w 143"/>
                <a:gd name="T63" fmla="*/ 56 h 143"/>
                <a:gd name="T64" fmla="*/ 138 w 143"/>
                <a:gd name="T65" fmla="*/ 7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3" h="143">
                  <a:moveTo>
                    <a:pt x="140" y="68"/>
                  </a:moveTo>
                  <a:cubicBezTo>
                    <a:pt x="129" y="56"/>
                    <a:pt x="129" y="56"/>
                    <a:pt x="129" y="56"/>
                  </a:cubicBezTo>
                  <a:cubicBezTo>
                    <a:pt x="129" y="56"/>
                    <a:pt x="129" y="55"/>
                    <a:pt x="130" y="55"/>
                  </a:cubicBezTo>
                  <a:cubicBezTo>
                    <a:pt x="141" y="44"/>
                    <a:pt x="141" y="26"/>
                    <a:pt x="130" y="14"/>
                  </a:cubicBezTo>
                  <a:cubicBezTo>
                    <a:pt x="124" y="9"/>
                    <a:pt x="117" y="6"/>
                    <a:pt x="109" y="6"/>
                  </a:cubicBezTo>
                  <a:cubicBezTo>
                    <a:pt x="102" y="6"/>
                    <a:pt x="94" y="9"/>
                    <a:pt x="89" y="14"/>
                  </a:cubicBezTo>
                  <a:cubicBezTo>
                    <a:pt x="89" y="15"/>
                    <a:pt x="88" y="15"/>
                    <a:pt x="88" y="15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3" y="0"/>
                    <a:pt x="68" y="0"/>
                    <a:pt x="65" y="3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5"/>
                    <a:pt x="52" y="16"/>
                    <a:pt x="52" y="16"/>
                  </a:cubicBezTo>
                  <a:cubicBezTo>
                    <a:pt x="52" y="17"/>
                    <a:pt x="52" y="17"/>
                    <a:pt x="52" y="18"/>
                  </a:cubicBezTo>
                  <a:cubicBezTo>
                    <a:pt x="57" y="22"/>
                    <a:pt x="60" y="29"/>
                    <a:pt x="60" y="35"/>
                  </a:cubicBezTo>
                  <a:cubicBezTo>
                    <a:pt x="60" y="42"/>
                    <a:pt x="57" y="48"/>
                    <a:pt x="52" y="53"/>
                  </a:cubicBezTo>
                  <a:cubicBezTo>
                    <a:pt x="48" y="57"/>
                    <a:pt x="42" y="60"/>
                    <a:pt x="35" y="60"/>
                  </a:cubicBezTo>
                  <a:cubicBezTo>
                    <a:pt x="28" y="60"/>
                    <a:pt x="22" y="57"/>
                    <a:pt x="17" y="53"/>
                  </a:cubicBezTo>
                  <a:cubicBezTo>
                    <a:pt x="17" y="52"/>
                    <a:pt x="15" y="52"/>
                    <a:pt x="15" y="53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1" y="66"/>
                    <a:pt x="0" y="68"/>
                    <a:pt x="0" y="70"/>
                  </a:cubicBezTo>
                  <a:cubicBezTo>
                    <a:pt x="0" y="72"/>
                    <a:pt x="1" y="74"/>
                    <a:pt x="2" y="76"/>
                  </a:cubicBezTo>
                  <a:cubicBezTo>
                    <a:pt x="67" y="141"/>
                    <a:pt x="67" y="141"/>
                    <a:pt x="67" y="141"/>
                  </a:cubicBezTo>
                  <a:cubicBezTo>
                    <a:pt x="69" y="142"/>
                    <a:pt x="71" y="143"/>
                    <a:pt x="73" y="143"/>
                  </a:cubicBezTo>
                  <a:cubicBezTo>
                    <a:pt x="75" y="143"/>
                    <a:pt x="77" y="142"/>
                    <a:pt x="78" y="141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7" y="131"/>
                    <a:pt x="104" y="134"/>
                    <a:pt x="111" y="134"/>
                  </a:cubicBezTo>
                  <a:cubicBezTo>
                    <a:pt x="118" y="134"/>
                    <a:pt x="125" y="131"/>
                    <a:pt x="130" y="126"/>
                  </a:cubicBezTo>
                  <a:cubicBezTo>
                    <a:pt x="135" y="121"/>
                    <a:pt x="138" y="114"/>
                    <a:pt x="138" y="107"/>
                  </a:cubicBezTo>
                  <a:cubicBezTo>
                    <a:pt x="138" y="100"/>
                    <a:pt x="135" y="93"/>
                    <a:pt x="130" y="88"/>
                  </a:cubicBezTo>
                  <a:cubicBezTo>
                    <a:pt x="140" y="78"/>
                    <a:pt x="140" y="78"/>
                    <a:pt x="140" y="78"/>
                  </a:cubicBezTo>
                  <a:cubicBezTo>
                    <a:pt x="143" y="75"/>
                    <a:pt x="143" y="71"/>
                    <a:pt x="140" y="68"/>
                  </a:cubicBezTo>
                  <a:close/>
                  <a:moveTo>
                    <a:pt x="138" y="76"/>
                  </a:moveTo>
                  <a:cubicBezTo>
                    <a:pt x="126" y="87"/>
                    <a:pt x="126" y="87"/>
                    <a:pt x="126" y="87"/>
                  </a:cubicBezTo>
                  <a:cubicBezTo>
                    <a:pt x="126" y="87"/>
                    <a:pt x="126" y="88"/>
                    <a:pt x="126" y="88"/>
                  </a:cubicBezTo>
                  <a:cubicBezTo>
                    <a:pt x="126" y="89"/>
                    <a:pt x="126" y="89"/>
                    <a:pt x="126" y="90"/>
                  </a:cubicBezTo>
                  <a:cubicBezTo>
                    <a:pt x="127" y="91"/>
                    <a:pt x="127" y="91"/>
                    <a:pt x="127" y="91"/>
                  </a:cubicBezTo>
                  <a:cubicBezTo>
                    <a:pt x="131" y="95"/>
                    <a:pt x="134" y="101"/>
                    <a:pt x="134" y="107"/>
                  </a:cubicBezTo>
                  <a:cubicBezTo>
                    <a:pt x="134" y="113"/>
                    <a:pt x="131" y="119"/>
                    <a:pt x="127" y="123"/>
                  </a:cubicBezTo>
                  <a:cubicBezTo>
                    <a:pt x="123" y="128"/>
                    <a:pt x="117" y="130"/>
                    <a:pt x="111" y="130"/>
                  </a:cubicBezTo>
                  <a:cubicBezTo>
                    <a:pt x="105" y="130"/>
                    <a:pt x="99" y="128"/>
                    <a:pt x="94" y="123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4" y="122"/>
                    <a:pt x="94" y="122"/>
                    <a:pt x="94" y="122"/>
                  </a:cubicBezTo>
                  <a:cubicBezTo>
                    <a:pt x="93" y="122"/>
                    <a:pt x="93" y="122"/>
                    <a:pt x="92" y="122"/>
                  </a:cubicBezTo>
                  <a:cubicBezTo>
                    <a:pt x="92" y="122"/>
                    <a:pt x="91" y="122"/>
                    <a:pt x="91" y="122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4" y="139"/>
                    <a:pt x="71" y="139"/>
                    <a:pt x="70" y="138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4" y="72"/>
                    <a:pt x="4" y="71"/>
                    <a:pt x="4" y="70"/>
                  </a:cubicBezTo>
                  <a:cubicBezTo>
                    <a:pt x="4" y="69"/>
                    <a:pt x="4" y="68"/>
                    <a:pt x="5" y="68"/>
                  </a:cubicBezTo>
                  <a:cubicBezTo>
                    <a:pt x="16" y="57"/>
                    <a:pt x="16" y="57"/>
                    <a:pt x="16" y="57"/>
                  </a:cubicBezTo>
                  <a:cubicBezTo>
                    <a:pt x="21" y="61"/>
                    <a:pt x="28" y="64"/>
                    <a:pt x="35" y="64"/>
                  </a:cubicBezTo>
                  <a:cubicBezTo>
                    <a:pt x="43" y="64"/>
                    <a:pt x="50" y="61"/>
                    <a:pt x="55" y="56"/>
                  </a:cubicBezTo>
                  <a:cubicBezTo>
                    <a:pt x="61" y="50"/>
                    <a:pt x="64" y="43"/>
                    <a:pt x="64" y="35"/>
                  </a:cubicBezTo>
                  <a:cubicBezTo>
                    <a:pt x="64" y="28"/>
                    <a:pt x="61" y="21"/>
                    <a:pt x="57" y="16"/>
                  </a:cubicBezTo>
                  <a:cubicBezTo>
                    <a:pt x="67" y="5"/>
                    <a:pt x="67" y="5"/>
                    <a:pt x="67" y="5"/>
                  </a:cubicBezTo>
                  <a:cubicBezTo>
                    <a:pt x="69" y="4"/>
                    <a:pt x="71" y="4"/>
                    <a:pt x="73" y="5"/>
                  </a:cubicBezTo>
                  <a:cubicBezTo>
                    <a:pt x="87" y="20"/>
                    <a:pt x="87" y="20"/>
                    <a:pt x="87" y="20"/>
                  </a:cubicBezTo>
                  <a:cubicBezTo>
                    <a:pt x="87" y="20"/>
                    <a:pt x="88" y="20"/>
                    <a:pt x="88" y="20"/>
                  </a:cubicBezTo>
                  <a:cubicBezTo>
                    <a:pt x="89" y="20"/>
                    <a:pt x="90" y="20"/>
                    <a:pt x="90" y="20"/>
                  </a:cubicBezTo>
                  <a:cubicBezTo>
                    <a:pt x="90" y="19"/>
                    <a:pt x="91" y="18"/>
                    <a:pt x="92" y="17"/>
                  </a:cubicBezTo>
                  <a:cubicBezTo>
                    <a:pt x="97" y="13"/>
                    <a:pt x="103" y="10"/>
                    <a:pt x="109" y="10"/>
                  </a:cubicBezTo>
                  <a:cubicBezTo>
                    <a:pt x="116" y="10"/>
                    <a:pt x="122" y="13"/>
                    <a:pt x="127" y="17"/>
                  </a:cubicBezTo>
                  <a:cubicBezTo>
                    <a:pt x="137" y="27"/>
                    <a:pt x="137" y="43"/>
                    <a:pt x="127" y="52"/>
                  </a:cubicBezTo>
                  <a:cubicBezTo>
                    <a:pt x="126" y="53"/>
                    <a:pt x="125" y="54"/>
                    <a:pt x="125" y="54"/>
                  </a:cubicBezTo>
                  <a:cubicBezTo>
                    <a:pt x="124" y="55"/>
                    <a:pt x="124" y="55"/>
                    <a:pt x="124" y="56"/>
                  </a:cubicBezTo>
                  <a:cubicBezTo>
                    <a:pt x="124" y="56"/>
                    <a:pt x="124" y="57"/>
                    <a:pt x="124" y="57"/>
                  </a:cubicBezTo>
                  <a:cubicBezTo>
                    <a:pt x="138" y="70"/>
                    <a:pt x="138" y="70"/>
                    <a:pt x="138" y="70"/>
                  </a:cubicBezTo>
                  <a:cubicBezTo>
                    <a:pt x="139" y="72"/>
                    <a:pt x="139" y="74"/>
                    <a:pt x="13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73"/>
            <p:cNvSpPr/>
            <p:nvPr/>
          </p:nvSpPr>
          <p:spPr bwMode="auto">
            <a:xfrm>
              <a:off x="4403725" y="2635250"/>
              <a:ext cx="390525" cy="17463"/>
            </a:xfrm>
            <a:custGeom>
              <a:avLst/>
              <a:gdLst>
                <a:gd name="T0" fmla="*/ 90 w 92"/>
                <a:gd name="T1" fmla="*/ 4 h 4"/>
                <a:gd name="T2" fmla="*/ 2 w 92"/>
                <a:gd name="T3" fmla="*/ 4 h 4"/>
                <a:gd name="T4" fmla="*/ 0 w 92"/>
                <a:gd name="T5" fmla="*/ 2 h 4"/>
                <a:gd name="T6" fmla="*/ 2 w 92"/>
                <a:gd name="T7" fmla="*/ 0 h 4"/>
                <a:gd name="T8" fmla="*/ 90 w 92"/>
                <a:gd name="T9" fmla="*/ 0 h 4"/>
                <a:gd name="T10" fmla="*/ 92 w 92"/>
                <a:gd name="T11" fmla="*/ 2 h 4"/>
                <a:gd name="T12" fmla="*/ 90 w 92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4">
                  <a:moveTo>
                    <a:pt x="90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1" y="0"/>
                    <a:pt x="92" y="1"/>
                    <a:pt x="92" y="2"/>
                  </a:cubicBezTo>
                  <a:cubicBezTo>
                    <a:pt x="92" y="3"/>
                    <a:pt x="91" y="4"/>
                    <a:pt x="9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74"/>
            <p:cNvSpPr/>
            <p:nvPr/>
          </p:nvSpPr>
          <p:spPr bwMode="auto">
            <a:xfrm>
              <a:off x="4557713" y="2725738"/>
              <a:ext cx="368300" cy="15875"/>
            </a:xfrm>
            <a:custGeom>
              <a:avLst/>
              <a:gdLst>
                <a:gd name="T0" fmla="*/ 85 w 87"/>
                <a:gd name="T1" fmla="*/ 4 h 4"/>
                <a:gd name="T2" fmla="*/ 2 w 87"/>
                <a:gd name="T3" fmla="*/ 4 h 4"/>
                <a:gd name="T4" fmla="*/ 0 w 87"/>
                <a:gd name="T5" fmla="*/ 2 h 4"/>
                <a:gd name="T6" fmla="*/ 2 w 87"/>
                <a:gd name="T7" fmla="*/ 0 h 4"/>
                <a:gd name="T8" fmla="*/ 85 w 87"/>
                <a:gd name="T9" fmla="*/ 0 h 4"/>
                <a:gd name="T10" fmla="*/ 87 w 87"/>
                <a:gd name="T11" fmla="*/ 2 h 4"/>
                <a:gd name="T12" fmla="*/ 85 w 87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4">
                  <a:moveTo>
                    <a:pt x="85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7" y="3"/>
                    <a:pt x="86" y="4"/>
                    <a:pt x="8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6" name="文本框 55"/>
          <p:cNvSpPr txBox="1"/>
          <p:nvPr/>
        </p:nvSpPr>
        <p:spPr>
          <a:xfrm>
            <a:off x="2182965" y="5707047"/>
            <a:ext cx="94127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201X</a:t>
            </a:r>
            <a:endParaRPr kumimoji="1"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603433" y="5707047"/>
            <a:ext cx="926849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201X</a:t>
            </a:r>
            <a:endParaRPr kumimoji="1"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6777252" y="5707047"/>
            <a:ext cx="926849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201X</a:t>
            </a:r>
            <a:endParaRPr kumimoji="1"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9002608" y="5707047"/>
            <a:ext cx="926849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201X</a:t>
            </a:r>
            <a:endParaRPr kumimoji="1"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1589088" y="3856673"/>
            <a:ext cx="2255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1576264" y="345596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3844924" y="3352801"/>
            <a:ext cx="2357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3975887" y="295208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6141085" y="2772201"/>
            <a:ext cx="2255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6202045" y="237148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336279" y="2161561"/>
            <a:ext cx="2387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8478691" y="176084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5657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7231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80644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4901" y="675620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7"/>
          <p:cNvSpPr/>
          <p:nvPr/>
        </p:nvSpPr>
        <p:spPr bwMode="auto">
          <a:xfrm>
            <a:off x="4089400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77"/>
          <p:cNvSpPr/>
          <p:nvPr/>
        </p:nvSpPr>
        <p:spPr bwMode="auto">
          <a:xfrm>
            <a:off x="7992919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5"/>
          <p:cNvSpPr/>
          <p:nvPr/>
        </p:nvSpPr>
        <p:spPr bwMode="auto">
          <a:xfrm>
            <a:off x="6181726" y="4311650"/>
            <a:ext cx="2449513" cy="1562100"/>
          </a:xfrm>
          <a:custGeom>
            <a:avLst/>
            <a:gdLst>
              <a:gd name="T0" fmla="*/ 0 w 1543"/>
              <a:gd name="T1" fmla="*/ 984 h 984"/>
              <a:gd name="T2" fmla="*/ 1543 w 1543"/>
              <a:gd name="T3" fmla="*/ 348 h 984"/>
              <a:gd name="T4" fmla="*/ 1263 w 1543"/>
              <a:gd name="T5" fmla="*/ 0 h 984"/>
              <a:gd name="T6" fmla="*/ 0 w 1543"/>
              <a:gd name="T7" fmla="*/ 521 h 984"/>
              <a:gd name="T8" fmla="*/ 0 w 1543"/>
              <a:gd name="T9" fmla="*/ 984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3" h="984">
                <a:moveTo>
                  <a:pt x="0" y="984"/>
                </a:moveTo>
                <a:lnTo>
                  <a:pt x="1543" y="348"/>
                </a:lnTo>
                <a:lnTo>
                  <a:pt x="1263" y="0"/>
                </a:lnTo>
                <a:lnTo>
                  <a:pt x="0" y="521"/>
                </a:lnTo>
                <a:lnTo>
                  <a:pt x="0" y="98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6"/>
          <p:cNvSpPr/>
          <p:nvPr/>
        </p:nvSpPr>
        <p:spPr bwMode="auto">
          <a:xfrm>
            <a:off x="3727451" y="4311650"/>
            <a:ext cx="2454275" cy="1562100"/>
          </a:xfrm>
          <a:custGeom>
            <a:avLst/>
            <a:gdLst>
              <a:gd name="T0" fmla="*/ 1546 w 1546"/>
              <a:gd name="T1" fmla="*/ 521 h 984"/>
              <a:gd name="T2" fmla="*/ 280 w 1546"/>
              <a:gd name="T3" fmla="*/ 0 h 984"/>
              <a:gd name="T4" fmla="*/ 0 w 1546"/>
              <a:gd name="T5" fmla="*/ 348 h 984"/>
              <a:gd name="T6" fmla="*/ 1546 w 1546"/>
              <a:gd name="T7" fmla="*/ 984 h 984"/>
              <a:gd name="T8" fmla="*/ 1546 w 1546"/>
              <a:gd name="T9" fmla="*/ 521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6" h="984">
                <a:moveTo>
                  <a:pt x="1546" y="521"/>
                </a:moveTo>
                <a:lnTo>
                  <a:pt x="280" y="0"/>
                </a:lnTo>
                <a:lnTo>
                  <a:pt x="0" y="348"/>
                </a:lnTo>
                <a:lnTo>
                  <a:pt x="1546" y="984"/>
                </a:lnTo>
                <a:lnTo>
                  <a:pt x="1546" y="5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7"/>
          <p:cNvSpPr/>
          <p:nvPr/>
        </p:nvSpPr>
        <p:spPr bwMode="auto">
          <a:xfrm>
            <a:off x="3727451" y="4311650"/>
            <a:ext cx="2454275" cy="1562100"/>
          </a:xfrm>
          <a:custGeom>
            <a:avLst/>
            <a:gdLst>
              <a:gd name="T0" fmla="*/ 1546 w 1546"/>
              <a:gd name="T1" fmla="*/ 521 h 984"/>
              <a:gd name="T2" fmla="*/ 280 w 1546"/>
              <a:gd name="T3" fmla="*/ 0 h 984"/>
              <a:gd name="T4" fmla="*/ 0 w 1546"/>
              <a:gd name="T5" fmla="*/ 348 h 984"/>
              <a:gd name="T6" fmla="*/ 1546 w 1546"/>
              <a:gd name="T7" fmla="*/ 984 h 984"/>
              <a:gd name="T8" fmla="*/ 1546 w 1546"/>
              <a:gd name="T9" fmla="*/ 521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6" h="984">
                <a:moveTo>
                  <a:pt x="1546" y="521"/>
                </a:moveTo>
                <a:lnTo>
                  <a:pt x="280" y="0"/>
                </a:lnTo>
                <a:lnTo>
                  <a:pt x="0" y="348"/>
                </a:lnTo>
                <a:lnTo>
                  <a:pt x="1546" y="984"/>
                </a:lnTo>
                <a:lnTo>
                  <a:pt x="1546" y="52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8"/>
          <p:cNvSpPr/>
          <p:nvPr/>
        </p:nvSpPr>
        <p:spPr bwMode="auto">
          <a:xfrm>
            <a:off x="6181726" y="3735388"/>
            <a:ext cx="2005013" cy="1403350"/>
          </a:xfrm>
          <a:custGeom>
            <a:avLst/>
            <a:gdLst>
              <a:gd name="T0" fmla="*/ 0 w 1263"/>
              <a:gd name="T1" fmla="*/ 401 h 884"/>
              <a:gd name="T2" fmla="*/ 0 w 1263"/>
              <a:gd name="T3" fmla="*/ 884 h 884"/>
              <a:gd name="T4" fmla="*/ 1263 w 1263"/>
              <a:gd name="T5" fmla="*/ 363 h 884"/>
              <a:gd name="T6" fmla="*/ 969 w 1263"/>
              <a:gd name="T7" fmla="*/ 0 h 884"/>
              <a:gd name="T8" fmla="*/ 0 w 1263"/>
              <a:gd name="T9" fmla="*/ 401 h 884"/>
              <a:gd name="T10" fmla="*/ 0 w 1263"/>
              <a:gd name="T11" fmla="*/ 401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63" h="884">
                <a:moveTo>
                  <a:pt x="0" y="401"/>
                </a:moveTo>
                <a:lnTo>
                  <a:pt x="0" y="884"/>
                </a:lnTo>
                <a:lnTo>
                  <a:pt x="1263" y="363"/>
                </a:lnTo>
                <a:lnTo>
                  <a:pt x="969" y="0"/>
                </a:lnTo>
                <a:lnTo>
                  <a:pt x="0" y="401"/>
                </a:lnTo>
                <a:lnTo>
                  <a:pt x="0" y="4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9"/>
          <p:cNvSpPr/>
          <p:nvPr/>
        </p:nvSpPr>
        <p:spPr bwMode="auto">
          <a:xfrm>
            <a:off x="4171951" y="3735388"/>
            <a:ext cx="2009775" cy="1403350"/>
          </a:xfrm>
          <a:custGeom>
            <a:avLst/>
            <a:gdLst>
              <a:gd name="T0" fmla="*/ 1266 w 1266"/>
              <a:gd name="T1" fmla="*/ 401 h 884"/>
              <a:gd name="T2" fmla="*/ 294 w 1266"/>
              <a:gd name="T3" fmla="*/ 0 h 884"/>
              <a:gd name="T4" fmla="*/ 0 w 1266"/>
              <a:gd name="T5" fmla="*/ 363 h 884"/>
              <a:gd name="T6" fmla="*/ 1266 w 1266"/>
              <a:gd name="T7" fmla="*/ 884 h 884"/>
              <a:gd name="T8" fmla="*/ 1266 w 1266"/>
              <a:gd name="T9" fmla="*/ 401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6" h="884">
                <a:moveTo>
                  <a:pt x="1266" y="401"/>
                </a:moveTo>
                <a:lnTo>
                  <a:pt x="294" y="0"/>
                </a:lnTo>
                <a:lnTo>
                  <a:pt x="0" y="363"/>
                </a:lnTo>
                <a:lnTo>
                  <a:pt x="1266" y="884"/>
                </a:lnTo>
                <a:lnTo>
                  <a:pt x="1266" y="4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10"/>
          <p:cNvSpPr/>
          <p:nvPr/>
        </p:nvSpPr>
        <p:spPr bwMode="auto">
          <a:xfrm>
            <a:off x="4171951" y="3735388"/>
            <a:ext cx="2009775" cy="1403350"/>
          </a:xfrm>
          <a:custGeom>
            <a:avLst/>
            <a:gdLst>
              <a:gd name="T0" fmla="*/ 1266 w 1266"/>
              <a:gd name="T1" fmla="*/ 401 h 884"/>
              <a:gd name="T2" fmla="*/ 294 w 1266"/>
              <a:gd name="T3" fmla="*/ 0 h 884"/>
              <a:gd name="T4" fmla="*/ 0 w 1266"/>
              <a:gd name="T5" fmla="*/ 363 h 884"/>
              <a:gd name="T6" fmla="*/ 1266 w 1266"/>
              <a:gd name="T7" fmla="*/ 884 h 884"/>
              <a:gd name="T8" fmla="*/ 1266 w 1266"/>
              <a:gd name="T9" fmla="*/ 401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6" h="884">
                <a:moveTo>
                  <a:pt x="1266" y="401"/>
                </a:moveTo>
                <a:lnTo>
                  <a:pt x="294" y="0"/>
                </a:lnTo>
                <a:lnTo>
                  <a:pt x="0" y="363"/>
                </a:lnTo>
                <a:lnTo>
                  <a:pt x="1266" y="884"/>
                </a:lnTo>
                <a:lnTo>
                  <a:pt x="1266" y="40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181726" y="3098800"/>
            <a:ext cx="1538288" cy="1273175"/>
          </a:xfrm>
          <a:custGeom>
            <a:avLst/>
            <a:gdLst>
              <a:gd name="T0" fmla="*/ 0 w 969"/>
              <a:gd name="T1" fmla="*/ 267 h 802"/>
              <a:gd name="T2" fmla="*/ 0 w 969"/>
              <a:gd name="T3" fmla="*/ 802 h 802"/>
              <a:gd name="T4" fmla="*/ 0 w 969"/>
              <a:gd name="T5" fmla="*/ 802 h 802"/>
              <a:gd name="T6" fmla="*/ 969 w 969"/>
              <a:gd name="T7" fmla="*/ 401 h 802"/>
              <a:gd name="T8" fmla="*/ 646 w 969"/>
              <a:gd name="T9" fmla="*/ 0 h 802"/>
              <a:gd name="T10" fmla="*/ 0 w 969"/>
              <a:gd name="T11" fmla="*/ 267 h 802"/>
              <a:gd name="T12" fmla="*/ 0 w 969"/>
              <a:gd name="T13" fmla="*/ 267 h 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9" h="802">
                <a:moveTo>
                  <a:pt x="0" y="267"/>
                </a:moveTo>
                <a:lnTo>
                  <a:pt x="0" y="802"/>
                </a:lnTo>
                <a:lnTo>
                  <a:pt x="0" y="802"/>
                </a:lnTo>
                <a:lnTo>
                  <a:pt x="969" y="401"/>
                </a:lnTo>
                <a:lnTo>
                  <a:pt x="646" y="0"/>
                </a:lnTo>
                <a:lnTo>
                  <a:pt x="0" y="267"/>
                </a:lnTo>
                <a:lnTo>
                  <a:pt x="0" y="26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2"/>
          <p:cNvSpPr/>
          <p:nvPr/>
        </p:nvSpPr>
        <p:spPr bwMode="auto">
          <a:xfrm>
            <a:off x="4638676" y="3098800"/>
            <a:ext cx="1543050" cy="1273175"/>
          </a:xfrm>
          <a:custGeom>
            <a:avLst/>
            <a:gdLst>
              <a:gd name="T0" fmla="*/ 972 w 972"/>
              <a:gd name="T1" fmla="*/ 267 h 802"/>
              <a:gd name="T2" fmla="*/ 323 w 972"/>
              <a:gd name="T3" fmla="*/ 0 h 802"/>
              <a:gd name="T4" fmla="*/ 0 w 972"/>
              <a:gd name="T5" fmla="*/ 401 h 802"/>
              <a:gd name="T6" fmla="*/ 972 w 972"/>
              <a:gd name="T7" fmla="*/ 802 h 802"/>
              <a:gd name="T8" fmla="*/ 972 w 972"/>
              <a:gd name="T9" fmla="*/ 267 h 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2" h="802">
                <a:moveTo>
                  <a:pt x="972" y="267"/>
                </a:moveTo>
                <a:lnTo>
                  <a:pt x="323" y="0"/>
                </a:lnTo>
                <a:lnTo>
                  <a:pt x="0" y="401"/>
                </a:lnTo>
                <a:lnTo>
                  <a:pt x="972" y="802"/>
                </a:lnTo>
                <a:lnTo>
                  <a:pt x="972" y="2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13"/>
          <p:cNvSpPr/>
          <p:nvPr/>
        </p:nvSpPr>
        <p:spPr bwMode="auto">
          <a:xfrm>
            <a:off x="4638676" y="3098800"/>
            <a:ext cx="1543050" cy="1273175"/>
          </a:xfrm>
          <a:custGeom>
            <a:avLst/>
            <a:gdLst>
              <a:gd name="T0" fmla="*/ 972 w 972"/>
              <a:gd name="T1" fmla="*/ 267 h 802"/>
              <a:gd name="T2" fmla="*/ 323 w 972"/>
              <a:gd name="T3" fmla="*/ 0 h 802"/>
              <a:gd name="T4" fmla="*/ 0 w 972"/>
              <a:gd name="T5" fmla="*/ 401 h 802"/>
              <a:gd name="T6" fmla="*/ 972 w 972"/>
              <a:gd name="T7" fmla="*/ 802 h 802"/>
              <a:gd name="T8" fmla="*/ 972 w 972"/>
              <a:gd name="T9" fmla="*/ 267 h 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2" h="802">
                <a:moveTo>
                  <a:pt x="972" y="267"/>
                </a:moveTo>
                <a:lnTo>
                  <a:pt x="323" y="0"/>
                </a:lnTo>
                <a:lnTo>
                  <a:pt x="0" y="401"/>
                </a:lnTo>
                <a:lnTo>
                  <a:pt x="972" y="802"/>
                </a:lnTo>
                <a:lnTo>
                  <a:pt x="972" y="26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4"/>
          <p:cNvSpPr/>
          <p:nvPr/>
        </p:nvSpPr>
        <p:spPr bwMode="auto">
          <a:xfrm>
            <a:off x="5151438" y="1825625"/>
            <a:ext cx="1030288" cy="1697038"/>
          </a:xfrm>
          <a:custGeom>
            <a:avLst/>
            <a:gdLst>
              <a:gd name="T0" fmla="*/ 649 w 649"/>
              <a:gd name="T1" fmla="*/ 0 h 1069"/>
              <a:gd name="T2" fmla="*/ 0 w 649"/>
              <a:gd name="T3" fmla="*/ 802 h 1069"/>
              <a:gd name="T4" fmla="*/ 649 w 649"/>
              <a:gd name="T5" fmla="*/ 1069 h 1069"/>
              <a:gd name="T6" fmla="*/ 649 w 649"/>
              <a:gd name="T7" fmla="*/ 0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9" h="1069">
                <a:moveTo>
                  <a:pt x="649" y="0"/>
                </a:moveTo>
                <a:lnTo>
                  <a:pt x="0" y="802"/>
                </a:lnTo>
                <a:lnTo>
                  <a:pt x="649" y="1069"/>
                </a:lnTo>
                <a:lnTo>
                  <a:pt x="64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5"/>
          <p:cNvSpPr/>
          <p:nvPr/>
        </p:nvSpPr>
        <p:spPr bwMode="auto">
          <a:xfrm>
            <a:off x="5151438" y="1825625"/>
            <a:ext cx="1030288" cy="1697038"/>
          </a:xfrm>
          <a:custGeom>
            <a:avLst/>
            <a:gdLst>
              <a:gd name="T0" fmla="*/ 649 w 649"/>
              <a:gd name="T1" fmla="*/ 0 h 1069"/>
              <a:gd name="T2" fmla="*/ 0 w 649"/>
              <a:gd name="T3" fmla="*/ 802 h 1069"/>
              <a:gd name="T4" fmla="*/ 649 w 649"/>
              <a:gd name="T5" fmla="*/ 1069 h 1069"/>
              <a:gd name="T6" fmla="*/ 649 w 649"/>
              <a:gd name="T7" fmla="*/ 0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9" h="1069">
                <a:moveTo>
                  <a:pt x="649" y="0"/>
                </a:moveTo>
                <a:lnTo>
                  <a:pt x="0" y="802"/>
                </a:lnTo>
                <a:lnTo>
                  <a:pt x="649" y="1069"/>
                </a:lnTo>
                <a:lnTo>
                  <a:pt x="64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6"/>
          <p:cNvSpPr/>
          <p:nvPr/>
        </p:nvSpPr>
        <p:spPr bwMode="auto">
          <a:xfrm>
            <a:off x="6181726" y="1825625"/>
            <a:ext cx="1025525" cy="1697038"/>
          </a:xfrm>
          <a:custGeom>
            <a:avLst/>
            <a:gdLst>
              <a:gd name="T0" fmla="*/ 0 w 646"/>
              <a:gd name="T1" fmla="*/ 1069 h 1069"/>
              <a:gd name="T2" fmla="*/ 646 w 646"/>
              <a:gd name="T3" fmla="*/ 802 h 1069"/>
              <a:gd name="T4" fmla="*/ 0 w 646"/>
              <a:gd name="T5" fmla="*/ 0 h 1069"/>
              <a:gd name="T6" fmla="*/ 0 w 646"/>
              <a:gd name="T7" fmla="*/ 1069 h 1069"/>
              <a:gd name="T8" fmla="*/ 0 w 646"/>
              <a:gd name="T9" fmla="*/ 1069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6" h="1069">
                <a:moveTo>
                  <a:pt x="0" y="1069"/>
                </a:moveTo>
                <a:lnTo>
                  <a:pt x="646" y="802"/>
                </a:lnTo>
                <a:lnTo>
                  <a:pt x="0" y="0"/>
                </a:lnTo>
                <a:lnTo>
                  <a:pt x="0" y="1069"/>
                </a:lnTo>
                <a:lnTo>
                  <a:pt x="0" y="106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17"/>
          <p:cNvSpPr/>
          <p:nvPr/>
        </p:nvSpPr>
        <p:spPr bwMode="auto">
          <a:xfrm>
            <a:off x="6181726" y="1825625"/>
            <a:ext cx="1025525" cy="1697038"/>
          </a:xfrm>
          <a:custGeom>
            <a:avLst/>
            <a:gdLst>
              <a:gd name="T0" fmla="*/ 0 w 646"/>
              <a:gd name="T1" fmla="*/ 1069 h 1069"/>
              <a:gd name="T2" fmla="*/ 646 w 646"/>
              <a:gd name="T3" fmla="*/ 802 h 1069"/>
              <a:gd name="T4" fmla="*/ 0 w 646"/>
              <a:gd name="T5" fmla="*/ 0 h 1069"/>
              <a:gd name="T6" fmla="*/ 0 w 646"/>
              <a:gd name="T7" fmla="*/ 1069 h 1069"/>
              <a:gd name="T8" fmla="*/ 0 w 646"/>
              <a:gd name="T9" fmla="*/ 1069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6" h="1069">
                <a:moveTo>
                  <a:pt x="0" y="1069"/>
                </a:moveTo>
                <a:lnTo>
                  <a:pt x="646" y="802"/>
                </a:lnTo>
                <a:lnTo>
                  <a:pt x="0" y="0"/>
                </a:lnTo>
                <a:lnTo>
                  <a:pt x="0" y="1069"/>
                </a:lnTo>
                <a:lnTo>
                  <a:pt x="0" y="10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18"/>
          <p:cNvSpPr/>
          <p:nvPr/>
        </p:nvSpPr>
        <p:spPr bwMode="auto">
          <a:xfrm>
            <a:off x="3727451" y="1825625"/>
            <a:ext cx="2454275" cy="3038475"/>
          </a:xfrm>
          <a:custGeom>
            <a:avLst/>
            <a:gdLst>
              <a:gd name="T0" fmla="*/ 1546 w 1546"/>
              <a:gd name="T1" fmla="*/ 0 h 1914"/>
              <a:gd name="T2" fmla="*/ 897 w 1546"/>
              <a:gd name="T3" fmla="*/ 802 h 1914"/>
              <a:gd name="T4" fmla="*/ 574 w 1546"/>
              <a:gd name="T5" fmla="*/ 1203 h 1914"/>
              <a:gd name="T6" fmla="*/ 280 w 1546"/>
              <a:gd name="T7" fmla="*/ 1566 h 1914"/>
              <a:gd name="T8" fmla="*/ 0 w 1546"/>
              <a:gd name="T9" fmla="*/ 1914 h 1914"/>
              <a:gd name="T10" fmla="*/ 0 w 1546"/>
              <a:gd name="T11" fmla="*/ 1914 h 1914"/>
              <a:gd name="T12" fmla="*/ 280 w 1546"/>
              <a:gd name="T13" fmla="*/ 1566 h 1914"/>
              <a:gd name="T14" fmla="*/ 579 w 1546"/>
              <a:gd name="T15" fmla="*/ 1689 h 1914"/>
              <a:gd name="T16" fmla="*/ 280 w 1546"/>
              <a:gd name="T17" fmla="*/ 1566 h 1914"/>
              <a:gd name="T18" fmla="*/ 574 w 1546"/>
              <a:gd name="T19" fmla="*/ 1203 h 1914"/>
              <a:gd name="T20" fmla="*/ 804 w 1546"/>
              <a:gd name="T21" fmla="*/ 1299 h 1914"/>
              <a:gd name="T22" fmla="*/ 574 w 1546"/>
              <a:gd name="T23" fmla="*/ 1203 h 1914"/>
              <a:gd name="T24" fmla="*/ 897 w 1546"/>
              <a:gd name="T25" fmla="*/ 802 h 1914"/>
              <a:gd name="T26" fmla="*/ 1049 w 1546"/>
              <a:gd name="T27" fmla="*/ 866 h 1914"/>
              <a:gd name="T28" fmla="*/ 897 w 1546"/>
              <a:gd name="T29" fmla="*/ 802 h 1914"/>
              <a:gd name="T30" fmla="*/ 1546 w 1546"/>
              <a:gd name="T31" fmla="*/ 0 h 1914"/>
              <a:gd name="T32" fmla="*/ 1546 w 1546"/>
              <a:gd name="T33" fmla="*/ 0 h 1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46" h="1914">
                <a:moveTo>
                  <a:pt x="1546" y="0"/>
                </a:moveTo>
                <a:lnTo>
                  <a:pt x="897" y="802"/>
                </a:lnTo>
                <a:lnTo>
                  <a:pt x="574" y="1203"/>
                </a:lnTo>
                <a:lnTo>
                  <a:pt x="280" y="1566"/>
                </a:lnTo>
                <a:lnTo>
                  <a:pt x="0" y="1914"/>
                </a:lnTo>
                <a:lnTo>
                  <a:pt x="0" y="1914"/>
                </a:lnTo>
                <a:lnTo>
                  <a:pt x="280" y="1566"/>
                </a:lnTo>
                <a:lnTo>
                  <a:pt x="579" y="1689"/>
                </a:lnTo>
                <a:lnTo>
                  <a:pt x="280" y="1566"/>
                </a:lnTo>
                <a:lnTo>
                  <a:pt x="574" y="1203"/>
                </a:lnTo>
                <a:lnTo>
                  <a:pt x="804" y="1299"/>
                </a:lnTo>
                <a:lnTo>
                  <a:pt x="574" y="1203"/>
                </a:lnTo>
                <a:lnTo>
                  <a:pt x="897" y="802"/>
                </a:lnTo>
                <a:lnTo>
                  <a:pt x="1049" y="866"/>
                </a:lnTo>
                <a:lnTo>
                  <a:pt x="897" y="802"/>
                </a:lnTo>
                <a:lnTo>
                  <a:pt x="1546" y="0"/>
                </a:lnTo>
                <a:lnTo>
                  <a:pt x="154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19"/>
          <p:cNvSpPr/>
          <p:nvPr/>
        </p:nvSpPr>
        <p:spPr bwMode="auto">
          <a:xfrm>
            <a:off x="3727451" y="1825625"/>
            <a:ext cx="2454275" cy="3038475"/>
          </a:xfrm>
          <a:custGeom>
            <a:avLst/>
            <a:gdLst>
              <a:gd name="T0" fmla="*/ 1546 w 1546"/>
              <a:gd name="T1" fmla="*/ 0 h 1914"/>
              <a:gd name="T2" fmla="*/ 897 w 1546"/>
              <a:gd name="T3" fmla="*/ 802 h 1914"/>
              <a:gd name="T4" fmla="*/ 574 w 1546"/>
              <a:gd name="T5" fmla="*/ 1203 h 1914"/>
              <a:gd name="T6" fmla="*/ 280 w 1546"/>
              <a:gd name="T7" fmla="*/ 1566 h 1914"/>
              <a:gd name="T8" fmla="*/ 0 w 1546"/>
              <a:gd name="T9" fmla="*/ 1914 h 1914"/>
              <a:gd name="T10" fmla="*/ 0 w 1546"/>
              <a:gd name="T11" fmla="*/ 1914 h 1914"/>
              <a:gd name="T12" fmla="*/ 280 w 1546"/>
              <a:gd name="T13" fmla="*/ 1566 h 1914"/>
              <a:gd name="T14" fmla="*/ 579 w 1546"/>
              <a:gd name="T15" fmla="*/ 1689 h 1914"/>
              <a:gd name="T16" fmla="*/ 280 w 1546"/>
              <a:gd name="T17" fmla="*/ 1566 h 1914"/>
              <a:gd name="T18" fmla="*/ 574 w 1546"/>
              <a:gd name="T19" fmla="*/ 1203 h 1914"/>
              <a:gd name="T20" fmla="*/ 804 w 1546"/>
              <a:gd name="T21" fmla="*/ 1299 h 1914"/>
              <a:gd name="T22" fmla="*/ 574 w 1546"/>
              <a:gd name="T23" fmla="*/ 1203 h 1914"/>
              <a:gd name="T24" fmla="*/ 897 w 1546"/>
              <a:gd name="T25" fmla="*/ 802 h 1914"/>
              <a:gd name="T26" fmla="*/ 1049 w 1546"/>
              <a:gd name="T27" fmla="*/ 866 h 1914"/>
              <a:gd name="T28" fmla="*/ 897 w 1546"/>
              <a:gd name="T29" fmla="*/ 802 h 1914"/>
              <a:gd name="T30" fmla="*/ 1546 w 1546"/>
              <a:gd name="T31" fmla="*/ 0 h 1914"/>
              <a:gd name="T32" fmla="*/ 1546 w 1546"/>
              <a:gd name="T33" fmla="*/ 0 h 1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46" h="1914">
                <a:moveTo>
                  <a:pt x="1546" y="0"/>
                </a:moveTo>
                <a:lnTo>
                  <a:pt x="897" y="802"/>
                </a:lnTo>
                <a:lnTo>
                  <a:pt x="574" y="1203"/>
                </a:lnTo>
                <a:lnTo>
                  <a:pt x="280" y="1566"/>
                </a:lnTo>
                <a:lnTo>
                  <a:pt x="0" y="1914"/>
                </a:lnTo>
                <a:lnTo>
                  <a:pt x="0" y="1914"/>
                </a:lnTo>
                <a:lnTo>
                  <a:pt x="280" y="1566"/>
                </a:lnTo>
                <a:lnTo>
                  <a:pt x="579" y="1689"/>
                </a:lnTo>
                <a:lnTo>
                  <a:pt x="280" y="1566"/>
                </a:lnTo>
                <a:lnTo>
                  <a:pt x="574" y="1203"/>
                </a:lnTo>
                <a:lnTo>
                  <a:pt x="804" y="1299"/>
                </a:lnTo>
                <a:lnTo>
                  <a:pt x="574" y="1203"/>
                </a:lnTo>
                <a:lnTo>
                  <a:pt x="897" y="802"/>
                </a:lnTo>
                <a:lnTo>
                  <a:pt x="1049" y="866"/>
                </a:lnTo>
                <a:lnTo>
                  <a:pt x="897" y="802"/>
                </a:lnTo>
                <a:lnTo>
                  <a:pt x="1546" y="0"/>
                </a:lnTo>
                <a:lnTo>
                  <a:pt x="154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20"/>
          <p:cNvSpPr/>
          <p:nvPr/>
        </p:nvSpPr>
        <p:spPr bwMode="auto">
          <a:xfrm>
            <a:off x="3727451" y="4311650"/>
            <a:ext cx="919163" cy="781050"/>
          </a:xfrm>
          <a:custGeom>
            <a:avLst/>
            <a:gdLst>
              <a:gd name="T0" fmla="*/ 280 w 579"/>
              <a:gd name="T1" fmla="*/ 0 h 492"/>
              <a:gd name="T2" fmla="*/ 0 w 579"/>
              <a:gd name="T3" fmla="*/ 348 h 492"/>
              <a:gd name="T4" fmla="*/ 368 w 579"/>
              <a:gd name="T5" fmla="*/ 492 h 492"/>
              <a:gd name="T6" fmla="*/ 579 w 579"/>
              <a:gd name="T7" fmla="*/ 123 h 492"/>
              <a:gd name="T8" fmla="*/ 280 w 579"/>
              <a:gd name="T9" fmla="*/ 0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" h="492">
                <a:moveTo>
                  <a:pt x="280" y="0"/>
                </a:moveTo>
                <a:lnTo>
                  <a:pt x="0" y="348"/>
                </a:lnTo>
                <a:lnTo>
                  <a:pt x="368" y="492"/>
                </a:lnTo>
                <a:lnTo>
                  <a:pt x="579" y="123"/>
                </a:lnTo>
                <a:lnTo>
                  <a:pt x="28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21"/>
          <p:cNvSpPr/>
          <p:nvPr/>
        </p:nvSpPr>
        <p:spPr bwMode="auto">
          <a:xfrm>
            <a:off x="3727451" y="4311650"/>
            <a:ext cx="919163" cy="781050"/>
          </a:xfrm>
          <a:custGeom>
            <a:avLst/>
            <a:gdLst>
              <a:gd name="T0" fmla="*/ 280 w 579"/>
              <a:gd name="T1" fmla="*/ 0 h 492"/>
              <a:gd name="T2" fmla="*/ 0 w 579"/>
              <a:gd name="T3" fmla="*/ 348 h 492"/>
              <a:gd name="T4" fmla="*/ 368 w 579"/>
              <a:gd name="T5" fmla="*/ 492 h 492"/>
              <a:gd name="T6" fmla="*/ 579 w 579"/>
              <a:gd name="T7" fmla="*/ 123 h 492"/>
              <a:gd name="T8" fmla="*/ 280 w 579"/>
              <a:gd name="T9" fmla="*/ 0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" h="492">
                <a:moveTo>
                  <a:pt x="280" y="0"/>
                </a:moveTo>
                <a:lnTo>
                  <a:pt x="0" y="348"/>
                </a:lnTo>
                <a:lnTo>
                  <a:pt x="368" y="492"/>
                </a:lnTo>
                <a:lnTo>
                  <a:pt x="579" y="123"/>
                </a:lnTo>
                <a:lnTo>
                  <a:pt x="28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22"/>
          <p:cNvSpPr/>
          <p:nvPr/>
        </p:nvSpPr>
        <p:spPr bwMode="auto">
          <a:xfrm>
            <a:off x="4171951" y="3735388"/>
            <a:ext cx="831850" cy="771525"/>
          </a:xfrm>
          <a:custGeom>
            <a:avLst/>
            <a:gdLst>
              <a:gd name="T0" fmla="*/ 294 w 524"/>
              <a:gd name="T1" fmla="*/ 0 h 486"/>
              <a:gd name="T2" fmla="*/ 0 w 524"/>
              <a:gd name="T3" fmla="*/ 363 h 486"/>
              <a:gd name="T4" fmla="*/ 299 w 524"/>
              <a:gd name="T5" fmla="*/ 486 h 486"/>
              <a:gd name="T6" fmla="*/ 524 w 524"/>
              <a:gd name="T7" fmla="*/ 96 h 486"/>
              <a:gd name="T8" fmla="*/ 294 w 524"/>
              <a:gd name="T9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486">
                <a:moveTo>
                  <a:pt x="294" y="0"/>
                </a:moveTo>
                <a:lnTo>
                  <a:pt x="0" y="363"/>
                </a:lnTo>
                <a:lnTo>
                  <a:pt x="299" y="486"/>
                </a:lnTo>
                <a:lnTo>
                  <a:pt x="524" y="96"/>
                </a:lnTo>
                <a:lnTo>
                  <a:pt x="294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23"/>
          <p:cNvSpPr/>
          <p:nvPr/>
        </p:nvSpPr>
        <p:spPr bwMode="auto">
          <a:xfrm>
            <a:off x="4171951" y="3735388"/>
            <a:ext cx="831850" cy="771525"/>
          </a:xfrm>
          <a:custGeom>
            <a:avLst/>
            <a:gdLst>
              <a:gd name="T0" fmla="*/ 294 w 524"/>
              <a:gd name="T1" fmla="*/ 0 h 486"/>
              <a:gd name="T2" fmla="*/ 0 w 524"/>
              <a:gd name="T3" fmla="*/ 363 h 486"/>
              <a:gd name="T4" fmla="*/ 299 w 524"/>
              <a:gd name="T5" fmla="*/ 486 h 486"/>
              <a:gd name="T6" fmla="*/ 524 w 524"/>
              <a:gd name="T7" fmla="*/ 96 h 486"/>
              <a:gd name="T8" fmla="*/ 294 w 524"/>
              <a:gd name="T9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486">
                <a:moveTo>
                  <a:pt x="294" y="0"/>
                </a:moveTo>
                <a:lnTo>
                  <a:pt x="0" y="363"/>
                </a:lnTo>
                <a:lnTo>
                  <a:pt x="299" y="486"/>
                </a:lnTo>
                <a:lnTo>
                  <a:pt x="524" y="96"/>
                </a:lnTo>
                <a:lnTo>
                  <a:pt x="29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24"/>
          <p:cNvSpPr/>
          <p:nvPr/>
        </p:nvSpPr>
        <p:spPr bwMode="auto">
          <a:xfrm>
            <a:off x="4638676" y="3098800"/>
            <a:ext cx="754063" cy="788988"/>
          </a:xfrm>
          <a:custGeom>
            <a:avLst/>
            <a:gdLst>
              <a:gd name="T0" fmla="*/ 323 w 475"/>
              <a:gd name="T1" fmla="*/ 0 h 497"/>
              <a:gd name="T2" fmla="*/ 0 w 475"/>
              <a:gd name="T3" fmla="*/ 401 h 497"/>
              <a:gd name="T4" fmla="*/ 230 w 475"/>
              <a:gd name="T5" fmla="*/ 497 h 497"/>
              <a:gd name="T6" fmla="*/ 475 w 475"/>
              <a:gd name="T7" fmla="*/ 64 h 497"/>
              <a:gd name="T8" fmla="*/ 323 w 475"/>
              <a:gd name="T9" fmla="*/ 0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5" h="497">
                <a:moveTo>
                  <a:pt x="323" y="0"/>
                </a:moveTo>
                <a:lnTo>
                  <a:pt x="0" y="401"/>
                </a:lnTo>
                <a:lnTo>
                  <a:pt x="230" y="497"/>
                </a:lnTo>
                <a:lnTo>
                  <a:pt x="475" y="64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25"/>
          <p:cNvSpPr/>
          <p:nvPr/>
        </p:nvSpPr>
        <p:spPr bwMode="auto">
          <a:xfrm>
            <a:off x="4638676" y="3098800"/>
            <a:ext cx="754063" cy="788988"/>
          </a:xfrm>
          <a:custGeom>
            <a:avLst/>
            <a:gdLst>
              <a:gd name="T0" fmla="*/ 323 w 475"/>
              <a:gd name="T1" fmla="*/ 0 h 497"/>
              <a:gd name="T2" fmla="*/ 0 w 475"/>
              <a:gd name="T3" fmla="*/ 401 h 497"/>
              <a:gd name="T4" fmla="*/ 230 w 475"/>
              <a:gd name="T5" fmla="*/ 497 h 497"/>
              <a:gd name="T6" fmla="*/ 475 w 475"/>
              <a:gd name="T7" fmla="*/ 64 h 497"/>
              <a:gd name="T8" fmla="*/ 323 w 475"/>
              <a:gd name="T9" fmla="*/ 0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5" h="497">
                <a:moveTo>
                  <a:pt x="323" y="0"/>
                </a:moveTo>
                <a:lnTo>
                  <a:pt x="0" y="401"/>
                </a:lnTo>
                <a:lnTo>
                  <a:pt x="230" y="497"/>
                </a:lnTo>
                <a:lnTo>
                  <a:pt x="475" y="64"/>
                </a:lnTo>
                <a:lnTo>
                  <a:pt x="3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26"/>
          <p:cNvSpPr/>
          <p:nvPr/>
        </p:nvSpPr>
        <p:spPr bwMode="auto">
          <a:xfrm>
            <a:off x="5151438" y="1825625"/>
            <a:ext cx="1030288" cy="1374775"/>
          </a:xfrm>
          <a:custGeom>
            <a:avLst/>
            <a:gdLst>
              <a:gd name="T0" fmla="*/ 649 w 649"/>
              <a:gd name="T1" fmla="*/ 0 h 866"/>
              <a:gd name="T2" fmla="*/ 0 w 649"/>
              <a:gd name="T3" fmla="*/ 802 h 866"/>
              <a:gd name="T4" fmla="*/ 152 w 649"/>
              <a:gd name="T5" fmla="*/ 866 h 866"/>
              <a:gd name="T6" fmla="*/ 649 w 649"/>
              <a:gd name="T7" fmla="*/ 0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9" h="865">
                <a:moveTo>
                  <a:pt x="649" y="0"/>
                </a:moveTo>
                <a:lnTo>
                  <a:pt x="0" y="802"/>
                </a:lnTo>
                <a:lnTo>
                  <a:pt x="152" y="866"/>
                </a:lnTo>
                <a:lnTo>
                  <a:pt x="64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27"/>
          <p:cNvSpPr/>
          <p:nvPr/>
        </p:nvSpPr>
        <p:spPr bwMode="auto">
          <a:xfrm>
            <a:off x="5151438" y="1825625"/>
            <a:ext cx="1030288" cy="1374775"/>
          </a:xfrm>
          <a:custGeom>
            <a:avLst/>
            <a:gdLst>
              <a:gd name="T0" fmla="*/ 649 w 649"/>
              <a:gd name="T1" fmla="*/ 0 h 866"/>
              <a:gd name="T2" fmla="*/ 0 w 649"/>
              <a:gd name="T3" fmla="*/ 802 h 866"/>
              <a:gd name="T4" fmla="*/ 152 w 649"/>
              <a:gd name="T5" fmla="*/ 866 h 866"/>
              <a:gd name="T6" fmla="*/ 649 w 649"/>
              <a:gd name="T7" fmla="*/ 0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9" h="865">
                <a:moveTo>
                  <a:pt x="649" y="0"/>
                </a:moveTo>
                <a:lnTo>
                  <a:pt x="0" y="802"/>
                </a:lnTo>
                <a:lnTo>
                  <a:pt x="152" y="866"/>
                </a:lnTo>
                <a:lnTo>
                  <a:pt x="64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7610476" y="2038350"/>
            <a:ext cx="241300" cy="200025"/>
          </a:xfrm>
          <a:custGeom>
            <a:avLst/>
            <a:gdLst>
              <a:gd name="T0" fmla="*/ 0 w 57"/>
              <a:gd name="T1" fmla="*/ 39 h 47"/>
              <a:gd name="T2" fmla="*/ 8 w 57"/>
              <a:gd name="T3" fmla="*/ 47 h 47"/>
              <a:gd name="T4" fmla="*/ 49 w 57"/>
              <a:gd name="T5" fmla="*/ 47 h 47"/>
              <a:gd name="T6" fmla="*/ 57 w 57"/>
              <a:gd name="T7" fmla="*/ 39 h 47"/>
              <a:gd name="T8" fmla="*/ 57 w 57"/>
              <a:gd name="T9" fmla="*/ 8 h 47"/>
              <a:gd name="T10" fmla="*/ 49 w 57"/>
              <a:gd name="T11" fmla="*/ 0 h 47"/>
              <a:gd name="T12" fmla="*/ 8 w 57"/>
              <a:gd name="T13" fmla="*/ 0 h 47"/>
              <a:gd name="T14" fmla="*/ 0 w 57"/>
              <a:gd name="T15" fmla="*/ 8 h 47"/>
              <a:gd name="T16" fmla="*/ 0 w 57"/>
              <a:gd name="T17" fmla="*/ 3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" h="47">
                <a:moveTo>
                  <a:pt x="0" y="39"/>
                </a:moveTo>
                <a:cubicBezTo>
                  <a:pt x="0" y="43"/>
                  <a:pt x="3" y="47"/>
                  <a:pt x="8" y="47"/>
                </a:cubicBezTo>
                <a:cubicBezTo>
                  <a:pt x="49" y="47"/>
                  <a:pt x="49" y="47"/>
                  <a:pt x="49" y="47"/>
                </a:cubicBezTo>
                <a:cubicBezTo>
                  <a:pt x="53" y="47"/>
                  <a:pt x="57" y="43"/>
                  <a:pt x="57" y="39"/>
                </a:cubicBezTo>
                <a:cubicBezTo>
                  <a:pt x="57" y="8"/>
                  <a:pt x="57" y="8"/>
                  <a:pt x="57" y="8"/>
                </a:cubicBezTo>
                <a:cubicBezTo>
                  <a:pt x="57" y="3"/>
                  <a:pt x="53" y="0"/>
                  <a:pt x="49" y="0"/>
                </a:cubicBezTo>
                <a:cubicBezTo>
                  <a:pt x="8" y="0"/>
                  <a:pt x="8" y="0"/>
                  <a:pt x="8" y="0"/>
                </a:cubicBezTo>
                <a:cubicBezTo>
                  <a:pt x="3" y="0"/>
                  <a:pt x="0" y="3"/>
                  <a:pt x="0" y="8"/>
                </a:cubicBezTo>
                <a:lnTo>
                  <a:pt x="0" y="3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8839201" y="3390900"/>
            <a:ext cx="241300" cy="200025"/>
          </a:xfrm>
          <a:custGeom>
            <a:avLst/>
            <a:gdLst>
              <a:gd name="T0" fmla="*/ 0 w 57"/>
              <a:gd name="T1" fmla="*/ 39 h 47"/>
              <a:gd name="T2" fmla="*/ 8 w 57"/>
              <a:gd name="T3" fmla="*/ 47 h 47"/>
              <a:gd name="T4" fmla="*/ 49 w 57"/>
              <a:gd name="T5" fmla="*/ 47 h 47"/>
              <a:gd name="T6" fmla="*/ 57 w 57"/>
              <a:gd name="T7" fmla="*/ 39 h 47"/>
              <a:gd name="T8" fmla="*/ 57 w 57"/>
              <a:gd name="T9" fmla="*/ 8 h 47"/>
              <a:gd name="T10" fmla="*/ 49 w 57"/>
              <a:gd name="T11" fmla="*/ 0 h 47"/>
              <a:gd name="T12" fmla="*/ 8 w 57"/>
              <a:gd name="T13" fmla="*/ 0 h 47"/>
              <a:gd name="T14" fmla="*/ 0 w 57"/>
              <a:gd name="T15" fmla="*/ 8 h 47"/>
              <a:gd name="T16" fmla="*/ 0 w 57"/>
              <a:gd name="T17" fmla="*/ 3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" h="47">
                <a:moveTo>
                  <a:pt x="0" y="39"/>
                </a:moveTo>
                <a:cubicBezTo>
                  <a:pt x="0" y="44"/>
                  <a:pt x="3" y="47"/>
                  <a:pt x="8" y="47"/>
                </a:cubicBezTo>
                <a:cubicBezTo>
                  <a:pt x="49" y="47"/>
                  <a:pt x="49" y="47"/>
                  <a:pt x="49" y="47"/>
                </a:cubicBezTo>
                <a:cubicBezTo>
                  <a:pt x="53" y="47"/>
                  <a:pt x="57" y="44"/>
                  <a:pt x="57" y="39"/>
                </a:cubicBezTo>
                <a:cubicBezTo>
                  <a:pt x="57" y="8"/>
                  <a:pt x="57" y="8"/>
                  <a:pt x="57" y="8"/>
                </a:cubicBezTo>
                <a:cubicBezTo>
                  <a:pt x="57" y="4"/>
                  <a:pt x="53" y="0"/>
                  <a:pt x="49" y="0"/>
                </a:cubicBezTo>
                <a:cubicBezTo>
                  <a:pt x="8" y="0"/>
                  <a:pt x="8" y="0"/>
                  <a:pt x="8" y="0"/>
                </a:cubicBezTo>
                <a:cubicBezTo>
                  <a:pt x="3" y="0"/>
                  <a:pt x="0" y="4"/>
                  <a:pt x="0" y="8"/>
                </a:cubicBezTo>
                <a:lnTo>
                  <a:pt x="0" y="3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3552826" y="2703513"/>
            <a:ext cx="242888" cy="200025"/>
          </a:xfrm>
          <a:custGeom>
            <a:avLst/>
            <a:gdLst>
              <a:gd name="T0" fmla="*/ 0 w 57"/>
              <a:gd name="T1" fmla="*/ 39 h 47"/>
              <a:gd name="T2" fmla="*/ 8 w 57"/>
              <a:gd name="T3" fmla="*/ 47 h 47"/>
              <a:gd name="T4" fmla="*/ 49 w 57"/>
              <a:gd name="T5" fmla="*/ 47 h 47"/>
              <a:gd name="T6" fmla="*/ 57 w 57"/>
              <a:gd name="T7" fmla="*/ 39 h 47"/>
              <a:gd name="T8" fmla="*/ 57 w 57"/>
              <a:gd name="T9" fmla="*/ 8 h 47"/>
              <a:gd name="T10" fmla="*/ 49 w 57"/>
              <a:gd name="T11" fmla="*/ 0 h 47"/>
              <a:gd name="T12" fmla="*/ 8 w 57"/>
              <a:gd name="T13" fmla="*/ 0 h 47"/>
              <a:gd name="T14" fmla="*/ 0 w 57"/>
              <a:gd name="T15" fmla="*/ 8 h 47"/>
              <a:gd name="T16" fmla="*/ 0 w 57"/>
              <a:gd name="T17" fmla="*/ 3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" h="47">
                <a:moveTo>
                  <a:pt x="0" y="39"/>
                </a:moveTo>
                <a:cubicBezTo>
                  <a:pt x="0" y="43"/>
                  <a:pt x="4" y="47"/>
                  <a:pt x="8" y="47"/>
                </a:cubicBezTo>
                <a:cubicBezTo>
                  <a:pt x="49" y="47"/>
                  <a:pt x="49" y="47"/>
                  <a:pt x="49" y="47"/>
                </a:cubicBezTo>
                <a:cubicBezTo>
                  <a:pt x="53" y="47"/>
                  <a:pt x="57" y="43"/>
                  <a:pt x="57" y="39"/>
                </a:cubicBezTo>
                <a:cubicBezTo>
                  <a:pt x="57" y="8"/>
                  <a:pt x="57" y="8"/>
                  <a:pt x="57" y="8"/>
                </a:cubicBezTo>
                <a:cubicBezTo>
                  <a:pt x="57" y="4"/>
                  <a:pt x="53" y="0"/>
                  <a:pt x="49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lnTo>
                  <a:pt x="0" y="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2867026" y="4473575"/>
            <a:ext cx="241300" cy="198438"/>
          </a:xfrm>
          <a:custGeom>
            <a:avLst/>
            <a:gdLst>
              <a:gd name="T0" fmla="*/ 0 w 57"/>
              <a:gd name="T1" fmla="*/ 39 h 47"/>
              <a:gd name="T2" fmla="*/ 8 w 57"/>
              <a:gd name="T3" fmla="*/ 47 h 47"/>
              <a:gd name="T4" fmla="*/ 49 w 57"/>
              <a:gd name="T5" fmla="*/ 47 h 47"/>
              <a:gd name="T6" fmla="*/ 57 w 57"/>
              <a:gd name="T7" fmla="*/ 39 h 47"/>
              <a:gd name="T8" fmla="*/ 57 w 57"/>
              <a:gd name="T9" fmla="*/ 8 h 47"/>
              <a:gd name="T10" fmla="*/ 49 w 57"/>
              <a:gd name="T11" fmla="*/ 0 h 47"/>
              <a:gd name="T12" fmla="*/ 8 w 57"/>
              <a:gd name="T13" fmla="*/ 0 h 47"/>
              <a:gd name="T14" fmla="*/ 0 w 57"/>
              <a:gd name="T15" fmla="*/ 8 h 47"/>
              <a:gd name="T16" fmla="*/ 0 w 57"/>
              <a:gd name="T17" fmla="*/ 3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" h="47">
                <a:moveTo>
                  <a:pt x="0" y="39"/>
                </a:moveTo>
                <a:cubicBezTo>
                  <a:pt x="0" y="43"/>
                  <a:pt x="4" y="47"/>
                  <a:pt x="8" y="47"/>
                </a:cubicBezTo>
                <a:cubicBezTo>
                  <a:pt x="49" y="47"/>
                  <a:pt x="49" y="47"/>
                  <a:pt x="49" y="47"/>
                </a:cubicBezTo>
                <a:cubicBezTo>
                  <a:pt x="53" y="47"/>
                  <a:pt x="57" y="43"/>
                  <a:pt x="57" y="39"/>
                </a:cubicBezTo>
                <a:cubicBezTo>
                  <a:pt x="57" y="8"/>
                  <a:pt x="57" y="8"/>
                  <a:pt x="57" y="8"/>
                </a:cubicBezTo>
                <a:cubicBezTo>
                  <a:pt x="57" y="4"/>
                  <a:pt x="53" y="0"/>
                  <a:pt x="49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lnTo>
                  <a:pt x="0" y="3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67"/>
          <p:cNvSpPr>
            <a:spLocks noEditPoints="1"/>
          </p:cNvSpPr>
          <p:nvPr/>
        </p:nvSpPr>
        <p:spPr bwMode="auto">
          <a:xfrm>
            <a:off x="3963988" y="2797175"/>
            <a:ext cx="666750" cy="615950"/>
          </a:xfrm>
          <a:custGeom>
            <a:avLst/>
            <a:gdLst>
              <a:gd name="T0" fmla="*/ 420 w 420"/>
              <a:gd name="T1" fmla="*/ 388 h 388"/>
              <a:gd name="T2" fmla="*/ 366 w 420"/>
              <a:gd name="T3" fmla="*/ 388 h 388"/>
              <a:gd name="T4" fmla="*/ 366 w 420"/>
              <a:gd name="T5" fmla="*/ 380 h 388"/>
              <a:gd name="T6" fmla="*/ 420 w 420"/>
              <a:gd name="T7" fmla="*/ 380 h 388"/>
              <a:gd name="T8" fmla="*/ 420 w 420"/>
              <a:gd name="T9" fmla="*/ 388 h 388"/>
              <a:gd name="T10" fmla="*/ 313 w 420"/>
              <a:gd name="T11" fmla="*/ 388 h 388"/>
              <a:gd name="T12" fmla="*/ 260 w 420"/>
              <a:gd name="T13" fmla="*/ 388 h 388"/>
              <a:gd name="T14" fmla="*/ 260 w 420"/>
              <a:gd name="T15" fmla="*/ 380 h 388"/>
              <a:gd name="T16" fmla="*/ 313 w 420"/>
              <a:gd name="T17" fmla="*/ 380 h 388"/>
              <a:gd name="T18" fmla="*/ 313 w 420"/>
              <a:gd name="T19" fmla="*/ 388 h 388"/>
              <a:gd name="T20" fmla="*/ 206 w 420"/>
              <a:gd name="T21" fmla="*/ 388 h 388"/>
              <a:gd name="T22" fmla="*/ 177 w 420"/>
              <a:gd name="T23" fmla="*/ 388 h 388"/>
              <a:gd name="T24" fmla="*/ 177 w 420"/>
              <a:gd name="T25" fmla="*/ 356 h 388"/>
              <a:gd name="T26" fmla="*/ 185 w 420"/>
              <a:gd name="T27" fmla="*/ 356 h 388"/>
              <a:gd name="T28" fmla="*/ 185 w 420"/>
              <a:gd name="T29" fmla="*/ 380 h 388"/>
              <a:gd name="T30" fmla="*/ 206 w 420"/>
              <a:gd name="T31" fmla="*/ 380 h 388"/>
              <a:gd name="T32" fmla="*/ 206 w 420"/>
              <a:gd name="T33" fmla="*/ 388 h 388"/>
              <a:gd name="T34" fmla="*/ 185 w 420"/>
              <a:gd name="T35" fmla="*/ 302 h 388"/>
              <a:gd name="T36" fmla="*/ 177 w 420"/>
              <a:gd name="T37" fmla="*/ 302 h 388"/>
              <a:gd name="T38" fmla="*/ 177 w 420"/>
              <a:gd name="T39" fmla="*/ 249 h 388"/>
              <a:gd name="T40" fmla="*/ 185 w 420"/>
              <a:gd name="T41" fmla="*/ 249 h 388"/>
              <a:gd name="T42" fmla="*/ 185 w 420"/>
              <a:gd name="T43" fmla="*/ 302 h 388"/>
              <a:gd name="T44" fmla="*/ 185 w 420"/>
              <a:gd name="T45" fmla="*/ 195 h 388"/>
              <a:gd name="T46" fmla="*/ 177 w 420"/>
              <a:gd name="T47" fmla="*/ 195 h 388"/>
              <a:gd name="T48" fmla="*/ 177 w 420"/>
              <a:gd name="T49" fmla="*/ 142 h 388"/>
              <a:gd name="T50" fmla="*/ 185 w 420"/>
              <a:gd name="T51" fmla="*/ 142 h 388"/>
              <a:gd name="T52" fmla="*/ 185 w 420"/>
              <a:gd name="T53" fmla="*/ 195 h 388"/>
              <a:gd name="T54" fmla="*/ 185 w 420"/>
              <a:gd name="T55" fmla="*/ 88 h 388"/>
              <a:gd name="T56" fmla="*/ 177 w 420"/>
              <a:gd name="T57" fmla="*/ 88 h 388"/>
              <a:gd name="T58" fmla="*/ 177 w 420"/>
              <a:gd name="T59" fmla="*/ 35 h 388"/>
              <a:gd name="T60" fmla="*/ 185 w 420"/>
              <a:gd name="T61" fmla="*/ 35 h 388"/>
              <a:gd name="T62" fmla="*/ 185 w 420"/>
              <a:gd name="T63" fmla="*/ 88 h 388"/>
              <a:gd name="T64" fmla="*/ 161 w 420"/>
              <a:gd name="T65" fmla="*/ 8 h 388"/>
              <a:gd name="T66" fmla="*/ 107 w 420"/>
              <a:gd name="T67" fmla="*/ 8 h 388"/>
              <a:gd name="T68" fmla="*/ 107 w 420"/>
              <a:gd name="T69" fmla="*/ 0 h 388"/>
              <a:gd name="T70" fmla="*/ 161 w 420"/>
              <a:gd name="T71" fmla="*/ 0 h 388"/>
              <a:gd name="T72" fmla="*/ 161 w 420"/>
              <a:gd name="T73" fmla="*/ 8 h 388"/>
              <a:gd name="T74" fmla="*/ 54 w 420"/>
              <a:gd name="T75" fmla="*/ 8 h 388"/>
              <a:gd name="T76" fmla="*/ 0 w 420"/>
              <a:gd name="T77" fmla="*/ 8 h 388"/>
              <a:gd name="T78" fmla="*/ 0 w 420"/>
              <a:gd name="T79" fmla="*/ 0 h 388"/>
              <a:gd name="T80" fmla="*/ 54 w 420"/>
              <a:gd name="T81" fmla="*/ 0 h 388"/>
              <a:gd name="T82" fmla="*/ 54 w 420"/>
              <a:gd name="T83" fmla="*/ 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20" h="388">
                <a:moveTo>
                  <a:pt x="420" y="388"/>
                </a:moveTo>
                <a:lnTo>
                  <a:pt x="366" y="388"/>
                </a:lnTo>
                <a:lnTo>
                  <a:pt x="366" y="380"/>
                </a:lnTo>
                <a:lnTo>
                  <a:pt x="420" y="380"/>
                </a:lnTo>
                <a:lnTo>
                  <a:pt x="420" y="388"/>
                </a:lnTo>
                <a:close/>
                <a:moveTo>
                  <a:pt x="313" y="388"/>
                </a:moveTo>
                <a:lnTo>
                  <a:pt x="260" y="388"/>
                </a:lnTo>
                <a:lnTo>
                  <a:pt x="260" y="380"/>
                </a:lnTo>
                <a:lnTo>
                  <a:pt x="313" y="380"/>
                </a:lnTo>
                <a:lnTo>
                  <a:pt x="313" y="388"/>
                </a:lnTo>
                <a:close/>
                <a:moveTo>
                  <a:pt x="206" y="388"/>
                </a:moveTo>
                <a:lnTo>
                  <a:pt x="177" y="388"/>
                </a:lnTo>
                <a:lnTo>
                  <a:pt x="177" y="356"/>
                </a:lnTo>
                <a:lnTo>
                  <a:pt x="185" y="356"/>
                </a:lnTo>
                <a:lnTo>
                  <a:pt x="185" y="380"/>
                </a:lnTo>
                <a:lnTo>
                  <a:pt x="206" y="380"/>
                </a:lnTo>
                <a:lnTo>
                  <a:pt x="206" y="388"/>
                </a:lnTo>
                <a:close/>
                <a:moveTo>
                  <a:pt x="185" y="302"/>
                </a:moveTo>
                <a:lnTo>
                  <a:pt x="177" y="302"/>
                </a:lnTo>
                <a:lnTo>
                  <a:pt x="177" y="249"/>
                </a:lnTo>
                <a:lnTo>
                  <a:pt x="185" y="249"/>
                </a:lnTo>
                <a:lnTo>
                  <a:pt x="185" y="302"/>
                </a:lnTo>
                <a:close/>
                <a:moveTo>
                  <a:pt x="185" y="195"/>
                </a:moveTo>
                <a:lnTo>
                  <a:pt x="177" y="195"/>
                </a:lnTo>
                <a:lnTo>
                  <a:pt x="177" y="142"/>
                </a:lnTo>
                <a:lnTo>
                  <a:pt x="185" y="142"/>
                </a:lnTo>
                <a:lnTo>
                  <a:pt x="185" y="195"/>
                </a:lnTo>
                <a:close/>
                <a:moveTo>
                  <a:pt x="185" y="88"/>
                </a:moveTo>
                <a:lnTo>
                  <a:pt x="177" y="88"/>
                </a:lnTo>
                <a:lnTo>
                  <a:pt x="177" y="35"/>
                </a:lnTo>
                <a:lnTo>
                  <a:pt x="185" y="35"/>
                </a:lnTo>
                <a:lnTo>
                  <a:pt x="185" y="88"/>
                </a:lnTo>
                <a:close/>
                <a:moveTo>
                  <a:pt x="161" y="8"/>
                </a:moveTo>
                <a:lnTo>
                  <a:pt x="107" y="8"/>
                </a:lnTo>
                <a:lnTo>
                  <a:pt x="107" y="0"/>
                </a:lnTo>
                <a:lnTo>
                  <a:pt x="161" y="0"/>
                </a:lnTo>
                <a:lnTo>
                  <a:pt x="161" y="8"/>
                </a:lnTo>
                <a:close/>
                <a:moveTo>
                  <a:pt x="54" y="8"/>
                </a:moveTo>
                <a:lnTo>
                  <a:pt x="0" y="8"/>
                </a:lnTo>
                <a:lnTo>
                  <a:pt x="0" y="0"/>
                </a:lnTo>
                <a:lnTo>
                  <a:pt x="54" y="0"/>
                </a:lnTo>
                <a:lnTo>
                  <a:pt x="54" y="8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Freeform 68"/>
          <p:cNvSpPr>
            <a:spLocks noEditPoints="1"/>
          </p:cNvSpPr>
          <p:nvPr/>
        </p:nvSpPr>
        <p:spPr bwMode="auto">
          <a:xfrm>
            <a:off x="3227388" y="4567238"/>
            <a:ext cx="423863" cy="12700"/>
          </a:xfrm>
          <a:custGeom>
            <a:avLst/>
            <a:gdLst>
              <a:gd name="T0" fmla="*/ 267 w 267"/>
              <a:gd name="T1" fmla="*/ 8 h 8"/>
              <a:gd name="T2" fmla="*/ 213 w 267"/>
              <a:gd name="T3" fmla="*/ 8 h 8"/>
              <a:gd name="T4" fmla="*/ 213 w 267"/>
              <a:gd name="T5" fmla="*/ 0 h 8"/>
              <a:gd name="T6" fmla="*/ 267 w 267"/>
              <a:gd name="T7" fmla="*/ 0 h 8"/>
              <a:gd name="T8" fmla="*/ 267 w 267"/>
              <a:gd name="T9" fmla="*/ 8 h 8"/>
              <a:gd name="T10" fmla="*/ 160 w 267"/>
              <a:gd name="T11" fmla="*/ 8 h 8"/>
              <a:gd name="T12" fmla="*/ 107 w 267"/>
              <a:gd name="T13" fmla="*/ 8 h 8"/>
              <a:gd name="T14" fmla="*/ 107 w 267"/>
              <a:gd name="T15" fmla="*/ 0 h 8"/>
              <a:gd name="T16" fmla="*/ 160 w 267"/>
              <a:gd name="T17" fmla="*/ 0 h 8"/>
              <a:gd name="T18" fmla="*/ 160 w 267"/>
              <a:gd name="T19" fmla="*/ 8 h 8"/>
              <a:gd name="T20" fmla="*/ 53 w 267"/>
              <a:gd name="T21" fmla="*/ 8 h 8"/>
              <a:gd name="T22" fmla="*/ 0 w 267"/>
              <a:gd name="T23" fmla="*/ 8 h 8"/>
              <a:gd name="T24" fmla="*/ 0 w 267"/>
              <a:gd name="T25" fmla="*/ 0 h 8"/>
              <a:gd name="T26" fmla="*/ 53 w 267"/>
              <a:gd name="T27" fmla="*/ 0 h 8"/>
              <a:gd name="T28" fmla="*/ 53 w 267"/>
              <a:gd name="T29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67" h="8">
                <a:moveTo>
                  <a:pt x="267" y="8"/>
                </a:moveTo>
                <a:lnTo>
                  <a:pt x="213" y="8"/>
                </a:lnTo>
                <a:lnTo>
                  <a:pt x="213" y="0"/>
                </a:lnTo>
                <a:lnTo>
                  <a:pt x="267" y="0"/>
                </a:lnTo>
                <a:lnTo>
                  <a:pt x="267" y="8"/>
                </a:lnTo>
                <a:close/>
                <a:moveTo>
                  <a:pt x="160" y="8"/>
                </a:moveTo>
                <a:lnTo>
                  <a:pt x="107" y="8"/>
                </a:lnTo>
                <a:lnTo>
                  <a:pt x="107" y="0"/>
                </a:lnTo>
                <a:lnTo>
                  <a:pt x="160" y="0"/>
                </a:lnTo>
                <a:lnTo>
                  <a:pt x="160" y="8"/>
                </a:lnTo>
                <a:close/>
                <a:moveTo>
                  <a:pt x="53" y="8"/>
                </a:moveTo>
                <a:lnTo>
                  <a:pt x="0" y="8"/>
                </a:lnTo>
                <a:lnTo>
                  <a:pt x="0" y="0"/>
                </a:lnTo>
                <a:lnTo>
                  <a:pt x="53" y="0"/>
                </a:lnTo>
                <a:lnTo>
                  <a:pt x="53" y="8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Freeform 69"/>
          <p:cNvSpPr>
            <a:spLocks noEditPoints="1"/>
          </p:cNvSpPr>
          <p:nvPr/>
        </p:nvSpPr>
        <p:spPr bwMode="auto">
          <a:xfrm>
            <a:off x="6991351" y="2132013"/>
            <a:ext cx="533400" cy="393700"/>
          </a:xfrm>
          <a:custGeom>
            <a:avLst/>
            <a:gdLst>
              <a:gd name="T0" fmla="*/ 8 w 336"/>
              <a:gd name="T1" fmla="*/ 248 h 248"/>
              <a:gd name="T2" fmla="*/ 0 w 336"/>
              <a:gd name="T3" fmla="*/ 248 h 248"/>
              <a:gd name="T4" fmla="*/ 0 w 336"/>
              <a:gd name="T5" fmla="*/ 205 h 248"/>
              <a:gd name="T6" fmla="*/ 8 w 336"/>
              <a:gd name="T7" fmla="*/ 205 h 248"/>
              <a:gd name="T8" fmla="*/ 8 w 336"/>
              <a:gd name="T9" fmla="*/ 248 h 248"/>
              <a:gd name="T10" fmla="*/ 8 w 336"/>
              <a:gd name="T11" fmla="*/ 152 h 248"/>
              <a:gd name="T12" fmla="*/ 0 w 336"/>
              <a:gd name="T13" fmla="*/ 152 h 248"/>
              <a:gd name="T14" fmla="*/ 0 w 336"/>
              <a:gd name="T15" fmla="*/ 99 h 248"/>
              <a:gd name="T16" fmla="*/ 8 w 336"/>
              <a:gd name="T17" fmla="*/ 99 h 248"/>
              <a:gd name="T18" fmla="*/ 8 w 336"/>
              <a:gd name="T19" fmla="*/ 152 h 248"/>
              <a:gd name="T20" fmla="*/ 8 w 336"/>
              <a:gd name="T21" fmla="*/ 45 h 248"/>
              <a:gd name="T22" fmla="*/ 0 w 336"/>
              <a:gd name="T23" fmla="*/ 45 h 248"/>
              <a:gd name="T24" fmla="*/ 0 w 336"/>
              <a:gd name="T25" fmla="*/ 0 h 248"/>
              <a:gd name="T26" fmla="*/ 16 w 336"/>
              <a:gd name="T27" fmla="*/ 0 h 248"/>
              <a:gd name="T28" fmla="*/ 16 w 336"/>
              <a:gd name="T29" fmla="*/ 8 h 248"/>
              <a:gd name="T30" fmla="*/ 8 w 336"/>
              <a:gd name="T31" fmla="*/ 8 h 248"/>
              <a:gd name="T32" fmla="*/ 8 w 336"/>
              <a:gd name="T33" fmla="*/ 45 h 248"/>
              <a:gd name="T34" fmla="*/ 336 w 336"/>
              <a:gd name="T35" fmla="*/ 8 h 248"/>
              <a:gd name="T36" fmla="*/ 283 w 336"/>
              <a:gd name="T37" fmla="*/ 8 h 248"/>
              <a:gd name="T38" fmla="*/ 283 w 336"/>
              <a:gd name="T39" fmla="*/ 0 h 248"/>
              <a:gd name="T40" fmla="*/ 336 w 336"/>
              <a:gd name="T41" fmla="*/ 0 h 248"/>
              <a:gd name="T42" fmla="*/ 336 w 336"/>
              <a:gd name="T43" fmla="*/ 8 h 248"/>
              <a:gd name="T44" fmla="*/ 230 w 336"/>
              <a:gd name="T45" fmla="*/ 8 h 248"/>
              <a:gd name="T46" fmla="*/ 176 w 336"/>
              <a:gd name="T47" fmla="*/ 8 h 248"/>
              <a:gd name="T48" fmla="*/ 176 w 336"/>
              <a:gd name="T49" fmla="*/ 0 h 248"/>
              <a:gd name="T50" fmla="*/ 230 w 336"/>
              <a:gd name="T51" fmla="*/ 0 h 248"/>
              <a:gd name="T52" fmla="*/ 230 w 336"/>
              <a:gd name="T53" fmla="*/ 8 h 248"/>
              <a:gd name="T54" fmla="*/ 123 w 336"/>
              <a:gd name="T55" fmla="*/ 8 h 248"/>
              <a:gd name="T56" fmla="*/ 69 w 336"/>
              <a:gd name="T57" fmla="*/ 8 h 248"/>
              <a:gd name="T58" fmla="*/ 69 w 336"/>
              <a:gd name="T59" fmla="*/ 0 h 248"/>
              <a:gd name="T60" fmla="*/ 123 w 336"/>
              <a:gd name="T61" fmla="*/ 0 h 248"/>
              <a:gd name="T62" fmla="*/ 123 w 336"/>
              <a:gd name="T63" fmla="*/ 8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36" h="248">
                <a:moveTo>
                  <a:pt x="8" y="248"/>
                </a:moveTo>
                <a:lnTo>
                  <a:pt x="0" y="248"/>
                </a:lnTo>
                <a:lnTo>
                  <a:pt x="0" y="205"/>
                </a:lnTo>
                <a:lnTo>
                  <a:pt x="8" y="205"/>
                </a:lnTo>
                <a:lnTo>
                  <a:pt x="8" y="248"/>
                </a:lnTo>
                <a:close/>
                <a:moveTo>
                  <a:pt x="8" y="152"/>
                </a:moveTo>
                <a:lnTo>
                  <a:pt x="0" y="152"/>
                </a:lnTo>
                <a:lnTo>
                  <a:pt x="0" y="99"/>
                </a:lnTo>
                <a:lnTo>
                  <a:pt x="8" y="99"/>
                </a:lnTo>
                <a:lnTo>
                  <a:pt x="8" y="152"/>
                </a:lnTo>
                <a:close/>
                <a:moveTo>
                  <a:pt x="8" y="45"/>
                </a:moveTo>
                <a:lnTo>
                  <a:pt x="0" y="45"/>
                </a:lnTo>
                <a:lnTo>
                  <a:pt x="0" y="0"/>
                </a:lnTo>
                <a:lnTo>
                  <a:pt x="16" y="0"/>
                </a:lnTo>
                <a:lnTo>
                  <a:pt x="16" y="8"/>
                </a:lnTo>
                <a:lnTo>
                  <a:pt x="8" y="8"/>
                </a:lnTo>
                <a:lnTo>
                  <a:pt x="8" y="45"/>
                </a:lnTo>
                <a:close/>
                <a:moveTo>
                  <a:pt x="336" y="8"/>
                </a:moveTo>
                <a:lnTo>
                  <a:pt x="283" y="8"/>
                </a:lnTo>
                <a:lnTo>
                  <a:pt x="283" y="0"/>
                </a:lnTo>
                <a:lnTo>
                  <a:pt x="336" y="0"/>
                </a:lnTo>
                <a:lnTo>
                  <a:pt x="336" y="8"/>
                </a:lnTo>
                <a:close/>
                <a:moveTo>
                  <a:pt x="230" y="8"/>
                </a:moveTo>
                <a:lnTo>
                  <a:pt x="176" y="8"/>
                </a:lnTo>
                <a:lnTo>
                  <a:pt x="176" y="0"/>
                </a:lnTo>
                <a:lnTo>
                  <a:pt x="230" y="0"/>
                </a:lnTo>
                <a:lnTo>
                  <a:pt x="230" y="8"/>
                </a:lnTo>
                <a:close/>
                <a:moveTo>
                  <a:pt x="123" y="8"/>
                </a:moveTo>
                <a:lnTo>
                  <a:pt x="69" y="8"/>
                </a:lnTo>
                <a:lnTo>
                  <a:pt x="69" y="0"/>
                </a:lnTo>
                <a:lnTo>
                  <a:pt x="123" y="0"/>
                </a:lnTo>
                <a:lnTo>
                  <a:pt x="123" y="8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70"/>
          <p:cNvSpPr>
            <a:spLocks noEditPoints="1"/>
          </p:cNvSpPr>
          <p:nvPr/>
        </p:nvSpPr>
        <p:spPr bwMode="auto">
          <a:xfrm>
            <a:off x="8105776" y="3484563"/>
            <a:ext cx="614363" cy="484188"/>
          </a:xfrm>
          <a:custGeom>
            <a:avLst/>
            <a:gdLst>
              <a:gd name="T0" fmla="*/ 235 w 387"/>
              <a:gd name="T1" fmla="*/ 305 h 305"/>
              <a:gd name="T2" fmla="*/ 203 w 387"/>
              <a:gd name="T3" fmla="*/ 305 h 305"/>
              <a:gd name="T4" fmla="*/ 203 w 387"/>
              <a:gd name="T5" fmla="*/ 297 h 305"/>
              <a:gd name="T6" fmla="*/ 227 w 387"/>
              <a:gd name="T7" fmla="*/ 297 h 305"/>
              <a:gd name="T8" fmla="*/ 227 w 387"/>
              <a:gd name="T9" fmla="*/ 275 h 305"/>
              <a:gd name="T10" fmla="*/ 235 w 387"/>
              <a:gd name="T11" fmla="*/ 275 h 305"/>
              <a:gd name="T12" fmla="*/ 235 w 387"/>
              <a:gd name="T13" fmla="*/ 305 h 305"/>
              <a:gd name="T14" fmla="*/ 150 w 387"/>
              <a:gd name="T15" fmla="*/ 305 h 305"/>
              <a:gd name="T16" fmla="*/ 96 w 387"/>
              <a:gd name="T17" fmla="*/ 305 h 305"/>
              <a:gd name="T18" fmla="*/ 96 w 387"/>
              <a:gd name="T19" fmla="*/ 297 h 305"/>
              <a:gd name="T20" fmla="*/ 150 w 387"/>
              <a:gd name="T21" fmla="*/ 297 h 305"/>
              <a:gd name="T22" fmla="*/ 150 w 387"/>
              <a:gd name="T23" fmla="*/ 305 h 305"/>
              <a:gd name="T24" fmla="*/ 43 w 387"/>
              <a:gd name="T25" fmla="*/ 305 h 305"/>
              <a:gd name="T26" fmla="*/ 0 w 387"/>
              <a:gd name="T27" fmla="*/ 305 h 305"/>
              <a:gd name="T28" fmla="*/ 0 w 387"/>
              <a:gd name="T29" fmla="*/ 297 h 305"/>
              <a:gd name="T30" fmla="*/ 43 w 387"/>
              <a:gd name="T31" fmla="*/ 297 h 305"/>
              <a:gd name="T32" fmla="*/ 43 w 387"/>
              <a:gd name="T33" fmla="*/ 305 h 305"/>
              <a:gd name="T34" fmla="*/ 235 w 387"/>
              <a:gd name="T35" fmla="*/ 222 h 305"/>
              <a:gd name="T36" fmla="*/ 227 w 387"/>
              <a:gd name="T37" fmla="*/ 222 h 305"/>
              <a:gd name="T38" fmla="*/ 227 w 387"/>
              <a:gd name="T39" fmla="*/ 169 h 305"/>
              <a:gd name="T40" fmla="*/ 235 w 387"/>
              <a:gd name="T41" fmla="*/ 169 h 305"/>
              <a:gd name="T42" fmla="*/ 235 w 387"/>
              <a:gd name="T43" fmla="*/ 222 h 305"/>
              <a:gd name="T44" fmla="*/ 235 w 387"/>
              <a:gd name="T45" fmla="*/ 115 h 305"/>
              <a:gd name="T46" fmla="*/ 227 w 387"/>
              <a:gd name="T47" fmla="*/ 115 h 305"/>
              <a:gd name="T48" fmla="*/ 227 w 387"/>
              <a:gd name="T49" fmla="*/ 62 h 305"/>
              <a:gd name="T50" fmla="*/ 235 w 387"/>
              <a:gd name="T51" fmla="*/ 62 h 305"/>
              <a:gd name="T52" fmla="*/ 235 w 387"/>
              <a:gd name="T53" fmla="*/ 115 h 305"/>
              <a:gd name="T54" fmla="*/ 235 w 387"/>
              <a:gd name="T55" fmla="*/ 8 h 305"/>
              <a:gd name="T56" fmla="*/ 227 w 387"/>
              <a:gd name="T57" fmla="*/ 8 h 305"/>
              <a:gd name="T58" fmla="*/ 227 w 387"/>
              <a:gd name="T59" fmla="*/ 0 h 305"/>
              <a:gd name="T60" fmla="*/ 281 w 387"/>
              <a:gd name="T61" fmla="*/ 0 h 305"/>
              <a:gd name="T62" fmla="*/ 281 w 387"/>
              <a:gd name="T63" fmla="*/ 8 h 305"/>
              <a:gd name="T64" fmla="*/ 235 w 387"/>
              <a:gd name="T65" fmla="*/ 8 h 305"/>
              <a:gd name="T66" fmla="*/ 387 w 387"/>
              <a:gd name="T67" fmla="*/ 8 h 305"/>
              <a:gd name="T68" fmla="*/ 334 w 387"/>
              <a:gd name="T69" fmla="*/ 8 h 305"/>
              <a:gd name="T70" fmla="*/ 334 w 387"/>
              <a:gd name="T71" fmla="*/ 0 h 305"/>
              <a:gd name="T72" fmla="*/ 387 w 387"/>
              <a:gd name="T73" fmla="*/ 0 h 305"/>
              <a:gd name="T74" fmla="*/ 387 w 387"/>
              <a:gd name="T75" fmla="*/ 8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87" h="305">
                <a:moveTo>
                  <a:pt x="235" y="305"/>
                </a:moveTo>
                <a:lnTo>
                  <a:pt x="203" y="305"/>
                </a:lnTo>
                <a:lnTo>
                  <a:pt x="203" y="297"/>
                </a:lnTo>
                <a:lnTo>
                  <a:pt x="227" y="297"/>
                </a:lnTo>
                <a:lnTo>
                  <a:pt x="227" y="275"/>
                </a:lnTo>
                <a:lnTo>
                  <a:pt x="235" y="275"/>
                </a:lnTo>
                <a:lnTo>
                  <a:pt x="235" y="305"/>
                </a:lnTo>
                <a:close/>
                <a:moveTo>
                  <a:pt x="150" y="305"/>
                </a:moveTo>
                <a:lnTo>
                  <a:pt x="96" y="305"/>
                </a:lnTo>
                <a:lnTo>
                  <a:pt x="96" y="297"/>
                </a:lnTo>
                <a:lnTo>
                  <a:pt x="150" y="297"/>
                </a:lnTo>
                <a:lnTo>
                  <a:pt x="150" y="305"/>
                </a:lnTo>
                <a:close/>
                <a:moveTo>
                  <a:pt x="43" y="305"/>
                </a:moveTo>
                <a:lnTo>
                  <a:pt x="0" y="305"/>
                </a:lnTo>
                <a:lnTo>
                  <a:pt x="0" y="297"/>
                </a:lnTo>
                <a:lnTo>
                  <a:pt x="43" y="297"/>
                </a:lnTo>
                <a:lnTo>
                  <a:pt x="43" y="305"/>
                </a:lnTo>
                <a:close/>
                <a:moveTo>
                  <a:pt x="235" y="222"/>
                </a:moveTo>
                <a:lnTo>
                  <a:pt x="227" y="222"/>
                </a:lnTo>
                <a:lnTo>
                  <a:pt x="227" y="169"/>
                </a:lnTo>
                <a:lnTo>
                  <a:pt x="235" y="169"/>
                </a:lnTo>
                <a:lnTo>
                  <a:pt x="235" y="222"/>
                </a:lnTo>
                <a:close/>
                <a:moveTo>
                  <a:pt x="235" y="115"/>
                </a:moveTo>
                <a:lnTo>
                  <a:pt x="227" y="115"/>
                </a:lnTo>
                <a:lnTo>
                  <a:pt x="227" y="62"/>
                </a:lnTo>
                <a:lnTo>
                  <a:pt x="235" y="62"/>
                </a:lnTo>
                <a:lnTo>
                  <a:pt x="235" y="115"/>
                </a:lnTo>
                <a:close/>
                <a:moveTo>
                  <a:pt x="235" y="8"/>
                </a:moveTo>
                <a:lnTo>
                  <a:pt x="227" y="8"/>
                </a:lnTo>
                <a:lnTo>
                  <a:pt x="227" y="0"/>
                </a:lnTo>
                <a:lnTo>
                  <a:pt x="281" y="0"/>
                </a:lnTo>
                <a:lnTo>
                  <a:pt x="281" y="8"/>
                </a:lnTo>
                <a:lnTo>
                  <a:pt x="235" y="8"/>
                </a:lnTo>
                <a:close/>
                <a:moveTo>
                  <a:pt x="387" y="8"/>
                </a:moveTo>
                <a:lnTo>
                  <a:pt x="334" y="8"/>
                </a:lnTo>
                <a:lnTo>
                  <a:pt x="334" y="0"/>
                </a:lnTo>
                <a:lnTo>
                  <a:pt x="387" y="0"/>
                </a:lnTo>
                <a:lnTo>
                  <a:pt x="387" y="8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878793" y="3017330"/>
            <a:ext cx="2909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547759" y="2586137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9062616" y="3604921"/>
            <a:ext cx="2894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9133142" y="3228976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821534" y="4784681"/>
            <a:ext cx="2909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840130" y="4335392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7524751" y="2294630"/>
            <a:ext cx="2894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7877273" y="1911013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5"/>
          <p:cNvSpPr/>
          <p:nvPr/>
        </p:nvSpPr>
        <p:spPr bwMode="auto">
          <a:xfrm>
            <a:off x="4162301" y="1028414"/>
            <a:ext cx="3951213" cy="4670102"/>
          </a:xfrm>
          <a:custGeom>
            <a:avLst/>
            <a:gdLst>
              <a:gd name="T0" fmla="*/ 410 w 430"/>
              <a:gd name="T1" fmla="*/ 99 h 386"/>
              <a:gd name="T2" fmla="*/ 376 w 430"/>
              <a:gd name="T3" fmla="*/ 37 h 386"/>
              <a:gd name="T4" fmla="*/ 340 w 430"/>
              <a:gd name="T5" fmla="*/ 22 h 386"/>
              <a:gd name="T6" fmla="*/ 113 w 430"/>
              <a:gd name="T7" fmla="*/ 16 h 386"/>
              <a:gd name="T8" fmla="*/ 69 w 430"/>
              <a:gd name="T9" fmla="*/ 30 h 386"/>
              <a:gd name="T10" fmla="*/ 9 w 430"/>
              <a:gd name="T11" fmla="*/ 113 h 386"/>
              <a:gd name="T12" fmla="*/ 0 w 430"/>
              <a:gd name="T13" fmla="*/ 217 h 386"/>
              <a:gd name="T14" fmla="*/ 2 w 430"/>
              <a:gd name="T15" fmla="*/ 301 h 386"/>
              <a:gd name="T16" fmla="*/ 39 w 430"/>
              <a:gd name="T17" fmla="*/ 376 h 386"/>
              <a:gd name="T18" fmla="*/ 75 w 430"/>
              <a:gd name="T19" fmla="*/ 382 h 386"/>
              <a:gd name="T20" fmla="*/ 351 w 430"/>
              <a:gd name="T21" fmla="*/ 386 h 386"/>
              <a:gd name="T22" fmla="*/ 395 w 430"/>
              <a:gd name="T23" fmla="*/ 375 h 386"/>
              <a:gd name="T24" fmla="*/ 412 w 430"/>
              <a:gd name="T25" fmla="*/ 340 h 386"/>
              <a:gd name="T26" fmla="*/ 410 w 430"/>
              <a:gd name="T27" fmla="*/ 99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0" h="386">
                <a:moveTo>
                  <a:pt x="410" y="99"/>
                </a:moveTo>
                <a:cubicBezTo>
                  <a:pt x="404" y="76"/>
                  <a:pt x="395" y="51"/>
                  <a:pt x="376" y="37"/>
                </a:cubicBezTo>
                <a:cubicBezTo>
                  <a:pt x="366" y="29"/>
                  <a:pt x="353" y="25"/>
                  <a:pt x="340" y="22"/>
                </a:cubicBezTo>
                <a:cubicBezTo>
                  <a:pt x="266" y="2"/>
                  <a:pt x="188" y="0"/>
                  <a:pt x="113" y="16"/>
                </a:cubicBezTo>
                <a:cubicBezTo>
                  <a:pt x="98" y="19"/>
                  <a:pt x="83" y="23"/>
                  <a:pt x="69" y="30"/>
                </a:cubicBezTo>
                <a:cubicBezTo>
                  <a:pt x="39" y="46"/>
                  <a:pt x="19" y="79"/>
                  <a:pt x="9" y="113"/>
                </a:cubicBezTo>
                <a:cubicBezTo>
                  <a:pt x="0" y="146"/>
                  <a:pt x="0" y="182"/>
                  <a:pt x="0" y="217"/>
                </a:cubicBezTo>
                <a:cubicBezTo>
                  <a:pt x="0" y="245"/>
                  <a:pt x="0" y="273"/>
                  <a:pt x="2" y="301"/>
                </a:cubicBezTo>
                <a:cubicBezTo>
                  <a:pt x="5" y="330"/>
                  <a:pt x="13" y="364"/>
                  <a:pt x="39" y="376"/>
                </a:cubicBezTo>
                <a:cubicBezTo>
                  <a:pt x="51" y="381"/>
                  <a:pt x="63" y="382"/>
                  <a:pt x="75" y="382"/>
                </a:cubicBezTo>
                <a:cubicBezTo>
                  <a:pt x="167" y="384"/>
                  <a:pt x="259" y="385"/>
                  <a:pt x="351" y="386"/>
                </a:cubicBezTo>
                <a:cubicBezTo>
                  <a:pt x="367" y="386"/>
                  <a:pt x="383" y="385"/>
                  <a:pt x="395" y="375"/>
                </a:cubicBezTo>
                <a:cubicBezTo>
                  <a:pt x="405" y="367"/>
                  <a:pt x="409" y="353"/>
                  <a:pt x="412" y="340"/>
                </a:cubicBezTo>
                <a:cubicBezTo>
                  <a:pt x="430" y="261"/>
                  <a:pt x="429" y="178"/>
                  <a:pt x="410" y="99"/>
                </a:cubicBezTo>
                <a:close/>
              </a:path>
            </a:pathLst>
          </a:custGeom>
          <a:solidFill>
            <a:srgbClr val="3D3D3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MH_Entry_1"/>
          <p:cNvSpPr/>
          <p:nvPr>
            <p:custDataLst>
              <p:tags r:id="rId1"/>
            </p:custDataLst>
          </p:nvPr>
        </p:nvSpPr>
        <p:spPr>
          <a:xfrm>
            <a:off x="4094208" y="4042538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61" name="直接连接符 60"/>
          <p:cNvCxnSpPr/>
          <p:nvPr/>
        </p:nvCxnSpPr>
        <p:spPr>
          <a:xfrm>
            <a:off x="4555132" y="4558283"/>
            <a:ext cx="3044276" cy="0"/>
          </a:xfrm>
          <a:prstGeom prst="line">
            <a:avLst/>
          </a:prstGeom>
          <a:ln>
            <a:solidFill>
              <a:srgbClr val="FEC6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矩形 61"/>
          <p:cNvSpPr/>
          <p:nvPr/>
        </p:nvSpPr>
        <p:spPr>
          <a:xfrm>
            <a:off x="4449614" y="4579709"/>
            <a:ext cx="3326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195921" y="769387"/>
            <a:ext cx="3403487" cy="3252468"/>
            <a:chOff x="1373188" y="-1385888"/>
            <a:chExt cx="1466850" cy="1401763"/>
          </a:xfrm>
        </p:grpSpPr>
        <p:sp>
          <p:nvSpPr>
            <p:cNvPr id="5" name="Freeform 333"/>
            <p:cNvSpPr>
              <a:spLocks noEditPoints="1"/>
            </p:cNvSpPr>
            <p:nvPr/>
          </p:nvSpPr>
          <p:spPr bwMode="auto">
            <a:xfrm>
              <a:off x="2425700" y="-1254125"/>
              <a:ext cx="222250" cy="419100"/>
            </a:xfrm>
            <a:custGeom>
              <a:avLst/>
              <a:gdLst>
                <a:gd name="T0" fmla="*/ 49 w 79"/>
                <a:gd name="T1" fmla="*/ 7 h 149"/>
                <a:gd name="T2" fmla="*/ 43 w 79"/>
                <a:gd name="T3" fmla="*/ 40 h 149"/>
                <a:gd name="T4" fmla="*/ 38 w 79"/>
                <a:gd name="T5" fmla="*/ 66 h 149"/>
                <a:gd name="T6" fmla="*/ 21 w 79"/>
                <a:gd name="T7" fmla="*/ 105 h 149"/>
                <a:gd name="T8" fmla="*/ 13 w 79"/>
                <a:gd name="T9" fmla="*/ 123 h 149"/>
                <a:gd name="T10" fmla="*/ 6 w 79"/>
                <a:gd name="T11" fmla="*/ 135 h 149"/>
                <a:gd name="T12" fmla="*/ 1 w 79"/>
                <a:gd name="T13" fmla="*/ 140 h 149"/>
                <a:gd name="T14" fmla="*/ 1 w 79"/>
                <a:gd name="T15" fmla="*/ 142 h 149"/>
                <a:gd name="T16" fmla="*/ 2 w 79"/>
                <a:gd name="T17" fmla="*/ 141 h 149"/>
                <a:gd name="T18" fmla="*/ 8 w 79"/>
                <a:gd name="T19" fmla="*/ 149 h 149"/>
                <a:gd name="T20" fmla="*/ 8 w 79"/>
                <a:gd name="T21" fmla="*/ 149 h 149"/>
                <a:gd name="T22" fmla="*/ 8 w 79"/>
                <a:gd name="T23" fmla="*/ 149 h 149"/>
                <a:gd name="T24" fmla="*/ 8 w 79"/>
                <a:gd name="T25" fmla="*/ 149 h 149"/>
                <a:gd name="T26" fmla="*/ 35 w 79"/>
                <a:gd name="T27" fmla="*/ 114 h 149"/>
                <a:gd name="T28" fmla="*/ 60 w 79"/>
                <a:gd name="T29" fmla="*/ 59 h 149"/>
                <a:gd name="T30" fmla="*/ 68 w 79"/>
                <a:gd name="T31" fmla="*/ 6 h 149"/>
                <a:gd name="T32" fmla="*/ 49 w 79"/>
                <a:gd name="T33" fmla="*/ 7 h 149"/>
                <a:gd name="T34" fmla="*/ 9 w 79"/>
                <a:gd name="T35" fmla="*/ 149 h 149"/>
                <a:gd name="T36" fmla="*/ 9 w 79"/>
                <a:gd name="T37" fmla="*/ 149 h 149"/>
                <a:gd name="T38" fmla="*/ 9 w 79"/>
                <a:gd name="T39" fmla="*/ 149 h 149"/>
                <a:gd name="T40" fmla="*/ 9 w 79"/>
                <a:gd name="T41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49">
                  <a:moveTo>
                    <a:pt x="49" y="7"/>
                  </a:moveTo>
                  <a:cubicBezTo>
                    <a:pt x="43" y="15"/>
                    <a:pt x="44" y="31"/>
                    <a:pt x="43" y="40"/>
                  </a:cubicBezTo>
                  <a:cubicBezTo>
                    <a:pt x="41" y="49"/>
                    <a:pt x="41" y="57"/>
                    <a:pt x="38" y="66"/>
                  </a:cubicBezTo>
                  <a:cubicBezTo>
                    <a:pt x="33" y="79"/>
                    <a:pt x="27" y="92"/>
                    <a:pt x="21" y="105"/>
                  </a:cubicBezTo>
                  <a:cubicBezTo>
                    <a:pt x="19" y="109"/>
                    <a:pt x="16" y="116"/>
                    <a:pt x="13" y="123"/>
                  </a:cubicBezTo>
                  <a:cubicBezTo>
                    <a:pt x="10" y="128"/>
                    <a:pt x="8" y="132"/>
                    <a:pt x="6" y="135"/>
                  </a:cubicBezTo>
                  <a:cubicBezTo>
                    <a:pt x="4" y="137"/>
                    <a:pt x="3" y="139"/>
                    <a:pt x="1" y="140"/>
                  </a:cubicBezTo>
                  <a:cubicBezTo>
                    <a:pt x="0" y="141"/>
                    <a:pt x="0" y="142"/>
                    <a:pt x="1" y="142"/>
                  </a:cubicBezTo>
                  <a:cubicBezTo>
                    <a:pt x="1" y="142"/>
                    <a:pt x="1" y="141"/>
                    <a:pt x="2" y="141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20" y="143"/>
                    <a:pt x="29" y="125"/>
                    <a:pt x="35" y="114"/>
                  </a:cubicBezTo>
                  <a:cubicBezTo>
                    <a:pt x="45" y="97"/>
                    <a:pt x="53" y="78"/>
                    <a:pt x="60" y="59"/>
                  </a:cubicBezTo>
                  <a:cubicBezTo>
                    <a:pt x="65" y="46"/>
                    <a:pt x="79" y="19"/>
                    <a:pt x="68" y="6"/>
                  </a:cubicBezTo>
                  <a:cubicBezTo>
                    <a:pt x="62" y="0"/>
                    <a:pt x="54" y="0"/>
                    <a:pt x="49" y="7"/>
                  </a:cubicBezTo>
                  <a:close/>
                  <a:moveTo>
                    <a:pt x="9" y="149"/>
                  </a:moveTo>
                  <a:cubicBezTo>
                    <a:pt x="9" y="149"/>
                    <a:pt x="9" y="149"/>
                    <a:pt x="9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9" y="149"/>
                    <a:pt x="9" y="149"/>
                    <a:pt x="9" y="149"/>
                  </a:cubicBezTo>
                  <a:close/>
                </a:path>
              </a:pathLst>
            </a:custGeom>
            <a:solidFill>
              <a:srgbClr val="E53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334"/>
            <p:cNvSpPr>
              <a:spLocks noEditPoints="1"/>
            </p:cNvSpPr>
            <p:nvPr/>
          </p:nvSpPr>
          <p:spPr bwMode="auto">
            <a:xfrm>
              <a:off x="1446213" y="-417513"/>
              <a:ext cx="444500" cy="130175"/>
            </a:xfrm>
            <a:custGeom>
              <a:avLst/>
              <a:gdLst>
                <a:gd name="T0" fmla="*/ 4 w 158"/>
                <a:gd name="T1" fmla="*/ 32 h 46"/>
                <a:gd name="T2" fmla="*/ 57 w 158"/>
                <a:gd name="T3" fmla="*/ 38 h 46"/>
                <a:gd name="T4" fmla="*/ 117 w 158"/>
                <a:gd name="T5" fmla="*/ 28 h 46"/>
                <a:gd name="T6" fmla="*/ 158 w 158"/>
                <a:gd name="T7" fmla="*/ 11 h 46"/>
                <a:gd name="T8" fmla="*/ 157 w 158"/>
                <a:gd name="T9" fmla="*/ 10 h 46"/>
                <a:gd name="T10" fmla="*/ 157 w 158"/>
                <a:gd name="T11" fmla="*/ 10 h 46"/>
                <a:gd name="T12" fmla="*/ 157 w 158"/>
                <a:gd name="T13" fmla="*/ 10 h 46"/>
                <a:gd name="T14" fmla="*/ 152 w 158"/>
                <a:gd name="T15" fmla="*/ 2 h 46"/>
                <a:gd name="T16" fmla="*/ 152 w 158"/>
                <a:gd name="T17" fmla="*/ 2 h 46"/>
                <a:gd name="T18" fmla="*/ 151 w 158"/>
                <a:gd name="T19" fmla="*/ 1 h 46"/>
                <a:gd name="T20" fmla="*/ 145 w 158"/>
                <a:gd name="T21" fmla="*/ 5 h 46"/>
                <a:gd name="T22" fmla="*/ 131 w 158"/>
                <a:gd name="T23" fmla="*/ 9 h 46"/>
                <a:gd name="T24" fmla="*/ 112 w 158"/>
                <a:gd name="T25" fmla="*/ 11 h 46"/>
                <a:gd name="T26" fmla="*/ 69 w 158"/>
                <a:gd name="T27" fmla="*/ 18 h 46"/>
                <a:gd name="T28" fmla="*/ 44 w 158"/>
                <a:gd name="T29" fmla="*/ 16 h 46"/>
                <a:gd name="T30" fmla="*/ 9 w 158"/>
                <a:gd name="T31" fmla="*/ 14 h 46"/>
                <a:gd name="T32" fmla="*/ 4 w 158"/>
                <a:gd name="T33" fmla="*/ 32 h 46"/>
                <a:gd name="T34" fmla="*/ 157 w 158"/>
                <a:gd name="T35" fmla="*/ 11 h 46"/>
                <a:gd name="T36" fmla="*/ 157 w 158"/>
                <a:gd name="T37" fmla="*/ 11 h 46"/>
                <a:gd name="T38" fmla="*/ 157 w 158"/>
                <a:gd name="T39" fmla="*/ 11 h 46"/>
                <a:gd name="T40" fmla="*/ 157 w 158"/>
                <a:gd name="T41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8" h="46">
                  <a:moveTo>
                    <a:pt x="4" y="32"/>
                  </a:moveTo>
                  <a:cubicBezTo>
                    <a:pt x="14" y="46"/>
                    <a:pt x="44" y="39"/>
                    <a:pt x="57" y="38"/>
                  </a:cubicBezTo>
                  <a:cubicBezTo>
                    <a:pt x="78" y="36"/>
                    <a:pt x="98" y="33"/>
                    <a:pt x="117" y="28"/>
                  </a:cubicBezTo>
                  <a:cubicBezTo>
                    <a:pt x="129" y="25"/>
                    <a:pt x="148" y="21"/>
                    <a:pt x="158" y="11"/>
                  </a:cubicBezTo>
                  <a:cubicBezTo>
                    <a:pt x="158" y="11"/>
                    <a:pt x="158" y="10"/>
                    <a:pt x="157" y="10"/>
                  </a:cubicBezTo>
                  <a:cubicBezTo>
                    <a:pt x="157" y="10"/>
                    <a:pt x="157" y="10"/>
                    <a:pt x="157" y="10"/>
                  </a:cubicBezTo>
                  <a:cubicBezTo>
                    <a:pt x="157" y="10"/>
                    <a:pt x="157" y="10"/>
                    <a:pt x="157" y="10"/>
                  </a:cubicBezTo>
                  <a:cubicBezTo>
                    <a:pt x="152" y="2"/>
                    <a:pt x="152" y="2"/>
                    <a:pt x="152" y="2"/>
                  </a:cubicBezTo>
                  <a:cubicBezTo>
                    <a:pt x="152" y="2"/>
                    <a:pt x="152" y="2"/>
                    <a:pt x="152" y="2"/>
                  </a:cubicBezTo>
                  <a:cubicBezTo>
                    <a:pt x="153" y="1"/>
                    <a:pt x="152" y="0"/>
                    <a:pt x="151" y="1"/>
                  </a:cubicBezTo>
                  <a:cubicBezTo>
                    <a:pt x="149" y="3"/>
                    <a:pt x="147" y="4"/>
                    <a:pt x="145" y="5"/>
                  </a:cubicBezTo>
                  <a:cubicBezTo>
                    <a:pt x="141" y="6"/>
                    <a:pt x="136" y="7"/>
                    <a:pt x="131" y="9"/>
                  </a:cubicBezTo>
                  <a:cubicBezTo>
                    <a:pt x="124" y="10"/>
                    <a:pt x="116" y="11"/>
                    <a:pt x="112" y="11"/>
                  </a:cubicBezTo>
                  <a:cubicBezTo>
                    <a:pt x="98" y="14"/>
                    <a:pt x="83" y="17"/>
                    <a:pt x="69" y="18"/>
                  </a:cubicBezTo>
                  <a:cubicBezTo>
                    <a:pt x="61" y="19"/>
                    <a:pt x="52" y="17"/>
                    <a:pt x="44" y="16"/>
                  </a:cubicBezTo>
                  <a:cubicBezTo>
                    <a:pt x="34" y="15"/>
                    <a:pt x="18" y="11"/>
                    <a:pt x="9" y="14"/>
                  </a:cubicBezTo>
                  <a:cubicBezTo>
                    <a:pt x="2" y="17"/>
                    <a:pt x="0" y="25"/>
                    <a:pt x="4" y="32"/>
                  </a:cubicBezTo>
                  <a:close/>
                  <a:moveTo>
                    <a:pt x="157" y="11"/>
                  </a:move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lose/>
                </a:path>
              </a:pathLst>
            </a:custGeom>
            <a:solidFill>
              <a:srgbClr val="E53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335"/>
            <p:cNvSpPr>
              <a:spLocks noEditPoints="1"/>
            </p:cNvSpPr>
            <p:nvPr/>
          </p:nvSpPr>
          <p:spPr bwMode="auto">
            <a:xfrm>
              <a:off x="1595438" y="-1220788"/>
              <a:ext cx="1200150" cy="1225550"/>
            </a:xfrm>
            <a:custGeom>
              <a:avLst/>
              <a:gdLst>
                <a:gd name="T0" fmla="*/ 378 w 426"/>
                <a:gd name="T1" fmla="*/ 171 h 435"/>
                <a:gd name="T2" fmla="*/ 393 w 426"/>
                <a:gd name="T3" fmla="*/ 149 h 435"/>
                <a:gd name="T4" fmla="*/ 377 w 426"/>
                <a:gd name="T5" fmla="*/ 121 h 435"/>
                <a:gd name="T6" fmla="*/ 345 w 426"/>
                <a:gd name="T7" fmla="*/ 119 h 435"/>
                <a:gd name="T8" fmla="*/ 352 w 426"/>
                <a:gd name="T9" fmla="*/ 53 h 435"/>
                <a:gd name="T10" fmla="*/ 314 w 426"/>
                <a:gd name="T11" fmla="*/ 83 h 435"/>
                <a:gd name="T12" fmla="*/ 318 w 426"/>
                <a:gd name="T13" fmla="*/ 56 h 435"/>
                <a:gd name="T14" fmla="*/ 289 w 426"/>
                <a:gd name="T15" fmla="*/ 43 h 435"/>
                <a:gd name="T16" fmla="*/ 261 w 426"/>
                <a:gd name="T17" fmla="*/ 57 h 435"/>
                <a:gd name="T18" fmla="*/ 228 w 426"/>
                <a:gd name="T19" fmla="*/ 3 h 435"/>
                <a:gd name="T20" fmla="*/ 214 w 426"/>
                <a:gd name="T21" fmla="*/ 46 h 435"/>
                <a:gd name="T22" fmla="*/ 194 w 426"/>
                <a:gd name="T23" fmla="*/ 56 h 435"/>
                <a:gd name="T24" fmla="*/ 166 w 426"/>
                <a:gd name="T25" fmla="*/ 53 h 435"/>
                <a:gd name="T26" fmla="*/ 101 w 426"/>
                <a:gd name="T27" fmla="*/ 32 h 435"/>
                <a:gd name="T28" fmla="*/ 118 w 426"/>
                <a:gd name="T29" fmla="*/ 75 h 435"/>
                <a:gd name="T30" fmla="*/ 95 w 426"/>
                <a:gd name="T31" fmla="*/ 67 h 435"/>
                <a:gd name="T32" fmla="*/ 77 w 426"/>
                <a:gd name="T33" fmla="*/ 86 h 435"/>
                <a:gd name="T34" fmla="*/ 87 w 426"/>
                <a:gd name="T35" fmla="*/ 116 h 435"/>
                <a:gd name="T36" fmla="*/ 16 w 426"/>
                <a:gd name="T37" fmla="*/ 127 h 435"/>
                <a:gd name="T38" fmla="*/ 55 w 426"/>
                <a:gd name="T39" fmla="*/ 153 h 435"/>
                <a:gd name="T40" fmla="*/ 31 w 426"/>
                <a:gd name="T41" fmla="*/ 159 h 435"/>
                <a:gd name="T42" fmla="*/ 26 w 426"/>
                <a:gd name="T43" fmla="*/ 192 h 435"/>
                <a:gd name="T44" fmla="*/ 53 w 426"/>
                <a:gd name="T45" fmla="*/ 215 h 435"/>
                <a:gd name="T46" fmla="*/ 1 w 426"/>
                <a:gd name="T47" fmla="*/ 262 h 435"/>
                <a:gd name="T48" fmla="*/ 49 w 426"/>
                <a:gd name="T49" fmla="*/ 260 h 435"/>
                <a:gd name="T50" fmla="*/ 33 w 426"/>
                <a:gd name="T51" fmla="*/ 283 h 435"/>
                <a:gd name="T52" fmla="*/ 49 w 426"/>
                <a:gd name="T53" fmla="*/ 311 h 435"/>
                <a:gd name="T54" fmla="*/ 82 w 426"/>
                <a:gd name="T55" fmla="*/ 312 h 435"/>
                <a:gd name="T56" fmla="*/ 68 w 426"/>
                <a:gd name="T57" fmla="*/ 378 h 435"/>
                <a:gd name="T58" fmla="*/ 105 w 426"/>
                <a:gd name="T59" fmla="*/ 350 h 435"/>
                <a:gd name="T60" fmla="*/ 106 w 426"/>
                <a:gd name="T61" fmla="*/ 377 h 435"/>
                <a:gd name="T62" fmla="*/ 136 w 426"/>
                <a:gd name="T63" fmla="*/ 390 h 435"/>
                <a:gd name="T64" fmla="*/ 165 w 426"/>
                <a:gd name="T65" fmla="*/ 385 h 435"/>
                <a:gd name="T66" fmla="*/ 200 w 426"/>
                <a:gd name="T67" fmla="*/ 396 h 435"/>
                <a:gd name="T68" fmla="*/ 211 w 426"/>
                <a:gd name="T69" fmla="*/ 390 h 435"/>
                <a:gd name="T70" fmla="*/ 231 w 426"/>
                <a:gd name="T71" fmla="*/ 379 h 435"/>
                <a:gd name="T72" fmla="*/ 259 w 426"/>
                <a:gd name="T73" fmla="*/ 382 h 435"/>
                <a:gd name="T74" fmla="*/ 264 w 426"/>
                <a:gd name="T75" fmla="*/ 372 h 435"/>
                <a:gd name="T76" fmla="*/ 324 w 426"/>
                <a:gd name="T77" fmla="*/ 405 h 435"/>
                <a:gd name="T78" fmla="*/ 307 w 426"/>
                <a:gd name="T79" fmla="*/ 360 h 435"/>
                <a:gd name="T80" fmla="*/ 330 w 426"/>
                <a:gd name="T81" fmla="*/ 370 h 435"/>
                <a:gd name="T82" fmla="*/ 353 w 426"/>
                <a:gd name="T83" fmla="*/ 346 h 435"/>
                <a:gd name="T84" fmla="*/ 343 w 426"/>
                <a:gd name="T85" fmla="*/ 316 h 435"/>
                <a:gd name="T86" fmla="*/ 360 w 426"/>
                <a:gd name="T87" fmla="*/ 315 h 435"/>
                <a:gd name="T88" fmla="*/ 380 w 426"/>
                <a:gd name="T89" fmla="*/ 284 h 435"/>
                <a:gd name="T90" fmla="*/ 376 w 426"/>
                <a:gd name="T91" fmla="*/ 272 h 435"/>
                <a:gd name="T92" fmla="*/ 373 w 426"/>
                <a:gd name="T93" fmla="*/ 250 h 435"/>
                <a:gd name="T94" fmla="*/ 385 w 426"/>
                <a:gd name="T95" fmla="*/ 224 h 435"/>
                <a:gd name="T96" fmla="*/ 389 w 426"/>
                <a:gd name="T97" fmla="*/ 210 h 435"/>
                <a:gd name="T98" fmla="*/ 280 w 426"/>
                <a:gd name="T99" fmla="*/ 269 h 435"/>
                <a:gd name="T100" fmla="*/ 236 w 426"/>
                <a:gd name="T101" fmla="*/ 299 h 435"/>
                <a:gd name="T102" fmla="*/ 170 w 426"/>
                <a:gd name="T103" fmla="*/ 300 h 435"/>
                <a:gd name="T104" fmla="*/ 129 w 426"/>
                <a:gd name="T105" fmla="*/ 258 h 435"/>
                <a:gd name="T106" fmla="*/ 149 w 426"/>
                <a:gd name="T107" fmla="*/ 165 h 435"/>
                <a:gd name="T108" fmla="*/ 190 w 426"/>
                <a:gd name="T109" fmla="*/ 136 h 435"/>
                <a:gd name="T110" fmla="*/ 256 w 426"/>
                <a:gd name="T111" fmla="*/ 134 h 435"/>
                <a:gd name="T112" fmla="*/ 297 w 426"/>
                <a:gd name="T113" fmla="*/ 175 h 435"/>
                <a:gd name="T114" fmla="*/ 280 w 426"/>
                <a:gd name="T115" fmla="*/ 26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26" h="435">
                  <a:moveTo>
                    <a:pt x="422" y="166"/>
                  </a:moveTo>
                  <a:cubicBezTo>
                    <a:pt x="411" y="172"/>
                    <a:pt x="399" y="174"/>
                    <a:pt x="386" y="173"/>
                  </a:cubicBezTo>
                  <a:cubicBezTo>
                    <a:pt x="384" y="173"/>
                    <a:pt x="380" y="173"/>
                    <a:pt x="378" y="171"/>
                  </a:cubicBezTo>
                  <a:cubicBezTo>
                    <a:pt x="373" y="169"/>
                    <a:pt x="374" y="168"/>
                    <a:pt x="378" y="165"/>
                  </a:cubicBezTo>
                  <a:cubicBezTo>
                    <a:pt x="383" y="160"/>
                    <a:pt x="388" y="156"/>
                    <a:pt x="394" y="153"/>
                  </a:cubicBezTo>
                  <a:cubicBezTo>
                    <a:pt x="396" y="152"/>
                    <a:pt x="396" y="149"/>
                    <a:pt x="393" y="149"/>
                  </a:cubicBezTo>
                  <a:cubicBezTo>
                    <a:pt x="383" y="147"/>
                    <a:pt x="372" y="147"/>
                    <a:pt x="362" y="149"/>
                  </a:cubicBezTo>
                  <a:cubicBezTo>
                    <a:pt x="369" y="142"/>
                    <a:pt x="375" y="133"/>
                    <a:pt x="378" y="123"/>
                  </a:cubicBezTo>
                  <a:cubicBezTo>
                    <a:pt x="379" y="122"/>
                    <a:pt x="378" y="121"/>
                    <a:pt x="377" y="121"/>
                  </a:cubicBezTo>
                  <a:cubicBezTo>
                    <a:pt x="369" y="118"/>
                    <a:pt x="362" y="120"/>
                    <a:pt x="354" y="122"/>
                  </a:cubicBezTo>
                  <a:cubicBezTo>
                    <a:pt x="352" y="123"/>
                    <a:pt x="349" y="124"/>
                    <a:pt x="347" y="124"/>
                  </a:cubicBezTo>
                  <a:cubicBezTo>
                    <a:pt x="342" y="125"/>
                    <a:pt x="344" y="122"/>
                    <a:pt x="345" y="119"/>
                  </a:cubicBezTo>
                  <a:cubicBezTo>
                    <a:pt x="347" y="115"/>
                    <a:pt x="349" y="111"/>
                    <a:pt x="351" y="108"/>
                  </a:cubicBezTo>
                  <a:cubicBezTo>
                    <a:pt x="358" y="91"/>
                    <a:pt x="360" y="72"/>
                    <a:pt x="356" y="53"/>
                  </a:cubicBezTo>
                  <a:cubicBezTo>
                    <a:pt x="356" y="52"/>
                    <a:pt x="353" y="51"/>
                    <a:pt x="352" y="53"/>
                  </a:cubicBezTo>
                  <a:cubicBezTo>
                    <a:pt x="347" y="64"/>
                    <a:pt x="338" y="73"/>
                    <a:pt x="328" y="79"/>
                  </a:cubicBezTo>
                  <a:cubicBezTo>
                    <a:pt x="326" y="81"/>
                    <a:pt x="323" y="82"/>
                    <a:pt x="321" y="83"/>
                  </a:cubicBezTo>
                  <a:cubicBezTo>
                    <a:pt x="319" y="84"/>
                    <a:pt x="317" y="84"/>
                    <a:pt x="314" y="83"/>
                  </a:cubicBezTo>
                  <a:cubicBezTo>
                    <a:pt x="315" y="81"/>
                    <a:pt x="315" y="79"/>
                    <a:pt x="315" y="77"/>
                  </a:cubicBezTo>
                  <a:cubicBezTo>
                    <a:pt x="317" y="71"/>
                    <a:pt x="319" y="64"/>
                    <a:pt x="321" y="58"/>
                  </a:cubicBezTo>
                  <a:cubicBezTo>
                    <a:pt x="322" y="57"/>
                    <a:pt x="320" y="55"/>
                    <a:pt x="318" y="56"/>
                  </a:cubicBezTo>
                  <a:cubicBezTo>
                    <a:pt x="309" y="61"/>
                    <a:pt x="300" y="67"/>
                    <a:pt x="293" y="75"/>
                  </a:cubicBezTo>
                  <a:cubicBezTo>
                    <a:pt x="295" y="65"/>
                    <a:pt x="294" y="55"/>
                    <a:pt x="291" y="45"/>
                  </a:cubicBezTo>
                  <a:cubicBezTo>
                    <a:pt x="291" y="43"/>
                    <a:pt x="290" y="43"/>
                    <a:pt x="289" y="43"/>
                  </a:cubicBezTo>
                  <a:cubicBezTo>
                    <a:pt x="281" y="45"/>
                    <a:pt x="277" y="50"/>
                    <a:pt x="272" y="56"/>
                  </a:cubicBezTo>
                  <a:cubicBezTo>
                    <a:pt x="271" y="58"/>
                    <a:pt x="265" y="69"/>
                    <a:pt x="262" y="64"/>
                  </a:cubicBezTo>
                  <a:cubicBezTo>
                    <a:pt x="261" y="63"/>
                    <a:pt x="261" y="59"/>
                    <a:pt x="261" y="57"/>
                  </a:cubicBezTo>
                  <a:cubicBezTo>
                    <a:pt x="261" y="55"/>
                    <a:pt x="261" y="52"/>
                    <a:pt x="260" y="49"/>
                  </a:cubicBezTo>
                  <a:cubicBezTo>
                    <a:pt x="256" y="31"/>
                    <a:pt x="246" y="14"/>
                    <a:pt x="232" y="1"/>
                  </a:cubicBezTo>
                  <a:cubicBezTo>
                    <a:pt x="231" y="0"/>
                    <a:pt x="228" y="1"/>
                    <a:pt x="228" y="3"/>
                  </a:cubicBezTo>
                  <a:cubicBezTo>
                    <a:pt x="230" y="15"/>
                    <a:pt x="229" y="27"/>
                    <a:pt x="224" y="39"/>
                  </a:cubicBezTo>
                  <a:cubicBezTo>
                    <a:pt x="223" y="41"/>
                    <a:pt x="222" y="45"/>
                    <a:pt x="220" y="47"/>
                  </a:cubicBezTo>
                  <a:cubicBezTo>
                    <a:pt x="216" y="51"/>
                    <a:pt x="216" y="50"/>
                    <a:pt x="214" y="46"/>
                  </a:cubicBezTo>
                  <a:cubicBezTo>
                    <a:pt x="211" y="40"/>
                    <a:pt x="209" y="33"/>
                    <a:pt x="207" y="26"/>
                  </a:cubicBezTo>
                  <a:cubicBezTo>
                    <a:pt x="206" y="24"/>
                    <a:pt x="204" y="23"/>
                    <a:pt x="203" y="25"/>
                  </a:cubicBezTo>
                  <a:cubicBezTo>
                    <a:pt x="198" y="35"/>
                    <a:pt x="195" y="45"/>
                    <a:pt x="194" y="56"/>
                  </a:cubicBezTo>
                  <a:cubicBezTo>
                    <a:pt x="189" y="47"/>
                    <a:pt x="182" y="38"/>
                    <a:pt x="174" y="32"/>
                  </a:cubicBezTo>
                  <a:cubicBezTo>
                    <a:pt x="173" y="31"/>
                    <a:pt x="172" y="32"/>
                    <a:pt x="171" y="33"/>
                  </a:cubicBezTo>
                  <a:cubicBezTo>
                    <a:pt x="166" y="38"/>
                    <a:pt x="166" y="46"/>
                    <a:pt x="166" y="53"/>
                  </a:cubicBezTo>
                  <a:cubicBezTo>
                    <a:pt x="166" y="57"/>
                    <a:pt x="167" y="68"/>
                    <a:pt x="159" y="62"/>
                  </a:cubicBezTo>
                  <a:cubicBezTo>
                    <a:pt x="156" y="59"/>
                    <a:pt x="153" y="56"/>
                    <a:pt x="150" y="53"/>
                  </a:cubicBezTo>
                  <a:cubicBezTo>
                    <a:pt x="136" y="41"/>
                    <a:pt x="119" y="34"/>
                    <a:pt x="101" y="32"/>
                  </a:cubicBezTo>
                  <a:cubicBezTo>
                    <a:pt x="99" y="32"/>
                    <a:pt x="97" y="34"/>
                    <a:pt x="99" y="36"/>
                  </a:cubicBezTo>
                  <a:cubicBezTo>
                    <a:pt x="108" y="44"/>
                    <a:pt x="114" y="55"/>
                    <a:pt x="117" y="68"/>
                  </a:cubicBezTo>
                  <a:cubicBezTo>
                    <a:pt x="117" y="70"/>
                    <a:pt x="118" y="72"/>
                    <a:pt x="118" y="75"/>
                  </a:cubicBezTo>
                  <a:cubicBezTo>
                    <a:pt x="120" y="78"/>
                    <a:pt x="118" y="80"/>
                    <a:pt x="114" y="80"/>
                  </a:cubicBezTo>
                  <a:cubicBezTo>
                    <a:pt x="113" y="79"/>
                    <a:pt x="111" y="78"/>
                    <a:pt x="110" y="77"/>
                  </a:cubicBezTo>
                  <a:cubicBezTo>
                    <a:pt x="104" y="74"/>
                    <a:pt x="99" y="71"/>
                    <a:pt x="95" y="67"/>
                  </a:cubicBezTo>
                  <a:cubicBezTo>
                    <a:pt x="93" y="65"/>
                    <a:pt x="91" y="67"/>
                    <a:pt x="91" y="69"/>
                  </a:cubicBezTo>
                  <a:cubicBezTo>
                    <a:pt x="93" y="77"/>
                    <a:pt x="95" y="84"/>
                    <a:pt x="98" y="91"/>
                  </a:cubicBezTo>
                  <a:cubicBezTo>
                    <a:pt x="91" y="88"/>
                    <a:pt x="84" y="87"/>
                    <a:pt x="77" y="86"/>
                  </a:cubicBezTo>
                  <a:cubicBezTo>
                    <a:pt x="76" y="86"/>
                    <a:pt x="75" y="87"/>
                    <a:pt x="75" y="88"/>
                  </a:cubicBezTo>
                  <a:cubicBezTo>
                    <a:pt x="74" y="97"/>
                    <a:pt x="79" y="103"/>
                    <a:pt x="83" y="110"/>
                  </a:cubicBezTo>
                  <a:cubicBezTo>
                    <a:pt x="84" y="112"/>
                    <a:pt x="86" y="114"/>
                    <a:pt x="87" y="116"/>
                  </a:cubicBezTo>
                  <a:cubicBezTo>
                    <a:pt x="89" y="121"/>
                    <a:pt x="85" y="120"/>
                    <a:pt x="82" y="119"/>
                  </a:cubicBezTo>
                  <a:cubicBezTo>
                    <a:pt x="78" y="119"/>
                    <a:pt x="74" y="117"/>
                    <a:pt x="69" y="117"/>
                  </a:cubicBezTo>
                  <a:cubicBezTo>
                    <a:pt x="51" y="115"/>
                    <a:pt x="32" y="118"/>
                    <a:pt x="16" y="127"/>
                  </a:cubicBezTo>
                  <a:cubicBezTo>
                    <a:pt x="14" y="128"/>
                    <a:pt x="15" y="131"/>
                    <a:pt x="17" y="131"/>
                  </a:cubicBezTo>
                  <a:cubicBezTo>
                    <a:pt x="29" y="134"/>
                    <a:pt x="40" y="139"/>
                    <a:pt x="49" y="148"/>
                  </a:cubicBezTo>
                  <a:cubicBezTo>
                    <a:pt x="51" y="149"/>
                    <a:pt x="53" y="151"/>
                    <a:pt x="55" y="153"/>
                  </a:cubicBezTo>
                  <a:cubicBezTo>
                    <a:pt x="56" y="155"/>
                    <a:pt x="57" y="157"/>
                    <a:pt x="57" y="159"/>
                  </a:cubicBezTo>
                  <a:cubicBezTo>
                    <a:pt x="55" y="159"/>
                    <a:pt x="53" y="159"/>
                    <a:pt x="52" y="160"/>
                  </a:cubicBezTo>
                  <a:cubicBezTo>
                    <a:pt x="45" y="160"/>
                    <a:pt x="38" y="160"/>
                    <a:pt x="31" y="159"/>
                  </a:cubicBezTo>
                  <a:cubicBezTo>
                    <a:pt x="29" y="159"/>
                    <a:pt x="28" y="162"/>
                    <a:pt x="29" y="163"/>
                  </a:cubicBezTo>
                  <a:cubicBezTo>
                    <a:pt x="37" y="171"/>
                    <a:pt x="45" y="177"/>
                    <a:pt x="55" y="182"/>
                  </a:cubicBezTo>
                  <a:cubicBezTo>
                    <a:pt x="45" y="183"/>
                    <a:pt x="35" y="187"/>
                    <a:pt x="26" y="192"/>
                  </a:cubicBezTo>
                  <a:cubicBezTo>
                    <a:pt x="25" y="193"/>
                    <a:pt x="25" y="194"/>
                    <a:pt x="25" y="195"/>
                  </a:cubicBezTo>
                  <a:cubicBezTo>
                    <a:pt x="29" y="202"/>
                    <a:pt x="36" y="205"/>
                    <a:pt x="43" y="207"/>
                  </a:cubicBezTo>
                  <a:cubicBezTo>
                    <a:pt x="46" y="208"/>
                    <a:pt x="56" y="210"/>
                    <a:pt x="53" y="215"/>
                  </a:cubicBezTo>
                  <a:cubicBezTo>
                    <a:pt x="52" y="216"/>
                    <a:pt x="47" y="217"/>
                    <a:pt x="45" y="218"/>
                  </a:cubicBezTo>
                  <a:cubicBezTo>
                    <a:pt x="43" y="219"/>
                    <a:pt x="41" y="220"/>
                    <a:pt x="39" y="221"/>
                  </a:cubicBezTo>
                  <a:cubicBezTo>
                    <a:pt x="22" y="230"/>
                    <a:pt x="9" y="244"/>
                    <a:pt x="1" y="262"/>
                  </a:cubicBezTo>
                  <a:cubicBezTo>
                    <a:pt x="0" y="263"/>
                    <a:pt x="3" y="265"/>
                    <a:pt x="4" y="264"/>
                  </a:cubicBezTo>
                  <a:cubicBezTo>
                    <a:pt x="15" y="259"/>
                    <a:pt x="28" y="257"/>
                    <a:pt x="40" y="258"/>
                  </a:cubicBezTo>
                  <a:cubicBezTo>
                    <a:pt x="43" y="259"/>
                    <a:pt x="47" y="259"/>
                    <a:pt x="49" y="260"/>
                  </a:cubicBezTo>
                  <a:cubicBezTo>
                    <a:pt x="54" y="263"/>
                    <a:pt x="53" y="263"/>
                    <a:pt x="49" y="267"/>
                  </a:cubicBezTo>
                  <a:cubicBezTo>
                    <a:pt x="44" y="271"/>
                    <a:pt x="38" y="275"/>
                    <a:pt x="32" y="278"/>
                  </a:cubicBezTo>
                  <a:cubicBezTo>
                    <a:pt x="30" y="280"/>
                    <a:pt x="31" y="282"/>
                    <a:pt x="33" y="283"/>
                  </a:cubicBezTo>
                  <a:cubicBezTo>
                    <a:pt x="44" y="285"/>
                    <a:pt x="54" y="284"/>
                    <a:pt x="64" y="282"/>
                  </a:cubicBezTo>
                  <a:cubicBezTo>
                    <a:pt x="57" y="290"/>
                    <a:pt x="51" y="298"/>
                    <a:pt x="47" y="308"/>
                  </a:cubicBezTo>
                  <a:cubicBezTo>
                    <a:pt x="47" y="309"/>
                    <a:pt x="48" y="310"/>
                    <a:pt x="49" y="311"/>
                  </a:cubicBezTo>
                  <a:cubicBezTo>
                    <a:pt x="56" y="314"/>
                    <a:pt x="63" y="312"/>
                    <a:pt x="70" y="310"/>
                  </a:cubicBezTo>
                  <a:cubicBezTo>
                    <a:pt x="72" y="309"/>
                    <a:pt x="75" y="308"/>
                    <a:pt x="77" y="308"/>
                  </a:cubicBezTo>
                  <a:cubicBezTo>
                    <a:pt x="80" y="307"/>
                    <a:pt x="81" y="308"/>
                    <a:pt x="82" y="312"/>
                  </a:cubicBezTo>
                  <a:cubicBezTo>
                    <a:pt x="81" y="312"/>
                    <a:pt x="81" y="313"/>
                    <a:pt x="81" y="314"/>
                  </a:cubicBezTo>
                  <a:cubicBezTo>
                    <a:pt x="79" y="318"/>
                    <a:pt x="76" y="322"/>
                    <a:pt x="74" y="325"/>
                  </a:cubicBezTo>
                  <a:cubicBezTo>
                    <a:pt x="67" y="342"/>
                    <a:pt x="65" y="361"/>
                    <a:pt x="68" y="378"/>
                  </a:cubicBezTo>
                  <a:cubicBezTo>
                    <a:pt x="69" y="380"/>
                    <a:pt x="71" y="381"/>
                    <a:pt x="72" y="379"/>
                  </a:cubicBezTo>
                  <a:cubicBezTo>
                    <a:pt x="78" y="368"/>
                    <a:pt x="87" y="359"/>
                    <a:pt x="97" y="353"/>
                  </a:cubicBezTo>
                  <a:cubicBezTo>
                    <a:pt x="100" y="352"/>
                    <a:pt x="102" y="351"/>
                    <a:pt x="105" y="350"/>
                  </a:cubicBezTo>
                  <a:cubicBezTo>
                    <a:pt x="110" y="347"/>
                    <a:pt x="111" y="351"/>
                    <a:pt x="110" y="356"/>
                  </a:cubicBezTo>
                  <a:cubicBezTo>
                    <a:pt x="108" y="362"/>
                    <a:pt x="106" y="368"/>
                    <a:pt x="103" y="374"/>
                  </a:cubicBezTo>
                  <a:cubicBezTo>
                    <a:pt x="102" y="376"/>
                    <a:pt x="105" y="378"/>
                    <a:pt x="106" y="377"/>
                  </a:cubicBezTo>
                  <a:cubicBezTo>
                    <a:pt x="116" y="372"/>
                    <a:pt x="125" y="366"/>
                    <a:pt x="132" y="358"/>
                  </a:cubicBezTo>
                  <a:cubicBezTo>
                    <a:pt x="130" y="368"/>
                    <a:pt x="131" y="379"/>
                    <a:pt x="133" y="389"/>
                  </a:cubicBezTo>
                  <a:cubicBezTo>
                    <a:pt x="133" y="390"/>
                    <a:pt x="135" y="391"/>
                    <a:pt x="136" y="390"/>
                  </a:cubicBezTo>
                  <a:cubicBezTo>
                    <a:pt x="143" y="389"/>
                    <a:pt x="148" y="383"/>
                    <a:pt x="152" y="377"/>
                  </a:cubicBezTo>
                  <a:cubicBezTo>
                    <a:pt x="154" y="374"/>
                    <a:pt x="160" y="364"/>
                    <a:pt x="163" y="371"/>
                  </a:cubicBezTo>
                  <a:cubicBezTo>
                    <a:pt x="165" y="374"/>
                    <a:pt x="164" y="381"/>
                    <a:pt x="165" y="385"/>
                  </a:cubicBezTo>
                  <a:cubicBezTo>
                    <a:pt x="168" y="403"/>
                    <a:pt x="178" y="420"/>
                    <a:pt x="191" y="433"/>
                  </a:cubicBezTo>
                  <a:cubicBezTo>
                    <a:pt x="193" y="435"/>
                    <a:pt x="196" y="433"/>
                    <a:pt x="195" y="431"/>
                  </a:cubicBezTo>
                  <a:cubicBezTo>
                    <a:pt x="194" y="419"/>
                    <a:pt x="195" y="407"/>
                    <a:pt x="200" y="396"/>
                  </a:cubicBezTo>
                  <a:cubicBezTo>
                    <a:pt x="201" y="394"/>
                    <a:pt x="202" y="391"/>
                    <a:pt x="204" y="389"/>
                  </a:cubicBezTo>
                  <a:cubicBezTo>
                    <a:pt x="205" y="387"/>
                    <a:pt x="206" y="385"/>
                    <a:pt x="209" y="385"/>
                  </a:cubicBezTo>
                  <a:cubicBezTo>
                    <a:pt x="210" y="386"/>
                    <a:pt x="210" y="388"/>
                    <a:pt x="211" y="390"/>
                  </a:cubicBezTo>
                  <a:cubicBezTo>
                    <a:pt x="214" y="396"/>
                    <a:pt x="216" y="402"/>
                    <a:pt x="217" y="409"/>
                  </a:cubicBezTo>
                  <a:cubicBezTo>
                    <a:pt x="218" y="411"/>
                    <a:pt x="220" y="412"/>
                    <a:pt x="221" y="410"/>
                  </a:cubicBezTo>
                  <a:cubicBezTo>
                    <a:pt x="226" y="400"/>
                    <a:pt x="230" y="390"/>
                    <a:pt x="231" y="379"/>
                  </a:cubicBezTo>
                  <a:cubicBezTo>
                    <a:pt x="236" y="388"/>
                    <a:pt x="242" y="397"/>
                    <a:pt x="250" y="403"/>
                  </a:cubicBezTo>
                  <a:cubicBezTo>
                    <a:pt x="251" y="404"/>
                    <a:pt x="252" y="404"/>
                    <a:pt x="253" y="403"/>
                  </a:cubicBezTo>
                  <a:cubicBezTo>
                    <a:pt x="258" y="397"/>
                    <a:pt x="259" y="390"/>
                    <a:pt x="259" y="382"/>
                  </a:cubicBezTo>
                  <a:cubicBezTo>
                    <a:pt x="259" y="380"/>
                    <a:pt x="259" y="378"/>
                    <a:pt x="259" y="377"/>
                  </a:cubicBezTo>
                  <a:cubicBezTo>
                    <a:pt x="259" y="375"/>
                    <a:pt x="259" y="374"/>
                    <a:pt x="259" y="373"/>
                  </a:cubicBezTo>
                  <a:cubicBezTo>
                    <a:pt x="261" y="369"/>
                    <a:pt x="263" y="369"/>
                    <a:pt x="264" y="372"/>
                  </a:cubicBezTo>
                  <a:cubicBezTo>
                    <a:pt x="266" y="372"/>
                    <a:pt x="267" y="375"/>
                    <a:pt x="268" y="377"/>
                  </a:cubicBezTo>
                  <a:cubicBezTo>
                    <a:pt x="270" y="379"/>
                    <a:pt x="272" y="380"/>
                    <a:pt x="274" y="382"/>
                  </a:cubicBezTo>
                  <a:cubicBezTo>
                    <a:pt x="288" y="395"/>
                    <a:pt x="305" y="403"/>
                    <a:pt x="324" y="405"/>
                  </a:cubicBezTo>
                  <a:cubicBezTo>
                    <a:pt x="326" y="405"/>
                    <a:pt x="327" y="402"/>
                    <a:pt x="325" y="401"/>
                  </a:cubicBezTo>
                  <a:cubicBezTo>
                    <a:pt x="317" y="392"/>
                    <a:pt x="311" y="382"/>
                    <a:pt x="308" y="370"/>
                  </a:cubicBezTo>
                  <a:cubicBezTo>
                    <a:pt x="308" y="367"/>
                    <a:pt x="306" y="363"/>
                    <a:pt x="307" y="360"/>
                  </a:cubicBezTo>
                  <a:cubicBezTo>
                    <a:pt x="307" y="359"/>
                    <a:pt x="307" y="358"/>
                    <a:pt x="307" y="357"/>
                  </a:cubicBezTo>
                  <a:cubicBezTo>
                    <a:pt x="309" y="356"/>
                    <a:pt x="311" y="356"/>
                    <a:pt x="313" y="358"/>
                  </a:cubicBezTo>
                  <a:cubicBezTo>
                    <a:pt x="319" y="360"/>
                    <a:pt x="325" y="366"/>
                    <a:pt x="330" y="370"/>
                  </a:cubicBezTo>
                  <a:cubicBezTo>
                    <a:pt x="331" y="371"/>
                    <a:pt x="334" y="370"/>
                    <a:pt x="333" y="368"/>
                  </a:cubicBezTo>
                  <a:cubicBezTo>
                    <a:pt x="332" y="357"/>
                    <a:pt x="328" y="347"/>
                    <a:pt x="323" y="338"/>
                  </a:cubicBezTo>
                  <a:cubicBezTo>
                    <a:pt x="332" y="342"/>
                    <a:pt x="342" y="345"/>
                    <a:pt x="353" y="346"/>
                  </a:cubicBezTo>
                  <a:cubicBezTo>
                    <a:pt x="354" y="346"/>
                    <a:pt x="355" y="345"/>
                    <a:pt x="355" y="344"/>
                  </a:cubicBezTo>
                  <a:cubicBezTo>
                    <a:pt x="356" y="336"/>
                    <a:pt x="352" y="330"/>
                    <a:pt x="347" y="324"/>
                  </a:cubicBezTo>
                  <a:cubicBezTo>
                    <a:pt x="346" y="322"/>
                    <a:pt x="343" y="319"/>
                    <a:pt x="343" y="316"/>
                  </a:cubicBezTo>
                  <a:cubicBezTo>
                    <a:pt x="341" y="315"/>
                    <a:pt x="341" y="314"/>
                    <a:pt x="343" y="313"/>
                  </a:cubicBezTo>
                  <a:cubicBezTo>
                    <a:pt x="345" y="312"/>
                    <a:pt x="346" y="312"/>
                    <a:pt x="348" y="313"/>
                  </a:cubicBezTo>
                  <a:cubicBezTo>
                    <a:pt x="352" y="313"/>
                    <a:pt x="356" y="315"/>
                    <a:pt x="360" y="315"/>
                  </a:cubicBezTo>
                  <a:cubicBezTo>
                    <a:pt x="378" y="317"/>
                    <a:pt x="397" y="313"/>
                    <a:pt x="413" y="304"/>
                  </a:cubicBezTo>
                  <a:cubicBezTo>
                    <a:pt x="415" y="303"/>
                    <a:pt x="414" y="300"/>
                    <a:pt x="412" y="299"/>
                  </a:cubicBezTo>
                  <a:cubicBezTo>
                    <a:pt x="400" y="298"/>
                    <a:pt x="389" y="292"/>
                    <a:pt x="380" y="284"/>
                  </a:cubicBezTo>
                  <a:cubicBezTo>
                    <a:pt x="378" y="283"/>
                    <a:pt x="376" y="281"/>
                    <a:pt x="374" y="278"/>
                  </a:cubicBezTo>
                  <a:cubicBezTo>
                    <a:pt x="372" y="277"/>
                    <a:pt x="372" y="275"/>
                    <a:pt x="372" y="273"/>
                  </a:cubicBezTo>
                  <a:cubicBezTo>
                    <a:pt x="373" y="272"/>
                    <a:pt x="375" y="272"/>
                    <a:pt x="376" y="272"/>
                  </a:cubicBezTo>
                  <a:cubicBezTo>
                    <a:pt x="383" y="271"/>
                    <a:pt x="390" y="271"/>
                    <a:pt x="398" y="272"/>
                  </a:cubicBezTo>
                  <a:cubicBezTo>
                    <a:pt x="400" y="272"/>
                    <a:pt x="401" y="270"/>
                    <a:pt x="399" y="268"/>
                  </a:cubicBezTo>
                  <a:cubicBezTo>
                    <a:pt x="392" y="260"/>
                    <a:pt x="383" y="254"/>
                    <a:pt x="373" y="250"/>
                  </a:cubicBezTo>
                  <a:cubicBezTo>
                    <a:pt x="383" y="248"/>
                    <a:pt x="393" y="245"/>
                    <a:pt x="402" y="239"/>
                  </a:cubicBezTo>
                  <a:cubicBezTo>
                    <a:pt x="403" y="238"/>
                    <a:pt x="403" y="237"/>
                    <a:pt x="403" y="236"/>
                  </a:cubicBezTo>
                  <a:cubicBezTo>
                    <a:pt x="399" y="229"/>
                    <a:pt x="392" y="227"/>
                    <a:pt x="385" y="224"/>
                  </a:cubicBezTo>
                  <a:cubicBezTo>
                    <a:pt x="382" y="223"/>
                    <a:pt x="371" y="221"/>
                    <a:pt x="374" y="217"/>
                  </a:cubicBezTo>
                  <a:cubicBezTo>
                    <a:pt x="375" y="215"/>
                    <a:pt x="381" y="214"/>
                    <a:pt x="382" y="213"/>
                  </a:cubicBezTo>
                  <a:cubicBezTo>
                    <a:pt x="385" y="212"/>
                    <a:pt x="387" y="211"/>
                    <a:pt x="389" y="210"/>
                  </a:cubicBezTo>
                  <a:cubicBezTo>
                    <a:pt x="405" y="201"/>
                    <a:pt x="418" y="186"/>
                    <a:pt x="426" y="169"/>
                  </a:cubicBezTo>
                  <a:cubicBezTo>
                    <a:pt x="426" y="167"/>
                    <a:pt x="424" y="166"/>
                    <a:pt x="422" y="166"/>
                  </a:cubicBezTo>
                  <a:close/>
                  <a:moveTo>
                    <a:pt x="280" y="269"/>
                  </a:moveTo>
                  <a:cubicBezTo>
                    <a:pt x="278" y="274"/>
                    <a:pt x="278" y="279"/>
                    <a:pt x="279" y="284"/>
                  </a:cubicBezTo>
                  <a:cubicBezTo>
                    <a:pt x="275" y="284"/>
                    <a:pt x="271" y="284"/>
                    <a:pt x="267" y="284"/>
                  </a:cubicBezTo>
                  <a:cubicBezTo>
                    <a:pt x="257" y="286"/>
                    <a:pt x="244" y="292"/>
                    <a:pt x="236" y="299"/>
                  </a:cubicBezTo>
                  <a:cubicBezTo>
                    <a:pt x="232" y="302"/>
                    <a:pt x="229" y="305"/>
                    <a:pt x="227" y="310"/>
                  </a:cubicBezTo>
                  <a:cubicBezTo>
                    <a:pt x="217" y="300"/>
                    <a:pt x="200" y="296"/>
                    <a:pt x="186" y="296"/>
                  </a:cubicBezTo>
                  <a:cubicBezTo>
                    <a:pt x="180" y="296"/>
                    <a:pt x="175" y="297"/>
                    <a:pt x="170" y="300"/>
                  </a:cubicBezTo>
                  <a:cubicBezTo>
                    <a:pt x="169" y="295"/>
                    <a:pt x="167" y="290"/>
                    <a:pt x="164" y="285"/>
                  </a:cubicBezTo>
                  <a:cubicBezTo>
                    <a:pt x="159" y="277"/>
                    <a:pt x="150" y="266"/>
                    <a:pt x="141" y="262"/>
                  </a:cubicBezTo>
                  <a:cubicBezTo>
                    <a:pt x="138" y="260"/>
                    <a:pt x="134" y="258"/>
                    <a:pt x="129" y="258"/>
                  </a:cubicBezTo>
                  <a:cubicBezTo>
                    <a:pt x="136" y="245"/>
                    <a:pt x="134" y="229"/>
                    <a:pt x="131" y="215"/>
                  </a:cubicBezTo>
                  <a:cubicBezTo>
                    <a:pt x="129" y="209"/>
                    <a:pt x="126" y="204"/>
                    <a:pt x="122" y="200"/>
                  </a:cubicBezTo>
                  <a:cubicBezTo>
                    <a:pt x="135" y="193"/>
                    <a:pt x="144" y="178"/>
                    <a:pt x="149" y="165"/>
                  </a:cubicBezTo>
                  <a:cubicBezTo>
                    <a:pt x="150" y="161"/>
                    <a:pt x="150" y="156"/>
                    <a:pt x="150" y="152"/>
                  </a:cubicBezTo>
                  <a:cubicBezTo>
                    <a:pt x="153" y="152"/>
                    <a:pt x="156" y="152"/>
                    <a:pt x="159" y="151"/>
                  </a:cubicBezTo>
                  <a:cubicBezTo>
                    <a:pt x="170" y="149"/>
                    <a:pt x="182" y="143"/>
                    <a:pt x="190" y="136"/>
                  </a:cubicBezTo>
                  <a:cubicBezTo>
                    <a:pt x="194" y="133"/>
                    <a:pt x="197" y="129"/>
                    <a:pt x="199" y="125"/>
                  </a:cubicBezTo>
                  <a:cubicBezTo>
                    <a:pt x="209" y="134"/>
                    <a:pt x="225" y="137"/>
                    <a:pt x="239" y="138"/>
                  </a:cubicBezTo>
                  <a:cubicBezTo>
                    <a:pt x="245" y="139"/>
                    <a:pt x="251" y="137"/>
                    <a:pt x="256" y="134"/>
                  </a:cubicBezTo>
                  <a:cubicBezTo>
                    <a:pt x="257" y="139"/>
                    <a:pt x="259" y="144"/>
                    <a:pt x="262" y="149"/>
                  </a:cubicBezTo>
                  <a:cubicBezTo>
                    <a:pt x="268" y="157"/>
                    <a:pt x="277" y="167"/>
                    <a:pt x="286" y="172"/>
                  </a:cubicBezTo>
                  <a:cubicBezTo>
                    <a:pt x="289" y="174"/>
                    <a:pt x="293" y="175"/>
                    <a:pt x="297" y="175"/>
                  </a:cubicBezTo>
                  <a:cubicBezTo>
                    <a:pt x="291" y="188"/>
                    <a:pt x="293" y="205"/>
                    <a:pt x="297" y="219"/>
                  </a:cubicBezTo>
                  <a:cubicBezTo>
                    <a:pt x="299" y="225"/>
                    <a:pt x="302" y="229"/>
                    <a:pt x="306" y="233"/>
                  </a:cubicBezTo>
                  <a:cubicBezTo>
                    <a:pt x="293" y="240"/>
                    <a:pt x="285" y="255"/>
                    <a:pt x="280" y="269"/>
                  </a:cubicBezTo>
                  <a:close/>
                </a:path>
              </a:pathLst>
            </a:custGeom>
            <a:solidFill>
              <a:srgbClr val="F84C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336"/>
            <p:cNvSpPr/>
            <p:nvPr/>
          </p:nvSpPr>
          <p:spPr bwMode="auto">
            <a:xfrm>
              <a:off x="1762125" y="-1042988"/>
              <a:ext cx="869950" cy="869950"/>
            </a:xfrm>
            <a:custGeom>
              <a:avLst/>
              <a:gdLst>
                <a:gd name="T0" fmla="*/ 293 w 309"/>
                <a:gd name="T1" fmla="*/ 125 h 309"/>
                <a:gd name="T2" fmla="*/ 184 w 309"/>
                <a:gd name="T3" fmla="*/ 293 h 309"/>
                <a:gd name="T4" fmla="*/ 16 w 309"/>
                <a:gd name="T5" fmla="*/ 183 h 309"/>
                <a:gd name="T6" fmla="*/ 126 w 309"/>
                <a:gd name="T7" fmla="*/ 16 h 309"/>
                <a:gd name="T8" fmla="*/ 293 w 309"/>
                <a:gd name="T9" fmla="*/ 125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9" h="309">
                  <a:moveTo>
                    <a:pt x="293" y="125"/>
                  </a:moveTo>
                  <a:cubicBezTo>
                    <a:pt x="309" y="202"/>
                    <a:pt x="260" y="277"/>
                    <a:pt x="184" y="293"/>
                  </a:cubicBezTo>
                  <a:cubicBezTo>
                    <a:pt x="107" y="309"/>
                    <a:pt x="32" y="260"/>
                    <a:pt x="16" y="183"/>
                  </a:cubicBezTo>
                  <a:cubicBezTo>
                    <a:pt x="0" y="107"/>
                    <a:pt x="49" y="32"/>
                    <a:pt x="126" y="16"/>
                  </a:cubicBezTo>
                  <a:cubicBezTo>
                    <a:pt x="202" y="0"/>
                    <a:pt x="277" y="49"/>
                    <a:pt x="293" y="125"/>
                  </a:cubicBezTo>
                  <a:close/>
                </a:path>
              </a:pathLst>
            </a:custGeom>
            <a:solidFill>
              <a:srgbClr val="FEC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42"/>
            <p:cNvSpPr>
              <a:spLocks noEditPoints="1"/>
            </p:cNvSpPr>
            <p:nvPr/>
          </p:nvSpPr>
          <p:spPr bwMode="auto">
            <a:xfrm>
              <a:off x="2338388" y="-1385888"/>
              <a:ext cx="501650" cy="407988"/>
            </a:xfrm>
            <a:custGeom>
              <a:avLst/>
              <a:gdLst>
                <a:gd name="T0" fmla="*/ 149 w 178"/>
                <a:gd name="T1" fmla="*/ 4 h 145"/>
                <a:gd name="T2" fmla="*/ 23 w 178"/>
                <a:gd name="T3" fmla="*/ 16 h 145"/>
                <a:gd name="T4" fmla="*/ 27 w 178"/>
                <a:gd name="T5" fmla="*/ 39 h 145"/>
                <a:gd name="T6" fmla="*/ 149 w 178"/>
                <a:gd name="T7" fmla="*/ 128 h 145"/>
                <a:gd name="T8" fmla="*/ 173 w 178"/>
                <a:gd name="T9" fmla="*/ 124 h 145"/>
                <a:gd name="T10" fmla="*/ 149 w 178"/>
                <a:gd name="T11" fmla="*/ 4 h 145"/>
                <a:gd name="T12" fmla="*/ 52 w 178"/>
                <a:gd name="T13" fmla="*/ 34 h 145"/>
                <a:gd name="T14" fmla="*/ 134 w 178"/>
                <a:gd name="T15" fmla="*/ 25 h 145"/>
                <a:gd name="T16" fmla="*/ 134 w 178"/>
                <a:gd name="T17" fmla="*/ 25 h 145"/>
                <a:gd name="T18" fmla="*/ 151 w 178"/>
                <a:gd name="T19" fmla="*/ 106 h 145"/>
                <a:gd name="T20" fmla="*/ 52 w 178"/>
                <a:gd name="T21" fmla="*/ 3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145">
                  <a:moveTo>
                    <a:pt x="149" y="4"/>
                  </a:moveTo>
                  <a:cubicBezTo>
                    <a:pt x="145" y="0"/>
                    <a:pt x="56" y="14"/>
                    <a:pt x="23" y="16"/>
                  </a:cubicBezTo>
                  <a:cubicBezTo>
                    <a:pt x="6" y="17"/>
                    <a:pt x="0" y="16"/>
                    <a:pt x="27" y="39"/>
                  </a:cubicBezTo>
                  <a:cubicBezTo>
                    <a:pt x="66" y="72"/>
                    <a:pt x="105" y="103"/>
                    <a:pt x="149" y="128"/>
                  </a:cubicBezTo>
                  <a:cubicBezTo>
                    <a:pt x="178" y="145"/>
                    <a:pt x="175" y="145"/>
                    <a:pt x="173" y="124"/>
                  </a:cubicBezTo>
                  <a:cubicBezTo>
                    <a:pt x="170" y="85"/>
                    <a:pt x="153" y="8"/>
                    <a:pt x="149" y="4"/>
                  </a:cubicBezTo>
                  <a:close/>
                  <a:moveTo>
                    <a:pt x="52" y="34"/>
                  </a:moveTo>
                  <a:cubicBezTo>
                    <a:pt x="80" y="32"/>
                    <a:pt x="107" y="29"/>
                    <a:pt x="134" y="25"/>
                  </a:cubicBezTo>
                  <a:cubicBezTo>
                    <a:pt x="134" y="25"/>
                    <a:pt x="134" y="25"/>
                    <a:pt x="134" y="25"/>
                  </a:cubicBezTo>
                  <a:cubicBezTo>
                    <a:pt x="143" y="51"/>
                    <a:pt x="149" y="78"/>
                    <a:pt x="151" y="106"/>
                  </a:cubicBezTo>
                  <a:cubicBezTo>
                    <a:pt x="116" y="85"/>
                    <a:pt x="84" y="60"/>
                    <a:pt x="52" y="34"/>
                  </a:cubicBezTo>
                  <a:close/>
                </a:path>
              </a:pathLst>
            </a:custGeom>
            <a:solidFill>
              <a:srgbClr val="72C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343"/>
            <p:cNvSpPr/>
            <p:nvPr/>
          </p:nvSpPr>
          <p:spPr bwMode="auto">
            <a:xfrm>
              <a:off x="2789238" y="-1123950"/>
              <a:ext cx="20637" cy="3175"/>
            </a:xfrm>
            <a:custGeom>
              <a:avLst/>
              <a:gdLst>
                <a:gd name="T0" fmla="*/ 0 w 7"/>
                <a:gd name="T1" fmla="*/ 1 h 1"/>
                <a:gd name="T2" fmla="*/ 6 w 7"/>
                <a:gd name="T3" fmla="*/ 1 h 1"/>
                <a:gd name="T4" fmla="*/ 6 w 7"/>
                <a:gd name="T5" fmla="*/ 0 h 1"/>
                <a:gd name="T6" fmla="*/ 0 w 7"/>
                <a:gd name="T7" fmla="*/ 0 h 1"/>
                <a:gd name="T8" fmla="*/ 0 w 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">
                  <a:moveTo>
                    <a:pt x="0" y="1"/>
                  </a:moveTo>
                  <a:cubicBezTo>
                    <a:pt x="2" y="1"/>
                    <a:pt x="4" y="1"/>
                    <a:pt x="6" y="1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344"/>
            <p:cNvSpPr/>
            <p:nvPr/>
          </p:nvSpPr>
          <p:spPr bwMode="auto">
            <a:xfrm>
              <a:off x="2784475" y="-1158875"/>
              <a:ext cx="22225" cy="6350"/>
            </a:xfrm>
            <a:custGeom>
              <a:avLst/>
              <a:gdLst>
                <a:gd name="T0" fmla="*/ 1 w 8"/>
                <a:gd name="T1" fmla="*/ 2 h 2"/>
                <a:gd name="T2" fmla="*/ 7 w 8"/>
                <a:gd name="T3" fmla="*/ 1 h 2"/>
                <a:gd name="T4" fmla="*/ 7 w 8"/>
                <a:gd name="T5" fmla="*/ 0 h 2"/>
                <a:gd name="T6" fmla="*/ 0 w 8"/>
                <a:gd name="T7" fmla="*/ 1 h 2"/>
                <a:gd name="T8" fmla="*/ 1 w 8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1" y="2"/>
                  </a:moveTo>
                  <a:cubicBezTo>
                    <a:pt x="3" y="1"/>
                    <a:pt x="5" y="1"/>
                    <a:pt x="7" y="1"/>
                  </a:cubicBezTo>
                  <a:cubicBezTo>
                    <a:pt x="8" y="1"/>
                    <a:pt x="8" y="0"/>
                    <a:pt x="7" y="0"/>
                  </a:cubicBezTo>
                  <a:cubicBezTo>
                    <a:pt x="5" y="0"/>
                    <a:pt x="3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45"/>
            <p:cNvSpPr/>
            <p:nvPr/>
          </p:nvSpPr>
          <p:spPr bwMode="auto">
            <a:xfrm>
              <a:off x="2781300" y="-1189038"/>
              <a:ext cx="22225" cy="3175"/>
            </a:xfrm>
            <a:custGeom>
              <a:avLst/>
              <a:gdLst>
                <a:gd name="T0" fmla="*/ 0 w 8"/>
                <a:gd name="T1" fmla="*/ 1 h 1"/>
                <a:gd name="T2" fmla="*/ 7 w 8"/>
                <a:gd name="T3" fmla="*/ 1 h 1"/>
                <a:gd name="T4" fmla="*/ 7 w 8"/>
                <a:gd name="T5" fmla="*/ 0 h 1"/>
                <a:gd name="T6" fmla="*/ 0 w 8"/>
                <a:gd name="T7" fmla="*/ 0 h 1"/>
                <a:gd name="T8" fmla="*/ 0 w 8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">
                  <a:moveTo>
                    <a:pt x="0" y="1"/>
                  </a:moveTo>
                  <a:cubicBezTo>
                    <a:pt x="2" y="1"/>
                    <a:pt x="5" y="1"/>
                    <a:pt x="7" y="1"/>
                  </a:cubicBezTo>
                  <a:cubicBezTo>
                    <a:pt x="8" y="1"/>
                    <a:pt x="8" y="0"/>
                    <a:pt x="7" y="0"/>
                  </a:cubicBezTo>
                  <a:cubicBezTo>
                    <a:pt x="5" y="0"/>
                    <a:pt x="2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46"/>
            <p:cNvSpPr/>
            <p:nvPr/>
          </p:nvSpPr>
          <p:spPr bwMode="auto">
            <a:xfrm>
              <a:off x="2771775" y="-1222375"/>
              <a:ext cx="23812" cy="1588"/>
            </a:xfrm>
            <a:custGeom>
              <a:avLst/>
              <a:gdLst>
                <a:gd name="T0" fmla="*/ 0 w 8"/>
                <a:gd name="T1" fmla="*/ 1 h 1"/>
                <a:gd name="T2" fmla="*/ 7 w 8"/>
                <a:gd name="T3" fmla="*/ 1 h 1"/>
                <a:gd name="T4" fmla="*/ 7 w 8"/>
                <a:gd name="T5" fmla="*/ 0 h 1"/>
                <a:gd name="T6" fmla="*/ 0 w 8"/>
                <a:gd name="T7" fmla="*/ 0 h 1"/>
                <a:gd name="T8" fmla="*/ 0 w 8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">
                  <a:moveTo>
                    <a:pt x="0" y="1"/>
                  </a:moveTo>
                  <a:cubicBezTo>
                    <a:pt x="3" y="1"/>
                    <a:pt x="5" y="1"/>
                    <a:pt x="7" y="1"/>
                  </a:cubicBezTo>
                  <a:cubicBezTo>
                    <a:pt x="8" y="1"/>
                    <a:pt x="8" y="0"/>
                    <a:pt x="7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47"/>
            <p:cNvSpPr/>
            <p:nvPr/>
          </p:nvSpPr>
          <p:spPr bwMode="auto">
            <a:xfrm>
              <a:off x="2763838" y="-1257300"/>
              <a:ext cx="25400" cy="6350"/>
            </a:xfrm>
            <a:custGeom>
              <a:avLst/>
              <a:gdLst>
                <a:gd name="T0" fmla="*/ 1 w 9"/>
                <a:gd name="T1" fmla="*/ 2 h 2"/>
                <a:gd name="T2" fmla="*/ 9 w 9"/>
                <a:gd name="T3" fmla="*/ 1 h 2"/>
                <a:gd name="T4" fmla="*/ 9 w 9"/>
                <a:gd name="T5" fmla="*/ 0 h 2"/>
                <a:gd name="T6" fmla="*/ 1 w 9"/>
                <a:gd name="T7" fmla="*/ 1 h 2"/>
                <a:gd name="T8" fmla="*/ 1 w 9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">
                  <a:moveTo>
                    <a:pt x="1" y="2"/>
                  </a:moveTo>
                  <a:cubicBezTo>
                    <a:pt x="4" y="2"/>
                    <a:pt x="6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6" y="0"/>
                    <a:pt x="4" y="1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48"/>
            <p:cNvSpPr/>
            <p:nvPr/>
          </p:nvSpPr>
          <p:spPr bwMode="auto">
            <a:xfrm>
              <a:off x="2760663" y="-1287463"/>
              <a:ext cx="23812" cy="4763"/>
            </a:xfrm>
            <a:custGeom>
              <a:avLst/>
              <a:gdLst>
                <a:gd name="T0" fmla="*/ 1 w 8"/>
                <a:gd name="T1" fmla="*/ 2 h 2"/>
                <a:gd name="T2" fmla="*/ 8 w 8"/>
                <a:gd name="T3" fmla="*/ 1 h 2"/>
                <a:gd name="T4" fmla="*/ 8 w 8"/>
                <a:gd name="T5" fmla="*/ 0 h 2"/>
                <a:gd name="T6" fmla="*/ 1 w 8"/>
                <a:gd name="T7" fmla="*/ 1 h 2"/>
                <a:gd name="T8" fmla="*/ 1 w 8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1" y="2"/>
                  </a:moveTo>
                  <a:cubicBezTo>
                    <a:pt x="3" y="2"/>
                    <a:pt x="6" y="1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5" y="1"/>
                    <a:pt x="3" y="1"/>
                    <a:pt x="1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49"/>
            <p:cNvSpPr/>
            <p:nvPr/>
          </p:nvSpPr>
          <p:spPr bwMode="auto">
            <a:xfrm>
              <a:off x="2795588" y="-1093788"/>
              <a:ext cx="15875" cy="3175"/>
            </a:xfrm>
            <a:custGeom>
              <a:avLst/>
              <a:gdLst>
                <a:gd name="T0" fmla="*/ 0 w 6"/>
                <a:gd name="T1" fmla="*/ 1 h 1"/>
                <a:gd name="T2" fmla="*/ 6 w 6"/>
                <a:gd name="T3" fmla="*/ 1 h 1"/>
                <a:gd name="T4" fmla="*/ 6 w 6"/>
                <a:gd name="T5" fmla="*/ 0 h 1"/>
                <a:gd name="T6" fmla="*/ 0 w 6"/>
                <a:gd name="T7" fmla="*/ 0 h 1"/>
                <a:gd name="T8" fmla="*/ 0 w 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0" y="1"/>
                  </a:moveTo>
                  <a:cubicBezTo>
                    <a:pt x="2" y="1"/>
                    <a:pt x="4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50"/>
            <p:cNvSpPr/>
            <p:nvPr/>
          </p:nvSpPr>
          <p:spPr bwMode="auto">
            <a:xfrm>
              <a:off x="2435225" y="-1346200"/>
              <a:ext cx="4762" cy="22225"/>
            </a:xfrm>
            <a:custGeom>
              <a:avLst/>
              <a:gdLst>
                <a:gd name="T0" fmla="*/ 2 w 2"/>
                <a:gd name="T1" fmla="*/ 8 h 8"/>
                <a:gd name="T2" fmla="*/ 1 w 2"/>
                <a:gd name="T3" fmla="*/ 1 h 8"/>
                <a:gd name="T4" fmla="*/ 0 w 2"/>
                <a:gd name="T5" fmla="*/ 1 h 8"/>
                <a:gd name="T6" fmla="*/ 1 w 2"/>
                <a:gd name="T7" fmla="*/ 8 h 8"/>
                <a:gd name="T8" fmla="*/ 2 w 2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8">
                  <a:moveTo>
                    <a:pt x="2" y="8"/>
                  </a:moveTo>
                  <a:cubicBezTo>
                    <a:pt x="2" y="5"/>
                    <a:pt x="1" y="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6"/>
                    <a:pt x="1" y="8"/>
                  </a:cubicBezTo>
                  <a:cubicBezTo>
                    <a:pt x="1" y="8"/>
                    <a:pt x="2" y="8"/>
                    <a:pt x="2" y="8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351"/>
            <p:cNvSpPr/>
            <p:nvPr/>
          </p:nvSpPr>
          <p:spPr bwMode="auto">
            <a:xfrm>
              <a:off x="2476500" y="-1349375"/>
              <a:ext cx="9525" cy="22225"/>
            </a:xfrm>
            <a:custGeom>
              <a:avLst/>
              <a:gdLst>
                <a:gd name="T0" fmla="*/ 0 w 3"/>
                <a:gd name="T1" fmla="*/ 1 h 8"/>
                <a:gd name="T2" fmla="*/ 2 w 3"/>
                <a:gd name="T3" fmla="*/ 7 h 8"/>
                <a:gd name="T4" fmla="*/ 3 w 3"/>
                <a:gd name="T5" fmla="*/ 7 h 8"/>
                <a:gd name="T6" fmla="*/ 1 w 3"/>
                <a:gd name="T7" fmla="*/ 0 h 8"/>
                <a:gd name="T8" fmla="*/ 0 w 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8">
                  <a:moveTo>
                    <a:pt x="0" y="1"/>
                  </a:moveTo>
                  <a:cubicBezTo>
                    <a:pt x="1" y="3"/>
                    <a:pt x="1" y="5"/>
                    <a:pt x="2" y="7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2" y="5"/>
                    <a:pt x="2" y="2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352"/>
            <p:cNvSpPr/>
            <p:nvPr/>
          </p:nvSpPr>
          <p:spPr bwMode="auto">
            <a:xfrm>
              <a:off x="2530475" y="-1355725"/>
              <a:ext cx="3175" cy="23813"/>
            </a:xfrm>
            <a:custGeom>
              <a:avLst/>
              <a:gdLst>
                <a:gd name="T0" fmla="*/ 0 w 1"/>
                <a:gd name="T1" fmla="*/ 1 h 8"/>
                <a:gd name="T2" fmla="*/ 1 w 1"/>
                <a:gd name="T3" fmla="*/ 7 h 8"/>
                <a:gd name="T4" fmla="*/ 1 w 1"/>
                <a:gd name="T5" fmla="*/ 7 h 8"/>
                <a:gd name="T6" fmla="*/ 1 w 1"/>
                <a:gd name="T7" fmla="*/ 1 h 8"/>
                <a:gd name="T8" fmla="*/ 0 w 1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8">
                  <a:moveTo>
                    <a:pt x="0" y="1"/>
                  </a:moveTo>
                  <a:cubicBezTo>
                    <a:pt x="0" y="3"/>
                    <a:pt x="0" y="5"/>
                    <a:pt x="1" y="7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5"/>
                    <a:pt x="1" y="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353"/>
            <p:cNvSpPr/>
            <p:nvPr/>
          </p:nvSpPr>
          <p:spPr bwMode="auto">
            <a:xfrm>
              <a:off x="2595563" y="-1360488"/>
              <a:ext cx="4762" cy="19050"/>
            </a:xfrm>
            <a:custGeom>
              <a:avLst/>
              <a:gdLst>
                <a:gd name="T0" fmla="*/ 0 w 2"/>
                <a:gd name="T1" fmla="*/ 1 h 7"/>
                <a:gd name="T2" fmla="*/ 1 w 2"/>
                <a:gd name="T3" fmla="*/ 6 h 7"/>
                <a:gd name="T4" fmla="*/ 2 w 2"/>
                <a:gd name="T5" fmla="*/ 6 h 7"/>
                <a:gd name="T6" fmla="*/ 1 w 2"/>
                <a:gd name="T7" fmla="*/ 0 h 7"/>
                <a:gd name="T8" fmla="*/ 0 w 2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7">
                  <a:moveTo>
                    <a:pt x="0" y="1"/>
                  </a:moveTo>
                  <a:cubicBezTo>
                    <a:pt x="1" y="2"/>
                    <a:pt x="1" y="4"/>
                    <a:pt x="1" y="6"/>
                  </a:cubicBezTo>
                  <a:cubicBezTo>
                    <a:pt x="1" y="7"/>
                    <a:pt x="2" y="7"/>
                    <a:pt x="2" y="6"/>
                  </a:cubicBezTo>
                  <a:cubicBezTo>
                    <a:pt x="2" y="4"/>
                    <a:pt x="1" y="2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54"/>
            <p:cNvSpPr/>
            <p:nvPr/>
          </p:nvSpPr>
          <p:spPr bwMode="auto">
            <a:xfrm>
              <a:off x="2646363" y="-1370013"/>
              <a:ext cx="4762" cy="20638"/>
            </a:xfrm>
            <a:custGeom>
              <a:avLst/>
              <a:gdLst>
                <a:gd name="T0" fmla="*/ 1 w 2"/>
                <a:gd name="T1" fmla="*/ 1 h 7"/>
                <a:gd name="T2" fmla="*/ 1 w 2"/>
                <a:gd name="T3" fmla="*/ 6 h 7"/>
                <a:gd name="T4" fmla="*/ 2 w 2"/>
                <a:gd name="T5" fmla="*/ 6 h 7"/>
                <a:gd name="T6" fmla="*/ 1 w 2"/>
                <a:gd name="T7" fmla="*/ 1 h 7"/>
                <a:gd name="T8" fmla="*/ 1 w 2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7">
                  <a:moveTo>
                    <a:pt x="1" y="1"/>
                  </a:moveTo>
                  <a:cubicBezTo>
                    <a:pt x="1" y="3"/>
                    <a:pt x="1" y="4"/>
                    <a:pt x="1" y="6"/>
                  </a:cubicBezTo>
                  <a:cubicBezTo>
                    <a:pt x="1" y="7"/>
                    <a:pt x="2" y="7"/>
                    <a:pt x="2" y="6"/>
                  </a:cubicBezTo>
                  <a:cubicBezTo>
                    <a:pt x="2" y="4"/>
                    <a:pt x="2" y="2"/>
                    <a:pt x="1" y="1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355"/>
            <p:cNvSpPr/>
            <p:nvPr/>
          </p:nvSpPr>
          <p:spPr bwMode="auto">
            <a:xfrm>
              <a:off x="2687638" y="-1371600"/>
              <a:ext cx="9525" cy="15875"/>
            </a:xfrm>
            <a:custGeom>
              <a:avLst/>
              <a:gdLst>
                <a:gd name="T0" fmla="*/ 0 w 3"/>
                <a:gd name="T1" fmla="*/ 0 h 6"/>
                <a:gd name="T2" fmla="*/ 2 w 3"/>
                <a:gd name="T3" fmla="*/ 6 h 6"/>
                <a:gd name="T4" fmla="*/ 3 w 3"/>
                <a:gd name="T5" fmla="*/ 5 h 6"/>
                <a:gd name="T6" fmla="*/ 1 w 3"/>
                <a:gd name="T7" fmla="*/ 0 h 6"/>
                <a:gd name="T8" fmla="*/ 0 w 3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0" y="0"/>
                  </a:moveTo>
                  <a:cubicBezTo>
                    <a:pt x="1" y="2"/>
                    <a:pt x="1" y="4"/>
                    <a:pt x="2" y="6"/>
                  </a:cubicBezTo>
                  <a:cubicBezTo>
                    <a:pt x="2" y="6"/>
                    <a:pt x="3" y="6"/>
                    <a:pt x="3" y="5"/>
                  </a:cubicBezTo>
                  <a:cubicBezTo>
                    <a:pt x="2" y="4"/>
                    <a:pt x="1" y="2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356"/>
            <p:cNvSpPr/>
            <p:nvPr/>
          </p:nvSpPr>
          <p:spPr bwMode="auto">
            <a:xfrm>
              <a:off x="2727325" y="-1377950"/>
              <a:ext cx="3175" cy="17463"/>
            </a:xfrm>
            <a:custGeom>
              <a:avLst/>
              <a:gdLst>
                <a:gd name="T0" fmla="*/ 0 w 1"/>
                <a:gd name="T1" fmla="*/ 1 h 6"/>
                <a:gd name="T2" fmla="*/ 0 w 1"/>
                <a:gd name="T3" fmla="*/ 6 h 6"/>
                <a:gd name="T4" fmla="*/ 1 w 1"/>
                <a:gd name="T5" fmla="*/ 6 h 6"/>
                <a:gd name="T6" fmla="*/ 1 w 1"/>
                <a:gd name="T7" fmla="*/ 1 h 6"/>
                <a:gd name="T8" fmla="*/ 0 w 1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6">
                  <a:moveTo>
                    <a:pt x="0" y="1"/>
                  </a:moveTo>
                  <a:cubicBezTo>
                    <a:pt x="0" y="3"/>
                    <a:pt x="0" y="4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4"/>
                    <a:pt x="1" y="2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57"/>
            <p:cNvSpPr/>
            <p:nvPr/>
          </p:nvSpPr>
          <p:spPr bwMode="auto">
            <a:xfrm>
              <a:off x="2744788" y="-1338263"/>
              <a:ext cx="25400" cy="6350"/>
            </a:xfrm>
            <a:custGeom>
              <a:avLst/>
              <a:gdLst>
                <a:gd name="T0" fmla="*/ 1 w 9"/>
                <a:gd name="T1" fmla="*/ 2 h 2"/>
                <a:gd name="T2" fmla="*/ 9 w 9"/>
                <a:gd name="T3" fmla="*/ 1 h 2"/>
                <a:gd name="T4" fmla="*/ 9 w 9"/>
                <a:gd name="T5" fmla="*/ 0 h 2"/>
                <a:gd name="T6" fmla="*/ 1 w 9"/>
                <a:gd name="T7" fmla="*/ 2 h 2"/>
                <a:gd name="T8" fmla="*/ 1 w 9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">
                  <a:moveTo>
                    <a:pt x="1" y="2"/>
                  </a:moveTo>
                  <a:cubicBezTo>
                    <a:pt x="4" y="2"/>
                    <a:pt x="6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6" y="1"/>
                    <a:pt x="3" y="1"/>
                    <a:pt x="1" y="2"/>
                  </a:cubicBezTo>
                  <a:cubicBezTo>
                    <a:pt x="0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58"/>
            <p:cNvSpPr/>
            <p:nvPr/>
          </p:nvSpPr>
          <p:spPr bwMode="auto">
            <a:xfrm>
              <a:off x="1373188" y="-682625"/>
              <a:ext cx="319087" cy="698500"/>
            </a:xfrm>
            <a:custGeom>
              <a:avLst/>
              <a:gdLst>
                <a:gd name="T0" fmla="*/ 110 w 113"/>
                <a:gd name="T1" fmla="*/ 238 h 248"/>
                <a:gd name="T2" fmla="*/ 112 w 113"/>
                <a:gd name="T3" fmla="*/ 233 h 248"/>
                <a:gd name="T4" fmla="*/ 63 w 113"/>
                <a:gd name="T5" fmla="*/ 72 h 248"/>
                <a:gd name="T6" fmla="*/ 38 w 113"/>
                <a:gd name="T7" fmla="*/ 3 h 248"/>
                <a:gd name="T8" fmla="*/ 32 w 113"/>
                <a:gd name="T9" fmla="*/ 1 h 248"/>
                <a:gd name="T10" fmla="*/ 17 w 113"/>
                <a:gd name="T11" fmla="*/ 9 h 248"/>
                <a:gd name="T12" fmla="*/ 2 w 113"/>
                <a:gd name="T13" fmla="*/ 18 h 248"/>
                <a:gd name="T14" fmla="*/ 0 w 113"/>
                <a:gd name="T15" fmla="*/ 23 h 248"/>
                <a:gd name="T16" fmla="*/ 26 w 113"/>
                <a:gd name="T17" fmla="*/ 92 h 248"/>
                <a:gd name="T18" fmla="*/ 40 w 113"/>
                <a:gd name="T19" fmla="*/ 124 h 248"/>
                <a:gd name="T20" fmla="*/ 40 w 113"/>
                <a:gd name="T21" fmla="*/ 124 h 248"/>
                <a:gd name="T22" fmla="*/ 41 w 113"/>
                <a:gd name="T23" fmla="*/ 129 h 248"/>
                <a:gd name="T24" fmla="*/ 76 w 113"/>
                <a:gd name="T25" fmla="*/ 245 h 248"/>
                <a:gd name="T26" fmla="*/ 81 w 113"/>
                <a:gd name="T27" fmla="*/ 248 h 248"/>
                <a:gd name="T28" fmla="*/ 110 w 113"/>
                <a:gd name="T29" fmla="*/ 23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3" h="248">
                  <a:moveTo>
                    <a:pt x="110" y="238"/>
                  </a:moveTo>
                  <a:cubicBezTo>
                    <a:pt x="112" y="238"/>
                    <a:pt x="113" y="235"/>
                    <a:pt x="112" y="233"/>
                  </a:cubicBezTo>
                  <a:cubicBezTo>
                    <a:pt x="106" y="214"/>
                    <a:pt x="79" y="121"/>
                    <a:pt x="63" y="72"/>
                  </a:cubicBezTo>
                  <a:cubicBezTo>
                    <a:pt x="56" y="53"/>
                    <a:pt x="42" y="15"/>
                    <a:pt x="38" y="3"/>
                  </a:cubicBezTo>
                  <a:cubicBezTo>
                    <a:pt x="37" y="0"/>
                    <a:pt x="34" y="0"/>
                    <a:pt x="32" y="1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9"/>
                    <a:pt x="0" y="21"/>
                    <a:pt x="0" y="23"/>
                  </a:cubicBezTo>
                  <a:cubicBezTo>
                    <a:pt x="4" y="33"/>
                    <a:pt x="18" y="72"/>
                    <a:pt x="26" y="92"/>
                  </a:cubicBezTo>
                  <a:cubicBezTo>
                    <a:pt x="31" y="103"/>
                    <a:pt x="35" y="114"/>
                    <a:pt x="40" y="124"/>
                  </a:cubicBezTo>
                  <a:cubicBezTo>
                    <a:pt x="40" y="124"/>
                    <a:pt x="40" y="124"/>
                    <a:pt x="40" y="124"/>
                  </a:cubicBezTo>
                  <a:cubicBezTo>
                    <a:pt x="40" y="126"/>
                    <a:pt x="41" y="128"/>
                    <a:pt x="41" y="129"/>
                  </a:cubicBezTo>
                  <a:cubicBezTo>
                    <a:pt x="53" y="163"/>
                    <a:pt x="72" y="229"/>
                    <a:pt x="76" y="245"/>
                  </a:cubicBezTo>
                  <a:cubicBezTo>
                    <a:pt x="77" y="247"/>
                    <a:pt x="79" y="248"/>
                    <a:pt x="81" y="248"/>
                  </a:cubicBezTo>
                  <a:lnTo>
                    <a:pt x="110" y="238"/>
                  </a:lnTo>
                  <a:close/>
                </a:path>
              </a:pathLst>
            </a:custGeom>
            <a:solidFill>
              <a:srgbClr val="8B7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59"/>
            <p:cNvSpPr/>
            <p:nvPr/>
          </p:nvSpPr>
          <p:spPr bwMode="auto">
            <a:xfrm>
              <a:off x="1427163" y="-622300"/>
              <a:ext cx="36512" cy="23813"/>
            </a:xfrm>
            <a:custGeom>
              <a:avLst/>
              <a:gdLst>
                <a:gd name="T0" fmla="*/ 7 w 13"/>
                <a:gd name="T1" fmla="*/ 9 h 9"/>
                <a:gd name="T2" fmla="*/ 7 w 13"/>
                <a:gd name="T3" fmla="*/ 0 h 9"/>
                <a:gd name="T4" fmla="*/ 7 w 13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9">
                  <a:moveTo>
                    <a:pt x="7" y="9"/>
                  </a:moveTo>
                  <a:cubicBezTo>
                    <a:pt x="13" y="9"/>
                    <a:pt x="13" y="0"/>
                    <a:pt x="7" y="0"/>
                  </a:cubicBezTo>
                  <a:cubicBezTo>
                    <a:pt x="0" y="0"/>
                    <a:pt x="0" y="9"/>
                    <a:pt x="7" y="9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60"/>
            <p:cNvSpPr/>
            <p:nvPr/>
          </p:nvSpPr>
          <p:spPr bwMode="auto">
            <a:xfrm>
              <a:off x="1646238" y="-42863"/>
              <a:ext cx="31750" cy="14288"/>
            </a:xfrm>
            <a:custGeom>
              <a:avLst/>
              <a:gdLst>
                <a:gd name="T0" fmla="*/ 1 w 11"/>
                <a:gd name="T1" fmla="*/ 4 h 5"/>
                <a:gd name="T2" fmla="*/ 10 w 11"/>
                <a:gd name="T3" fmla="*/ 1 h 5"/>
                <a:gd name="T4" fmla="*/ 10 w 11"/>
                <a:gd name="T5" fmla="*/ 0 h 5"/>
                <a:gd name="T6" fmla="*/ 1 w 11"/>
                <a:gd name="T7" fmla="*/ 4 h 5"/>
                <a:gd name="T8" fmla="*/ 1 w 11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" y="4"/>
                  </a:moveTo>
                  <a:cubicBezTo>
                    <a:pt x="4" y="3"/>
                    <a:pt x="7" y="2"/>
                    <a:pt x="10" y="1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7" y="1"/>
                    <a:pt x="4" y="3"/>
                    <a:pt x="1" y="4"/>
                  </a:cubicBezTo>
                  <a:cubicBezTo>
                    <a:pt x="0" y="4"/>
                    <a:pt x="1" y="5"/>
                    <a:pt x="1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61"/>
            <p:cNvSpPr/>
            <p:nvPr/>
          </p:nvSpPr>
          <p:spPr bwMode="auto">
            <a:xfrm>
              <a:off x="1631950" y="-93663"/>
              <a:ext cx="31750" cy="17463"/>
            </a:xfrm>
            <a:custGeom>
              <a:avLst/>
              <a:gdLst>
                <a:gd name="T0" fmla="*/ 1 w 11"/>
                <a:gd name="T1" fmla="*/ 5 h 6"/>
                <a:gd name="T2" fmla="*/ 11 w 11"/>
                <a:gd name="T3" fmla="*/ 1 h 6"/>
                <a:gd name="T4" fmla="*/ 11 w 11"/>
                <a:gd name="T5" fmla="*/ 1 h 6"/>
                <a:gd name="T6" fmla="*/ 0 w 11"/>
                <a:gd name="T7" fmla="*/ 5 h 6"/>
                <a:gd name="T8" fmla="*/ 1 w 11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1" y="5"/>
                  </a:moveTo>
                  <a:cubicBezTo>
                    <a:pt x="4" y="4"/>
                    <a:pt x="7" y="2"/>
                    <a:pt x="11" y="1"/>
                  </a:cubicBezTo>
                  <a:cubicBezTo>
                    <a:pt x="11" y="1"/>
                    <a:pt x="11" y="0"/>
                    <a:pt x="11" y="1"/>
                  </a:cubicBezTo>
                  <a:cubicBezTo>
                    <a:pt x="7" y="2"/>
                    <a:pt x="4" y="3"/>
                    <a:pt x="0" y="5"/>
                  </a:cubicBezTo>
                  <a:cubicBezTo>
                    <a:pt x="0" y="5"/>
                    <a:pt x="0" y="6"/>
                    <a:pt x="1" y="5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62"/>
            <p:cNvSpPr/>
            <p:nvPr/>
          </p:nvSpPr>
          <p:spPr bwMode="auto">
            <a:xfrm>
              <a:off x="1616075" y="-163513"/>
              <a:ext cx="26987" cy="11113"/>
            </a:xfrm>
            <a:custGeom>
              <a:avLst/>
              <a:gdLst>
                <a:gd name="T0" fmla="*/ 0 w 10"/>
                <a:gd name="T1" fmla="*/ 4 h 4"/>
                <a:gd name="T2" fmla="*/ 10 w 10"/>
                <a:gd name="T3" fmla="*/ 1 h 4"/>
                <a:gd name="T4" fmla="*/ 9 w 10"/>
                <a:gd name="T5" fmla="*/ 0 h 4"/>
                <a:gd name="T6" fmla="*/ 0 w 10"/>
                <a:gd name="T7" fmla="*/ 3 h 4"/>
                <a:gd name="T8" fmla="*/ 0 w 10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cubicBezTo>
                    <a:pt x="4" y="4"/>
                    <a:pt x="7" y="2"/>
                    <a:pt x="10" y="1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6" y="2"/>
                    <a:pt x="3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63"/>
            <p:cNvSpPr/>
            <p:nvPr/>
          </p:nvSpPr>
          <p:spPr bwMode="auto">
            <a:xfrm>
              <a:off x="1595438" y="-242888"/>
              <a:ext cx="34925" cy="14288"/>
            </a:xfrm>
            <a:custGeom>
              <a:avLst/>
              <a:gdLst>
                <a:gd name="T0" fmla="*/ 1 w 12"/>
                <a:gd name="T1" fmla="*/ 5 h 5"/>
                <a:gd name="T2" fmla="*/ 12 w 12"/>
                <a:gd name="T3" fmla="*/ 1 h 5"/>
                <a:gd name="T4" fmla="*/ 11 w 12"/>
                <a:gd name="T5" fmla="*/ 0 h 5"/>
                <a:gd name="T6" fmla="*/ 1 w 12"/>
                <a:gd name="T7" fmla="*/ 4 h 5"/>
                <a:gd name="T8" fmla="*/ 1 w 1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5">
                  <a:moveTo>
                    <a:pt x="1" y="5"/>
                  </a:moveTo>
                  <a:cubicBezTo>
                    <a:pt x="4" y="3"/>
                    <a:pt x="8" y="2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8" y="1"/>
                    <a:pt x="4" y="3"/>
                    <a:pt x="1" y="4"/>
                  </a:cubicBezTo>
                  <a:cubicBezTo>
                    <a:pt x="0" y="4"/>
                    <a:pt x="0" y="5"/>
                    <a:pt x="1" y="5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64"/>
            <p:cNvSpPr/>
            <p:nvPr/>
          </p:nvSpPr>
          <p:spPr bwMode="auto">
            <a:xfrm>
              <a:off x="1570038" y="-323850"/>
              <a:ext cx="22225" cy="7938"/>
            </a:xfrm>
            <a:custGeom>
              <a:avLst/>
              <a:gdLst>
                <a:gd name="T0" fmla="*/ 0 w 8"/>
                <a:gd name="T1" fmla="*/ 3 h 3"/>
                <a:gd name="T2" fmla="*/ 7 w 8"/>
                <a:gd name="T3" fmla="*/ 0 h 3"/>
                <a:gd name="T4" fmla="*/ 7 w 8"/>
                <a:gd name="T5" fmla="*/ 0 h 3"/>
                <a:gd name="T6" fmla="*/ 0 w 8"/>
                <a:gd name="T7" fmla="*/ 2 h 3"/>
                <a:gd name="T8" fmla="*/ 0 w 8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">
                  <a:moveTo>
                    <a:pt x="0" y="3"/>
                  </a:moveTo>
                  <a:cubicBezTo>
                    <a:pt x="3" y="2"/>
                    <a:pt x="5" y="1"/>
                    <a:pt x="7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5" y="1"/>
                    <a:pt x="2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65"/>
            <p:cNvSpPr/>
            <p:nvPr/>
          </p:nvSpPr>
          <p:spPr bwMode="auto">
            <a:xfrm>
              <a:off x="1543050" y="-414338"/>
              <a:ext cx="30162" cy="11113"/>
            </a:xfrm>
            <a:custGeom>
              <a:avLst/>
              <a:gdLst>
                <a:gd name="T0" fmla="*/ 1 w 11"/>
                <a:gd name="T1" fmla="*/ 4 h 4"/>
                <a:gd name="T2" fmla="*/ 11 w 11"/>
                <a:gd name="T3" fmla="*/ 1 h 4"/>
                <a:gd name="T4" fmla="*/ 11 w 11"/>
                <a:gd name="T5" fmla="*/ 1 h 4"/>
                <a:gd name="T6" fmla="*/ 1 w 11"/>
                <a:gd name="T7" fmla="*/ 3 h 4"/>
                <a:gd name="T8" fmla="*/ 1 w 11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4">
                  <a:moveTo>
                    <a:pt x="1" y="4"/>
                  </a:moveTo>
                  <a:cubicBezTo>
                    <a:pt x="4" y="3"/>
                    <a:pt x="8" y="2"/>
                    <a:pt x="11" y="1"/>
                  </a:cubicBezTo>
                  <a:cubicBezTo>
                    <a:pt x="11" y="1"/>
                    <a:pt x="11" y="0"/>
                    <a:pt x="11" y="1"/>
                  </a:cubicBezTo>
                  <a:cubicBezTo>
                    <a:pt x="7" y="1"/>
                    <a:pt x="4" y="2"/>
                    <a:pt x="1" y="3"/>
                  </a:cubicBezTo>
                  <a:cubicBezTo>
                    <a:pt x="0" y="4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66"/>
            <p:cNvSpPr/>
            <p:nvPr/>
          </p:nvSpPr>
          <p:spPr bwMode="auto">
            <a:xfrm>
              <a:off x="1511300" y="-498475"/>
              <a:ext cx="28575" cy="7938"/>
            </a:xfrm>
            <a:custGeom>
              <a:avLst/>
              <a:gdLst>
                <a:gd name="T0" fmla="*/ 1 w 10"/>
                <a:gd name="T1" fmla="*/ 3 h 3"/>
                <a:gd name="T2" fmla="*/ 10 w 10"/>
                <a:gd name="T3" fmla="*/ 1 h 3"/>
                <a:gd name="T4" fmla="*/ 9 w 10"/>
                <a:gd name="T5" fmla="*/ 0 h 3"/>
                <a:gd name="T6" fmla="*/ 0 w 10"/>
                <a:gd name="T7" fmla="*/ 2 h 3"/>
                <a:gd name="T8" fmla="*/ 1 w 10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">
                  <a:moveTo>
                    <a:pt x="1" y="3"/>
                  </a:moveTo>
                  <a:cubicBezTo>
                    <a:pt x="4" y="2"/>
                    <a:pt x="7" y="2"/>
                    <a:pt x="10" y="1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6" y="1"/>
                    <a:pt x="3" y="2"/>
                    <a:pt x="0" y="2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67"/>
            <p:cNvSpPr/>
            <p:nvPr/>
          </p:nvSpPr>
          <p:spPr bwMode="auto">
            <a:xfrm>
              <a:off x="1489075" y="-566738"/>
              <a:ext cx="25400" cy="14288"/>
            </a:xfrm>
            <a:custGeom>
              <a:avLst/>
              <a:gdLst>
                <a:gd name="T0" fmla="*/ 1 w 9"/>
                <a:gd name="T1" fmla="*/ 4 h 5"/>
                <a:gd name="T2" fmla="*/ 8 w 9"/>
                <a:gd name="T3" fmla="*/ 0 h 5"/>
                <a:gd name="T4" fmla="*/ 8 w 9"/>
                <a:gd name="T5" fmla="*/ 0 h 5"/>
                <a:gd name="T6" fmla="*/ 1 w 9"/>
                <a:gd name="T7" fmla="*/ 4 h 5"/>
                <a:gd name="T8" fmla="*/ 1 w 9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1" y="4"/>
                  </a:moveTo>
                  <a:cubicBezTo>
                    <a:pt x="3" y="2"/>
                    <a:pt x="6" y="1"/>
                    <a:pt x="8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5" y="0"/>
                    <a:pt x="3" y="1"/>
                    <a:pt x="1" y="4"/>
                  </a:cubicBezTo>
                  <a:cubicBezTo>
                    <a:pt x="0" y="4"/>
                    <a:pt x="1" y="5"/>
                    <a:pt x="1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 rot="21413290">
            <a:off x="6457733" y="5312542"/>
            <a:ext cx="1790073" cy="869756"/>
            <a:chOff x="7516872" y="1005282"/>
            <a:chExt cx="4296479" cy="2087563"/>
          </a:xfrm>
        </p:grpSpPr>
        <p:sp>
          <p:nvSpPr>
            <p:cNvPr id="41" name="Freeform 6"/>
            <p:cNvSpPr/>
            <p:nvPr/>
          </p:nvSpPr>
          <p:spPr bwMode="auto">
            <a:xfrm>
              <a:off x="8601134" y="1005282"/>
              <a:ext cx="1503362" cy="946150"/>
            </a:xfrm>
            <a:custGeom>
              <a:avLst/>
              <a:gdLst>
                <a:gd name="T0" fmla="*/ 0 w 536"/>
                <a:gd name="T1" fmla="*/ 82 h 337"/>
                <a:gd name="T2" fmla="*/ 442 w 536"/>
                <a:gd name="T3" fmla="*/ 122 h 337"/>
                <a:gd name="T4" fmla="*/ 536 w 536"/>
                <a:gd name="T5" fmla="*/ 290 h 337"/>
                <a:gd name="T6" fmla="*/ 532 w 536"/>
                <a:gd name="T7" fmla="*/ 306 h 337"/>
                <a:gd name="T8" fmla="*/ 513 w 536"/>
                <a:gd name="T9" fmla="*/ 313 h 337"/>
                <a:gd name="T10" fmla="*/ 262 w 536"/>
                <a:gd name="T11" fmla="*/ 336 h 337"/>
                <a:gd name="T12" fmla="*/ 237 w 536"/>
                <a:gd name="T13" fmla="*/ 332 h 337"/>
                <a:gd name="T14" fmla="*/ 226 w 536"/>
                <a:gd name="T15" fmla="*/ 316 h 337"/>
                <a:gd name="T16" fmla="*/ 0 w 536"/>
                <a:gd name="T17" fmla="*/ 82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6" h="337">
                  <a:moveTo>
                    <a:pt x="0" y="82"/>
                  </a:moveTo>
                  <a:cubicBezTo>
                    <a:pt x="135" y="0"/>
                    <a:pt x="321" y="21"/>
                    <a:pt x="442" y="122"/>
                  </a:cubicBezTo>
                  <a:cubicBezTo>
                    <a:pt x="493" y="164"/>
                    <a:pt x="535" y="224"/>
                    <a:pt x="536" y="290"/>
                  </a:cubicBezTo>
                  <a:cubicBezTo>
                    <a:pt x="536" y="295"/>
                    <a:pt x="535" y="302"/>
                    <a:pt x="532" y="306"/>
                  </a:cubicBezTo>
                  <a:cubicBezTo>
                    <a:pt x="527" y="311"/>
                    <a:pt x="520" y="312"/>
                    <a:pt x="513" y="313"/>
                  </a:cubicBezTo>
                  <a:cubicBezTo>
                    <a:pt x="429" y="321"/>
                    <a:pt x="346" y="329"/>
                    <a:pt x="262" y="336"/>
                  </a:cubicBezTo>
                  <a:cubicBezTo>
                    <a:pt x="253" y="337"/>
                    <a:pt x="244" y="337"/>
                    <a:pt x="237" y="332"/>
                  </a:cubicBezTo>
                  <a:cubicBezTo>
                    <a:pt x="232" y="328"/>
                    <a:pt x="229" y="322"/>
                    <a:pt x="226" y="316"/>
                  </a:cubicBezTo>
                  <a:cubicBezTo>
                    <a:pt x="184" y="214"/>
                    <a:pt x="98" y="130"/>
                    <a:pt x="0" y="82"/>
                  </a:cubicBezTo>
                </a:path>
              </a:pathLst>
            </a:custGeom>
            <a:solidFill>
              <a:srgbClr val="A32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7"/>
            <p:cNvSpPr/>
            <p:nvPr/>
          </p:nvSpPr>
          <p:spPr bwMode="auto">
            <a:xfrm>
              <a:off x="10544234" y="1084657"/>
              <a:ext cx="1257300" cy="687388"/>
            </a:xfrm>
            <a:custGeom>
              <a:avLst/>
              <a:gdLst>
                <a:gd name="T0" fmla="*/ 443 w 448"/>
                <a:gd name="T1" fmla="*/ 44 h 245"/>
                <a:gd name="T2" fmla="*/ 178 w 448"/>
                <a:gd name="T3" fmla="*/ 5 h 245"/>
                <a:gd name="T4" fmla="*/ 98 w 448"/>
                <a:gd name="T5" fmla="*/ 26 h 245"/>
                <a:gd name="T6" fmla="*/ 5 w 448"/>
                <a:gd name="T7" fmla="*/ 96 h 245"/>
                <a:gd name="T8" fmla="*/ 12 w 448"/>
                <a:gd name="T9" fmla="*/ 107 h 245"/>
                <a:gd name="T10" fmla="*/ 15 w 448"/>
                <a:gd name="T11" fmla="*/ 105 h 245"/>
                <a:gd name="T12" fmla="*/ 199 w 448"/>
                <a:gd name="T13" fmla="*/ 244 h 245"/>
                <a:gd name="T14" fmla="*/ 214 w 448"/>
                <a:gd name="T15" fmla="*/ 243 h 245"/>
                <a:gd name="T16" fmla="*/ 445 w 448"/>
                <a:gd name="T17" fmla="*/ 53 h 245"/>
                <a:gd name="T18" fmla="*/ 443 w 448"/>
                <a:gd name="T19" fmla="*/ 44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245">
                  <a:moveTo>
                    <a:pt x="443" y="44"/>
                  </a:moveTo>
                  <a:cubicBezTo>
                    <a:pt x="357" y="23"/>
                    <a:pt x="248" y="16"/>
                    <a:pt x="178" y="5"/>
                  </a:cubicBezTo>
                  <a:cubicBezTo>
                    <a:pt x="139" y="0"/>
                    <a:pt x="134" y="12"/>
                    <a:pt x="98" y="26"/>
                  </a:cubicBezTo>
                  <a:cubicBezTo>
                    <a:pt x="64" y="39"/>
                    <a:pt x="30" y="70"/>
                    <a:pt x="5" y="96"/>
                  </a:cubicBezTo>
                  <a:cubicBezTo>
                    <a:pt x="0" y="102"/>
                    <a:pt x="6" y="109"/>
                    <a:pt x="12" y="107"/>
                  </a:cubicBezTo>
                  <a:cubicBezTo>
                    <a:pt x="13" y="106"/>
                    <a:pt x="14" y="106"/>
                    <a:pt x="15" y="105"/>
                  </a:cubicBezTo>
                  <a:cubicBezTo>
                    <a:pt x="199" y="244"/>
                    <a:pt x="199" y="244"/>
                    <a:pt x="199" y="244"/>
                  </a:cubicBezTo>
                  <a:cubicBezTo>
                    <a:pt x="198" y="245"/>
                    <a:pt x="213" y="244"/>
                    <a:pt x="214" y="243"/>
                  </a:cubicBezTo>
                  <a:cubicBezTo>
                    <a:pt x="290" y="189"/>
                    <a:pt x="394" y="108"/>
                    <a:pt x="445" y="53"/>
                  </a:cubicBezTo>
                  <a:cubicBezTo>
                    <a:pt x="448" y="50"/>
                    <a:pt x="446" y="45"/>
                    <a:pt x="443" y="44"/>
                  </a:cubicBezTo>
                </a:path>
              </a:pathLst>
            </a:custGeom>
            <a:solidFill>
              <a:srgbClr val="DDA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9"/>
            <p:cNvSpPr/>
            <p:nvPr/>
          </p:nvSpPr>
          <p:spPr bwMode="auto">
            <a:xfrm flipH="1">
              <a:off x="9031347" y="215621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E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"/>
            <p:cNvSpPr/>
            <p:nvPr/>
          </p:nvSpPr>
          <p:spPr bwMode="auto">
            <a:xfrm>
              <a:off x="8761472" y="1092594"/>
              <a:ext cx="2386012" cy="1155700"/>
            </a:xfrm>
            <a:custGeom>
              <a:avLst/>
              <a:gdLst>
                <a:gd name="T0" fmla="*/ 830 w 851"/>
                <a:gd name="T1" fmla="*/ 114 h 412"/>
                <a:gd name="T2" fmla="*/ 798 w 851"/>
                <a:gd name="T3" fmla="*/ 101 h 412"/>
                <a:gd name="T4" fmla="*/ 774 w 851"/>
                <a:gd name="T5" fmla="*/ 72 h 412"/>
                <a:gd name="T6" fmla="*/ 771 w 851"/>
                <a:gd name="T7" fmla="*/ 28 h 412"/>
                <a:gd name="T8" fmla="*/ 784 w 851"/>
                <a:gd name="T9" fmla="*/ 5 h 412"/>
                <a:gd name="T10" fmla="*/ 783 w 851"/>
                <a:gd name="T11" fmla="*/ 1 h 412"/>
                <a:gd name="T12" fmla="*/ 1 w 851"/>
                <a:gd name="T13" fmla="*/ 208 h 412"/>
                <a:gd name="T14" fmla="*/ 28 w 851"/>
                <a:gd name="T15" fmla="*/ 215 h 412"/>
                <a:gd name="T16" fmla="*/ 25 w 851"/>
                <a:gd name="T17" fmla="*/ 220 h 412"/>
                <a:gd name="T18" fmla="*/ 37 w 851"/>
                <a:gd name="T19" fmla="*/ 309 h 412"/>
                <a:gd name="T20" fmla="*/ 52 w 851"/>
                <a:gd name="T21" fmla="*/ 368 h 412"/>
                <a:gd name="T22" fmla="*/ 66 w 851"/>
                <a:gd name="T23" fmla="*/ 412 h 412"/>
                <a:gd name="T24" fmla="*/ 262 w 851"/>
                <a:gd name="T25" fmla="*/ 383 h 412"/>
                <a:gd name="T26" fmla="*/ 462 w 851"/>
                <a:gd name="T27" fmla="*/ 344 h 412"/>
                <a:gd name="T28" fmla="*/ 658 w 851"/>
                <a:gd name="T29" fmla="*/ 298 h 412"/>
                <a:gd name="T30" fmla="*/ 754 w 851"/>
                <a:gd name="T31" fmla="*/ 273 h 412"/>
                <a:gd name="T32" fmla="*/ 850 w 851"/>
                <a:gd name="T33" fmla="*/ 239 h 412"/>
                <a:gd name="T34" fmla="*/ 831 w 851"/>
                <a:gd name="T35" fmla="*/ 216 h 412"/>
                <a:gd name="T36" fmla="*/ 812 w 851"/>
                <a:gd name="T37" fmla="*/ 178 h 412"/>
                <a:gd name="T38" fmla="*/ 815 w 851"/>
                <a:gd name="T39" fmla="*/ 135 h 412"/>
                <a:gd name="T40" fmla="*/ 830 w 851"/>
                <a:gd name="T41" fmla="*/ 114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51" h="412">
                  <a:moveTo>
                    <a:pt x="830" y="114"/>
                  </a:moveTo>
                  <a:cubicBezTo>
                    <a:pt x="829" y="112"/>
                    <a:pt x="810" y="111"/>
                    <a:pt x="798" y="101"/>
                  </a:cubicBezTo>
                  <a:cubicBezTo>
                    <a:pt x="788" y="93"/>
                    <a:pt x="780" y="83"/>
                    <a:pt x="774" y="72"/>
                  </a:cubicBezTo>
                  <a:cubicBezTo>
                    <a:pt x="767" y="59"/>
                    <a:pt x="763" y="42"/>
                    <a:pt x="771" y="28"/>
                  </a:cubicBezTo>
                  <a:cubicBezTo>
                    <a:pt x="775" y="19"/>
                    <a:pt x="779" y="14"/>
                    <a:pt x="784" y="5"/>
                  </a:cubicBezTo>
                  <a:cubicBezTo>
                    <a:pt x="786" y="3"/>
                    <a:pt x="785" y="0"/>
                    <a:pt x="783" y="1"/>
                  </a:cubicBezTo>
                  <a:cubicBezTo>
                    <a:pt x="781" y="1"/>
                    <a:pt x="252" y="146"/>
                    <a:pt x="1" y="208"/>
                  </a:cubicBezTo>
                  <a:cubicBezTo>
                    <a:pt x="0" y="208"/>
                    <a:pt x="28" y="215"/>
                    <a:pt x="28" y="215"/>
                  </a:cubicBezTo>
                  <a:cubicBezTo>
                    <a:pt x="26" y="216"/>
                    <a:pt x="24" y="218"/>
                    <a:pt x="25" y="220"/>
                  </a:cubicBezTo>
                  <a:cubicBezTo>
                    <a:pt x="31" y="262"/>
                    <a:pt x="28" y="268"/>
                    <a:pt x="37" y="309"/>
                  </a:cubicBezTo>
                  <a:cubicBezTo>
                    <a:pt x="41" y="329"/>
                    <a:pt x="46" y="348"/>
                    <a:pt x="52" y="368"/>
                  </a:cubicBezTo>
                  <a:cubicBezTo>
                    <a:pt x="57" y="382"/>
                    <a:pt x="64" y="412"/>
                    <a:pt x="66" y="412"/>
                  </a:cubicBezTo>
                  <a:cubicBezTo>
                    <a:pt x="131" y="409"/>
                    <a:pt x="198" y="394"/>
                    <a:pt x="262" y="383"/>
                  </a:cubicBezTo>
                  <a:cubicBezTo>
                    <a:pt x="329" y="372"/>
                    <a:pt x="396" y="359"/>
                    <a:pt x="462" y="344"/>
                  </a:cubicBezTo>
                  <a:cubicBezTo>
                    <a:pt x="527" y="329"/>
                    <a:pt x="593" y="316"/>
                    <a:pt x="658" y="298"/>
                  </a:cubicBezTo>
                  <a:cubicBezTo>
                    <a:pt x="690" y="288"/>
                    <a:pt x="723" y="283"/>
                    <a:pt x="754" y="273"/>
                  </a:cubicBezTo>
                  <a:cubicBezTo>
                    <a:pt x="784" y="264"/>
                    <a:pt x="851" y="244"/>
                    <a:pt x="850" y="239"/>
                  </a:cubicBezTo>
                  <a:cubicBezTo>
                    <a:pt x="847" y="229"/>
                    <a:pt x="837" y="224"/>
                    <a:pt x="831" y="216"/>
                  </a:cubicBezTo>
                  <a:cubicBezTo>
                    <a:pt x="821" y="205"/>
                    <a:pt x="815" y="192"/>
                    <a:pt x="812" y="178"/>
                  </a:cubicBezTo>
                  <a:cubicBezTo>
                    <a:pt x="808" y="163"/>
                    <a:pt x="808" y="149"/>
                    <a:pt x="815" y="135"/>
                  </a:cubicBezTo>
                  <a:cubicBezTo>
                    <a:pt x="819" y="126"/>
                    <a:pt x="831" y="118"/>
                    <a:pt x="830" y="114"/>
                  </a:cubicBezTo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任意多边形: 形状 44"/>
            <p:cNvSpPr/>
            <p:nvPr/>
          </p:nvSpPr>
          <p:spPr bwMode="auto">
            <a:xfrm>
              <a:off x="8902994" y="1578421"/>
              <a:ext cx="2242745" cy="668990"/>
            </a:xfrm>
            <a:custGeom>
              <a:avLst/>
              <a:gdLst>
                <a:gd name="connsiteX0" fmla="*/ 2134660 w 2242745"/>
                <a:gd name="connsiteY0" fmla="*/ 0 h 668990"/>
                <a:gd name="connsiteX1" fmla="*/ 2136171 w 2242745"/>
                <a:gd name="connsiteY1" fmla="*/ 12597 h 668990"/>
                <a:gd name="connsiteX2" fmla="*/ 2189442 w 2242745"/>
                <a:gd name="connsiteY2" fmla="*/ 119191 h 668990"/>
                <a:gd name="connsiteX3" fmla="*/ 2242714 w 2242745"/>
                <a:gd name="connsiteY3" fmla="*/ 183708 h 668990"/>
                <a:gd name="connsiteX4" fmla="*/ 1973552 w 2242745"/>
                <a:gd name="connsiteY4" fmla="*/ 279082 h 668990"/>
                <a:gd name="connsiteX5" fmla="*/ 1704390 w 2242745"/>
                <a:gd name="connsiteY5" fmla="*/ 349209 h 668990"/>
                <a:gd name="connsiteX6" fmla="*/ 1154850 w 2242745"/>
                <a:gd name="connsiteY6" fmla="*/ 478243 h 668990"/>
                <a:gd name="connsiteX7" fmla="*/ 594095 w 2242745"/>
                <a:gd name="connsiteY7" fmla="*/ 587642 h 668990"/>
                <a:gd name="connsiteX8" fmla="*/ 44555 w 2242745"/>
                <a:gd name="connsiteY8" fmla="*/ 668990 h 668990"/>
                <a:gd name="connsiteX9" fmla="*/ 5303 w 2242745"/>
                <a:gd name="connsiteY9" fmla="*/ 545566 h 668990"/>
                <a:gd name="connsiteX10" fmla="*/ 0 w 2242745"/>
                <a:gd name="connsiteY10" fmla="*/ 524698 h 668990"/>
                <a:gd name="connsiteX11" fmla="*/ 416011 w 2242745"/>
                <a:gd name="connsiteY11" fmla="*/ 425815 h 668990"/>
                <a:gd name="connsiteX12" fmla="*/ 1073795 w 2242745"/>
                <a:gd name="connsiteY12" fmla="*/ 271070 h 668990"/>
                <a:gd name="connsiteX13" fmla="*/ 1738238 w 2242745"/>
                <a:gd name="connsiteY13" fmla="*/ 111062 h 668990"/>
                <a:gd name="connsiteX14" fmla="*/ 2032611 w 2242745"/>
                <a:gd name="connsiteY14" fmla="*/ 32461 h 668990"/>
                <a:gd name="connsiteX15" fmla="*/ 2057843 w 2242745"/>
                <a:gd name="connsiteY15" fmla="*/ 15618 h 668990"/>
                <a:gd name="connsiteX16" fmla="*/ 2077468 w 2242745"/>
                <a:gd name="connsiteY16" fmla="*/ 18425 h 668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42745" h="668990">
                  <a:moveTo>
                    <a:pt x="2134660" y="0"/>
                  </a:moveTo>
                  <a:lnTo>
                    <a:pt x="2136171" y="12597"/>
                  </a:lnTo>
                  <a:cubicBezTo>
                    <a:pt x="2144582" y="51869"/>
                    <a:pt x="2161405" y="88335"/>
                    <a:pt x="2189442" y="119191"/>
                  </a:cubicBezTo>
                  <a:cubicBezTo>
                    <a:pt x="2206265" y="141632"/>
                    <a:pt x="2234303" y="155657"/>
                    <a:pt x="2242714" y="183708"/>
                  </a:cubicBezTo>
                  <a:cubicBezTo>
                    <a:pt x="2245518" y="197734"/>
                    <a:pt x="2057665" y="253836"/>
                    <a:pt x="1973552" y="279082"/>
                  </a:cubicBezTo>
                  <a:cubicBezTo>
                    <a:pt x="1886635" y="307133"/>
                    <a:pt x="1794111" y="321158"/>
                    <a:pt x="1704390" y="349209"/>
                  </a:cubicBezTo>
                  <a:cubicBezTo>
                    <a:pt x="1522144" y="399701"/>
                    <a:pt x="1337095" y="436167"/>
                    <a:pt x="1154850" y="478243"/>
                  </a:cubicBezTo>
                  <a:cubicBezTo>
                    <a:pt x="969801" y="520320"/>
                    <a:pt x="781948" y="556786"/>
                    <a:pt x="594095" y="587642"/>
                  </a:cubicBezTo>
                  <a:cubicBezTo>
                    <a:pt x="414654" y="618498"/>
                    <a:pt x="226801" y="660575"/>
                    <a:pt x="44555" y="668990"/>
                  </a:cubicBezTo>
                  <a:cubicBezTo>
                    <a:pt x="38948" y="668990"/>
                    <a:pt x="19321" y="584837"/>
                    <a:pt x="5303" y="545566"/>
                  </a:cubicBezTo>
                  <a:lnTo>
                    <a:pt x="0" y="524698"/>
                  </a:lnTo>
                  <a:lnTo>
                    <a:pt x="416011" y="425815"/>
                  </a:lnTo>
                  <a:cubicBezTo>
                    <a:pt x="635740" y="374233"/>
                    <a:pt x="855118" y="323003"/>
                    <a:pt x="1073795" y="271070"/>
                  </a:cubicBezTo>
                  <a:cubicBezTo>
                    <a:pt x="1295276" y="217734"/>
                    <a:pt x="1516757" y="164398"/>
                    <a:pt x="1738238" y="111062"/>
                  </a:cubicBezTo>
                  <a:cubicBezTo>
                    <a:pt x="1836362" y="85797"/>
                    <a:pt x="1934486" y="60533"/>
                    <a:pt x="2032611" y="32461"/>
                  </a:cubicBezTo>
                  <a:cubicBezTo>
                    <a:pt x="2038218" y="21232"/>
                    <a:pt x="2046629" y="15618"/>
                    <a:pt x="2057843" y="15618"/>
                  </a:cubicBezTo>
                  <a:cubicBezTo>
                    <a:pt x="2066253" y="18425"/>
                    <a:pt x="2071860" y="18425"/>
                    <a:pt x="2077468" y="18425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Freeform 11"/>
            <p:cNvSpPr/>
            <p:nvPr/>
          </p:nvSpPr>
          <p:spPr bwMode="auto">
            <a:xfrm>
              <a:off x="8859897" y="1900632"/>
              <a:ext cx="1281112" cy="1192213"/>
            </a:xfrm>
            <a:custGeom>
              <a:avLst/>
              <a:gdLst>
                <a:gd name="T0" fmla="*/ 0 w 457"/>
                <a:gd name="T1" fmla="*/ 393 h 425"/>
                <a:gd name="T2" fmla="*/ 403 w 457"/>
                <a:gd name="T3" fmla="*/ 207 h 425"/>
                <a:gd name="T4" fmla="*/ 436 w 457"/>
                <a:gd name="T5" fmla="*/ 18 h 425"/>
                <a:gd name="T6" fmla="*/ 426 w 457"/>
                <a:gd name="T7" fmla="*/ 4 h 425"/>
                <a:gd name="T8" fmla="*/ 406 w 457"/>
                <a:gd name="T9" fmla="*/ 4 h 425"/>
                <a:gd name="T10" fmla="*/ 162 w 457"/>
                <a:gd name="T11" fmla="*/ 66 h 425"/>
                <a:gd name="T12" fmla="*/ 140 w 457"/>
                <a:gd name="T13" fmla="*/ 78 h 425"/>
                <a:gd name="T14" fmla="*/ 135 w 457"/>
                <a:gd name="T15" fmla="*/ 97 h 425"/>
                <a:gd name="T16" fmla="*/ 0 w 457"/>
                <a:gd name="T17" fmla="*/ 39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425">
                  <a:moveTo>
                    <a:pt x="0" y="393"/>
                  </a:moveTo>
                  <a:cubicBezTo>
                    <a:pt x="154" y="425"/>
                    <a:pt x="323" y="343"/>
                    <a:pt x="403" y="207"/>
                  </a:cubicBezTo>
                  <a:cubicBezTo>
                    <a:pt x="437" y="150"/>
                    <a:pt x="457" y="80"/>
                    <a:pt x="436" y="18"/>
                  </a:cubicBezTo>
                  <a:cubicBezTo>
                    <a:pt x="434" y="12"/>
                    <a:pt x="431" y="7"/>
                    <a:pt x="426" y="4"/>
                  </a:cubicBezTo>
                  <a:cubicBezTo>
                    <a:pt x="420" y="0"/>
                    <a:pt x="413" y="2"/>
                    <a:pt x="406" y="4"/>
                  </a:cubicBezTo>
                  <a:cubicBezTo>
                    <a:pt x="325" y="24"/>
                    <a:pt x="243" y="44"/>
                    <a:pt x="162" y="66"/>
                  </a:cubicBezTo>
                  <a:cubicBezTo>
                    <a:pt x="153" y="68"/>
                    <a:pt x="144" y="71"/>
                    <a:pt x="140" y="78"/>
                  </a:cubicBezTo>
                  <a:cubicBezTo>
                    <a:pt x="136" y="83"/>
                    <a:pt x="136" y="90"/>
                    <a:pt x="135" y="97"/>
                  </a:cubicBezTo>
                  <a:cubicBezTo>
                    <a:pt x="129" y="207"/>
                    <a:pt x="76" y="314"/>
                    <a:pt x="0" y="393"/>
                  </a:cubicBezTo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2"/>
            <p:cNvSpPr/>
            <p:nvPr/>
          </p:nvSpPr>
          <p:spPr bwMode="auto">
            <a:xfrm>
              <a:off x="7516872" y="1900632"/>
              <a:ext cx="915987" cy="501650"/>
            </a:xfrm>
            <a:custGeom>
              <a:avLst/>
              <a:gdLst>
                <a:gd name="T0" fmla="*/ 197 w 327"/>
                <a:gd name="T1" fmla="*/ 8 h 179"/>
                <a:gd name="T2" fmla="*/ 148 w 327"/>
                <a:gd name="T3" fmla="*/ 21 h 179"/>
                <a:gd name="T4" fmla="*/ 74 w 327"/>
                <a:gd name="T5" fmla="*/ 38 h 179"/>
                <a:gd name="T6" fmla="*/ 126 w 327"/>
                <a:gd name="T7" fmla="*/ 55 h 179"/>
                <a:gd name="T8" fmla="*/ 0 w 327"/>
                <a:gd name="T9" fmla="*/ 111 h 179"/>
                <a:gd name="T10" fmla="*/ 107 w 327"/>
                <a:gd name="T11" fmla="*/ 122 h 179"/>
                <a:gd name="T12" fmla="*/ 84 w 327"/>
                <a:gd name="T13" fmla="*/ 163 h 179"/>
                <a:gd name="T14" fmla="*/ 160 w 327"/>
                <a:gd name="T15" fmla="*/ 153 h 179"/>
                <a:gd name="T16" fmla="*/ 127 w 327"/>
                <a:gd name="T17" fmla="*/ 179 h 179"/>
                <a:gd name="T18" fmla="*/ 182 w 327"/>
                <a:gd name="T19" fmla="*/ 168 h 179"/>
                <a:gd name="T20" fmla="*/ 248 w 327"/>
                <a:gd name="T21" fmla="*/ 149 h 179"/>
                <a:gd name="T22" fmla="*/ 299 w 327"/>
                <a:gd name="T23" fmla="*/ 104 h 179"/>
                <a:gd name="T24" fmla="*/ 197 w 327"/>
                <a:gd name="T25" fmla="*/ 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7" h="179">
                  <a:moveTo>
                    <a:pt x="197" y="8"/>
                  </a:moveTo>
                  <a:cubicBezTo>
                    <a:pt x="183" y="10"/>
                    <a:pt x="161" y="17"/>
                    <a:pt x="148" y="21"/>
                  </a:cubicBezTo>
                  <a:cubicBezTo>
                    <a:pt x="124" y="27"/>
                    <a:pt x="97" y="30"/>
                    <a:pt x="74" y="38"/>
                  </a:cubicBezTo>
                  <a:cubicBezTo>
                    <a:pt x="92" y="39"/>
                    <a:pt x="111" y="45"/>
                    <a:pt x="126" y="55"/>
                  </a:cubicBezTo>
                  <a:cubicBezTo>
                    <a:pt x="85" y="75"/>
                    <a:pt x="43" y="94"/>
                    <a:pt x="0" y="111"/>
                  </a:cubicBezTo>
                  <a:cubicBezTo>
                    <a:pt x="36" y="116"/>
                    <a:pt x="71" y="120"/>
                    <a:pt x="107" y="122"/>
                  </a:cubicBezTo>
                  <a:cubicBezTo>
                    <a:pt x="99" y="136"/>
                    <a:pt x="91" y="149"/>
                    <a:pt x="84" y="163"/>
                  </a:cubicBezTo>
                  <a:cubicBezTo>
                    <a:pt x="109" y="165"/>
                    <a:pt x="136" y="162"/>
                    <a:pt x="160" y="153"/>
                  </a:cubicBezTo>
                  <a:cubicBezTo>
                    <a:pt x="151" y="164"/>
                    <a:pt x="139" y="172"/>
                    <a:pt x="127" y="179"/>
                  </a:cubicBezTo>
                  <a:cubicBezTo>
                    <a:pt x="145" y="175"/>
                    <a:pt x="163" y="171"/>
                    <a:pt x="182" y="168"/>
                  </a:cubicBezTo>
                  <a:cubicBezTo>
                    <a:pt x="204" y="163"/>
                    <a:pt x="227" y="158"/>
                    <a:pt x="248" y="149"/>
                  </a:cubicBezTo>
                  <a:cubicBezTo>
                    <a:pt x="269" y="139"/>
                    <a:pt x="289" y="124"/>
                    <a:pt x="299" y="104"/>
                  </a:cubicBezTo>
                  <a:cubicBezTo>
                    <a:pt x="327" y="27"/>
                    <a:pt x="250" y="0"/>
                    <a:pt x="197" y="8"/>
                  </a:cubicBezTo>
                  <a:close/>
                </a:path>
              </a:pathLst>
            </a:custGeom>
            <a:solidFill>
              <a:srgbClr val="FE4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3"/>
            <p:cNvSpPr/>
            <p:nvPr/>
          </p:nvSpPr>
          <p:spPr bwMode="auto">
            <a:xfrm>
              <a:off x="7858184" y="1989532"/>
              <a:ext cx="485775" cy="265113"/>
            </a:xfrm>
            <a:custGeom>
              <a:avLst/>
              <a:gdLst>
                <a:gd name="T0" fmla="*/ 104 w 173"/>
                <a:gd name="T1" fmla="*/ 4 h 94"/>
                <a:gd name="T2" fmla="*/ 78 w 173"/>
                <a:gd name="T3" fmla="*/ 11 h 94"/>
                <a:gd name="T4" fmla="*/ 39 w 173"/>
                <a:gd name="T5" fmla="*/ 20 h 94"/>
                <a:gd name="T6" fmla="*/ 67 w 173"/>
                <a:gd name="T7" fmla="*/ 29 h 94"/>
                <a:gd name="T8" fmla="*/ 0 w 173"/>
                <a:gd name="T9" fmla="*/ 58 h 94"/>
                <a:gd name="T10" fmla="*/ 57 w 173"/>
                <a:gd name="T11" fmla="*/ 64 h 94"/>
                <a:gd name="T12" fmla="*/ 44 w 173"/>
                <a:gd name="T13" fmla="*/ 86 h 94"/>
                <a:gd name="T14" fmla="*/ 84 w 173"/>
                <a:gd name="T15" fmla="*/ 81 h 94"/>
                <a:gd name="T16" fmla="*/ 67 w 173"/>
                <a:gd name="T17" fmla="*/ 94 h 94"/>
                <a:gd name="T18" fmla="*/ 96 w 173"/>
                <a:gd name="T19" fmla="*/ 88 h 94"/>
                <a:gd name="T20" fmla="*/ 131 w 173"/>
                <a:gd name="T21" fmla="*/ 78 h 94"/>
                <a:gd name="T22" fmla="*/ 158 w 173"/>
                <a:gd name="T23" fmla="*/ 55 h 94"/>
                <a:gd name="T24" fmla="*/ 104 w 173"/>
                <a:gd name="T25" fmla="*/ 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94">
                  <a:moveTo>
                    <a:pt x="104" y="4"/>
                  </a:moveTo>
                  <a:cubicBezTo>
                    <a:pt x="96" y="5"/>
                    <a:pt x="85" y="9"/>
                    <a:pt x="78" y="11"/>
                  </a:cubicBezTo>
                  <a:cubicBezTo>
                    <a:pt x="65" y="14"/>
                    <a:pt x="51" y="16"/>
                    <a:pt x="39" y="20"/>
                  </a:cubicBezTo>
                  <a:cubicBezTo>
                    <a:pt x="49" y="20"/>
                    <a:pt x="59" y="24"/>
                    <a:pt x="67" y="29"/>
                  </a:cubicBezTo>
                  <a:cubicBezTo>
                    <a:pt x="45" y="40"/>
                    <a:pt x="23" y="50"/>
                    <a:pt x="0" y="58"/>
                  </a:cubicBezTo>
                  <a:cubicBezTo>
                    <a:pt x="19" y="61"/>
                    <a:pt x="38" y="63"/>
                    <a:pt x="57" y="64"/>
                  </a:cubicBezTo>
                  <a:cubicBezTo>
                    <a:pt x="53" y="72"/>
                    <a:pt x="48" y="79"/>
                    <a:pt x="44" y="86"/>
                  </a:cubicBezTo>
                  <a:cubicBezTo>
                    <a:pt x="58" y="87"/>
                    <a:pt x="72" y="85"/>
                    <a:pt x="84" y="81"/>
                  </a:cubicBezTo>
                  <a:cubicBezTo>
                    <a:pt x="80" y="86"/>
                    <a:pt x="74" y="91"/>
                    <a:pt x="67" y="94"/>
                  </a:cubicBezTo>
                  <a:cubicBezTo>
                    <a:pt x="77" y="92"/>
                    <a:pt x="86" y="90"/>
                    <a:pt x="96" y="88"/>
                  </a:cubicBezTo>
                  <a:cubicBezTo>
                    <a:pt x="108" y="86"/>
                    <a:pt x="120" y="83"/>
                    <a:pt x="131" y="78"/>
                  </a:cubicBezTo>
                  <a:cubicBezTo>
                    <a:pt x="142" y="73"/>
                    <a:pt x="152" y="66"/>
                    <a:pt x="158" y="55"/>
                  </a:cubicBezTo>
                  <a:cubicBezTo>
                    <a:pt x="173" y="14"/>
                    <a:pt x="132" y="0"/>
                    <a:pt x="104" y="4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5"/>
            <p:cNvSpPr/>
            <p:nvPr/>
          </p:nvSpPr>
          <p:spPr bwMode="auto">
            <a:xfrm>
              <a:off x="8293159" y="1662507"/>
              <a:ext cx="558800" cy="687388"/>
            </a:xfrm>
            <a:custGeom>
              <a:avLst/>
              <a:gdLst>
                <a:gd name="T0" fmla="*/ 181 w 199"/>
                <a:gd name="T1" fmla="*/ 145 h 245"/>
                <a:gd name="T2" fmla="*/ 151 w 199"/>
                <a:gd name="T3" fmla="*/ 21 h 245"/>
                <a:gd name="T4" fmla="*/ 94 w 199"/>
                <a:gd name="T5" fmla="*/ 16 h 245"/>
                <a:gd name="T6" fmla="*/ 17 w 199"/>
                <a:gd name="T7" fmla="*/ 50 h 245"/>
                <a:gd name="T8" fmla="*/ 13 w 199"/>
                <a:gd name="T9" fmla="*/ 126 h 245"/>
                <a:gd name="T10" fmla="*/ 32 w 199"/>
                <a:gd name="T11" fmla="*/ 213 h 245"/>
                <a:gd name="T12" fmla="*/ 76 w 199"/>
                <a:gd name="T13" fmla="*/ 243 h 245"/>
                <a:gd name="T14" fmla="*/ 125 w 199"/>
                <a:gd name="T15" fmla="*/ 233 h 245"/>
                <a:gd name="T16" fmla="*/ 178 w 199"/>
                <a:gd name="T17" fmla="*/ 221 h 245"/>
                <a:gd name="T18" fmla="*/ 197 w 199"/>
                <a:gd name="T19" fmla="*/ 210 h 245"/>
                <a:gd name="T20" fmla="*/ 181 w 199"/>
                <a:gd name="T21" fmla="*/ 1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245">
                  <a:moveTo>
                    <a:pt x="181" y="145"/>
                  </a:moveTo>
                  <a:cubicBezTo>
                    <a:pt x="173" y="113"/>
                    <a:pt x="155" y="30"/>
                    <a:pt x="151" y="21"/>
                  </a:cubicBezTo>
                  <a:cubicBezTo>
                    <a:pt x="140" y="0"/>
                    <a:pt x="113" y="13"/>
                    <a:pt x="94" y="16"/>
                  </a:cubicBezTo>
                  <a:cubicBezTo>
                    <a:pt x="66" y="20"/>
                    <a:pt x="34" y="27"/>
                    <a:pt x="17" y="50"/>
                  </a:cubicBezTo>
                  <a:cubicBezTo>
                    <a:pt x="0" y="74"/>
                    <a:pt x="8" y="99"/>
                    <a:pt x="13" y="126"/>
                  </a:cubicBezTo>
                  <a:cubicBezTo>
                    <a:pt x="18" y="156"/>
                    <a:pt x="20" y="177"/>
                    <a:pt x="32" y="213"/>
                  </a:cubicBezTo>
                  <a:cubicBezTo>
                    <a:pt x="40" y="237"/>
                    <a:pt x="51" y="245"/>
                    <a:pt x="76" y="243"/>
                  </a:cubicBezTo>
                  <a:cubicBezTo>
                    <a:pt x="88" y="242"/>
                    <a:pt x="114" y="236"/>
                    <a:pt x="125" y="233"/>
                  </a:cubicBezTo>
                  <a:cubicBezTo>
                    <a:pt x="142" y="229"/>
                    <a:pt x="162" y="228"/>
                    <a:pt x="178" y="221"/>
                  </a:cubicBezTo>
                  <a:cubicBezTo>
                    <a:pt x="189" y="216"/>
                    <a:pt x="199" y="222"/>
                    <a:pt x="197" y="210"/>
                  </a:cubicBezTo>
                  <a:cubicBezTo>
                    <a:pt x="195" y="191"/>
                    <a:pt x="186" y="164"/>
                    <a:pt x="181" y="145"/>
                  </a:cubicBezTo>
                  <a:close/>
                </a:path>
              </a:pathLst>
            </a:custGeom>
            <a:solidFill>
              <a:srgbClr val="FD4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6"/>
            <p:cNvSpPr/>
            <p:nvPr/>
          </p:nvSpPr>
          <p:spPr bwMode="auto">
            <a:xfrm>
              <a:off x="8647172" y="1611707"/>
              <a:ext cx="461962" cy="681038"/>
            </a:xfrm>
            <a:custGeom>
              <a:avLst/>
              <a:gdLst>
                <a:gd name="T0" fmla="*/ 123 w 165"/>
                <a:gd name="T1" fmla="*/ 0 h 243"/>
                <a:gd name="T2" fmla="*/ 165 w 165"/>
                <a:gd name="T3" fmla="*/ 221 h 243"/>
                <a:gd name="T4" fmla="*/ 45 w 165"/>
                <a:gd name="T5" fmla="*/ 243 h 243"/>
                <a:gd name="T6" fmla="*/ 0 w 165"/>
                <a:gd name="T7" fmla="*/ 27 h 243"/>
                <a:gd name="T8" fmla="*/ 123 w 165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243">
                  <a:moveTo>
                    <a:pt x="123" y="0"/>
                  </a:moveTo>
                  <a:cubicBezTo>
                    <a:pt x="123" y="0"/>
                    <a:pt x="157" y="193"/>
                    <a:pt x="165" y="221"/>
                  </a:cubicBezTo>
                  <a:cubicBezTo>
                    <a:pt x="165" y="221"/>
                    <a:pt x="74" y="238"/>
                    <a:pt x="45" y="243"/>
                  </a:cubicBezTo>
                  <a:cubicBezTo>
                    <a:pt x="45" y="243"/>
                    <a:pt x="33" y="106"/>
                    <a:pt x="0" y="27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3177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7"/>
            <p:cNvSpPr/>
            <p:nvPr/>
          </p:nvSpPr>
          <p:spPr bwMode="auto">
            <a:xfrm>
              <a:off x="8632884" y="1676794"/>
              <a:ext cx="158750" cy="619125"/>
            </a:xfrm>
            <a:custGeom>
              <a:avLst/>
              <a:gdLst>
                <a:gd name="T0" fmla="*/ 56 w 57"/>
                <a:gd name="T1" fmla="*/ 214 h 221"/>
                <a:gd name="T2" fmla="*/ 12 w 57"/>
                <a:gd name="T3" fmla="*/ 7 h 221"/>
                <a:gd name="T4" fmla="*/ 3 w 57"/>
                <a:gd name="T5" fmla="*/ 12 h 221"/>
                <a:gd name="T6" fmla="*/ 45 w 57"/>
                <a:gd name="T7" fmla="*/ 214 h 221"/>
                <a:gd name="T8" fmla="*/ 56 w 57"/>
                <a:gd name="T9" fmla="*/ 21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221">
                  <a:moveTo>
                    <a:pt x="56" y="214"/>
                  </a:moveTo>
                  <a:cubicBezTo>
                    <a:pt x="57" y="143"/>
                    <a:pt x="42" y="72"/>
                    <a:pt x="12" y="7"/>
                  </a:cubicBezTo>
                  <a:cubicBezTo>
                    <a:pt x="9" y="0"/>
                    <a:pt x="0" y="6"/>
                    <a:pt x="3" y="12"/>
                  </a:cubicBezTo>
                  <a:cubicBezTo>
                    <a:pt x="31" y="76"/>
                    <a:pt x="46" y="144"/>
                    <a:pt x="45" y="214"/>
                  </a:cubicBezTo>
                  <a:cubicBezTo>
                    <a:pt x="45" y="221"/>
                    <a:pt x="56" y="221"/>
                    <a:pt x="56" y="214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8"/>
            <p:cNvSpPr/>
            <p:nvPr/>
          </p:nvSpPr>
          <p:spPr bwMode="auto">
            <a:xfrm>
              <a:off x="8947209" y="1605357"/>
              <a:ext cx="173037" cy="639763"/>
            </a:xfrm>
            <a:custGeom>
              <a:avLst/>
              <a:gdLst>
                <a:gd name="T0" fmla="*/ 61 w 62"/>
                <a:gd name="T1" fmla="*/ 220 h 228"/>
                <a:gd name="T2" fmla="*/ 14 w 62"/>
                <a:gd name="T3" fmla="*/ 8 h 228"/>
                <a:gd name="T4" fmla="*/ 3 w 62"/>
                <a:gd name="T5" fmla="*/ 11 h 228"/>
                <a:gd name="T6" fmla="*/ 49 w 62"/>
                <a:gd name="T7" fmla="*/ 220 h 228"/>
                <a:gd name="T8" fmla="*/ 61 w 62"/>
                <a:gd name="T9" fmla="*/ 22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228">
                  <a:moveTo>
                    <a:pt x="61" y="220"/>
                  </a:moveTo>
                  <a:cubicBezTo>
                    <a:pt x="56" y="147"/>
                    <a:pt x="40" y="76"/>
                    <a:pt x="14" y="8"/>
                  </a:cubicBezTo>
                  <a:cubicBezTo>
                    <a:pt x="12" y="0"/>
                    <a:pt x="0" y="4"/>
                    <a:pt x="3" y="11"/>
                  </a:cubicBezTo>
                  <a:cubicBezTo>
                    <a:pt x="28" y="78"/>
                    <a:pt x="44" y="148"/>
                    <a:pt x="49" y="220"/>
                  </a:cubicBezTo>
                  <a:cubicBezTo>
                    <a:pt x="50" y="228"/>
                    <a:pt x="62" y="228"/>
                    <a:pt x="61" y="220"/>
                  </a:cubicBezTo>
                  <a:close/>
                </a:path>
              </a:pathLst>
            </a:custGeom>
            <a:solidFill>
              <a:srgbClr val="468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9"/>
            <p:cNvSpPr/>
            <p:nvPr/>
          </p:nvSpPr>
          <p:spPr bwMode="auto">
            <a:xfrm flipH="1">
              <a:off x="8739247" y="1726007"/>
              <a:ext cx="0" cy="3175"/>
            </a:xfrm>
            <a:custGeom>
              <a:avLst/>
              <a:gdLst>
                <a:gd name="T0" fmla="*/ 2 h 2"/>
                <a:gd name="T1" fmla="*/ 0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468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0"/>
            <p:cNvSpPr/>
            <p:nvPr/>
          </p:nvSpPr>
          <p:spPr bwMode="auto">
            <a:xfrm>
              <a:off x="8742422" y="1729182"/>
              <a:ext cx="142875" cy="496888"/>
            </a:xfrm>
            <a:custGeom>
              <a:avLst/>
              <a:gdLst>
                <a:gd name="T0" fmla="*/ 51 w 51"/>
                <a:gd name="T1" fmla="*/ 176 h 177"/>
                <a:gd name="T2" fmla="*/ 37 w 51"/>
                <a:gd name="T3" fmla="*/ 77 h 177"/>
                <a:gd name="T4" fmla="*/ 5 w 51"/>
                <a:gd name="T5" fmla="*/ 2 h 177"/>
                <a:gd name="T6" fmla="*/ 1 w 51"/>
                <a:gd name="T7" fmla="*/ 4 h 177"/>
                <a:gd name="T8" fmla="*/ 49 w 51"/>
                <a:gd name="T9" fmla="*/ 176 h 177"/>
                <a:gd name="T10" fmla="*/ 51 w 51"/>
                <a:gd name="T11" fmla="*/ 1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77">
                  <a:moveTo>
                    <a:pt x="51" y="176"/>
                  </a:moveTo>
                  <a:cubicBezTo>
                    <a:pt x="50" y="142"/>
                    <a:pt x="45" y="110"/>
                    <a:pt x="37" y="77"/>
                  </a:cubicBezTo>
                  <a:cubicBezTo>
                    <a:pt x="31" y="53"/>
                    <a:pt x="24" y="20"/>
                    <a:pt x="5" y="2"/>
                  </a:cubicBezTo>
                  <a:cubicBezTo>
                    <a:pt x="3" y="0"/>
                    <a:pt x="0" y="2"/>
                    <a:pt x="1" y="4"/>
                  </a:cubicBezTo>
                  <a:cubicBezTo>
                    <a:pt x="33" y="54"/>
                    <a:pt x="42" y="118"/>
                    <a:pt x="49" y="176"/>
                  </a:cubicBezTo>
                  <a:cubicBezTo>
                    <a:pt x="49" y="177"/>
                    <a:pt x="51" y="177"/>
                    <a:pt x="51" y="176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21"/>
            <p:cNvSpPr/>
            <p:nvPr/>
          </p:nvSpPr>
          <p:spPr bwMode="auto">
            <a:xfrm>
              <a:off x="8912284" y="1729182"/>
              <a:ext cx="101600" cy="479425"/>
            </a:xfrm>
            <a:custGeom>
              <a:avLst/>
              <a:gdLst>
                <a:gd name="T0" fmla="*/ 0 w 36"/>
                <a:gd name="T1" fmla="*/ 3 h 171"/>
                <a:gd name="T2" fmla="*/ 22 w 36"/>
                <a:gd name="T3" fmla="*/ 85 h 171"/>
                <a:gd name="T4" fmla="*/ 29 w 36"/>
                <a:gd name="T5" fmla="*/ 170 h 171"/>
                <a:gd name="T6" fmla="*/ 31 w 36"/>
                <a:gd name="T7" fmla="*/ 170 h 171"/>
                <a:gd name="T8" fmla="*/ 29 w 36"/>
                <a:gd name="T9" fmla="*/ 87 h 171"/>
                <a:gd name="T10" fmla="*/ 3 w 36"/>
                <a:gd name="T11" fmla="*/ 2 h 171"/>
                <a:gd name="T12" fmla="*/ 0 w 36"/>
                <a:gd name="T13" fmla="*/ 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71">
                  <a:moveTo>
                    <a:pt x="0" y="3"/>
                  </a:moveTo>
                  <a:cubicBezTo>
                    <a:pt x="7" y="31"/>
                    <a:pt x="17" y="57"/>
                    <a:pt x="22" y="85"/>
                  </a:cubicBezTo>
                  <a:cubicBezTo>
                    <a:pt x="27" y="113"/>
                    <a:pt x="26" y="141"/>
                    <a:pt x="29" y="170"/>
                  </a:cubicBezTo>
                  <a:cubicBezTo>
                    <a:pt x="29" y="171"/>
                    <a:pt x="31" y="171"/>
                    <a:pt x="31" y="170"/>
                  </a:cubicBezTo>
                  <a:cubicBezTo>
                    <a:pt x="36" y="143"/>
                    <a:pt x="33" y="114"/>
                    <a:pt x="29" y="87"/>
                  </a:cubicBezTo>
                  <a:cubicBezTo>
                    <a:pt x="25" y="59"/>
                    <a:pt x="18" y="27"/>
                    <a:pt x="3" y="2"/>
                  </a:cubicBezTo>
                  <a:cubicBezTo>
                    <a:pt x="2" y="0"/>
                    <a:pt x="0" y="1"/>
                    <a:pt x="0" y="3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22"/>
            <p:cNvSpPr/>
            <p:nvPr/>
          </p:nvSpPr>
          <p:spPr bwMode="auto">
            <a:xfrm>
              <a:off x="8424922" y="1297382"/>
              <a:ext cx="1009650" cy="581025"/>
            </a:xfrm>
            <a:custGeom>
              <a:avLst/>
              <a:gdLst>
                <a:gd name="T0" fmla="*/ 0 w 360"/>
                <a:gd name="T1" fmla="*/ 67 h 207"/>
                <a:gd name="T2" fmla="*/ 285 w 360"/>
                <a:gd name="T3" fmla="*/ 53 h 207"/>
                <a:gd name="T4" fmla="*/ 359 w 360"/>
                <a:gd name="T5" fmla="*/ 151 h 207"/>
                <a:gd name="T6" fmla="*/ 358 w 360"/>
                <a:gd name="T7" fmla="*/ 162 h 207"/>
                <a:gd name="T8" fmla="*/ 347 w 360"/>
                <a:gd name="T9" fmla="*/ 168 h 207"/>
                <a:gd name="T10" fmla="*/ 189 w 360"/>
                <a:gd name="T11" fmla="*/ 205 h 207"/>
                <a:gd name="T12" fmla="*/ 173 w 360"/>
                <a:gd name="T13" fmla="*/ 205 h 207"/>
                <a:gd name="T14" fmla="*/ 165 w 360"/>
                <a:gd name="T15" fmla="*/ 195 h 207"/>
                <a:gd name="T16" fmla="*/ 0 w 360"/>
                <a:gd name="T17" fmla="*/ 6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0" h="206">
                  <a:moveTo>
                    <a:pt x="0" y="67"/>
                  </a:moveTo>
                  <a:cubicBezTo>
                    <a:pt x="78" y="3"/>
                    <a:pt x="199" y="0"/>
                    <a:pt x="285" y="53"/>
                  </a:cubicBezTo>
                  <a:cubicBezTo>
                    <a:pt x="321" y="75"/>
                    <a:pt x="353" y="109"/>
                    <a:pt x="359" y="151"/>
                  </a:cubicBezTo>
                  <a:cubicBezTo>
                    <a:pt x="360" y="155"/>
                    <a:pt x="360" y="159"/>
                    <a:pt x="358" y="162"/>
                  </a:cubicBezTo>
                  <a:cubicBezTo>
                    <a:pt x="356" y="165"/>
                    <a:pt x="351" y="167"/>
                    <a:pt x="347" y="168"/>
                  </a:cubicBezTo>
                  <a:cubicBezTo>
                    <a:pt x="294" y="181"/>
                    <a:pt x="242" y="193"/>
                    <a:pt x="189" y="205"/>
                  </a:cubicBezTo>
                  <a:cubicBezTo>
                    <a:pt x="184" y="206"/>
                    <a:pt x="178" y="207"/>
                    <a:pt x="173" y="205"/>
                  </a:cubicBezTo>
                  <a:cubicBezTo>
                    <a:pt x="169" y="203"/>
                    <a:pt x="167" y="199"/>
                    <a:pt x="165" y="195"/>
                  </a:cubicBezTo>
                  <a:cubicBezTo>
                    <a:pt x="129" y="134"/>
                    <a:pt x="67" y="89"/>
                    <a:pt x="0" y="67"/>
                  </a:cubicBezTo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任意多边形: 形状 56"/>
            <p:cNvSpPr/>
            <p:nvPr/>
          </p:nvSpPr>
          <p:spPr bwMode="auto">
            <a:xfrm>
              <a:off x="11581843" y="1164157"/>
              <a:ext cx="231508" cy="177284"/>
            </a:xfrm>
            <a:custGeom>
              <a:avLst/>
              <a:gdLst>
                <a:gd name="connsiteX0" fmla="*/ 21180 w 231508"/>
                <a:gd name="connsiteY0" fmla="*/ 0 h 177284"/>
                <a:gd name="connsiteX1" fmla="*/ 31329 w 231508"/>
                <a:gd name="connsiteY1" fmla="*/ 1414 h 177284"/>
                <a:gd name="connsiteX2" fmla="*/ 221731 w 231508"/>
                <a:gd name="connsiteY2" fmla="*/ 39027 h 177284"/>
                <a:gd name="connsiteX3" fmla="*/ 227344 w 231508"/>
                <a:gd name="connsiteY3" fmla="*/ 64278 h 177284"/>
                <a:gd name="connsiteX4" fmla="*/ 110250 w 231508"/>
                <a:gd name="connsiteY4" fmla="*/ 177284 h 177284"/>
                <a:gd name="connsiteX5" fmla="*/ 49838 w 231508"/>
                <a:gd name="connsiteY5" fmla="*/ 157237 h 177284"/>
                <a:gd name="connsiteX6" fmla="*/ 8092 w 231508"/>
                <a:gd name="connsiteY6" fmla="*/ 114479 h 177284"/>
                <a:gd name="connsiteX7" fmla="*/ 10454 w 231508"/>
                <a:gd name="connsiteY7" fmla="*/ 19363 h 17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507" h="177284">
                  <a:moveTo>
                    <a:pt x="21180" y="0"/>
                  </a:moveTo>
                  <a:lnTo>
                    <a:pt x="31329" y="1414"/>
                  </a:lnTo>
                  <a:cubicBezTo>
                    <a:pt x="97018" y="12023"/>
                    <a:pt x="161392" y="24298"/>
                    <a:pt x="221731" y="39027"/>
                  </a:cubicBezTo>
                  <a:cubicBezTo>
                    <a:pt x="230150" y="41833"/>
                    <a:pt x="235763" y="55861"/>
                    <a:pt x="227344" y="64278"/>
                  </a:cubicBezTo>
                  <a:lnTo>
                    <a:pt x="110250" y="177284"/>
                  </a:lnTo>
                  <a:lnTo>
                    <a:pt x="49838" y="157237"/>
                  </a:lnTo>
                  <a:cubicBezTo>
                    <a:pt x="31897" y="146889"/>
                    <a:pt x="17194" y="132798"/>
                    <a:pt x="8092" y="114479"/>
                  </a:cubicBezTo>
                  <a:cubicBezTo>
                    <a:pt x="-4511" y="89114"/>
                    <a:pt x="-1361" y="49483"/>
                    <a:pt x="10454" y="19363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60" name="MH_Number_1"/>
          <p:cNvSpPr/>
          <p:nvPr>
            <p:custDataLst>
              <p:tags r:id="rId2"/>
            </p:custDataLst>
          </p:nvPr>
        </p:nvSpPr>
        <p:spPr>
          <a:xfrm>
            <a:off x="5290228" y="1526450"/>
            <a:ext cx="1546378" cy="1545333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3800" b="1">
                <a:solidFill>
                  <a:srgbClr val="333333"/>
                </a:solidFill>
                <a:latin typeface="造字工房童心（非商用）常规体" pitchFamily="2" charset="-122"/>
                <a:ea typeface="造字工房童心（非商用）常规体" pitchFamily="2" charset="-122"/>
                <a:cs typeface="Times New Roman" panose="02020603050405020304" pitchFamily="18" charset="0"/>
              </a:rPr>
              <a:t>4</a:t>
            </a:r>
            <a:endParaRPr lang="zh-CN" altLang="en-US" sz="13800" b="1">
              <a:solidFill>
                <a:srgbClr val="333333"/>
              </a:solidFill>
              <a:latin typeface="造字工房童心（非商用）常规体" pitchFamily="2" charset="-122"/>
              <a:ea typeface="造字工房童心（非商用）常规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63" name="Freeform 177"/>
          <p:cNvSpPr/>
          <p:nvPr/>
        </p:nvSpPr>
        <p:spPr bwMode="auto">
          <a:xfrm>
            <a:off x="518599" y="2505862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" name="Line 179"/>
          <p:cNvSpPr>
            <a:spLocks noChangeShapeType="1"/>
          </p:cNvSpPr>
          <p:nvPr/>
        </p:nvSpPr>
        <p:spPr bwMode="auto">
          <a:xfrm flipH="1">
            <a:off x="9808848" y="57388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Line 180"/>
          <p:cNvSpPr>
            <a:spLocks noChangeShapeType="1"/>
          </p:cNvSpPr>
          <p:nvPr/>
        </p:nvSpPr>
        <p:spPr bwMode="auto">
          <a:xfrm flipH="1">
            <a:off x="9808848" y="57388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181"/>
          <p:cNvSpPr/>
          <p:nvPr/>
        </p:nvSpPr>
        <p:spPr bwMode="auto">
          <a:xfrm>
            <a:off x="9786623" y="556419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Line 182"/>
          <p:cNvSpPr>
            <a:spLocks noChangeShapeType="1"/>
          </p:cNvSpPr>
          <p:nvPr/>
        </p:nvSpPr>
        <p:spPr bwMode="auto">
          <a:xfrm flipH="1">
            <a:off x="11539718" y="21182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" name="Line 183"/>
          <p:cNvSpPr>
            <a:spLocks noChangeShapeType="1"/>
          </p:cNvSpPr>
          <p:nvPr/>
        </p:nvSpPr>
        <p:spPr bwMode="auto">
          <a:xfrm flipH="1">
            <a:off x="11539718" y="21182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" name="Freeform 184"/>
          <p:cNvSpPr/>
          <p:nvPr/>
        </p:nvSpPr>
        <p:spPr bwMode="auto">
          <a:xfrm>
            <a:off x="10765401" y="1765605"/>
            <a:ext cx="46038" cy="34925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" name="Line 185"/>
          <p:cNvSpPr>
            <a:spLocks noChangeShapeType="1"/>
          </p:cNvSpPr>
          <p:nvPr/>
        </p:nvSpPr>
        <p:spPr bwMode="auto">
          <a:xfrm flipH="1">
            <a:off x="11674656" y="20118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" name="Line 186"/>
          <p:cNvSpPr>
            <a:spLocks noChangeShapeType="1"/>
          </p:cNvSpPr>
          <p:nvPr/>
        </p:nvSpPr>
        <p:spPr bwMode="auto">
          <a:xfrm flipH="1">
            <a:off x="11674656" y="20118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" name="Freeform 187"/>
          <p:cNvSpPr/>
          <p:nvPr/>
        </p:nvSpPr>
        <p:spPr bwMode="auto">
          <a:xfrm>
            <a:off x="11669893" y="2005537"/>
            <a:ext cx="11113" cy="9525"/>
          </a:xfrm>
          <a:custGeom>
            <a:avLst/>
            <a:gdLst>
              <a:gd name="T0" fmla="*/ 2 w 4"/>
              <a:gd name="T1" fmla="*/ 3 h 3"/>
              <a:gd name="T2" fmla="*/ 2 w 4"/>
              <a:gd name="T3" fmla="*/ 0 h 3"/>
              <a:gd name="T4" fmla="*/ 2 w 4"/>
              <a:gd name="T5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4" y="3"/>
                  <a:pt x="4" y="0"/>
                  <a:pt x="2" y="0"/>
                </a:cubicBezTo>
                <a:cubicBezTo>
                  <a:pt x="0" y="0"/>
                  <a:pt x="0" y="3"/>
                  <a:pt x="2" y="3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" name="Line 188"/>
          <p:cNvSpPr>
            <a:spLocks noChangeShapeType="1"/>
          </p:cNvSpPr>
          <p:nvPr/>
        </p:nvSpPr>
        <p:spPr bwMode="auto">
          <a:xfrm flipH="1">
            <a:off x="11703231" y="22531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" name="Line 189"/>
          <p:cNvSpPr>
            <a:spLocks noChangeShapeType="1"/>
          </p:cNvSpPr>
          <p:nvPr/>
        </p:nvSpPr>
        <p:spPr bwMode="auto">
          <a:xfrm flipH="1">
            <a:off x="11703231" y="22531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" name="Freeform 190"/>
          <p:cNvSpPr/>
          <p:nvPr/>
        </p:nvSpPr>
        <p:spPr bwMode="auto">
          <a:xfrm>
            <a:off x="11872988" y="4513311"/>
            <a:ext cx="22225" cy="17463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" name="Line 194"/>
          <p:cNvSpPr>
            <a:spLocks noChangeShapeType="1"/>
          </p:cNvSpPr>
          <p:nvPr/>
        </p:nvSpPr>
        <p:spPr bwMode="auto">
          <a:xfrm flipH="1">
            <a:off x="2873056" y="6381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" name="Line 195"/>
          <p:cNvSpPr>
            <a:spLocks noChangeShapeType="1"/>
          </p:cNvSpPr>
          <p:nvPr/>
        </p:nvSpPr>
        <p:spPr bwMode="auto">
          <a:xfrm flipH="1">
            <a:off x="2873056" y="6381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" name="Freeform 196"/>
          <p:cNvSpPr/>
          <p:nvPr/>
        </p:nvSpPr>
        <p:spPr bwMode="auto">
          <a:xfrm>
            <a:off x="2045969" y="713265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" name="Line 197"/>
          <p:cNvSpPr>
            <a:spLocks noChangeShapeType="1"/>
          </p:cNvSpPr>
          <p:nvPr/>
        </p:nvSpPr>
        <p:spPr bwMode="auto">
          <a:xfrm flipH="1">
            <a:off x="9296198" y="46539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" name="Line 198"/>
          <p:cNvSpPr>
            <a:spLocks noChangeShapeType="1"/>
          </p:cNvSpPr>
          <p:nvPr/>
        </p:nvSpPr>
        <p:spPr bwMode="auto">
          <a:xfrm flipH="1">
            <a:off x="9296198" y="46539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" name="Freeform 199"/>
          <p:cNvSpPr/>
          <p:nvPr/>
        </p:nvSpPr>
        <p:spPr bwMode="auto">
          <a:xfrm>
            <a:off x="9273973" y="4638116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" name="Line 203"/>
          <p:cNvSpPr>
            <a:spLocks noChangeShapeType="1"/>
          </p:cNvSpPr>
          <p:nvPr/>
        </p:nvSpPr>
        <p:spPr bwMode="auto">
          <a:xfrm flipH="1">
            <a:off x="754064" y="58975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" name="Line 204"/>
          <p:cNvSpPr>
            <a:spLocks noChangeShapeType="1"/>
          </p:cNvSpPr>
          <p:nvPr/>
        </p:nvSpPr>
        <p:spPr bwMode="auto">
          <a:xfrm flipH="1">
            <a:off x="754064" y="58975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4" name="Freeform 205"/>
          <p:cNvSpPr/>
          <p:nvPr/>
        </p:nvSpPr>
        <p:spPr bwMode="auto">
          <a:xfrm>
            <a:off x="731839" y="572293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5" name="Line 218"/>
          <p:cNvSpPr>
            <a:spLocks noChangeShapeType="1"/>
          </p:cNvSpPr>
          <p:nvPr/>
        </p:nvSpPr>
        <p:spPr bwMode="auto">
          <a:xfrm flipH="1">
            <a:off x="8347076" y="5286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6" name="Line 219"/>
          <p:cNvSpPr>
            <a:spLocks noChangeShapeType="1"/>
          </p:cNvSpPr>
          <p:nvPr/>
        </p:nvSpPr>
        <p:spPr bwMode="auto">
          <a:xfrm flipH="1">
            <a:off x="8347076" y="5286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7" name="Freeform 220"/>
          <p:cNvSpPr/>
          <p:nvPr/>
        </p:nvSpPr>
        <p:spPr bwMode="auto">
          <a:xfrm>
            <a:off x="8329613" y="517526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8" name="Line 224"/>
          <p:cNvSpPr>
            <a:spLocks noChangeShapeType="1"/>
          </p:cNvSpPr>
          <p:nvPr/>
        </p:nvSpPr>
        <p:spPr bwMode="auto">
          <a:xfrm flipH="1">
            <a:off x="2842732" y="178306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Line 225"/>
          <p:cNvSpPr>
            <a:spLocks noChangeShapeType="1"/>
          </p:cNvSpPr>
          <p:nvPr/>
        </p:nvSpPr>
        <p:spPr bwMode="auto">
          <a:xfrm flipH="1">
            <a:off x="2842732" y="178306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Freeform 226"/>
          <p:cNvSpPr/>
          <p:nvPr/>
        </p:nvSpPr>
        <p:spPr bwMode="auto">
          <a:xfrm>
            <a:off x="970328" y="6354217"/>
            <a:ext cx="30163" cy="25400"/>
          </a:xfrm>
          <a:custGeom>
            <a:avLst/>
            <a:gdLst>
              <a:gd name="T0" fmla="*/ 5 w 11"/>
              <a:gd name="T1" fmla="*/ 9 h 9"/>
              <a:gd name="T2" fmla="*/ 5 w 11"/>
              <a:gd name="T3" fmla="*/ 0 h 9"/>
              <a:gd name="T4" fmla="*/ 5 w 11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9">
                <a:moveTo>
                  <a:pt x="5" y="9"/>
                </a:moveTo>
                <a:cubicBezTo>
                  <a:pt x="11" y="9"/>
                  <a:pt x="11" y="0"/>
                  <a:pt x="5" y="0"/>
                </a:cubicBezTo>
                <a:cubicBezTo>
                  <a:pt x="0" y="0"/>
                  <a:pt x="0" y="9"/>
                  <a:pt x="5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1" name="Line 227"/>
          <p:cNvSpPr>
            <a:spLocks noChangeShapeType="1"/>
          </p:cNvSpPr>
          <p:nvPr/>
        </p:nvSpPr>
        <p:spPr bwMode="auto">
          <a:xfrm flipH="1">
            <a:off x="4741545" y="10001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2" name="Line 228"/>
          <p:cNvSpPr>
            <a:spLocks noChangeShapeType="1"/>
          </p:cNvSpPr>
          <p:nvPr/>
        </p:nvSpPr>
        <p:spPr bwMode="auto">
          <a:xfrm flipH="1">
            <a:off x="4741545" y="10001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3" name="Freeform 229"/>
          <p:cNvSpPr/>
          <p:nvPr/>
        </p:nvSpPr>
        <p:spPr bwMode="auto">
          <a:xfrm>
            <a:off x="4724082" y="989013"/>
            <a:ext cx="34925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4" name="Line 230"/>
          <p:cNvSpPr>
            <a:spLocks noChangeShapeType="1"/>
          </p:cNvSpPr>
          <p:nvPr/>
        </p:nvSpPr>
        <p:spPr bwMode="auto">
          <a:xfrm flipH="1">
            <a:off x="3106419" y="2222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5" name="Line 231"/>
          <p:cNvSpPr>
            <a:spLocks noChangeShapeType="1"/>
          </p:cNvSpPr>
          <p:nvPr/>
        </p:nvSpPr>
        <p:spPr bwMode="auto">
          <a:xfrm flipH="1">
            <a:off x="3106419" y="2222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6" name="Freeform 232"/>
          <p:cNvSpPr/>
          <p:nvPr/>
        </p:nvSpPr>
        <p:spPr bwMode="auto">
          <a:xfrm>
            <a:off x="3088956" y="211138"/>
            <a:ext cx="30163" cy="25400"/>
          </a:xfrm>
          <a:custGeom>
            <a:avLst/>
            <a:gdLst>
              <a:gd name="T0" fmla="*/ 6 w 11"/>
              <a:gd name="T1" fmla="*/ 9 h 9"/>
              <a:gd name="T2" fmla="*/ 6 w 11"/>
              <a:gd name="T3" fmla="*/ 0 h 9"/>
              <a:gd name="T4" fmla="*/ 6 w 11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9">
                <a:moveTo>
                  <a:pt x="6" y="9"/>
                </a:moveTo>
                <a:cubicBezTo>
                  <a:pt x="11" y="9"/>
                  <a:pt x="11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7" name="Line 233"/>
          <p:cNvSpPr>
            <a:spLocks noChangeShapeType="1"/>
          </p:cNvSpPr>
          <p:nvPr/>
        </p:nvSpPr>
        <p:spPr bwMode="auto">
          <a:xfrm flipH="1">
            <a:off x="9435936" y="16230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8" name="Line 234"/>
          <p:cNvSpPr>
            <a:spLocks noChangeShapeType="1"/>
          </p:cNvSpPr>
          <p:nvPr/>
        </p:nvSpPr>
        <p:spPr bwMode="auto">
          <a:xfrm flipH="1">
            <a:off x="9435936" y="16230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9" name="Freeform 235"/>
          <p:cNvSpPr/>
          <p:nvPr/>
        </p:nvSpPr>
        <p:spPr bwMode="auto">
          <a:xfrm>
            <a:off x="10167462" y="1073152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0" name="Line 239"/>
          <p:cNvSpPr>
            <a:spLocks noChangeShapeType="1"/>
          </p:cNvSpPr>
          <p:nvPr/>
        </p:nvSpPr>
        <p:spPr bwMode="auto">
          <a:xfrm flipH="1">
            <a:off x="859632" y="28654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1" name="Line 240"/>
          <p:cNvSpPr>
            <a:spLocks noChangeShapeType="1"/>
          </p:cNvSpPr>
          <p:nvPr/>
        </p:nvSpPr>
        <p:spPr bwMode="auto">
          <a:xfrm flipH="1">
            <a:off x="859632" y="28654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2" name="Freeform 241"/>
          <p:cNvSpPr/>
          <p:nvPr/>
        </p:nvSpPr>
        <p:spPr bwMode="auto">
          <a:xfrm>
            <a:off x="843757" y="2854326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3" name="Line 245"/>
          <p:cNvSpPr>
            <a:spLocks noChangeShapeType="1"/>
          </p:cNvSpPr>
          <p:nvPr/>
        </p:nvSpPr>
        <p:spPr bwMode="auto">
          <a:xfrm flipH="1">
            <a:off x="11450955" y="29545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4" name="Line 246"/>
          <p:cNvSpPr>
            <a:spLocks noChangeShapeType="1"/>
          </p:cNvSpPr>
          <p:nvPr/>
        </p:nvSpPr>
        <p:spPr bwMode="auto">
          <a:xfrm flipH="1">
            <a:off x="11450955" y="29545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5" name="Freeform 247"/>
          <p:cNvSpPr/>
          <p:nvPr/>
        </p:nvSpPr>
        <p:spPr bwMode="auto">
          <a:xfrm>
            <a:off x="11428730" y="2938659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6" name="Line 248"/>
          <p:cNvSpPr>
            <a:spLocks noChangeShapeType="1"/>
          </p:cNvSpPr>
          <p:nvPr/>
        </p:nvSpPr>
        <p:spPr bwMode="auto">
          <a:xfrm flipH="1">
            <a:off x="10207944" y="21161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7" name="Line 249"/>
          <p:cNvSpPr>
            <a:spLocks noChangeShapeType="1"/>
          </p:cNvSpPr>
          <p:nvPr/>
        </p:nvSpPr>
        <p:spPr bwMode="auto">
          <a:xfrm flipH="1">
            <a:off x="10207944" y="21161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8" name="Freeform 250"/>
          <p:cNvSpPr/>
          <p:nvPr/>
        </p:nvSpPr>
        <p:spPr bwMode="auto">
          <a:xfrm>
            <a:off x="10200800" y="4042538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9" name="Line 251"/>
          <p:cNvSpPr>
            <a:spLocks noChangeShapeType="1"/>
          </p:cNvSpPr>
          <p:nvPr/>
        </p:nvSpPr>
        <p:spPr bwMode="auto">
          <a:xfrm flipH="1">
            <a:off x="9548648" y="177223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0" name="Line 252"/>
          <p:cNvSpPr>
            <a:spLocks noChangeShapeType="1"/>
          </p:cNvSpPr>
          <p:nvPr/>
        </p:nvSpPr>
        <p:spPr bwMode="auto">
          <a:xfrm flipH="1">
            <a:off x="9548648" y="177223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1" name="Freeform 253"/>
          <p:cNvSpPr/>
          <p:nvPr/>
        </p:nvSpPr>
        <p:spPr bwMode="auto">
          <a:xfrm>
            <a:off x="10034347" y="2871906"/>
            <a:ext cx="44450" cy="34925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2" name="Line 254"/>
          <p:cNvSpPr>
            <a:spLocks noChangeShapeType="1"/>
          </p:cNvSpPr>
          <p:nvPr/>
        </p:nvSpPr>
        <p:spPr bwMode="auto">
          <a:xfrm flipH="1">
            <a:off x="9337511" y="18008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3" name="Line 255"/>
          <p:cNvSpPr>
            <a:spLocks noChangeShapeType="1"/>
          </p:cNvSpPr>
          <p:nvPr/>
        </p:nvSpPr>
        <p:spPr bwMode="auto">
          <a:xfrm flipH="1">
            <a:off x="9337511" y="18008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4" name="Freeform 256"/>
          <p:cNvSpPr/>
          <p:nvPr/>
        </p:nvSpPr>
        <p:spPr bwMode="auto">
          <a:xfrm>
            <a:off x="9524891" y="1739865"/>
            <a:ext cx="42863" cy="33338"/>
          </a:xfrm>
          <a:custGeom>
            <a:avLst/>
            <a:gdLst>
              <a:gd name="T0" fmla="*/ 8 w 15"/>
              <a:gd name="T1" fmla="*/ 12 h 12"/>
              <a:gd name="T2" fmla="*/ 8 w 15"/>
              <a:gd name="T3" fmla="*/ 0 h 12"/>
              <a:gd name="T4" fmla="*/ 8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8" y="12"/>
                </a:moveTo>
                <a:cubicBezTo>
                  <a:pt x="15" y="12"/>
                  <a:pt x="15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5" name="Line 263"/>
          <p:cNvSpPr>
            <a:spLocks noChangeShapeType="1"/>
          </p:cNvSpPr>
          <p:nvPr/>
        </p:nvSpPr>
        <p:spPr bwMode="auto">
          <a:xfrm flipH="1">
            <a:off x="9445423" y="49968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6" name="Line 264"/>
          <p:cNvSpPr>
            <a:spLocks noChangeShapeType="1"/>
          </p:cNvSpPr>
          <p:nvPr/>
        </p:nvSpPr>
        <p:spPr bwMode="auto">
          <a:xfrm flipH="1">
            <a:off x="9445423" y="49968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7" name="Freeform 265"/>
          <p:cNvSpPr/>
          <p:nvPr/>
        </p:nvSpPr>
        <p:spPr bwMode="auto">
          <a:xfrm>
            <a:off x="8889701" y="1179829"/>
            <a:ext cx="41275" cy="34925"/>
          </a:xfrm>
          <a:custGeom>
            <a:avLst/>
            <a:gdLst>
              <a:gd name="T0" fmla="*/ 8 w 15"/>
              <a:gd name="T1" fmla="*/ 12 h 12"/>
              <a:gd name="T2" fmla="*/ 8 w 15"/>
              <a:gd name="T3" fmla="*/ 0 h 12"/>
              <a:gd name="T4" fmla="*/ 8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8" y="12"/>
                </a:moveTo>
                <a:cubicBezTo>
                  <a:pt x="15" y="12"/>
                  <a:pt x="15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8" name="Line 266"/>
          <p:cNvSpPr>
            <a:spLocks noChangeShapeType="1"/>
          </p:cNvSpPr>
          <p:nvPr/>
        </p:nvSpPr>
        <p:spPr bwMode="auto">
          <a:xfrm flipH="1">
            <a:off x="9467648" y="516040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9" name="Line 267"/>
          <p:cNvSpPr>
            <a:spLocks noChangeShapeType="1"/>
          </p:cNvSpPr>
          <p:nvPr/>
        </p:nvSpPr>
        <p:spPr bwMode="auto">
          <a:xfrm flipH="1">
            <a:off x="9467648" y="516040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0" name="Freeform 268"/>
          <p:cNvSpPr/>
          <p:nvPr/>
        </p:nvSpPr>
        <p:spPr bwMode="auto">
          <a:xfrm>
            <a:off x="8718350" y="3071783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1" name="Line 269"/>
          <p:cNvSpPr>
            <a:spLocks noChangeShapeType="1"/>
          </p:cNvSpPr>
          <p:nvPr/>
        </p:nvSpPr>
        <p:spPr bwMode="auto">
          <a:xfrm flipH="1">
            <a:off x="4544695" y="10271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2" name="Line 270"/>
          <p:cNvSpPr>
            <a:spLocks noChangeShapeType="1"/>
          </p:cNvSpPr>
          <p:nvPr/>
        </p:nvSpPr>
        <p:spPr bwMode="auto">
          <a:xfrm flipH="1">
            <a:off x="4544695" y="10271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3" name="Freeform 271"/>
          <p:cNvSpPr/>
          <p:nvPr/>
        </p:nvSpPr>
        <p:spPr bwMode="auto">
          <a:xfrm>
            <a:off x="3886835" y="457359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4" name="Line 272"/>
          <p:cNvSpPr>
            <a:spLocks noChangeShapeType="1"/>
          </p:cNvSpPr>
          <p:nvPr/>
        </p:nvSpPr>
        <p:spPr bwMode="auto">
          <a:xfrm flipH="1">
            <a:off x="4628832" y="9429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5" name="Line 273"/>
          <p:cNvSpPr>
            <a:spLocks noChangeShapeType="1"/>
          </p:cNvSpPr>
          <p:nvPr/>
        </p:nvSpPr>
        <p:spPr bwMode="auto">
          <a:xfrm flipH="1">
            <a:off x="4628832" y="9429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6" name="Freeform 274"/>
          <p:cNvSpPr/>
          <p:nvPr/>
        </p:nvSpPr>
        <p:spPr bwMode="auto">
          <a:xfrm>
            <a:off x="3904038" y="1972940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7" name="Line 275"/>
          <p:cNvSpPr>
            <a:spLocks noChangeShapeType="1"/>
          </p:cNvSpPr>
          <p:nvPr/>
        </p:nvSpPr>
        <p:spPr bwMode="auto">
          <a:xfrm flipH="1">
            <a:off x="3071494" y="7715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8" name="Line 276"/>
          <p:cNvSpPr>
            <a:spLocks noChangeShapeType="1"/>
          </p:cNvSpPr>
          <p:nvPr/>
        </p:nvSpPr>
        <p:spPr bwMode="auto">
          <a:xfrm flipH="1">
            <a:off x="3071494" y="7715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9" name="Freeform 277"/>
          <p:cNvSpPr/>
          <p:nvPr/>
        </p:nvSpPr>
        <p:spPr bwMode="auto">
          <a:xfrm>
            <a:off x="2709987" y="5578871"/>
            <a:ext cx="41275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0" name="Line 281"/>
          <p:cNvSpPr>
            <a:spLocks noChangeShapeType="1"/>
          </p:cNvSpPr>
          <p:nvPr/>
        </p:nvSpPr>
        <p:spPr bwMode="auto">
          <a:xfrm flipH="1">
            <a:off x="3209444" y="175766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1" name="Line 282"/>
          <p:cNvSpPr>
            <a:spLocks noChangeShapeType="1"/>
          </p:cNvSpPr>
          <p:nvPr/>
        </p:nvSpPr>
        <p:spPr bwMode="auto">
          <a:xfrm flipH="1">
            <a:off x="3209444" y="175766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2" name="Freeform 283"/>
          <p:cNvSpPr/>
          <p:nvPr/>
        </p:nvSpPr>
        <p:spPr bwMode="auto">
          <a:xfrm>
            <a:off x="3198332" y="1749730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3" name="Line 284"/>
          <p:cNvSpPr>
            <a:spLocks noChangeShapeType="1"/>
          </p:cNvSpPr>
          <p:nvPr/>
        </p:nvSpPr>
        <p:spPr bwMode="auto">
          <a:xfrm flipH="1">
            <a:off x="1016794" y="20462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4" name="Line 285"/>
          <p:cNvSpPr>
            <a:spLocks noChangeShapeType="1"/>
          </p:cNvSpPr>
          <p:nvPr/>
        </p:nvSpPr>
        <p:spPr bwMode="auto">
          <a:xfrm flipH="1">
            <a:off x="1016794" y="20462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5" name="Freeform 286"/>
          <p:cNvSpPr/>
          <p:nvPr/>
        </p:nvSpPr>
        <p:spPr bwMode="auto">
          <a:xfrm>
            <a:off x="1005682" y="2038351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6" name="Line 293"/>
          <p:cNvSpPr>
            <a:spLocks noChangeShapeType="1"/>
          </p:cNvSpPr>
          <p:nvPr/>
        </p:nvSpPr>
        <p:spPr bwMode="auto">
          <a:xfrm flipH="1">
            <a:off x="11322367" y="29100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7" name="Line 294"/>
          <p:cNvSpPr>
            <a:spLocks noChangeShapeType="1"/>
          </p:cNvSpPr>
          <p:nvPr/>
        </p:nvSpPr>
        <p:spPr bwMode="auto">
          <a:xfrm flipH="1">
            <a:off x="11322367" y="29100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8" name="Freeform 295"/>
          <p:cNvSpPr/>
          <p:nvPr/>
        </p:nvSpPr>
        <p:spPr bwMode="auto">
          <a:xfrm>
            <a:off x="11311255" y="2902147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9" name="Line 296"/>
          <p:cNvSpPr>
            <a:spLocks noChangeShapeType="1"/>
          </p:cNvSpPr>
          <p:nvPr/>
        </p:nvSpPr>
        <p:spPr bwMode="auto">
          <a:xfrm flipH="1">
            <a:off x="9994585" y="81994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0" name="Line 297"/>
          <p:cNvSpPr>
            <a:spLocks noChangeShapeType="1"/>
          </p:cNvSpPr>
          <p:nvPr/>
        </p:nvSpPr>
        <p:spPr bwMode="auto">
          <a:xfrm flipH="1">
            <a:off x="9994585" y="81994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1" name="Freeform 298"/>
          <p:cNvSpPr/>
          <p:nvPr/>
        </p:nvSpPr>
        <p:spPr bwMode="auto">
          <a:xfrm>
            <a:off x="10679115" y="769939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2" name="Line 302"/>
          <p:cNvSpPr>
            <a:spLocks noChangeShapeType="1"/>
          </p:cNvSpPr>
          <p:nvPr/>
        </p:nvSpPr>
        <p:spPr bwMode="auto">
          <a:xfrm flipH="1">
            <a:off x="9420023" y="530804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3" name="Line 303"/>
          <p:cNvSpPr>
            <a:spLocks noChangeShapeType="1"/>
          </p:cNvSpPr>
          <p:nvPr/>
        </p:nvSpPr>
        <p:spPr bwMode="auto">
          <a:xfrm flipH="1">
            <a:off x="9420023" y="530804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4" name="Freeform 304"/>
          <p:cNvSpPr/>
          <p:nvPr/>
        </p:nvSpPr>
        <p:spPr bwMode="auto">
          <a:xfrm>
            <a:off x="9412086" y="5300104"/>
            <a:ext cx="19050" cy="15875"/>
          </a:xfrm>
          <a:custGeom>
            <a:avLst/>
            <a:gdLst>
              <a:gd name="T0" fmla="*/ 3 w 7"/>
              <a:gd name="T1" fmla="*/ 6 h 6"/>
              <a:gd name="T2" fmla="*/ 3 w 7"/>
              <a:gd name="T3" fmla="*/ 0 h 6"/>
              <a:gd name="T4" fmla="*/ 3 w 7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6">
                <a:moveTo>
                  <a:pt x="3" y="6"/>
                </a:moveTo>
                <a:cubicBezTo>
                  <a:pt x="7" y="6"/>
                  <a:pt x="7" y="0"/>
                  <a:pt x="3" y="0"/>
                </a:cubicBezTo>
                <a:cubicBezTo>
                  <a:pt x="0" y="0"/>
                  <a:pt x="0" y="6"/>
                  <a:pt x="3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5" name="Line 311"/>
          <p:cNvSpPr>
            <a:spLocks noChangeShapeType="1"/>
          </p:cNvSpPr>
          <p:nvPr/>
        </p:nvSpPr>
        <p:spPr bwMode="auto">
          <a:xfrm flipH="1">
            <a:off x="1499394" y="21526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6" name="Line 312"/>
          <p:cNvSpPr>
            <a:spLocks noChangeShapeType="1"/>
          </p:cNvSpPr>
          <p:nvPr/>
        </p:nvSpPr>
        <p:spPr bwMode="auto">
          <a:xfrm flipH="1">
            <a:off x="1499394" y="21526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7" name="Freeform 313"/>
          <p:cNvSpPr/>
          <p:nvPr/>
        </p:nvSpPr>
        <p:spPr bwMode="auto">
          <a:xfrm>
            <a:off x="1478757" y="2136776"/>
            <a:ext cx="42863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8" name="Line 314"/>
          <p:cNvSpPr>
            <a:spLocks noChangeShapeType="1"/>
          </p:cNvSpPr>
          <p:nvPr/>
        </p:nvSpPr>
        <p:spPr bwMode="auto">
          <a:xfrm flipH="1">
            <a:off x="2765899" y="326948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9" name="Line 315"/>
          <p:cNvSpPr>
            <a:spLocks noChangeShapeType="1"/>
          </p:cNvSpPr>
          <p:nvPr/>
        </p:nvSpPr>
        <p:spPr bwMode="auto">
          <a:xfrm flipH="1">
            <a:off x="2765899" y="326948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0" name="Freeform 316"/>
          <p:cNvSpPr/>
          <p:nvPr/>
        </p:nvSpPr>
        <p:spPr bwMode="auto">
          <a:xfrm>
            <a:off x="3767930" y="6161297"/>
            <a:ext cx="41275" cy="34925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51" name="组合 150"/>
          <p:cNvGrpSpPr/>
          <p:nvPr/>
        </p:nvGrpSpPr>
        <p:grpSpPr>
          <a:xfrm>
            <a:off x="1989129" y="1163769"/>
            <a:ext cx="455613" cy="566738"/>
            <a:chOff x="4352925" y="-439738"/>
            <a:chExt cx="455613" cy="566738"/>
          </a:xfrm>
        </p:grpSpPr>
        <p:sp>
          <p:nvSpPr>
            <p:cNvPr id="152" name="Freeform 320"/>
            <p:cNvSpPr/>
            <p:nvPr/>
          </p:nvSpPr>
          <p:spPr bwMode="auto">
            <a:xfrm>
              <a:off x="4352925" y="-325438"/>
              <a:ext cx="455613" cy="452438"/>
            </a:xfrm>
            <a:custGeom>
              <a:avLst/>
              <a:gdLst>
                <a:gd name="T0" fmla="*/ 105 w 160"/>
                <a:gd name="T1" fmla="*/ 14 h 159"/>
                <a:gd name="T2" fmla="*/ 42 w 160"/>
                <a:gd name="T3" fmla="*/ 4 h 159"/>
                <a:gd name="T4" fmla="*/ 6 w 160"/>
                <a:gd name="T5" fmla="*/ 46 h 159"/>
                <a:gd name="T6" fmla="*/ 5 w 160"/>
                <a:gd name="T7" fmla="*/ 89 h 159"/>
                <a:gd name="T8" fmla="*/ 39 w 160"/>
                <a:gd name="T9" fmla="*/ 129 h 159"/>
                <a:gd name="T10" fmla="*/ 135 w 160"/>
                <a:gd name="T11" fmla="*/ 109 h 159"/>
                <a:gd name="T12" fmla="*/ 105 w 160"/>
                <a:gd name="T13" fmla="*/ 1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159">
                  <a:moveTo>
                    <a:pt x="105" y="14"/>
                  </a:moveTo>
                  <a:cubicBezTo>
                    <a:pt x="88" y="5"/>
                    <a:pt x="62" y="0"/>
                    <a:pt x="42" y="4"/>
                  </a:cubicBezTo>
                  <a:cubicBezTo>
                    <a:pt x="20" y="9"/>
                    <a:pt x="13" y="26"/>
                    <a:pt x="6" y="46"/>
                  </a:cubicBezTo>
                  <a:cubicBezTo>
                    <a:pt x="2" y="60"/>
                    <a:pt x="0" y="76"/>
                    <a:pt x="5" y="89"/>
                  </a:cubicBezTo>
                  <a:cubicBezTo>
                    <a:pt x="9" y="108"/>
                    <a:pt x="26" y="117"/>
                    <a:pt x="39" y="129"/>
                  </a:cubicBezTo>
                  <a:cubicBezTo>
                    <a:pt x="69" y="159"/>
                    <a:pt x="115" y="139"/>
                    <a:pt x="135" y="109"/>
                  </a:cubicBezTo>
                  <a:cubicBezTo>
                    <a:pt x="160" y="74"/>
                    <a:pt x="142" y="31"/>
                    <a:pt x="105" y="14"/>
                  </a:cubicBezTo>
                  <a:close/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321"/>
            <p:cNvSpPr/>
            <p:nvPr/>
          </p:nvSpPr>
          <p:spPr bwMode="auto">
            <a:xfrm>
              <a:off x="4638675" y="-334963"/>
              <a:ext cx="85725" cy="114300"/>
            </a:xfrm>
            <a:custGeom>
              <a:avLst/>
              <a:gdLst>
                <a:gd name="T0" fmla="*/ 9 w 30"/>
                <a:gd name="T1" fmla="*/ 35 h 40"/>
                <a:gd name="T2" fmla="*/ 27 w 30"/>
                <a:gd name="T3" fmla="*/ 8 h 40"/>
                <a:gd name="T4" fmla="*/ 19 w 30"/>
                <a:gd name="T5" fmla="*/ 5 h 40"/>
                <a:gd name="T6" fmla="*/ 3 w 30"/>
                <a:gd name="T7" fmla="*/ 29 h 40"/>
                <a:gd name="T8" fmla="*/ 9 w 30"/>
                <a:gd name="T9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9" y="35"/>
                  </a:moveTo>
                  <a:cubicBezTo>
                    <a:pt x="17" y="27"/>
                    <a:pt x="23" y="18"/>
                    <a:pt x="27" y="8"/>
                  </a:cubicBezTo>
                  <a:cubicBezTo>
                    <a:pt x="30" y="3"/>
                    <a:pt x="21" y="0"/>
                    <a:pt x="19" y="5"/>
                  </a:cubicBezTo>
                  <a:cubicBezTo>
                    <a:pt x="15" y="14"/>
                    <a:pt x="10" y="22"/>
                    <a:pt x="3" y="29"/>
                  </a:cubicBezTo>
                  <a:cubicBezTo>
                    <a:pt x="0" y="33"/>
                    <a:pt x="6" y="40"/>
                    <a:pt x="9" y="35"/>
                  </a:cubicBezTo>
                  <a:close/>
                </a:path>
              </a:pathLst>
            </a:custGeom>
            <a:solidFill>
              <a:srgbClr val="754D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322"/>
            <p:cNvSpPr/>
            <p:nvPr/>
          </p:nvSpPr>
          <p:spPr bwMode="auto">
            <a:xfrm>
              <a:off x="4560888" y="-439738"/>
              <a:ext cx="134938" cy="153988"/>
            </a:xfrm>
            <a:custGeom>
              <a:avLst/>
              <a:gdLst>
                <a:gd name="T0" fmla="*/ 41 w 47"/>
                <a:gd name="T1" fmla="*/ 53 h 54"/>
                <a:gd name="T2" fmla="*/ 37 w 47"/>
                <a:gd name="T3" fmla="*/ 26 h 54"/>
                <a:gd name="T4" fmla="*/ 4 w 47"/>
                <a:gd name="T5" fmla="*/ 1 h 54"/>
                <a:gd name="T6" fmla="*/ 1 w 47"/>
                <a:gd name="T7" fmla="*/ 3 h 54"/>
                <a:gd name="T8" fmla="*/ 38 w 47"/>
                <a:gd name="T9" fmla="*/ 54 h 54"/>
                <a:gd name="T10" fmla="*/ 41 w 47"/>
                <a:gd name="T11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54">
                  <a:moveTo>
                    <a:pt x="41" y="53"/>
                  </a:moveTo>
                  <a:cubicBezTo>
                    <a:pt x="47" y="46"/>
                    <a:pt x="41" y="33"/>
                    <a:pt x="37" y="26"/>
                  </a:cubicBezTo>
                  <a:cubicBezTo>
                    <a:pt x="29" y="14"/>
                    <a:pt x="16" y="8"/>
                    <a:pt x="4" y="1"/>
                  </a:cubicBezTo>
                  <a:cubicBezTo>
                    <a:pt x="3" y="0"/>
                    <a:pt x="0" y="1"/>
                    <a:pt x="1" y="3"/>
                  </a:cubicBezTo>
                  <a:cubicBezTo>
                    <a:pt x="2" y="24"/>
                    <a:pt x="11" y="46"/>
                    <a:pt x="38" y="54"/>
                  </a:cubicBezTo>
                  <a:cubicBezTo>
                    <a:pt x="40" y="54"/>
                    <a:pt x="41" y="54"/>
                    <a:pt x="41" y="53"/>
                  </a:cubicBezTo>
                  <a:close/>
                </a:path>
              </a:pathLst>
            </a:custGeom>
            <a:solidFill>
              <a:srgbClr val="799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323"/>
            <p:cNvSpPr/>
            <p:nvPr/>
          </p:nvSpPr>
          <p:spPr bwMode="auto">
            <a:xfrm>
              <a:off x="4589463" y="-407988"/>
              <a:ext cx="82550" cy="112713"/>
            </a:xfrm>
            <a:custGeom>
              <a:avLst/>
              <a:gdLst>
                <a:gd name="T0" fmla="*/ 0 w 29"/>
                <a:gd name="T1" fmla="*/ 0 h 40"/>
                <a:gd name="T2" fmla="*/ 15 w 29"/>
                <a:gd name="T3" fmla="*/ 21 h 40"/>
                <a:gd name="T4" fmla="*/ 28 w 29"/>
                <a:gd name="T5" fmla="*/ 40 h 40"/>
                <a:gd name="T6" fmla="*/ 29 w 29"/>
                <a:gd name="T7" fmla="*/ 39 h 40"/>
                <a:gd name="T8" fmla="*/ 14 w 29"/>
                <a:gd name="T9" fmla="*/ 18 h 40"/>
                <a:gd name="T10" fmla="*/ 0 w 29"/>
                <a:gd name="T11" fmla="*/ 0 h 40"/>
                <a:gd name="T12" fmla="*/ 0 w 29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40">
                  <a:moveTo>
                    <a:pt x="0" y="0"/>
                  </a:moveTo>
                  <a:cubicBezTo>
                    <a:pt x="4" y="8"/>
                    <a:pt x="11" y="14"/>
                    <a:pt x="15" y="21"/>
                  </a:cubicBezTo>
                  <a:cubicBezTo>
                    <a:pt x="19" y="28"/>
                    <a:pt x="23" y="35"/>
                    <a:pt x="28" y="40"/>
                  </a:cubicBezTo>
                  <a:cubicBezTo>
                    <a:pt x="29" y="40"/>
                    <a:pt x="29" y="40"/>
                    <a:pt x="29" y="39"/>
                  </a:cubicBezTo>
                  <a:cubicBezTo>
                    <a:pt x="24" y="32"/>
                    <a:pt x="19" y="25"/>
                    <a:pt x="14" y="18"/>
                  </a:cubicBezTo>
                  <a:cubicBezTo>
                    <a:pt x="10" y="12"/>
                    <a:pt x="4" y="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324"/>
            <p:cNvSpPr/>
            <p:nvPr/>
          </p:nvSpPr>
          <p:spPr bwMode="auto">
            <a:xfrm>
              <a:off x="4618038" y="-331788"/>
              <a:ext cx="34925" cy="14288"/>
            </a:xfrm>
            <a:custGeom>
              <a:avLst/>
              <a:gdLst>
                <a:gd name="T0" fmla="*/ 0 w 12"/>
                <a:gd name="T1" fmla="*/ 1 h 5"/>
                <a:gd name="T2" fmla="*/ 12 w 12"/>
                <a:gd name="T3" fmla="*/ 5 h 5"/>
                <a:gd name="T4" fmla="*/ 12 w 12"/>
                <a:gd name="T5" fmla="*/ 4 h 5"/>
                <a:gd name="T6" fmla="*/ 6 w 12"/>
                <a:gd name="T7" fmla="*/ 3 h 5"/>
                <a:gd name="T8" fmla="*/ 1 w 12"/>
                <a:gd name="T9" fmla="*/ 0 h 5"/>
                <a:gd name="T10" fmla="*/ 0 w 12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">
                  <a:moveTo>
                    <a:pt x="0" y="1"/>
                  </a:moveTo>
                  <a:cubicBezTo>
                    <a:pt x="3" y="3"/>
                    <a:pt x="8" y="5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0" y="3"/>
                    <a:pt x="8" y="3"/>
                    <a:pt x="6" y="3"/>
                  </a:cubicBezTo>
                  <a:cubicBezTo>
                    <a:pt x="4" y="2"/>
                    <a:pt x="2" y="1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325"/>
            <p:cNvSpPr/>
            <p:nvPr/>
          </p:nvSpPr>
          <p:spPr bwMode="auto">
            <a:xfrm>
              <a:off x="4629150" y="-377825"/>
              <a:ext cx="9525" cy="26988"/>
            </a:xfrm>
            <a:custGeom>
              <a:avLst/>
              <a:gdLst>
                <a:gd name="T0" fmla="*/ 1 w 3"/>
                <a:gd name="T1" fmla="*/ 1 h 9"/>
                <a:gd name="T2" fmla="*/ 1 w 3"/>
                <a:gd name="T3" fmla="*/ 5 h 9"/>
                <a:gd name="T4" fmla="*/ 1 w 3"/>
                <a:gd name="T5" fmla="*/ 8 h 9"/>
                <a:gd name="T6" fmla="*/ 2 w 3"/>
                <a:gd name="T7" fmla="*/ 9 h 9"/>
                <a:gd name="T8" fmla="*/ 1 w 3"/>
                <a:gd name="T9" fmla="*/ 1 h 9"/>
                <a:gd name="T10" fmla="*/ 1 w 3"/>
                <a:gd name="T1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9">
                  <a:moveTo>
                    <a:pt x="1" y="1"/>
                  </a:moveTo>
                  <a:cubicBezTo>
                    <a:pt x="1" y="2"/>
                    <a:pt x="1" y="3"/>
                    <a:pt x="1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9"/>
                    <a:pt x="2" y="9"/>
                    <a:pt x="2" y="9"/>
                  </a:cubicBezTo>
                  <a:cubicBezTo>
                    <a:pt x="3" y="6"/>
                    <a:pt x="2" y="3"/>
                    <a:pt x="1" y="1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326"/>
            <p:cNvSpPr/>
            <p:nvPr/>
          </p:nvSpPr>
          <p:spPr bwMode="auto">
            <a:xfrm>
              <a:off x="4589463" y="-382588"/>
              <a:ext cx="25400" cy="7938"/>
            </a:xfrm>
            <a:custGeom>
              <a:avLst/>
              <a:gdLst>
                <a:gd name="T0" fmla="*/ 0 w 9"/>
                <a:gd name="T1" fmla="*/ 0 h 3"/>
                <a:gd name="T2" fmla="*/ 8 w 9"/>
                <a:gd name="T3" fmla="*/ 3 h 3"/>
                <a:gd name="T4" fmla="*/ 8 w 9"/>
                <a:gd name="T5" fmla="*/ 2 h 3"/>
                <a:gd name="T6" fmla="*/ 4 w 9"/>
                <a:gd name="T7" fmla="*/ 1 h 3"/>
                <a:gd name="T8" fmla="*/ 0 w 9"/>
                <a:gd name="T9" fmla="*/ 0 h 3"/>
                <a:gd name="T10" fmla="*/ 0 w 9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2" y="2"/>
                    <a:pt x="6" y="3"/>
                    <a:pt x="8" y="3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1"/>
                    <a:pt x="6" y="1"/>
                    <a:pt x="4" y="1"/>
                  </a:cubicBezTo>
                  <a:cubicBezTo>
                    <a:pt x="3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327"/>
            <p:cNvSpPr/>
            <p:nvPr/>
          </p:nvSpPr>
          <p:spPr bwMode="auto">
            <a:xfrm>
              <a:off x="4711700" y="-149225"/>
              <a:ext cx="55563" cy="119063"/>
            </a:xfrm>
            <a:custGeom>
              <a:avLst/>
              <a:gdLst>
                <a:gd name="T0" fmla="*/ 17 w 19"/>
                <a:gd name="T1" fmla="*/ 19 h 42"/>
                <a:gd name="T2" fmla="*/ 11 w 19"/>
                <a:gd name="T3" fmla="*/ 0 h 42"/>
                <a:gd name="T4" fmla="*/ 7 w 19"/>
                <a:gd name="T5" fmla="*/ 2 h 42"/>
                <a:gd name="T6" fmla="*/ 4 w 19"/>
                <a:gd name="T7" fmla="*/ 18 h 42"/>
                <a:gd name="T8" fmla="*/ 0 w 19"/>
                <a:gd name="T9" fmla="*/ 35 h 42"/>
                <a:gd name="T10" fmla="*/ 1 w 19"/>
                <a:gd name="T11" fmla="*/ 37 h 42"/>
                <a:gd name="T12" fmla="*/ 7 w 19"/>
                <a:gd name="T13" fmla="*/ 40 h 42"/>
                <a:gd name="T14" fmla="*/ 17 w 19"/>
                <a:gd name="T15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42">
                  <a:moveTo>
                    <a:pt x="17" y="19"/>
                  </a:moveTo>
                  <a:cubicBezTo>
                    <a:pt x="18" y="12"/>
                    <a:pt x="19" y="2"/>
                    <a:pt x="11" y="0"/>
                  </a:cubicBezTo>
                  <a:cubicBezTo>
                    <a:pt x="9" y="0"/>
                    <a:pt x="7" y="0"/>
                    <a:pt x="7" y="2"/>
                  </a:cubicBezTo>
                  <a:cubicBezTo>
                    <a:pt x="5" y="7"/>
                    <a:pt x="5" y="13"/>
                    <a:pt x="4" y="18"/>
                  </a:cubicBezTo>
                  <a:cubicBezTo>
                    <a:pt x="3" y="24"/>
                    <a:pt x="1" y="30"/>
                    <a:pt x="0" y="35"/>
                  </a:cubicBezTo>
                  <a:cubicBezTo>
                    <a:pt x="0" y="36"/>
                    <a:pt x="1" y="37"/>
                    <a:pt x="1" y="37"/>
                  </a:cubicBezTo>
                  <a:cubicBezTo>
                    <a:pt x="2" y="40"/>
                    <a:pt x="4" y="42"/>
                    <a:pt x="7" y="40"/>
                  </a:cubicBezTo>
                  <a:cubicBezTo>
                    <a:pt x="13" y="36"/>
                    <a:pt x="16" y="25"/>
                    <a:pt x="17" y="19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328"/>
            <p:cNvSpPr/>
            <p:nvPr/>
          </p:nvSpPr>
          <p:spPr bwMode="auto">
            <a:xfrm>
              <a:off x="4718050" y="-180975"/>
              <a:ext cx="31750" cy="25400"/>
            </a:xfrm>
            <a:custGeom>
              <a:avLst/>
              <a:gdLst>
                <a:gd name="T0" fmla="*/ 6 w 11"/>
                <a:gd name="T1" fmla="*/ 9 h 9"/>
                <a:gd name="T2" fmla="*/ 11 w 11"/>
                <a:gd name="T3" fmla="*/ 5 h 9"/>
                <a:gd name="T4" fmla="*/ 7 w 11"/>
                <a:gd name="T5" fmla="*/ 0 h 9"/>
                <a:gd name="T6" fmla="*/ 2 w 11"/>
                <a:gd name="T7" fmla="*/ 1 h 9"/>
                <a:gd name="T8" fmla="*/ 2 w 11"/>
                <a:gd name="T9" fmla="*/ 7 h 9"/>
                <a:gd name="T10" fmla="*/ 6 w 11"/>
                <a:gd name="T1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9">
                  <a:moveTo>
                    <a:pt x="6" y="9"/>
                  </a:moveTo>
                  <a:cubicBezTo>
                    <a:pt x="8" y="9"/>
                    <a:pt x="11" y="7"/>
                    <a:pt x="11" y="5"/>
                  </a:cubicBezTo>
                  <a:cubicBezTo>
                    <a:pt x="11" y="3"/>
                    <a:pt x="9" y="0"/>
                    <a:pt x="7" y="0"/>
                  </a:cubicBezTo>
                  <a:cubicBezTo>
                    <a:pt x="5" y="0"/>
                    <a:pt x="4" y="0"/>
                    <a:pt x="2" y="1"/>
                  </a:cubicBezTo>
                  <a:cubicBezTo>
                    <a:pt x="1" y="3"/>
                    <a:pt x="0" y="5"/>
                    <a:pt x="2" y="7"/>
                  </a:cubicBezTo>
                  <a:cubicBezTo>
                    <a:pt x="3" y="8"/>
                    <a:pt x="5" y="9"/>
                    <a:pt x="6" y="9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329"/>
            <p:cNvSpPr/>
            <p:nvPr/>
          </p:nvSpPr>
          <p:spPr bwMode="auto">
            <a:xfrm>
              <a:off x="4678363" y="-22225"/>
              <a:ext cx="33338" cy="34925"/>
            </a:xfrm>
            <a:custGeom>
              <a:avLst/>
              <a:gdLst>
                <a:gd name="T0" fmla="*/ 11 w 12"/>
                <a:gd name="T1" fmla="*/ 2 h 12"/>
                <a:gd name="T2" fmla="*/ 9 w 12"/>
                <a:gd name="T3" fmla="*/ 0 h 12"/>
                <a:gd name="T4" fmla="*/ 1 w 12"/>
                <a:gd name="T5" fmla="*/ 6 h 12"/>
                <a:gd name="T6" fmla="*/ 3 w 12"/>
                <a:gd name="T7" fmla="*/ 11 h 12"/>
                <a:gd name="T8" fmla="*/ 9 w 12"/>
                <a:gd name="T9" fmla="*/ 8 h 12"/>
                <a:gd name="T10" fmla="*/ 11 w 12"/>
                <a:gd name="T11" fmla="*/ 2 h 12"/>
                <a:gd name="T12" fmla="*/ 11 w 12"/>
                <a:gd name="T13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11" y="2"/>
                  </a:moveTo>
                  <a:cubicBezTo>
                    <a:pt x="11" y="0"/>
                    <a:pt x="10" y="0"/>
                    <a:pt x="9" y="0"/>
                  </a:cubicBezTo>
                  <a:cubicBezTo>
                    <a:pt x="6" y="2"/>
                    <a:pt x="3" y="4"/>
                    <a:pt x="1" y="6"/>
                  </a:cubicBezTo>
                  <a:cubicBezTo>
                    <a:pt x="0" y="8"/>
                    <a:pt x="1" y="11"/>
                    <a:pt x="3" y="11"/>
                  </a:cubicBezTo>
                  <a:cubicBezTo>
                    <a:pt x="6" y="12"/>
                    <a:pt x="8" y="10"/>
                    <a:pt x="9" y="8"/>
                  </a:cubicBezTo>
                  <a:cubicBezTo>
                    <a:pt x="10" y="7"/>
                    <a:pt x="12" y="4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79" name="Line 308"/>
          <p:cNvSpPr>
            <a:spLocks noChangeShapeType="1"/>
          </p:cNvSpPr>
          <p:nvPr/>
        </p:nvSpPr>
        <p:spPr bwMode="auto">
          <a:xfrm flipH="1">
            <a:off x="9547137" y="293634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0" name="Line 309"/>
          <p:cNvSpPr>
            <a:spLocks noChangeShapeType="1"/>
          </p:cNvSpPr>
          <p:nvPr/>
        </p:nvSpPr>
        <p:spPr bwMode="auto">
          <a:xfrm flipH="1">
            <a:off x="9547137" y="293634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98" name="组合 197"/>
          <p:cNvGrpSpPr/>
          <p:nvPr/>
        </p:nvGrpSpPr>
        <p:grpSpPr>
          <a:xfrm>
            <a:off x="10458220" y="4839096"/>
            <a:ext cx="809625" cy="917576"/>
            <a:chOff x="7923213" y="5259387"/>
            <a:chExt cx="809625" cy="917576"/>
          </a:xfrm>
        </p:grpSpPr>
        <p:sp>
          <p:nvSpPr>
            <p:cNvPr id="199" name="Freeform 403"/>
            <p:cNvSpPr/>
            <p:nvPr/>
          </p:nvSpPr>
          <p:spPr bwMode="auto">
            <a:xfrm>
              <a:off x="7929563" y="5259387"/>
              <a:ext cx="654050" cy="555625"/>
            </a:xfrm>
            <a:custGeom>
              <a:avLst/>
              <a:gdLst>
                <a:gd name="T0" fmla="*/ 227 w 232"/>
                <a:gd name="T1" fmla="*/ 156 h 197"/>
                <a:gd name="T2" fmla="*/ 219 w 232"/>
                <a:gd name="T3" fmla="*/ 116 h 197"/>
                <a:gd name="T4" fmla="*/ 195 w 232"/>
                <a:gd name="T5" fmla="*/ 39 h 197"/>
                <a:gd name="T6" fmla="*/ 188 w 232"/>
                <a:gd name="T7" fmla="*/ 21 h 197"/>
                <a:gd name="T8" fmla="*/ 181 w 232"/>
                <a:gd name="T9" fmla="*/ 8 h 197"/>
                <a:gd name="T10" fmla="*/ 152 w 232"/>
                <a:gd name="T11" fmla="*/ 8 h 197"/>
                <a:gd name="T12" fmla="*/ 79 w 232"/>
                <a:gd name="T13" fmla="*/ 34 h 197"/>
                <a:gd name="T14" fmla="*/ 41 w 232"/>
                <a:gd name="T15" fmla="*/ 54 h 197"/>
                <a:gd name="T16" fmla="*/ 0 w 232"/>
                <a:gd name="T17" fmla="*/ 83 h 197"/>
                <a:gd name="T18" fmla="*/ 12 w 232"/>
                <a:gd name="T19" fmla="*/ 85 h 197"/>
                <a:gd name="T20" fmla="*/ 15 w 232"/>
                <a:gd name="T21" fmla="*/ 85 h 197"/>
                <a:gd name="T22" fmla="*/ 230 w 232"/>
                <a:gd name="T23" fmla="*/ 195 h 197"/>
                <a:gd name="T24" fmla="*/ 230 w 232"/>
                <a:gd name="T25" fmla="*/ 196 h 197"/>
                <a:gd name="T26" fmla="*/ 232 w 232"/>
                <a:gd name="T27" fmla="*/ 195 h 197"/>
                <a:gd name="T28" fmla="*/ 227 w 232"/>
                <a:gd name="T29" fmla="*/ 15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1" h="197">
                  <a:moveTo>
                    <a:pt x="227" y="156"/>
                  </a:moveTo>
                  <a:cubicBezTo>
                    <a:pt x="225" y="143"/>
                    <a:pt x="222" y="129"/>
                    <a:pt x="219" y="116"/>
                  </a:cubicBezTo>
                  <a:cubicBezTo>
                    <a:pt x="212" y="90"/>
                    <a:pt x="204" y="64"/>
                    <a:pt x="195" y="39"/>
                  </a:cubicBezTo>
                  <a:cubicBezTo>
                    <a:pt x="193" y="33"/>
                    <a:pt x="190" y="27"/>
                    <a:pt x="188" y="21"/>
                  </a:cubicBezTo>
                  <a:cubicBezTo>
                    <a:pt x="186" y="17"/>
                    <a:pt x="184" y="12"/>
                    <a:pt x="181" y="8"/>
                  </a:cubicBezTo>
                  <a:cubicBezTo>
                    <a:pt x="173" y="0"/>
                    <a:pt x="161" y="5"/>
                    <a:pt x="152" y="8"/>
                  </a:cubicBezTo>
                  <a:cubicBezTo>
                    <a:pt x="127" y="15"/>
                    <a:pt x="103" y="23"/>
                    <a:pt x="79" y="34"/>
                  </a:cubicBezTo>
                  <a:cubicBezTo>
                    <a:pt x="66" y="40"/>
                    <a:pt x="54" y="47"/>
                    <a:pt x="41" y="54"/>
                  </a:cubicBezTo>
                  <a:cubicBezTo>
                    <a:pt x="30" y="60"/>
                    <a:pt x="4" y="69"/>
                    <a:pt x="0" y="83"/>
                  </a:cubicBezTo>
                  <a:cubicBezTo>
                    <a:pt x="0" y="83"/>
                    <a:pt x="11" y="86"/>
                    <a:pt x="12" y="85"/>
                  </a:cubicBezTo>
                  <a:cubicBezTo>
                    <a:pt x="12" y="85"/>
                    <a:pt x="15" y="85"/>
                    <a:pt x="15" y="85"/>
                  </a:cubicBezTo>
                  <a:cubicBezTo>
                    <a:pt x="230" y="195"/>
                    <a:pt x="230" y="195"/>
                    <a:pt x="230" y="195"/>
                  </a:cubicBezTo>
                  <a:cubicBezTo>
                    <a:pt x="230" y="195"/>
                    <a:pt x="230" y="195"/>
                    <a:pt x="230" y="196"/>
                  </a:cubicBezTo>
                  <a:cubicBezTo>
                    <a:pt x="230" y="197"/>
                    <a:pt x="232" y="197"/>
                    <a:pt x="232" y="195"/>
                  </a:cubicBezTo>
                  <a:cubicBezTo>
                    <a:pt x="232" y="182"/>
                    <a:pt x="229" y="169"/>
                    <a:pt x="227" y="156"/>
                  </a:cubicBezTo>
                  <a:close/>
                </a:path>
              </a:pathLst>
            </a:custGeom>
            <a:solidFill>
              <a:srgbClr val="E6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404"/>
            <p:cNvSpPr/>
            <p:nvPr/>
          </p:nvSpPr>
          <p:spPr bwMode="auto">
            <a:xfrm>
              <a:off x="7985126" y="5300663"/>
              <a:ext cx="541338" cy="260350"/>
            </a:xfrm>
            <a:custGeom>
              <a:avLst/>
              <a:gdLst>
                <a:gd name="T0" fmla="*/ 184 w 192"/>
                <a:gd name="T1" fmla="*/ 63 h 92"/>
                <a:gd name="T2" fmla="*/ 175 w 192"/>
                <a:gd name="T3" fmla="*/ 38 h 92"/>
                <a:gd name="T4" fmla="*/ 165 w 192"/>
                <a:gd name="T5" fmla="*/ 16 h 92"/>
                <a:gd name="T6" fmla="*/ 151 w 192"/>
                <a:gd name="T7" fmla="*/ 1 h 92"/>
                <a:gd name="T8" fmla="*/ 141 w 192"/>
                <a:gd name="T9" fmla="*/ 2 h 92"/>
                <a:gd name="T10" fmla="*/ 128 w 192"/>
                <a:gd name="T11" fmla="*/ 7 h 92"/>
                <a:gd name="T12" fmla="*/ 103 w 192"/>
                <a:gd name="T13" fmla="*/ 15 h 92"/>
                <a:gd name="T14" fmla="*/ 55 w 192"/>
                <a:gd name="T15" fmla="*/ 35 h 92"/>
                <a:gd name="T16" fmla="*/ 0 w 192"/>
                <a:gd name="T17" fmla="*/ 63 h 92"/>
                <a:gd name="T18" fmla="*/ 1 w 192"/>
                <a:gd name="T19" fmla="*/ 65 h 92"/>
                <a:gd name="T20" fmla="*/ 2 w 192"/>
                <a:gd name="T21" fmla="*/ 64 h 92"/>
                <a:gd name="T22" fmla="*/ 185 w 192"/>
                <a:gd name="T23" fmla="*/ 87 h 92"/>
                <a:gd name="T24" fmla="*/ 186 w 192"/>
                <a:gd name="T25" fmla="*/ 89 h 92"/>
                <a:gd name="T26" fmla="*/ 192 w 192"/>
                <a:gd name="T27" fmla="*/ 88 h 92"/>
                <a:gd name="T28" fmla="*/ 184 w 192"/>
                <a:gd name="T29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2" h="92">
                  <a:moveTo>
                    <a:pt x="184" y="63"/>
                  </a:moveTo>
                  <a:cubicBezTo>
                    <a:pt x="181" y="54"/>
                    <a:pt x="178" y="46"/>
                    <a:pt x="175" y="38"/>
                  </a:cubicBezTo>
                  <a:cubicBezTo>
                    <a:pt x="172" y="30"/>
                    <a:pt x="169" y="23"/>
                    <a:pt x="165" y="16"/>
                  </a:cubicBezTo>
                  <a:cubicBezTo>
                    <a:pt x="162" y="11"/>
                    <a:pt x="157" y="2"/>
                    <a:pt x="151" y="1"/>
                  </a:cubicBezTo>
                  <a:cubicBezTo>
                    <a:pt x="148" y="0"/>
                    <a:pt x="144" y="1"/>
                    <a:pt x="141" y="2"/>
                  </a:cubicBezTo>
                  <a:cubicBezTo>
                    <a:pt x="137" y="4"/>
                    <a:pt x="132" y="5"/>
                    <a:pt x="128" y="7"/>
                  </a:cubicBezTo>
                  <a:cubicBezTo>
                    <a:pt x="120" y="9"/>
                    <a:pt x="111" y="12"/>
                    <a:pt x="103" y="15"/>
                  </a:cubicBezTo>
                  <a:cubicBezTo>
                    <a:pt x="87" y="21"/>
                    <a:pt x="71" y="28"/>
                    <a:pt x="55" y="35"/>
                  </a:cubicBezTo>
                  <a:cubicBezTo>
                    <a:pt x="36" y="44"/>
                    <a:pt x="18" y="53"/>
                    <a:pt x="0" y="63"/>
                  </a:cubicBezTo>
                  <a:cubicBezTo>
                    <a:pt x="0" y="64"/>
                    <a:pt x="0" y="65"/>
                    <a:pt x="1" y="65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185" y="87"/>
                    <a:pt x="185" y="87"/>
                    <a:pt x="185" y="87"/>
                  </a:cubicBezTo>
                  <a:cubicBezTo>
                    <a:pt x="185" y="88"/>
                    <a:pt x="185" y="89"/>
                    <a:pt x="186" y="89"/>
                  </a:cubicBezTo>
                  <a:cubicBezTo>
                    <a:pt x="187" y="92"/>
                    <a:pt x="192" y="91"/>
                    <a:pt x="192" y="88"/>
                  </a:cubicBezTo>
                  <a:cubicBezTo>
                    <a:pt x="191" y="79"/>
                    <a:pt x="187" y="71"/>
                    <a:pt x="184" y="63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405"/>
            <p:cNvSpPr/>
            <p:nvPr/>
          </p:nvSpPr>
          <p:spPr bwMode="auto">
            <a:xfrm>
              <a:off x="8043863" y="5332413"/>
              <a:ext cx="365125" cy="138113"/>
            </a:xfrm>
            <a:custGeom>
              <a:avLst/>
              <a:gdLst>
                <a:gd name="T0" fmla="*/ 0 w 129"/>
                <a:gd name="T1" fmla="*/ 49 h 49"/>
                <a:gd name="T2" fmla="*/ 65 w 129"/>
                <a:gd name="T3" fmla="*/ 23 h 49"/>
                <a:gd name="T4" fmla="*/ 97 w 129"/>
                <a:gd name="T5" fmla="*/ 11 h 49"/>
                <a:gd name="T6" fmla="*/ 113 w 129"/>
                <a:gd name="T7" fmla="*/ 5 h 49"/>
                <a:gd name="T8" fmla="*/ 128 w 129"/>
                <a:gd name="T9" fmla="*/ 1 h 49"/>
                <a:gd name="T10" fmla="*/ 128 w 129"/>
                <a:gd name="T11" fmla="*/ 0 h 49"/>
                <a:gd name="T12" fmla="*/ 113 w 129"/>
                <a:gd name="T13" fmla="*/ 4 h 49"/>
                <a:gd name="T14" fmla="*/ 97 w 129"/>
                <a:gd name="T15" fmla="*/ 9 h 49"/>
                <a:gd name="T16" fmla="*/ 65 w 129"/>
                <a:gd name="T17" fmla="*/ 21 h 49"/>
                <a:gd name="T18" fmla="*/ 0 w 129"/>
                <a:gd name="T19" fmla="*/ 49 h 49"/>
                <a:gd name="T20" fmla="*/ 0 w 129"/>
                <a:gd name="T2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" h="49">
                  <a:moveTo>
                    <a:pt x="0" y="49"/>
                  </a:moveTo>
                  <a:cubicBezTo>
                    <a:pt x="22" y="40"/>
                    <a:pt x="44" y="31"/>
                    <a:pt x="65" y="23"/>
                  </a:cubicBezTo>
                  <a:cubicBezTo>
                    <a:pt x="76" y="19"/>
                    <a:pt x="86" y="15"/>
                    <a:pt x="97" y="11"/>
                  </a:cubicBezTo>
                  <a:cubicBezTo>
                    <a:pt x="102" y="9"/>
                    <a:pt x="107" y="7"/>
                    <a:pt x="113" y="5"/>
                  </a:cubicBezTo>
                  <a:cubicBezTo>
                    <a:pt x="118" y="4"/>
                    <a:pt x="124" y="3"/>
                    <a:pt x="128" y="1"/>
                  </a:cubicBezTo>
                  <a:cubicBezTo>
                    <a:pt x="129" y="0"/>
                    <a:pt x="129" y="0"/>
                    <a:pt x="128" y="0"/>
                  </a:cubicBezTo>
                  <a:cubicBezTo>
                    <a:pt x="123" y="0"/>
                    <a:pt x="118" y="2"/>
                    <a:pt x="113" y="4"/>
                  </a:cubicBezTo>
                  <a:cubicBezTo>
                    <a:pt x="108" y="5"/>
                    <a:pt x="102" y="7"/>
                    <a:pt x="97" y="9"/>
                  </a:cubicBezTo>
                  <a:cubicBezTo>
                    <a:pt x="86" y="13"/>
                    <a:pt x="76" y="17"/>
                    <a:pt x="65" y="21"/>
                  </a:cubicBezTo>
                  <a:cubicBezTo>
                    <a:pt x="43" y="30"/>
                    <a:pt x="22" y="40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406"/>
            <p:cNvSpPr/>
            <p:nvPr/>
          </p:nvSpPr>
          <p:spPr bwMode="auto">
            <a:xfrm>
              <a:off x="8132763" y="5354638"/>
              <a:ext cx="298450" cy="98425"/>
            </a:xfrm>
            <a:custGeom>
              <a:avLst/>
              <a:gdLst>
                <a:gd name="T0" fmla="*/ 0 w 106"/>
                <a:gd name="T1" fmla="*/ 35 h 35"/>
                <a:gd name="T2" fmla="*/ 22 w 106"/>
                <a:gd name="T3" fmla="*/ 27 h 35"/>
                <a:gd name="T4" fmla="*/ 51 w 106"/>
                <a:gd name="T5" fmla="*/ 17 h 35"/>
                <a:gd name="T6" fmla="*/ 79 w 106"/>
                <a:gd name="T7" fmla="*/ 10 h 35"/>
                <a:gd name="T8" fmla="*/ 105 w 106"/>
                <a:gd name="T9" fmla="*/ 2 h 35"/>
                <a:gd name="T10" fmla="*/ 105 w 106"/>
                <a:gd name="T11" fmla="*/ 1 h 35"/>
                <a:gd name="T12" fmla="*/ 77 w 106"/>
                <a:gd name="T13" fmla="*/ 8 h 35"/>
                <a:gd name="T14" fmla="*/ 50 w 106"/>
                <a:gd name="T15" fmla="*/ 16 h 35"/>
                <a:gd name="T16" fmla="*/ 23 w 106"/>
                <a:gd name="T17" fmla="*/ 25 h 35"/>
                <a:gd name="T18" fmla="*/ 0 w 106"/>
                <a:gd name="T19" fmla="*/ 35 h 35"/>
                <a:gd name="T20" fmla="*/ 0 w 106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35">
                  <a:moveTo>
                    <a:pt x="0" y="35"/>
                  </a:moveTo>
                  <a:cubicBezTo>
                    <a:pt x="8" y="34"/>
                    <a:pt x="15" y="30"/>
                    <a:pt x="22" y="27"/>
                  </a:cubicBezTo>
                  <a:cubicBezTo>
                    <a:pt x="31" y="23"/>
                    <a:pt x="41" y="20"/>
                    <a:pt x="51" y="17"/>
                  </a:cubicBezTo>
                  <a:cubicBezTo>
                    <a:pt x="60" y="15"/>
                    <a:pt x="70" y="12"/>
                    <a:pt x="79" y="10"/>
                  </a:cubicBezTo>
                  <a:cubicBezTo>
                    <a:pt x="88" y="7"/>
                    <a:pt x="97" y="5"/>
                    <a:pt x="105" y="2"/>
                  </a:cubicBezTo>
                  <a:cubicBezTo>
                    <a:pt x="106" y="1"/>
                    <a:pt x="105" y="0"/>
                    <a:pt x="105" y="1"/>
                  </a:cubicBezTo>
                  <a:cubicBezTo>
                    <a:pt x="95" y="2"/>
                    <a:pt x="86" y="6"/>
                    <a:pt x="77" y="8"/>
                  </a:cubicBezTo>
                  <a:cubicBezTo>
                    <a:pt x="68" y="11"/>
                    <a:pt x="59" y="14"/>
                    <a:pt x="50" y="16"/>
                  </a:cubicBezTo>
                  <a:cubicBezTo>
                    <a:pt x="41" y="19"/>
                    <a:pt x="32" y="21"/>
                    <a:pt x="23" y="25"/>
                  </a:cubicBezTo>
                  <a:cubicBezTo>
                    <a:pt x="16" y="28"/>
                    <a:pt x="8" y="33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407"/>
            <p:cNvSpPr/>
            <p:nvPr/>
          </p:nvSpPr>
          <p:spPr bwMode="auto">
            <a:xfrm>
              <a:off x="8250238" y="5375275"/>
              <a:ext cx="212725" cy="63500"/>
            </a:xfrm>
            <a:custGeom>
              <a:avLst/>
              <a:gdLst>
                <a:gd name="T0" fmla="*/ 1 w 75"/>
                <a:gd name="T1" fmla="*/ 23 h 23"/>
                <a:gd name="T2" fmla="*/ 38 w 75"/>
                <a:gd name="T3" fmla="*/ 12 h 23"/>
                <a:gd name="T4" fmla="*/ 74 w 75"/>
                <a:gd name="T5" fmla="*/ 2 h 23"/>
                <a:gd name="T6" fmla="*/ 74 w 75"/>
                <a:gd name="T7" fmla="*/ 1 h 23"/>
                <a:gd name="T8" fmla="*/ 37 w 75"/>
                <a:gd name="T9" fmla="*/ 11 h 23"/>
                <a:gd name="T10" fmla="*/ 1 w 75"/>
                <a:gd name="T11" fmla="*/ 22 h 23"/>
                <a:gd name="T12" fmla="*/ 1 w 75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3">
                  <a:moveTo>
                    <a:pt x="1" y="23"/>
                  </a:moveTo>
                  <a:cubicBezTo>
                    <a:pt x="13" y="19"/>
                    <a:pt x="25" y="16"/>
                    <a:pt x="38" y="12"/>
                  </a:cubicBezTo>
                  <a:cubicBezTo>
                    <a:pt x="50" y="9"/>
                    <a:pt x="62" y="6"/>
                    <a:pt x="74" y="2"/>
                  </a:cubicBezTo>
                  <a:cubicBezTo>
                    <a:pt x="75" y="1"/>
                    <a:pt x="75" y="0"/>
                    <a:pt x="74" y="1"/>
                  </a:cubicBezTo>
                  <a:cubicBezTo>
                    <a:pt x="61" y="3"/>
                    <a:pt x="49" y="8"/>
                    <a:pt x="37" y="11"/>
                  </a:cubicBezTo>
                  <a:cubicBezTo>
                    <a:pt x="25" y="15"/>
                    <a:pt x="13" y="18"/>
                    <a:pt x="1" y="22"/>
                  </a:cubicBezTo>
                  <a:cubicBezTo>
                    <a:pt x="0" y="22"/>
                    <a:pt x="0" y="23"/>
                    <a:pt x="1" y="23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408"/>
            <p:cNvSpPr/>
            <p:nvPr/>
          </p:nvSpPr>
          <p:spPr bwMode="auto">
            <a:xfrm>
              <a:off x="8005763" y="5397500"/>
              <a:ext cx="727075" cy="744538"/>
            </a:xfrm>
            <a:custGeom>
              <a:avLst/>
              <a:gdLst>
                <a:gd name="T0" fmla="*/ 255 w 258"/>
                <a:gd name="T1" fmla="*/ 217 h 264"/>
                <a:gd name="T2" fmla="*/ 250 w 258"/>
                <a:gd name="T3" fmla="*/ 196 h 264"/>
                <a:gd name="T4" fmla="*/ 240 w 258"/>
                <a:gd name="T5" fmla="*/ 155 h 264"/>
                <a:gd name="T6" fmla="*/ 207 w 258"/>
                <a:gd name="T7" fmla="*/ 58 h 264"/>
                <a:gd name="T8" fmla="*/ 185 w 258"/>
                <a:gd name="T9" fmla="*/ 2 h 264"/>
                <a:gd name="T10" fmla="*/ 139 w 258"/>
                <a:gd name="T11" fmla="*/ 3 h 264"/>
                <a:gd name="T12" fmla="*/ 94 w 258"/>
                <a:gd name="T13" fmla="*/ 10 h 264"/>
                <a:gd name="T14" fmla="*/ 47 w 258"/>
                <a:gd name="T15" fmla="*/ 18 h 264"/>
                <a:gd name="T16" fmla="*/ 1 w 258"/>
                <a:gd name="T17" fmla="*/ 28 h 264"/>
                <a:gd name="T18" fmla="*/ 0 w 258"/>
                <a:gd name="T19" fmla="*/ 30 h 264"/>
                <a:gd name="T20" fmla="*/ 0 w 258"/>
                <a:gd name="T21" fmla="*/ 30 h 264"/>
                <a:gd name="T22" fmla="*/ 7 w 258"/>
                <a:gd name="T23" fmla="*/ 58 h 264"/>
                <a:gd name="T24" fmla="*/ 16 w 258"/>
                <a:gd name="T25" fmla="*/ 88 h 264"/>
                <a:gd name="T26" fmla="*/ 34 w 258"/>
                <a:gd name="T27" fmla="*/ 145 h 264"/>
                <a:gd name="T28" fmla="*/ 53 w 258"/>
                <a:gd name="T29" fmla="*/ 202 h 264"/>
                <a:gd name="T30" fmla="*/ 63 w 258"/>
                <a:gd name="T31" fmla="*/ 231 h 264"/>
                <a:gd name="T32" fmla="*/ 68 w 258"/>
                <a:gd name="T33" fmla="*/ 246 h 264"/>
                <a:gd name="T34" fmla="*/ 73 w 258"/>
                <a:gd name="T35" fmla="*/ 260 h 264"/>
                <a:gd name="T36" fmla="*/ 99 w 258"/>
                <a:gd name="T37" fmla="*/ 260 h 264"/>
                <a:gd name="T38" fmla="*/ 122 w 258"/>
                <a:gd name="T39" fmla="*/ 256 h 264"/>
                <a:gd name="T40" fmla="*/ 256 w 258"/>
                <a:gd name="T41" fmla="*/ 233 h 264"/>
                <a:gd name="T42" fmla="*/ 257 w 258"/>
                <a:gd name="T43" fmla="*/ 233 h 264"/>
                <a:gd name="T44" fmla="*/ 258 w 258"/>
                <a:gd name="T45" fmla="*/ 232 h 264"/>
                <a:gd name="T46" fmla="*/ 255 w 258"/>
                <a:gd name="T47" fmla="*/ 21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8" h="264">
                  <a:moveTo>
                    <a:pt x="255" y="217"/>
                  </a:moveTo>
                  <a:cubicBezTo>
                    <a:pt x="254" y="209"/>
                    <a:pt x="252" y="204"/>
                    <a:pt x="250" y="196"/>
                  </a:cubicBezTo>
                  <a:cubicBezTo>
                    <a:pt x="247" y="179"/>
                    <a:pt x="245" y="172"/>
                    <a:pt x="240" y="155"/>
                  </a:cubicBezTo>
                  <a:cubicBezTo>
                    <a:pt x="231" y="122"/>
                    <a:pt x="220" y="90"/>
                    <a:pt x="207" y="58"/>
                  </a:cubicBezTo>
                  <a:cubicBezTo>
                    <a:pt x="201" y="41"/>
                    <a:pt x="188" y="2"/>
                    <a:pt x="185" y="2"/>
                  </a:cubicBezTo>
                  <a:cubicBezTo>
                    <a:pt x="170" y="0"/>
                    <a:pt x="154" y="1"/>
                    <a:pt x="139" y="3"/>
                  </a:cubicBezTo>
                  <a:cubicBezTo>
                    <a:pt x="124" y="5"/>
                    <a:pt x="109" y="7"/>
                    <a:pt x="94" y="10"/>
                  </a:cubicBezTo>
                  <a:cubicBezTo>
                    <a:pt x="78" y="13"/>
                    <a:pt x="63" y="15"/>
                    <a:pt x="47" y="18"/>
                  </a:cubicBezTo>
                  <a:cubicBezTo>
                    <a:pt x="32" y="21"/>
                    <a:pt x="16" y="23"/>
                    <a:pt x="1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9"/>
                    <a:pt x="5" y="49"/>
                    <a:pt x="7" y="58"/>
                  </a:cubicBezTo>
                  <a:cubicBezTo>
                    <a:pt x="10" y="68"/>
                    <a:pt x="13" y="78"/>
                    <a:pt x="16" y="88"/>
                  </a:cubicBezTo>
                  <a:cubicBezTo>
                    <a:pt x="22" y="107"/>
                    <a:pt x="28" y="126"/>
                    <a:pt x="34" y="145"/>
                  </a:cubicBezTo>
                  <a:cubicBezTo>
                    <a:pt x="40" y="164"/>
                    <a:pt x="46" y="183"/>
                    <a:pt x="53" y="202"/>
                  </a:cubicBezTo>
                  <a:cubicBezTo>
                    <a:pt x="56" y="212"/>
                    <a:pt x="60" y="222"/>
                    <a:pt x="63" y="231"/>
                  </a:cubicBezTo>
                  <a:cubicBezTo>
                    <a:pt x="65" y="236"/>
                    <a:pt x="67" y="241"/>
                    <a:pt x="68" y="246"/>
                  </a:cubicBezTo>
                  <a:cubicBezTo>
                    <a:pt x="70" y="251"/>
                    <a:pt x="71" y="256"/>
                    <a:pt x="73" y="260"/>
                  </a:cubicBezTo>
                  <a:cubicBezTo>
                    <a:pt x="75" y="264"/>
                    <a:pt x="93" y="260"/>
                    <a:pt x="99" y="260"/>
                  </a:cubicBezTo>
                  <a:cubicBezTo>
                    <a:pt x="107" y="259"/>
                    <a:pt x="114" y="257"/>
                    <a:pt x="122" y="256"/>
                  </a:cubicBezTo>
                  <a:cubicBezTo>
                    <a:pt x="137" y="256"/>
                    <a:pt x="249" y="234"/>
                    <a:pt x="256" y="233"/>
                  </a:cubicBezTo>
                  <a:cubicBezTo>
                    <a:pt x="256" y="233"/>
                    <a:pt x="257" y="233"/>
                    <a:pt x="257" y="233"/>
                  </a:cubicBezTo>
                  <a:cubicBezTo>
                    <a:pt x="258" y="232"/>
                    <a:pt x="258" y="232"/>
                    <a:pt x="258" y="232"/>
                  </a:cubicBezTo>
                  <a:cubicBezTo>
                    <a:pt x="258" y="229"/>
                    <a:pt x="257" y="224"/>
                    <a:pt x="255" y="217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409"/>
            <p:cNvSpPr/>
            <p:nvPr/>
          </p:nvSpPr>
          <p:spPr bwMode="auto">
            <a:xfrm>
              <a:off x="8035926" y="5484813"/>
              <a:ext cx="17463" cy="28575"/>
            </a:xfrm>
            <a:custGeom>
              <a:avLst/>
              <a:gdLst>
                <a:gd name="T0" fmla="*/ 0 w 6"/>
                <a:gd name="T1" fmla="*/ 0 h 10"/>
                <a:gd name="T2" fmla="*/ 6 w 6"/>
                <a:gd name="T3" fmla="*/ 10 h 10"/>
                <a:gd name="T4" fmla="*/ 6 w 6"/>
                <a:gd name="T5" fmla="*/ 10 h 10"/>
                <a:gd name="T6" fmla="*/ 0 w 6"/>
                <a:gd name="T7" fmla="*/ 0 h 10"/>
                <a:gd name="T8" fmla="*/ 0 w 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0">
                  <a:moveTo>
                    <a:pt x="0" y="0"/>
                  </a:moveTo>
                  <a:cubicBezTo>
                    <a:pt x="3" y="3"/>
                    <a:pt x="5" y="7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6"/>
                    <a:pt x="3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410"/>
            <p:cNvSpPr/>
            <p:nvPr/>
          </p:nvSpPr>
          <p:spPr bwMode="auto">
            <a:xfrm>
              <a:off x="8053388" y="5529263"/>
              <a:ext cx="30163" cy="82550"/>
            </a:xfrm>
            <a:custGeom>
              <a:avLst/>
              <a:gdLst>
                <a:gd name="T0" fmla="*/ 0 w 11"/>
                <a:gd name="T1" fmla="*/ 0 h 29"/>
                <a:gd name="T2" fmla="*/ 11 w 11"/>
                <a:gd name="T3" fmla="*/ 29 h 29"/>
                <a:gd name="T4" fmla="*/ 11 w 11"/>
                <a:gd name="T5" fmla="*/ 29 h 29"/>
                <a:gd name="T6" fmla="*/ 1 w 11"/>
                <a:gd name="T7" fmla="*/ 0 h 29"/>
                <a:gd name="T8" fmla="*/ 0 w 11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8">
                  <a:moveTo>
                    <a:pt x="0" y="0"/>
                  </a:moveTo>
                  <a:cubicBezTo>
                    <a:pt x="4" y="10"/>
                    <a:pt x="8" y="20"/>
                    <a:pt x="11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8" y="20"/>
                    <a:pt x="4" y="1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411"/>
            <p:cNvSpPr/>
            <p:nvPr/>
          </p:nvSpPr>
          <p:spPr bwMode="auto">
            <a:xfrm>
              <a:off x="8112126" y="5694363"/>
              <a:ext cx="36513" cy="106363"/>
            </a:xfrm>
            <a:custGeom>
              <a:avLst/>
              <a:gdLst>
                <a:gd name="T0" fmla="*/ 0 w 13"/>
                <a:gd name="T1" fmla="*/ 0 h 38"/>
                <a:gd name="T2" fmla="*/ 12 w 13"/>
                <a:gd name="T3" fmla="*/ 37 h 38"/>
                <a:gd name="T4" fmla="*/ 13 w 13"/>
                <a:gd name="T5" fmla="*/ 37 h 38"/>
                <a:gd name="T6" fmla="*/ 1 w 13"/>
                <a:gd name="T7" fmla="*/ 0 h 38"/>
                <a:gd name="T8" fmla="*/ 0 w 13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8">
                  <a:moveTo>
                    <a:pt x="0" y="0"/>
                  </a:moveTo>
                  <a:cubicBezTo>
                    <a:pt x="4" y="12"/>
                    <a:pt x="7" y="25"/>
                    <a:pt x="12" y="37"/>
                  </a:cubicBezTo>
                  <a:cubicBezTo>
                    <a:pt x="13" y="38"/>
                    <a:pt x="13" y="37"/>
                    <a:pt x="13" y="37"/>
                  </a:cubicBezTo>
                  <a:cubicBezTo>
                    <a:pt x="10" y="24"/>
                    <a:pt x="5" y="12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412"/>
            <p:cNvSpPr/>
            <p:nvPr/>
          </p:nvSpPr>
          <p:spPr bwMode="auto">
            <a:xfrm>
              <a:off x="8162926" y="5851525"/>
              <a:ext cx="17463" cy="46038"/>
            </a:xfrm>
            <a:custGeom>
              <a:avLst/>
              <a:gdLst>
                <a:gd name="T0" fmla="*/ 0 w 6"/>
                <a:gd name="T1" fmla="*/ 0 h 16"/>
                <a:gd name="T2" fmla="*/ 5 w 6"/>
                <a:gd name="T3" fmla="*/ 15 h 16"/>
                <a:gd name="T4" fmla="*/ 5 w 6"/>
                <a:gd name="T5" fmla="*/ 15 h 16"/>
                <a:gd name="T6" fmla="*/ 1 w 6"/>
                <a:gd name="T7" fmla="*/ 0 h 16"/>
                <a:gd name="T8" fmla="*/ 0 w 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6">
                  <a:moveTo>
                    <a:pt x="0" y="0"/>
                  </a:moveTo>
                  <a:cubicBezTo>
                    <a:pt x="1" y="6"/>
                    <a:pt x="2" y="11"/>
                    <a:pt x="5" y="15"/>
                  </a:cubicBezTo>
                  <a:cubicBezTo>
                    <a:pt x="5" y="16"/>
                    <a:pt x="6" y="16"/>
                    <a:pt x="5" y="15"/>
                  </a:cubicBezTo>
                  <a:cubicBezTo>
                    <a:pt x="3" y="10"/>
                    <a:pt x="2" y="5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413"/>
            <p:cNvSpPr/>
            <p:nvPr/>
          </p:nvSpPr>
          <p:spPr bwMode="auto">
            <a:xfrm>
              <a:off x="8185151" y="5949950"/>
              <a:ext cx="61913" cy="165100"/>
            </a:xfrm>
            <a:custGeom>
              <a:avLst/>
              <a:gdLst>
                <a:gd name="T0" fmla="*/ 0 w 22"/>
                <a:gd name="T1" fmla="*/ 0 h 58"/>
                <a:gd name="T2" fmla="*/ 21 w 22"/>
                <a:gd name="T3" fmla="*/ 58 h 58"/>
                <a:gd name="T4" fmla="*/ 22 w 22"/>
                <a:gd name="T5" fmla="*/ 58 h 58"/>
                <a:gd name="T6" fmla="*/ 1 w 22"/>
                <a:gd name="T7" fmla="*/ 0 h 58"/>
                <a:gd name="T8" fmla="*/ 0 w 22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57">
                  <a:moveTo>
                    <a:pt x="0" y="0"/>
                  </a:moveTo>
                  <a:cubicBezTo>
                    <a:pt x="8" y="19"/>
                    <a:pt x="15" y="38"/>
                    <a:pt x="21" y="58"/>
                  </a:cubicBezTo>
                  <a:cubicBezTo>
                    <a:pt x="21" y="58"/>
                    <a:pt x="22" y="58"/>
                    <a:pt x="22" y="58"/>
                  </a:cubicBezTo>
                  <a:cubicBezTo>
                    <a:pt x="16" y="38"/>
                    <a:pt x="9" y="19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414"/>
            <p:cNvSpPr/>
            <p:nvPr/>
          </p:nvSpPr>
          <p:spPr bwMode="auto">
            <a:xfrm>
              <a:off x="8499476" y="5434013"/>
              <a:ext cx="22225" cy="22225"/>
            </a:xfrm>
            <a:custGeom>
              <a:avLst/>
              <a:gdLst>
                <a:gd name="T0" fmla="*/ 0 w 8"/>
                <a:gd name="T1" fmla="*/ 0 h 8"/>
                <a:gd name="T2" fmla="*/ 7 w 8"/>
                <a:gd name="T3" fmla="*/ 7 h 8"/>
                <a:gd name="T4" fmla="*/ 8 w 8"/>
                <a:gd name="T5" fmla="*/ 7 h 8"/>
                <a:gd name="T6" fmla="*/ 0 w 8"/>
                <a:gd name="T7" fmla="*/ 0 h 8"/>
                <a:gd name="T8" fmla="*/ 0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cubicBezTo>
                    <a:pt x="3" y="1"/>
                    <a:pt x="5" y="4"/>
                    <a:pt x="7" y="7"/>
                  </a:cubicBezTo>
                  <a:cubicBezTo>
                    <a:pt x="7" y="8"/>
                    <a:pt x="8" y="8"/>
                    <a:pt x="8" y="7"/>
                  </a:cubicBezTo>
                  <a:cubicBezTo>
                    <a:pt x="6" y="4"/>
                    <a:pt x="3" y="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415"/>
            <p:cNvSpPr/>
            <p:nvPr/>
          </p:nvSpPr>
          <p:spPr bwMode="auto">
            <a:xfrm>
              <a:off x="8551863" y="5535613"/>
              <a:ext cx="14288" cy="25400"/>
            </a:xfrm>
            <a:custGeom>
              <a:avLst/>
              <a:gdLst>
                <a:gd name="T0" fmla="*/ 1 w 5"/>
                <a:gd name="T1" fmla="*/ 0 h 9"/>
                <a:gd name="T2" fmla="*/ 5 w 5"/>
                <a:gd name="T3" fmla="*/ 9 h 9"/>
                <a:gd name="T4" fmla="*/ 5 w 5"/>
                <a:gd name="T5" fmla="*/ 9 h 9"/>
                <a:gd name="T6" fmla="*/ 1 w 5"/>
                <a:gd name="T7" fmla="*/ 0 h 9"/>
                <a:gd name="T8" fmla="*/ 1 w 5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1" y="0"/>
                  </a:moveTo>
                  <a:cubicBezTo>
                    <a:pt x="2" y="3"/>
                    <a:pt x="4" y="6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6"/>
                    <a:pt x="2" y="3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416"/>
            <p:cNvSpPr/>
            <p:nvPr/>
          </p:nvSpPr>
          <p:spPr bwMode="auto">
            <a:xfrm>
              <a:off x="8437563" y="5419725"/>
              <a:ext cx="15875" cy="6350"/>
            </a:xfrm>
            <a:custGeom>
              <a:avLst/>
              <a:gdLst>
                <a:gd name="T0" fmla="*/ 1 w 6"/>
                <a:gd name="T1" fmla="*/ 2 h 2"/>
                <a:gd name="T2" fmla="*/ 6 w 6"/>
                <a:gd name="T3" fmla="*/ 1 h 2"/>
                <a:gd name="T4" fmla="*/ 5 w 6"/>
                <a:gd name="T5" fmla="*/ 0 h 2"/>
                <a:gd name="T6" fmla="*/ 1 w 6"/>
                <a:gd name="T7" fmla="*/ 1 h 2"/>
                <a:gd name="T8" fmla="*/ 1 w 6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">
                  <a:moveTo>
                    <a:pt x="1" y="2"/>
                  </a:moveTo>
                  <a:cubicBezTo>
                    <a:pt x="3" y="2"/>
                    <a:pt x="4" y="1"/>
                    <a:pt x="6" y="1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4" y="0"/>
                    <a:pt x="2" y="1"/>
                    <a:pt x="1" y="1"/>
                  </a:cubicBezTo>
                  <a:cubicBezTo>
                    <a:pt x="0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417"/>
            <p:cNvSpPr/>
            <p:nvPr/>
          </p:nvSpPr>
          <p:spPr bwMode="auto">
            <a:xfrm>
              <a:off x="7923213" y="5451475"/>
              <a:ext cx="307975" cy="725488"/>
            </a:xfrm>
            <a:custGeom>
              <a:avLst/>
              <a:gdLst>
                <a:gd name="T0" fmla="*/ 109 w 109"/>
                <a:gd name="T1" fmla="*/ 240 h 257"/>
                <a:gd name="T2" fmla="*/ 104 w 109"/>
                <a:gd name="T3" fmla="*/ 220 h 257"/>
                <a:gd name="T4" fmla="*/ 96 w 109"/>
                <a:gd name="T5" fmla="*/ 196 h 257"/>
                <a:gd name="T6" fmla="*/ 81 w 109"/>
                <a:gd name="T7" fmla="*/ 149 h 257"/>
                <a:gd name="T8" fmla="*/ 67 w 109"/>
                <a:gd name="T9" fmla="*/ 102 h 257"/>
                <a:gd name="T10" fmla="*/ 53 w 109"/>
                <a:gd name="T11" fmla="*/ 55 h 257"/>
                <a:gd name="T12" fmla="*/ 43 w 109"/>
                <a:gd name="T13" fmla="*/ 28 h 257"/>
                <a:gd name="T14" fmla="*/ 36 w 109"/>
                <a:gd name="T15" fmla="*/ 13 h 257"/>
                <a:gd name="T16" fmla="*/ 34 w 109"/>
                <a:gd name="T17" fmla="*/ 8 h 257"/>
                <a:gd name="T18" fmla="*/ 29 w 109"/>
                <a:gd name="T19" fmla="*/ 9 h 257"/>
                <a:gd name="T20" fmla="*/ 17 w 109"/>
                <a:gd name="T21" fmla="*/ 1 h 257"/>
                <a:gd name="T22" fmla="*/ 16 w 109"/>
                <a:gd name="T23" fmla="*/ 0 h 257"/>
                <a:gd name="T24" fmla="*/ 2 w 109"/>
                <a:gd name="T25" fmla="*/ 11 h 257"/>
                <a:gd name="T26" fmla="*/ 3 w 109"/>
                <a:gd name="T27" fmla="*/ 22 h 257"/>
                <a:gd name="T28" fmla="*/ 4 w 109"/>
                <a:gd name="T29" fmla="*/ 24 h 257"/>
                <a:gd name="T30" fmla="*/ 8 w 109"/>
                <a:gd name="T31" fmla="*/ 43 h 257"/>
                <a:gd name="T32" fmla="*/ 15 w 109"/>
                <a:gd name="T33" fmla="*/ 69 h 257"/>
                <a:gd name="T34" fmla="*/ 30 w 109"/>
                <a:gd name="T35" fmla="*/ 122 h 257"/>
                <a:gd name="T36" fmla="*/ 64 w 109"/>
                <a:gd name="T37" fmla="*/ 225 h 257"/>
                <a:gd name="T38" fmla="*/ 79 w 109"/>
                <a:gd name="T39" fmla="*/ 251 h 257"/>
                <a:gd name="T40" fmla="*/ 105 w 109"/>
                <a:gd name="T41" fmla="*/ 249 h 257"/>
                <a:gd name="T42" fmla="*/ 109 w 109"/>
                <a:gd name="T43" fmla="*/ 24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9" h="257">
                  <a:moveTo>
                    <a:pt x="109" y="240"/>
                  </a:moveTo>
                  <a:cubicBezTo>
                    <a:pt x="109" y="233"/>
                    <a:pt x="106" y="226"/>
                    <a:pt x="104" y="220"/>
                  </a:cubicBezTo>
                  <a:cubicBezTo>
                    <a:pt x="101" y="212"/>
                    <a:pt x="98" y="204"/>
                    <a:pt x="96" y="196"/>
                  </a:cubicBezTo>
                  <a:cubicBezTo>
                    <a:pt x="91" y="180"/>
                    <a:pt x="86" y="165"/>
                    <a:pt x="81" y="149"/>
                  </a:cubicBezTo>
                  <a:cubicBezTo>
                    <a:pt x="76" y="133"/>
                    <a:pt x="72" y="118"/>
                    <a:pt x="67" y="102"/>
                  </a:cubicBezTo>
                  <a:cubicBezTo>
                    <a:pt x="62" y="86"/>
                    <a:pt x="59" y="70"/>
                    <a:pt x="53" y="55"/>
                  </a:cubicBezTo>
                  <a:cubicBezTo>
                    <a:pt x="49" y="46"/>
                    <a:pt x="46" y="37"/>
                    <a:pt x="43" y="28"/>
                  </a:cubicBezTo>
                  <a:cubicBezTo>
                    <a:pt x="41" y="24"/>
                    <a:pt x="39" y="18"/>
                    <a:pt x="36" y="13"/>
                  </a:cubicBezTo>
                  <a:cubicBezTo>
                    <a:pt x="36" y="11"/>
                    <a:pt x="36" y="9"/>
                    <a:pt x="34" y="8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3" y="10"/>
                    <a:pt x="15" y="9"/>
                    <a:pt x="17" y="1"/>
                  </a:cubicBezTo>
                  <a:cubicBezTo>
                    <a:pt x="17" y="1"/>
                    <a:pt x="16" y="0"/>
                    <a:pt x="16" y="0"/>
                  </a:cubicBezTo>
                  <a:cubicBezTo>
                    <a:pt x="11" y="2"/>
                    <a:pt x="5" y="7"/>
                    <a:pt x="2" y="11"/>
                  </a:cubicBezTo>
                  <a:cubicBezTo>
                    <a:pt x="0" y="14"/>
                    <a:pt x="1" y="19"/>
                    <a:pt x="3" y="22"/>
                  </a:cubicBezTo>
                  <a:cubicBezTo>
                    <a:pt x="3" y="23"/>
                    <a:pt x="3" y="24"/>
                    <a:pt x="4" y="24"/>
                  </a:cubicBezTo>
                  <a:cubicBezTo>
                    <a:pt x="4" y="31"/>
                    <a:pt x="7" y="38"/>
                    <a:pt x="8" y="43"/>
                  </a:cubicBezTo>
                  <a:cubicBezTo>
                    <a:pt x="11" y="52"/>
                    <a:pt x="13" y="60"/>
                    <a:pt x="15" y="69"/>
                  </a:cubicBezTo>
                  <a:cubicBezTo>
                    <a:pt x="20" y="87"/>
                    <a:pt x="25" y="104"/>
                    <a:pt x="30" y="122"/>
                  </a:cubicBezTo>
                  <a:cubicBezTo>
                    <a:pt x="41" y="156"/>
                    <a:pt x="52" y="191"/>
                    <a:pt x="64" y="225"/>
                  </a:cubicBezTo>
                  <a:cubicBezTo>
                    <a:pt x="67" y="234"/>
                    <a:pt x="70" y="245"/>
                    <a:pt x="79" y="251"/>
                  </a:cubicBezTo>
                  <a:cubicBezTo>
                    <a:pt x="87" y="257"/>
                    <a:pt x="98" y="256"/>
                    <a:pt x="105" y="249"/>
                  </a:cubicBezTo>
                  <a:cubicBezTo>
                    <a:pt x="108" y="246"/>
                    <a:pt x="109" y="243"/>
                    <a:pt x="109" y="24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418"/>
            <p:cNvSpPr/>
            <p:nvPr/>
          </p:nvSpPr>
          <p:spPr bwMode="auto">
            <a:xfrm>
              <a:off x="7942263" y="5489575"/>
              <a:ext cx="20638" cy="28575"/>
            </a:xfrm>
            <a:custGeom>
              <a:avLst/>
              <a:gdLst>
                <a:gd name="T0" fmla="*/ 4 w 7"/>
                <a:gd name="T1" fmla="*/ 4 h 10"/>
                <a:gd name="T2" fmla="*/ 3 w 7"/>
                <a:gd name="T3" fmla="*/ 7 h 10"/>
                <a:gd name="T4" fmla="*/ 4 w 7"/>
                <a:gd name="T5" fmla="*/ 7 h 10"/>
                <a:gd name="T6" fmla="*/ 5 w 7"/>
                <a:gd name="T7" fmla="*/ 2 h 10"/>
                <a:gd name="T8" fmla="*/ 3 w 7"/>
                <a:gd name="T9" fmla="*/ 1 h 10"/>
                <a:gd name="T10" fmla="*/ 2 w 7"/>
                <a:gd name="T11" fmla="*/ 8 h 10"/>
                <a:gd name="T12" fmla="*/ 4 w 7"/>
                <a:gd name="T13" fmla="*/ 9 h 10"/>
                <a:gd name="T14" fmla="*/ 7 w 7"/>
                <a:gd name="T15" fmla="*/ 1 h 10"/>
                <a:gd name="T16" fmla="*/ 6 w 7"/>
                <a:gd name="T17" fmla="*/ 0 h 10"/>
                <a:gd name="T18" fmla="*/ 2 w 7"/>
                <a:gd name="T19" fmla="*/ 8 h 10"/>
                <a:gd name="T20" fmla="*/ 5 w 7"/>
                <a:gd name="T21" fmla="*/ 8 h 10"/>
                <a:gd name="T22" fmla="*/ 5 w 7"/>
                <a:gd name="T23" fmla="*/ 1 h 10"/>
                <a:gd name="T24" fmla="*/ 4 w 7"/>
                <a:gd name="T25" fmla="*/ 0 h 10"/>
                <a:gd name="T26" fmla="*/ 3 w 7"/>
                <a:gd name="T27" fmla="*/ 8 h 10"/>
                <a:gd name="T28" fmla="*/ 4 w 7"/>
                <a:gd name="T29" fmla="*/ 8 h 10"/>
                <a:gd name="T30" fmla="*/ 6 w 7"/>
                <a:gd name="T31" fmla="*/ 4 h 10"/>
                <a:gd name="T32" fmla="*/ 4 w 7"/>
                <a:gd name="T3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10">
                  <a:moveTo>
                    <a:pt x="4" y="4"/>
                  </a:moveTo>
                  <a:cubicBezTo>
                    <a:pt x="4" y="5"/>
                    <a:pt x="4" y="6"/>
                    <a:pt x="3" y="7"/>
                  </a:cubicBezTo>
                  <a:cubicBezTo>
                    <a:pt x="3" y="7"/>
                    <a:pt x="4" y="7"/>
                    <a:pt x="4" y="7"/>
                  </a:cubicBezTo>
                  <a:cubicBezTo>
                    <a:pt x="2" y="5"/>
                    <a:pt x="3" y="3"/>
                    <a:pt x="5" y="2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3"/>
                    <a:pt x="3" y="6"/>
                    <a:pt x="2" y="8"/>
                  </a:cubicBezTo>
                  <a:cubicBezTo>
                    <a:pt x="2" y="9"/>
                    <a:pt x="4" y="10"/>
                    <a:pt x="4" y="9"/>
                  </a:cubicBezTo>
                  <a:cubicBezTo>
                    <a:pt x="6" y="6"/>
                    <a:pt x="7" y="4"/>
                    <a:pt x="7" y="1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4" y="2"/>
                    <a:pt x="3" y="5"/>
                    <a:pt x="2" y="8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5" y="6"/>
                    <a:pt x="5" y="3"/>
                    <a:pt x="5" y="1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1" y="2"/>
                    <a:pt x="0" y="6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5" y="7"/>
                    <a:pt x="6" y="5"/>
                    <a:pt x="6" y="4"/>
                  </a:cubicBezTo>
                  <a:cubicBezTo>
                    <a:pt x="6" y="3"/>
                    <a:pt x="5" y="3"/>
                    <a:pt x="4" y="4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419"/>
            <p:cNvSpPr/>
            <p:nvPr/>
          </p:nvSpPr>
          <p:spPr bwMode="auto">
            <a:xfrm>
              <a:off x="8010526" y="5549900"/>
              <a:ext cx="184150" cy="558800"/>
            </a:xfrm>
            <a:custGeom>
              <a:avLst/>
              <a:gdLst>
                <a:gd name="T0" fmla="*/ 0 w 65"/>
                <a:gd name="T1" fmla="*/ 1 h 198"/>
                <a:gd name="T2" fmla="*/ 31 w 65"/>
                <a:gd name="T3" fmla="*/ 100 h 198"/>
                <a:gd name="T4" fmla="*/ 47 w 65"/>
                <a:gd name="T5" fmla="*/ 149 h 198"/>
                <a:gd name="T6" fmla="*/ 54 w 65"/>
                <a:gd name="T7" fmla="*/ 174 h 198"/>
                <a:gd name="T8" fmla="*/ 58 w 65"/>
                <a:gd name="T9" fmla="*/ 186 h 198"/>
                <a:gd name="T10" fmla="*/ 63 w 65"/>
                <a:gd name="T11" fmla="*/ 197 h 198"/>
                <a:gd name="T12" fmla="*/ 65 w 65"/>
                <a:gd name="T13" fmla="*/ 197 h 198"/>
                <a:gd name="T14" fmla="*/ 62 w 65"/>
                <a:gd name="T15" fmla="*/ 185 h 198"/>
                <a:gd name="T16" fmla="*/ 58 w 65"/>
                <a:gd name="T17" fmla="*/ 174 h 198"/>
                <a:gd name="T18" fmla="*/ 50 w 65"/>
                <a:gd name="T19" fmla="*/ 149 h 198"/>
                <a:gd name="T20" fmla="*/ 34 w 65"/>
                <a:gd name="T21" fmla="*/ 99 h 198"/>
                <a:gd name="T22" fmla="*/ 1 w 65"/>
                <a:gd name="T23" fmla="*/ 1 h 198"/>
                <a:gd name="T24" fmla="*/ 0 w 65"/>
                <a:gd name="T25" fmla="*/ 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198">
                  <a:moveTo>
                    <a:pt x="0" y="1"/>
                  </a:moveTo>
                  <a:cubicBezTo>
                    <a:pt x="10" y="34"/>
                    <a:pt x="21" y="67"/>
                    <a:pt x="31" y="100"/>
                  </a:cubicBezTo>
                  <a:cubicBezTo>
                    <a:pt x="36" y="116"/>
                    <a:pt x="42" y="133"/>
                    <a:pt x="47" y="149"/>
                  </a:cubicBezTo>
                  <a:cubicBezTo>
                    <a:pt x="49" y="157"/>
                    <a:pt x="52" y="165"/>
                    <a:pt x="54" y="174"/>
                  </a:cubicBezTo>
                  <a:cubicBezTo>
                    <a:pt x="56" y="178"/>
                    <a:pt x="57" y="182"/>
                    <a:pt x="58" y="186"/>
                  </a:cubicBezTo>
                  <a:cubicBezTo>
                    <a:pt x="60" y="190"/>
                    <a:pt x="60" y="194"/>
                    <a:pt x="63" y="197"/>
                  </a:cubicBezTo>
                  <a:cubicBezTo>
                    <a:pt x="63" y="198"/>
                    <a:pt x="65" y="198"/>
                    <a:pt x="65" y="197"/>
                  </a:cubicBezTo>
                  <a:cubicBezTo>
                    <a:pt x="65" y="193"/>
                    <a:pt x="63" y="189"/>
                    <a:pt x="62" y="185"/>
                  </a:cubicBezTo>
                  <a:cubicBezTo>
                    <a:pt x="60" y="181"/>
                    <a:pt x="59" y="177"/>
                    <a:pt x="58" y="174"/>
                  </a:cubicBezTo>
                  <a:cubicBezTo>
                    <a:pt x="55" y="165"/>
                    <a:pt x="53" y="157"/>
                    <a:pt x="50" y="149"/>
                  </a:cubicBezTo>
                  <a:cubicBezTo>
                    <a:pt x="45" y="132"/>
                    <a:pt x="40" y="116"/>
                    <a:pt x="34" y="99"/>
                  </a:cubicBezTo>
                  <a:cubicBezTo>
                    <a:pt x="23" y="66"/>
                    <a:pt x="12" y="3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420"/>
            <p:cNvSpPr>
              <a:spLocks noEditPoints="1"/>
            </p:cNvSpPr>
            <p:nvPr/>
          </p:nvSpPr>
          <p:spPr bwMode="auto">
            <a:xfrm>
              <a:off x="8247063" y="5676900"/>
              <a:ext cx="111125" cy="171450"/>
            </a:xfrm>
            <a:custGeom>
              <a:avLst/>
              <a:gdLst>
                <a:gd name="T0" fmla="*/ 38 w 39"/>
                <a:gd name="T1" fmla="*/ 52 h 61"/>
                <a:gd name="T2" fmla="*/ 35 w 39"/>
                <a:gd name="T3" fmla="*/ 54 h 61"/>
                <a:gd name="T4" fmla="*/ 28 w 39"/>
                <a:gd name="T5" fmla="*/ 47 h 61"/>
                <a:gd name="T6" fmla="*/ 23 w 39"/>
                <a:gd name="T7" fmla="*/ 37 h 61"/>
                <a:gd name="T8" fmla="*/ 18 w 39"/>
                <a:gd name="T9" fmla="*/ 36 h 61"/>
                <a:gd name="T10" fmla="*/ 13 w 39"/>
                <a:gd name="T11" fmla="*/ 36 h 61"/>
                <a:gd name="T12" fmla="*/ 9 w 39"/>
                <a:gd name="T13" fmla="*/ 37 h 61"/>
                <a:gd name="T14" fmla="*/ 8 w 39"/>
                <a:gd name="T15" fmla="*/ 38 h 61"/>
                <a:gd name="T16" fmla="*/ 8 w 39"/>
                <a:gd name="T17" fmla="*/ 46 h 61"/>
                <a:gd name="T18" fmla="*/ 9 w 39"/>
                <a:gd name="T19" fmla="*/ 54 h 61"/>
                <a:gd name="T20" fmla="*/ 9 w 39"/>
                <a:gd name="T21" fmla="*/ 59 h 61"/>
                <a:gd name="T22" fmla="*/ 6 w 39"/>
                <a:gd name="T23" fmla="*/ 61 h 61"/>
                <a:gd name="T24" fmla="*/ 1 w 39"/>
                <a:gd name="T25" fmla="*/ 56 h 61"/>
                <a:gd name="T26" fmla="*/ 0 w 39"/>
                <a:gd name="T27" fmla="*/ 44 h 61"/>
                <a:gd name="T28" fmla="*/ 0 w 39"/>
                <a:gd name="T29" fmla="*/ 32 h 61"/>
                <a:gd name="T30" fmla="*/ 0 w 39"/>
                <a:gd name="T31" fmla="*/ 29 h 61"/>
                <a:gd name="T32" fmla="*/ 0 w 39"/>
                <a:gd name="T33" fmla="*/ 22 h 61"/>
                <a:gd name="T34" fmla="*/ 1 w 39"/>
                <a:gd name="T35" fmla="*/ 11 h 61"/>
                <a:gd name="T36" fmla="*/ 1 w 39"/>
                <a:gd name="T37" fmla="*/ 2 h 61"/>
                <a:gd name="T38" fmla="*/ 4 w 39"/>
                <a:gd name="T39" fmla="*/ 0 h 61"/>
                <a:gd name="T40" fmla="*/ 8 w 39"/>
                <a:gd name="T41" fmla="*/ 0 h 61"/>
                <a:gd name="T42" fmla="*/ 10 w 39"/>
                <a:gd name="T43" fmla="*/ 4 h 61"/>
                <a:gd name="T44" fmla="*/ 12 w 39"/>
                <a:gd name="T45" fmla="*/ 6 h 61"/>
                <a:gd name="T46" fmla="*/ 16 w 39"/>
                <a:gd name="T47" fmla="*/ 13 h 61"/>
                <a:gd name="T48" fmla="*/ 23 w 39"/>
                <a:gd name="T49" fmla="*/ 25 h 61"/>
                <a:gd name="T50" fmla="*/ 31 w 39"/>
                <a:gd name="T51" fmla="*/ 37 h 61"/>
                <a:gd name="T52" fmla="*/ 35 w 39"/>
                <a:gd name="T53" fmla="*/ 44 h 61"/>
                <a:gd name="T54" fmla="*/ 37 w 39"/>
                <a:gd name="T55" fmla="*/ 48 h 61"/>
                <a:gd name="T56" fmla="*/ 16 w 39"/>
                <a:gd name="T57" fmla="*/ 27 h 61"/>
                <a:gd name="T58" fmla="*/ 13 w 39"/>
                <a:gd name="T59" fmla="*/ 20 h 61"/>
                <a:gd name="T60" fmla="*/ 8 w 39"/>
                <a:gd name="T61" fmla="*/ 13 h 61"/>
                <a:gd name="T62" fmla="*/ 7 w 39"/>
                <a:gd name="T63" fmla="*/ 21 h 61"/>
                <a:gd name="T64" fmla="*/ 8 w 39"/>
                <a:gd name="T65" fmla="*/ 29 h 61"/>
                <a:gd name="T66" fmla="*/ 16 w 39"/>
                <a:gd name="T67" fmla="*/ 2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" h="61">
                  <a:moveTo>
                    <a:pt x="38" y="49"/>
                  </a:moveTo>
                  <a:cubicBezTo>
                    <a:pt x="38" y="50"/>
                    <a:pt x="39" y="51"/>
                    <a:pt x="38" y="52"/>
                  </a:cubicBezTo>
                  <a:cubicBezTo>
                    <a:pt x="38" y="53"/>
                    <a:pt x="37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3" y="54"/>
                    <a:pt x="31" y="53"/>
                    <a:pt x="30" y="51"/>
                  </a:cubicBezTo>
                  <a:cubicBezTo>
                    <a:pt x="29" y="50"/>
                    <a:pt x="29" y="49"/>
                    <a:pt x="28" y="47"/>
                  </a:cubicBezTo>
                  <a:cubicBezTo>
                    <a:pt x="27" y="46"/>
                    <a:pt x="27" y="45"/>
                    <a:pt x="26" y="44"/>
                  </a:cubicBezTo>
                  <a:cubicBezTo>
                    <a:pt x="25" y="42"/>
                    <a:pt x="24" y="40"/>
                    <a:pt x="23" y="37"/>
                  </a:cubicBezTo>
                  <a:cubicBezTo>
                    <a:pt x="22" y="36"/>
                    <a:pt x="21" y="36"/>
                    <a:pt x="20" y="36"/>
                  </a:cubicBezTo>
                  <a:cubicBezTo>
                    <a:pt x="19" y="36"/>
                    <a:pt x="19" y="36"/>
                    <a:pt x="18" y="36"/>
                  </a:cubicBezTo>
                  <a:cubicBezTo>
                    <a:pt x="17" y="36"/>
                    <a:pt x="16" y="36"/>
                    <a:pt x="16" y="36"/>
                  </a:cubicBezTo>
                  <a:cubicBezTo>
                    <a:pt x="15" y="36"/>
                    <a:pt x="14" y="36"/>
                    <a:pt x="13" y="36"/>
                  </a:cubicBezTo>
                  <a:cubicBezTo>
                    <a:pt x="13" y="37"/>
                    <a:pt x="12" y="37"/>
                    <a:pt x="11" y="37"/>
                  </a:cubicBezTo>
                  <a:cubicBezTo>
                    <a:pt x="11" y="37"/>
                    <a:pt x="10" y="37"/>
                    <a:pt x="9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8"/>
                    <a:pt x="8" y="39"/>
                    <a:pt x="8" y="40"/>
                  </a:cubicBezTo>
                  <a:cubicBezTo>
                    <a:pt x="8" y="42"/>
                    <a:pt x="8" y="44"/>
                    <a:pt x="8" y="46"/>
                  </a:cubicBezTo>
                  <a:cubicBezTo>
                    <a:pt x="8" y="48"/>
                    <a:pt x="8" y="50"/>
                    <a:pt x="9" y="52"/>
                  </a:cubicBezTo>
                  <a:cubicBezTo>
                    <a:pt x="9" y="53"/>
                    <a:pt x="9" y="53"/>
                    <a:pt x="9" y="54"/>
                  </a:cubicBezTo>
                  <a:cubicBezTo>
                    <a:pt x="9" y="55"/>
                    <a:pt x="9" y="56"/>
                    <a:pt x="9" y="57"/>
                  </a:cubicBezTo>
                  <a:cubicBezTo>
                    <a:pt x="9" y="58"/>
                    <a:pt x="9" y="59"/>
                    <a:pt x="9" y="59"/>
                  </a:cubicBezTo>
                  <a:cubicBezTo>
                    <a:pt x="9" y="60"/>
                    <a:pt x="8" y="60"/>
                    <a:pt x="7" y="61"/>
                  </a:cubicBezTo>
                  <a:cubicBezTo>
                    <a:pt x="7" y="61"/>
                    <a:pt x="7" y="61"/>
                    <a:pt x="6" y="61"/>
                  </a:cubicBezTo>
                  <a:cubicBezTo>
                    <a:pt x="6" y="61"/>
                    <a:pt x="6" y="61"/>
                    <a:pt x="5" y="61"/>
                  </a:cubicBezTo>
                  <a:cubicBezTo>
                    <a:pt x="2" y="61"/>
                    <a:pt x="1" y="59"/>
                    <a:pt x="1" y="56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0" y="51"/>
                    <a:pt x="0" y="47"/>
                    <a:pt x="0" y="44"/>
                  </a:cubicBezTo>
                  <a:cubicBezTo>
                    <a:pt x="0" y="40"/>
                    <a:pt x="0" y="37"/>
                    <a:pt x="0" y="34"/>
                  </a:cubicBezTo>
                  <a:cubicBezTo>
                    <a:pt x="0" y="33"/>
                    <a:pt x="0" y="32"/>
                    <a:pt x="0" y="32"/>
                  </a:cubicBezTo>
                  <a:cubicBezTo>
                    <a:pt x="0" y="31"/>
                    <a:pt x="0" y="30"/>
                    <a:pt x="0" y="3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6"/>
                    <a:pt x="0" y="24"/>
                    <a:pt x="0" y="22"/>
                  </a:cubicBezTo>
                  <a:cubicBezTo>
                    <a:pt x="0" y="21"/>
                    <a:pt x="0" y="19"/>
                    <a:pt x="0" y="17"/>
                  </a:cubicBezTo>
                  <a:cubicBezTo>
                    <a:pt x="1" y="15"/>
                    <a:pt x="1" y="13"/>
                    <a:pt x="1" y="11"/>
                  </a:cubicBezTo>
                  <a:cubicBezTo>
                    <a:pt x="1" y="9"/>
                    <a:pt x="1" y="7"/>
                    <a:pt x="1" y="5"/>
                  </a:cubicBezTo>
                  <a:cubicBezTo>
                    <a:pt x="1" y="4"/>
                    <a:pt x="1" y="2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8" y="1"/>
                    <a:pt x="9" y="1"/>
                    <a:pt x="9" y="2"/>
                  </a:cubicBezTo>
                  <a:cubicBezTo>
                    <a:pt x="9" y="2"/>
                    <a:pt x="10" y="3"/>
                    <a:pt x="10" y="4"/>
                  </a:cubicBezTo>
                  <a:cubicBezTo>
                    <a:pt x="11" y="4"/>
                    <a:pt x="11" y="5"/>
                    <a:pt x="11" y="5"/>
                  </a:cubicBezTo>
                  <a:cubicBezTo>
                    <a:pt x="11" y="5"/>
                    <a:pt x="11" y="6"/>
                    <a:pt x="12" y="6"/>
                  </a:cubicBezTo>
                  <a:cubicBezTo>
                    <a:pt x="12" y="7"/>
                    <a:pt x="13" y="8"/>
                    <a:pt x="14" y="9"/>
                  </a:cubicBezTo>
                  <a:cubicBezTo>
                    <a:pt x="14" y="11"/>
                    <a:pt x="15" y="12"/>
                    <a:pt x="16" y="13"/>
                  </a:cubicBezTo>
                  <a:cubicBezTo>
                    <a:pt x="17" y="15"/>
                    <a:pt x="18" y="17"/>
                    <a:pt x="19" y="19"/>
                  </a:cubicBezTo>
                  <a:cubicBezTo>
                    <a:pt x="21" y="21"/>
                    <a:pt x="22" y="23"/>
                    <a:pt x="23" y="25"/>
                  </a:cubicBezTo>
                  <a:cubicBezTo>
                    <a:pt x="24" y="27"/>
                    <a:pt x="26" y="29"/>
                    <a:pt x="27" y="31"/>
                  </a:cubicBezTo>
                  <a:cubicBezTo>
                    <a:pt x="28" y="33"/>
                    <a:pt x="29" y="35"/>
                    <a:pt x="31" y="37"/>
                  </a:cubicBezTo>
                  <a:cubicBezTo>
                    <a:pt x="31" y="38"/>
                    <a:pt x="32" y="39"/>
                    <a:pt x="33" y="40"/>
                  </a:cubicBezTo>
                  <a:cubicBezTo>
                    <a:pt x="33" y="42"/>
                    <a:pt x="34" y="43"/>
                    <a:pt x="35" y="44"/>
                  </a:cubicBezTo>
                  <a:cubicBezTo>
                    <a:pt x="35" y="45"/>
                    <a:pt x="36" y="46"/>
                    <a:pt x="37" y="47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8" y="49"/>
                    <a:pt x="38" y="49"/>
                  </a:cubicBezTo>
                  <a:close/>
                  <a:moveTo>
                    <a:pt x="16" y="27"/>
                  </a:moveTo>
                  <a:cubicBezTo>
                    <a:pt x="16" y="27"/>
                    <a:pt x="16" y="26"/>
                    <a:pt x="15" y="24"/>
                  </a:cubicBezTo>
                  <a:cubicBezTo>
                    <a:pt x="14" y="23"/>
                    <a:pt x="13" y="22"/>
                    <a:pt x="13" y="20"/>
                  </a:cubicBezTo>
                  <a:cubicBezTo>
                    <a:pt x="12" y="19"/>
                    <a:pt x="11" y="17"/>
                    <a:pt x="10" y="16"/>
                  </a:cubicBezTo>
                  <a:cubicBezTo>
                    <a:pt x="9" y="15"/>
                    <a:pt x="8" y="14"/>
                    <a:pt x="8" y="13"/>
                  </a:cubicBezTo>
                  <a:cubicBezTo>
                    <a:pt x="8" y="14"/>
                    <a:pt x="8" y="15"/>
                    <a:pt x="8" y="16"/>
                  </a:cubicBezTo>
                  <a:cubicBezTo>
                    <a:pt x="8" y="18"/>
                    <a:pt x="7" y="19"/>
                    <a:pt x="7" y="21"/>
                  </a:cubicBezTo>
                  <a:cubicBezTo>
                    <a:pt x="7" y="23"/>
                    <a:pt x="7" y="24"/>
                    <a:pt x="8" y="26"/>
                  </a:cubicBezTo>
                  <a:cubicBezTo>
                    <a:pt x="8" y="27"/>
                    <a:pt x="8" y="29"/>
                    <a:pt x="8" y="29"/>
                  </a:cubicBezTo>
                  <a:cubicBezTo>
                    <a:pt x="9" y="29"/>
                    <a:pt x="11" y="29"/>
                    <a:pt x="12" y="28"/>
                  </a:cubicBezTo>
                  <a:cubicBezTo>
                    <a:pt x="14" y="28"/>
                    <a:pt x="15" y="28"/>
                    <a:pt x="16" y="27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421"/>
            <p:cNvSpPr>
              <a:spLocks noEditPoints="1"/>
            </p:cNvSpPr>
            <p:nvPr/>
          </p:nvSpPr>
          <p:spPr bwMode="auto">
            <a:xfrm>
              <a:off x="8343901" y="5651500"/>
              <a:ext cx="95250" cy="160338"/>
            </a:xfrm>
            <a:custGeom>
              <a:avLst/>
              <a:gdLst>
                <a:gd name="T0" fmla="*/ 23 w 34"/>
                <a:gd name="T1" fmla="*/ 28 h 57"/>
                <a:gd name="T2" fmla="*/ 23 w 34"/>
                <a:gd name="T3" fmla="*/ 28 h 57"/>
                <a:gd name="T4" fmla="*/ 24 w 34"/>
                <a:gd name="T5" fmla="*/ 29 h 57"/>
                <a:gd name="T6" fmla="*/ 33 w 34"/>
                <a:gd name="T7" fmla="*/ 38 h 57"/>
                <a:gd name="T8" fmla="*/ 34 w 34"/>
                <a:gd name="T9" fmla="*/ 42 h 57"/>
                <a:gd name="T10" fmla="*/ 33 w 34"/>
                <a:gd name="T11" fmla="*/ 44 h 57"/>
                <a:gd name="T12" fmla="*/ 33 w 34"/>
                <a:gd name="T13" fmla="*/ 46 h 57"/>
                <a:gd name="T14" fmla="*/ 31 w 34"/>
                <a:gd name="T15" fmla="*/ 51 h 57"/>
                <a:gd name="T16" fmla="*/ 28 w 34"/>
                <a:gd name="T17" fmla="*/ 54 h 57"/>
                <a:gd name="T18" fmla="*/ 23 w 34"/>
                <a:gd name="T19" fmla="*/ 57 h 57"/>
                <a:gd name="T20" fmla="*/ 19 w 34"/>
                <a:gd name="T21" fmla="*/ 57 h 57"/>
                <a:gd name="T22" fmla="*/ 16 w 34"/>
                <a:gd name="T23" fmla="*/ 57 h 57"/>
                <a:gd name="T24" fmla="*/ 14 w 34"/>
                <a:gd name="T25" fmla="*/ 55 h 57"/>
                <a:gd name="T26" fmla="*/ 13 w 34"/>
                <a:gd name="T27" fmla="*/ 54 h 57"/>
                <a:gd name="T28" fmla="*/ 12 w 34"/>
                <a:gd name="T29" fmla="*/ 52 h 57"/>
                <a:gd name="T30" fmla="*/ 11 w 34"/>
                <a:gd name="T31" fmla="*/ 46 h 57"/>
                <a:gd name="T32" fmla="*/ 9 w 34"/>
                <a:gd name="T33" fmla="*/ 39 h 57"/>
                <a:gd name="T34" fmla="*/ 7 w 34"/>
                <a:gd name="T35" fmla="*/ 32 h 57"/>
                <a:gd name="T36" fmla="*/ 5 w 34"/>
                <a:gd name="T37" fmla="*/ 25 h 57"/>
                <a:gd name="T38" fmla="*/ 3 w 34"/>
                <a:gd name="T39" fmla="*/ 15 h 57"/>
                <a:gd name="T40" fmla="*/ 0 w 34"/>
                <a:gd name="T41" fmla="*/ 5 h 57"/>
                <a:gd name="T42" fmla="*/ 1 w 34"/>
                <a:gd name="T43" fmla="*/ 1 h 57"/>
                <a:gd name="T44" fmla="*/ 5 w 34"/>
                <a:gd name="T45" fmla="*/ 0 h 57"/>
                <a:gd name="T46" fmla="*/ 8 w 34"/>
                <a:gd name="T47" fmla="*/ 0 h 57"/>
                <a:gd name="T48" fmla="*/ 11 w 34"/>
                <a:gd name="T49" fmla="*/ 0 h 57"/>
                <a:gd name="T50" fmla="*/ 20 w 34"/>
                <a:gd name="T51" fmla="*/ 2 h 57"/>
                <a:gd name="T52" fmla="*/ 26 w 34"/>
                <a:gd name="T53" fmla="*/ 8 h 57"/>
                <a:gd name="T54" fmla="*/ 28 w 34"/>
                <a:gd name="T55" fmla="*/ 11 h 57"/>
                <a:gd name="T56" fmla="*/ 28 w 34"/>
                <a:gd name="T57" fmla="*/ 15 h 57"/>
                <a:gd name="T58" fmla="*/ 27 w 34"/>
                <a:gd name="T59" fmla="*/ 19 h 57"/>
                <a:gd name="T60" fmla="*/ 26 w 34"/>
                <a:gd name="T61" fmla="*/ 22 h 57"/>
                <a:gd name="T62" fmla="*/ 25 w 34"/>
                <a:gd name="T63" fmla="*/ 25 h 57"/>
                <a:gd name="T64" fmla="*/ 23 w 34"/>
                <a:gd name="T65" fmla="*/ 28 h 57"/>
                <a:gd name="T66" fmla="*/ 14 w 34"/>
                <a:gd name="T67" fmla="*/ 28 h 57"/>
                <a:gd name="T68" fmla="*/ 17 w 34"/>
                <a:gd name="T69" fmla="*/ 26 h 57"/>
                <a:gd name="T70" fmla="*/ 20 w 34"/>
                <a:gd name="T71" fmla="*/ 22 h 57"/>
                <a:gd name="T72" fmla="*/ 21 w 34"/>
                <a:gd name="T73" fmla="*/ 17 h 57"/>
                <a:gd name="T74" fmla="*/ 20 w 34"/>
                <a:gd name="T75" fmla="*/ 12 h 57"/>
                <a:gd name="T76" fmla="*/ 16 w 34"/>
                <a:gd name="T77" fmla="*/ 8 h 57"/>
                <a:gd name="T78" fmla="*/ 12 w 34"/>
                <a:gd name="T79" fmla="*/ 7 h 57"/>
                <a:gd name="T80" fmla="*/ 8 w 34"/>
                <a:gd name="T81" fmla="*/ 6 h 57"/>
                <a:gd name="T82" fmla="*/ 11 w 34"/>
                <a:gd name="T83" fmla="*/ 17 h 57"/>
                <a:gd name="T84" fmla="*/ 14 w 34"/>
                <a:gd name="T85" fmla="*/ 28 h 57"/>
                <a:gd name="T86" fmla="*/ 21 w 34"/>
                <a:gd name="T87" fmla="*/ 53 h 57"/>
                <a:gd name="T88" fmla="*/ 25 w 34"/>
                <a:gd name="T89" fmla="*/ 50 h 57"/>
                <a:gd name="T90" fmla="*/ 27 w 34"/>
                <a:gd name="T91" fmla="*/ 47 h 57"/>
                <a:gd name="T92" fmla="*/ 28 w 34"/>
                <a:gd name="T93" fmla="*/ 41 h 57"/>
                <a:gd name="T94" fmla="*/ 25 w 34"/>
                <a:gd name="T95" fmla="*/ 35 h 57"/>
                <a:gd name="T96" fmla="*/ 21 w 34"/>
                <a:gd name="T97" fmla="*/ 33 h 57"/>
                <a:gd name="T98" fmla="*/ 15 w 34"/>
                <a:gd name="T99" fmla="*/ 34 h 57"/>
                <a:gd name="T100" fmla="*/ 18 w 34"/>
                <a:gd name="T101" fmla="*/ 44 h 57"/>
                <a:gd name="T102" fmla="*/ 21 w 34"/>
                <a:gd name="T103" fmla="*/ 5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" h="57">
                  <a:moveTo>
                    <a:pt x="23" y="28"/>
                  </a:moveTo>
                  <a:cubicBezTo>
                    <a:pt x="23" y="28"/>
                    <a:pt x="23" y="28"/>
                    <a:pt x="23" y="28"/>
                  </a:cubicBezTo>
                  <a:cubicBezTo>
                    <a:pt x="23" y="28"/>
                    <a:pt x="24" y="29"/>
                    <a:pt x="24" y="29"/>
                  </a:cubicBezTo>
                  <a:cubicBezTo>
                    <a:pt x="28" y="31"/>
                    <a:pt x="31" y="34"/>
                    <a:pt x="33" y="38"/>
                  </a:cubicBezTo>
                  <a:cubicBezTo>
                    <a:pt x="34" y="39"/>
                    <a:pt x="34" y="41"/>
                    <a:pt x="34" y="42"/>
                  </a:cubicBezTo>
                  <a:cubicBezTo>
                    <a:pt x="34" y="43"/>
                    <a:pt x="33" y="43"/>
                    <a:pt x="33" y="44"/>
                  </a:cubicBezTo>
                  <a:cubicBezTo>
                    <a:pt x="33" y="45"/>
                    <a:pt x="33" y="45"/>
                    <a:pt x="33" y="46"/>
                  </a:cubicBezTo>
                  <a:cubicBezTo>
                    <a:pt x="33" y="48"/>
                    <a:pt x="32" y="50"/>
                    <a:pt x="31" y="51"/>
                  </a:cubicBezTo>
                  <a:cubicBezTo>
                    <a:pt x="30" y="52"/>
                    <a:pt x="29" y="54"/>
                    <a:pt x="28" y="54"/>
                  </a:cubicBezTo>
                  <a:cubicBezTo>
                    <a:pt x="26" y="55"/>
                    <a:pt x="25" y="56"/>
                    <a:pt x="23" y="57"/>
                  </a:cubicBezTo>
                  <a:cubicBezTo>
                    <a:pt x="22" y="57"/>
                    <a:pt x="20" y="57"/>
                    <a:pt x="19" y="57"/>
                  </a:cubicBezTo>
                  <a:cubicBezTo>
                    <a:pt x="18" y="57"/>
                    <a:pt x="17" y="57"/>
                    <a:pt x="16" y="57"/>
                  </a:cubicBezTo>
                  <a:cubicBezTo>
                    <a:pt x="15" y="56"/>
                    <a:pt x="14" y="56"/>
                    <a:pt x="14" y="55"/>
                  </a:cubicBezTo>
                  <a:cubicBezTo>
                    <a:pt x="13" y="55"/>
                    <a:pt x="13" y="54"/>
                    <a:pt x="13" y="54"/>
                  </a:cubicBezTo>
                  <a:cubicBezTo>
                    <a:pt x="13" y="53"/>
                    <a:pt x="12" y="53"/>
                    <a:pt x="12" y="52"/>
                  </a:cubicBezTo>
                  <a:cubicBezTo>
                    <a:pt x="12" y="50"/>
                    <a:pt x="11" y="48"/>
                    <a:pt x="11" y="46"/>
                  </a:cubicBezTo>
                  <a:cubicBezTo>
                    <a:pt x="10" y="43"/>
                    <a:pt x="9" y="41"/>
                    <a:pt x="9" y="39"/>
                  </a:cubicBezTo>
                  <a:cubicBezTo>
                    <a:pt x="8" y="36"/>
                    <a:pt x="8" y="34"/>
                    <a:pt x="7" y="32"/>
                  </a:cubicBezTo>
                  <a:cubicBezTo>
                    <a:pt x="6" y="29"/>
                    <a:pt x="5" y="27"/>
                    <a:pt x="5" y="25"/>
                  </a:cubicBezTo>
                  <a:cubicBezTo>
                    <a:pt x="4" y="21"/>
                    <a:pt x="3" y="18"/>
                    <a:pt x="3" y="15"/>
                  </a:cubicBezTo>
                  <a:cubicBezTo>
                    <a:pt x="2" y="12"/>
                    <a:pt x="1" y="8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4" y="0"/>
                    <a:pt x="17" y="1"/>
                    <a:pt x="20" y="2"/>
                  </a:cubicBezTo>
                  <a:cubicBezTo>
                    <a:pt x="22" y="4"/>
                    <a:pt x="24" y="6"/>
                    <a:pt x="26" y="8"/>
                  </a:cubicBezTo>
                  <a:cubicBezTo>
                    <a:pt x="27" y="9"/>
                    <a:pt x="28" y="10"/>
                    <a:pt x="28" y="11"/>
                  </a:cubicBezTo>
                  <a:cubicBezTo>
                    <a:pt x="28" y="12"/>
                    <a:pt x="28" y="14"/>
                    <a:pt x="28" y="15"/>
                  </a:cubicBezTo>
                  <a:cubicBezTo>
                    <a:pt x="28" y="16"/>
                    <a:pt x="27" y="17"/>
                    <a:pt x="27" y="19"/>
                  </a:cubicBezTo>
                  <a:cubicBezTo>
                    <a:pt x="27" y="20"/>
                    <a:pt x="27" y="21"/>
                    <a:pt x="26" y="22"/>
                  </a:cubicBezTo>
                  <a:cubicBezTo>
                    <a:pt x="26" y="23"/>
                    <a:pt x="25" y="24"/>
                    <a:pt x="25" y="25"/>
                  </a:cubicBezTo>
                  <a:cubicBezTo>
                    <a:pt x="24" y="26"/>
                    <a:pt x="23" y="27"/>
                    <a:pt x="23" y="28"/>
                  </a:cubicBezTo>
                  <a:close/>
                  <a:moveTo>
                    <a:pt x="14" y="28"/>
                  </a:moveTo>
                  <a:cubicBezTo>
                    <a:pt x="15" y="28"/>
                    <a:pt x="16" y="27"/>
                    <a:pt x="17" y="26"/>
                  </a:cubicBezTo>
                  <a:cubicBezTo>
                    <a:pt x="19" y="25"/>
                    <a:pt x="20" y="24"/>
                    <a:pt x="20" y="22"/>
                  </a:cubicBezTo>
                  <a:cubicBezTo>
                    <a:pt x="21" y="20"/>
                    <a:pt x="21" y="19"/>
                    <a:pt x="21" y="17"/>
                  </a:cubicBezTo>
                  <a:cubicBezTo>
                    <a:pt x="21" y="15"/>
                    <a:pt x="21" y="13"/>
                    <a:pt x="20" y="12"/>
                  </a:cubicBezTo>
                  <a:cubicBezTo>
                    <a:pt x="19" y="10"/>
                    <a:pt x="18" y="9"/>
                    <a:pt x="16" y="8"/>
                  </a:cubicBezTo>
                  <a:cubicBezTo>
                    <a:pt x="14" y="8"/>
                    <a:pt x="13" y="7"/>
                    <a:pt x="12" y="7"/>
                  </a:cubicBezTo>
                  <a:cubicBezTo>
                    <a:pt x="11" y="6"/>
                    <a:pt x="9" y="6"/>
                    <a:pt x="8" y="6"/>
                  </a:cubicBezTo>
                  <a:cubicBezTo>
                    <a:pt x="8" y="10"/>
                    <a:pt x="9" y="14"/>
                    <a:pt x="11" y="17"/>
                  </a:cubicBezTo>
                  <a:cubicBezTo>
                    <a:pt x="12" y="21"/>
                    <a:pt x="13" y="25"/>
                    <a:pt x="14" y="28"/>
                  </a:cubicBezTo>
                  <a:close/>
                  <a:moveTo>
                    <a:pt x="21" y="53"/>
                  </a:moveTo>
                  <a:cubicBezTo>
                    <a:pt x="23" y="52"/>
                    <a:pt x="24" y="51"/>
                    <a:pt x="25" y="50"/>
                  </a:cubicBezTo>
                  <a:cubicBezTo>
                    <a:pt x="26" y="49"/>
                    <a:pt x="27" y="48"/>
                    <a:pt x="27" y="47"/>
                  </a:cubicBezTo>
                  <a:cubicBezTo>
                    <a:pt x="28" y="45"/>
                    <a:pt x="28" y="43"/>
                    <a:pt x="28" y="41"/>
                  </a:cubicBezTo>
                  <a:cubicBezTo>
                    <a:pt x="28" y="39"/>
                    <a:pt x="27" y="37"/>
                    <a:pt x="25" y="35"/>
                  </a:cubicBezTo>
                  <a:cubicBezTo>
                    <a:pt x="24" y="34"/>
                    <a:pt x="22" y="33"/>
                    <a:pt x="21" y="33"/>
                  </a:cubicBezTo>
                  <a:cubicBezTo>
                    <a:pt x="19" y="32"/>
                    <a:pt x="17" y="33"/>
                    <a:pt x="15" y="34"/>
                  </a:cubicBezTo>
                  <a:cubicBezTo>
                    <a:pt x="16" y="37"/>
                    <a:pt x="17" y="41"/>
                    <a:pt x="18" y="44"/>
                  </a:cubicBezTo>
                  <a:cubicBezTo>
                    <a:pt x="18" y="47"/>
                    <a:pt x="19" y="50"/>
                    <a:pt x="21" y="53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422"/>
            <p:cNvSpPr/>
            <p:nvPr/>
          </p:nvSpPr>
          <p:spPr bwMode="auto">
            <a:xfrm>
              <a:off x="8445501" y="5622925"/>
              <a:ext cx="87313" cy="166688"/>
            </a:xfrm>
            <a:custGeom>
              <a:avLst/>
              <a:gdLst>
                <a:gd name="T0" fmla="*/ 10 w 31"/>
                <a:gd name="T1" fmla="*/ 29 h 59"/>
                <a:gd name="T2" fmla="*/ 13 w 31"/>
                <a:gd name="T3" fmla="*/ 37 h 59"/>
                <a:gd name="T4" fmla="*/ 15 w 31"/>
                <a:gd name="T5" fmla="*/ 44 h 59"/>
                <a:gd name="T6" fmla="*/ 16 w 31"/>
                <a:gd name="T7" fmla="*/ 48 h 59"/>
                <a:gd name="T8" fmla="*/ 19 w 31"/>
                <a:gd name="T9" fmla="*/ 51 h 59"/>
                <a:gd name="T10" fmla="*/ 22 w 31"/>
                <a:gd name="T11" fmla="*/ 52 h 59"/>
                <a:gd name="T12" fmla="*/ 25 w 31"/>
                <a:gd name="T13" fmla="*/ 50 h 59"/>
                <a:gd name="T14" fmla="*/ 25 w 31"/>
                <a:gd name="T15" fmla="*/ 47 h 59"/>
                <a:gd name="T16" fmla="*/ 24 w 31"/>
                <a:gd name="T17" fmla="*/ 43 h 59"/>
                <a:gd name="T18" fmla="*/ 24 w 31"/>
                <a:gd name="T19" fmla="*/ 42 h 59"/>
                <a:gd name="T20" fmla="*/ 23 w 31"/>
                <a:gd name="T21" fmla="*/ 40 h 59"/>
                <a:gd name="T22" fmla="*/ 23 w 31"/>
                <a:gd name="T23" fmla="*/ 38 h 59"/>
                <a:gd name="T24" fmla="*/ 24 w 31"/>
                <a:gd name="T25" fmla="*/ 37 h 59"/>
                <a:gd name="T26" fmla="*/ 28 w 31"/>
                <a:gd name="T27" fmla="*/ 36 h 59"/>
                <a:gd name="T28" fmla="*/ 29 w 31"/>
                <a:gd name="T29" fmla="*/ 36 h 59"/>
                <a:gd name="T30" fmla="*/ 29 w 31"/>
                <a:gd name="T31" fmla="*/ 37 h 59"/>
                <a:gd name="T32" fmla="*/ 30 w 31"/>
                <a:gd name="T33" fmla="*/ 40 h 59"/>
                <a:gd name="T34" fmla="*/ 30 w 31"/>
                <a:gd name="T35" fmla="*/ 44 h 59"/>
                <a:gd name="T36" fmla="*/ 31 w 31"/>
                <a:gd name="T37" fmla="*/ 48 h 59"/>
                <a:gd name="T38" fmla="*/ 30 w 31"/>
                <a:gd name="T39" fmla="*/ 53 h 59"/>
                <a:gd name="T40" fmla="*/ 26 w 31"/>
                <a:gd name="T41" fmla="*/ 57 h 59"/>
                <a:gd name="T42" fmla="*/ 21 w 31"/>
                <a:gd name="T43" fmla="*/ 59 h 59"/>
                <a:gd name="T44" fmla="*/ 13 w 31"/>
                <a:gd name="T45" fmla="*/ 57 h 59"/>
                <a:gd name="T46" fmla="*/ 8 w 31"/>
                <a:gd name="T47" fmla="*/ 51 h 59"/>
                <a:gd name="T48" fmla="*/ 4 w 31"/>
                <a:gd name="T49" fmla="*/ 37 h 59"/>
                <a:gd name="T50" fmla="*/ 1 w 31"/>
                <a:gd name="T51" fmla="*/ 24 h 59"/>
                <a:gd name="T52" fmla="*/ 1 w 31"/>
                <a:gd name="T53" fmla="*/ 18 h 59"/>
                <a:gd name="T54" fmla="*/ 0 w 31"/>
                <a:gd name="T55" fmla="*/ 13 h 59"/>
                <a:gd name="T56" fmla="*/ 0 w 31"/>
                <a:gd name="T57" fmla="*/ 9 h 59"/>
                <a:gd name="T58" fmla="*/ 1 w 31"/>
                <a:gd name="T59" fmla="*/ 6 h 59"/>
                <a:gd name="T60" fmla="*/ 3 w 31"/>
                <a:gd name="T61" fmla="*/ 3 h 59"/>
                <a:gd name="T62" fmla="*/ 7 w 31"/>
                <a:gd name="T63" fmla="*/ 1 h 59"/>
                <a:gd name="T64" fmla="*/ 11 w 31"/>
                <a:gd name="T65" fmla="*/ 1 h 59"/>
                <a:gd name="T66" fmla="*/ 15 w 31"/>
                <a:gd name="T67" fmla="*/ 2 h 59"/>
                <a:gd name="T68" fmla="*/ 22 w 31"/>
                <a:gd name="T69" fmla="*/ 11 h 59"/>
                <a:gd name="T70" fmla="*/ 22 w 31"/>
                <a:gd name="T71" fmla="*/ 13 h 59"/>
                <a:gd name="T72" fmla="*/ 22 w 31"/>
                <a:gd name="T73" fmla="*/ 15 h 59"/>
                <a:gd name="T74" fmla="*/ 22 w 31"/>
                <a:gd name="T75" fmla="*/ 17 h 59"/>
                <a:gd name="T76" fmla="*/ 20 w 31"/>
                <a:gd name="T77" fmla="*/ 18 h 59"/>
                <a:gd name="T78" fmla="*/ 18 w 31"/>
                <a:gd name="T79" fmla="*/ 17 h 59"/>
                <a:gd name="T80" fmla="*/ 17 w 31"/>
                <a:gd name="T81" fmla="*/ 15 h 59"/>
                <a:gd name="T82" fmla="*/ 16 w 31"/>
                <a:gd name="T83" fmla="*/ 13 h 59"/>
                <a:gd name="T84" fmla="*/ 15 w 31"/>
                <a:gd name="T85" fmla="*/ 10 h 59"/>
                <a:gd name="T86" fmla="*/ 12 w 31"/>
                <a:gd name="T87" fmla="*/ 7 h 59"/>
                <a:gd name="T88" fmla="*/ 10 w 31"/>
                <a:gd name="T89" fmla="*/ 8 h 59"/>
                <a:gd name="T90" fmla="*/ 8 w 31"/>
                <a:gd name="T91" fmla="*/ 9 h 59"/>
                <a:gd name="T92" fmla="*/ 8 w 31"/>
                <a:gd name="T93" fmla="*/ 15 h 59"/>
                <a:gd name="T94" fmla="*/ 9 w 31"/>
                <a:gd name="T95" fmla="*/ 23 h 59"/>
                <a:gd name="T96" fmla="*/ 10 w 31"/>
                <a:gd name="T97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" h="59">
                  <a:moveTo>
                    <a:pt x="10" y="29"/>
                  </a:moveTo>
                  <a:cubicBezTo>
                    <a:pt x="11" y="32"/>
                    <a:pt x="12" y="35"/>
                    <a:pt x="13" y="37"/>
                  </a:cubicBezTo>
                  <a:cubicBezTo>
                    <a:pt x="13" y="40"/>
                    <a:pt x="14" y="42"/>
                    <a:pt x="15" y="44"/>
                  </a:cubicBezTo>
                  <a:cubicBezTo>
                    <a:pt x="15" y="46"/>
                    <a:pt x="16" y="47"/>
                    <a:pt x="16" y="48"/>
                  </a:cubicBezTo>
                  <a:cubicBezTo>
                    <a:pt x="17" y="49"/>
                    <a:pt x="18" y="50"/>
                    <a:pt x="19" y="51"/>
                  </a:cubicBezTo>
                  <a:cubicBezTo>
                    <a:pt x="20" y="52"/>
                    <a:pt x="21" y="52"/>
                    <a:pt x="22" y="52"/>
                  </a:cubicBezTo>
                  <a:cubicBezTo>
                    <a:pt x="23" y="52"/>
                    <a:pt x="24" y="51"/>
                    <a:pt x="25" y="50"/>
                  </a:cubicBezTo>
                  <a:cubicBezTo>
                    <a:pt x="25" y="49"/>
                    <a:pt x="25" y="48"/>
                    <a:pt x="25" y="47"/>
                  </a:cubicBezTo>
                  <a:cubicBezTo>
                    <a:pt x="25" y="45"/>
                    <a:pt x="25" y="44"/>
                    <a:pt x="24" y="43"/>
                  </a:cubicBezTo>
                  <a:cubicBezTo>
                    <a:pt x="24" y="43"/>
                    <a:pt x="24" y="42"/>
                    <a:pt x="24" y="42"/>
                  </a:cubicBezTo>
                  <a:cubicBezTo>
                    <a:pt x="24" y="41"/>
                    <a:pt x="24" y="41"/>
                    <a:pt x="23" y="40"/>
                  </a:cubicBezTo>
                  <a:cubicBezTo>
                    <a:pt x="23" y="40"/>
                    <a:pt x="23" y="39"/>
                    <a:pt x="23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5" y="36"/>
                    <a:pt x="26" y="36"/>
                    <a:pt x="28" y="36"/>
                  </a:cubicBezTo>
                  <a:cubicBezTo>
                    <a:pt x="28" y="36"/>
                    <a:pt x="28" y="36"/>
                    <a:pt x="29" y="36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8"/>
                    <a:pt x="30" y="39"/>
                    <a:pt x="30" y="40"/>
                  </a:cubicBezTo>
                  <a:cubicBezTo>
                    <a:pt x="30" y="41"/>
                    <a:pt x="30" y="43"/>
                    <a:pt x="30" y="44"/>
                  </a:cubicBezTo>
                  <a:cubicBezTo>
                    <a:pt x="31" y="45"/>
                    <a:pt x="31" y="47"/>
                    <a:pt x="31" y="48"/>
                  </a:cubicBezTo>
                  <a:cubicBezTo>
                    <a:pt x="31" y="50"/>
                    <a:pt x="30" y="51"/>
                    <a:pt x="30" y="53"/>
                  </a:cubicBezTo>
                  <a:cubicBezTo>
                    <a:pt x="29" y="54"/>
                    <a:pt x="28" y="56"/>
                    <a:pt x="26" y="57"/>
                  </a:cubicBezTo>
                  <a:cubicBezTo>
                    <a:pt x="25" y="58"/>
                    <a:pt x="23" y="59"/>
                    <a:pt x="21" y="59"/>
                  </a:cubicBezTo>
                  <a:cubicBezTo>
                    <a:pt x="18" y="59"/>
                    <a:pt x="15" y="59"/>
                    <a:pt x="13" y="57"/>
                  </a:cubicBezTo>
                  <a:cubicBezTo>
                    <a:pt x="11" y="56"/>
                    <a:pt x="9" y="54"/>
                    <a:pt x="8" y="51"/>
                  </a:cubicBezTo>
                  <a:cubicBezTo>
                    <a:pt x="6" y="46"/>
                    <a:pt x="5" y="42"/>
                    <a:pt x="4" y="37"/>
                  </a:cubicBezTo>
                  <a:cubicBezTo>
                    <a:pt x="3" y="33"/>
                    <a:pt x="2" y="28"/>
                    <a:pt x="1" y="24"/>
                  </a:cubicBezTo>
                  <a:cubicBezTo>
                    <a:pt x="1" y="22"/>
                    <a:pt x="1" y="20"/>
                    <a:pt x="1" y="18"/>
                  </a:cubicBezTo>
                  <a:cubicBezTo>
                    <a:pt x="0" y="16"/>
                    <a:pt x="0" y="15"/>
                    <a:pt x="0" y="13"/>
                  </a:cubicBezTo>
                  <a:cubicBezTo>
                    <a:pt x="0" y="12"/>
                    <a:pt x="0" y="11"/>
                    <a:pt x="0" y="9"/>
                  </a:cubicBezTo>
                  <a:cubicBezTo>
                    <a:pt x="0" y="8"/>
                    <a:pt x="1" y="7"/>
                    <a:pt x="1" y="6"/>
                  </a:cubicBezTo>
                  <a:cubicBezTo>
                    <a:pt x="1" y="5"/>
                    <a:pt x="2" y="4"/>
                    <a:pt x="3" y="3"/>
                  </a:cubicBezTo>
                  <a:cubicBezTo>
                    <a:pt x="4" y="2"/>
                    <a:pt x="6" y="1"/>
                    <a:pt x="7" y="1"/>
                  </a:cubicBezTo>
                  <a:cubicBezTo>
                    <a:pt x="8" y="1"/>
                    <a:pt x="10" y="0"/>
                    <a:pt x="11" y="1"/>
                  </a:cubicBezTo>
                  <a:cubicBezTo>
                    <a:pt x="12" y="1"/>
                    <a:pt x="14" y="1"/>
                    <a:pt x="15" y="2"/>
                  </a:cubicBezTo>
                  <a:cubicBezTo>
                    <a:pt x="19" y="4"/>
                    <a:pt x="21" y="7"/>
                    <a:pt x="22" y="11"/>
                  </a:cubicBezTo>
                  <a:cubicBezTo>
                    <a:pt x="22" y="12"/>
                    <a:pt x="22" y="12"/>
                    <a:pt x="22" y="13"/>
                  </a:cubicBezTo>
                  <a:cubicBezTo>
                    <a:pt x="22" y="13"/>
                    <a:pt x="22" y="14"/>
                    <a:pt x="22" y="15"/>
                  </a:cubicBezTo>
                  <a:cubicBezTo>
                    <a:pt x="23" y="15"/>
                    <a:pt x="22" y="16"/>
                    <a:pt x="22" y="17"/>
                  </a:cubicBezTo>
                  <a:cubicBezTo>
                    <a:pt x="21" y="18"/>
                    <a:pt x="21" y="18"/>
                    <a:pt x="20" y="18"/>
                  </a:cubicBezTo>
                  <a:cubicBezTo>
                    <a:pt x="19" y="18"/>
                    <a:pt x="18" y="18"/>
                    <a:pt x="18" y="17"/>
                  </a:cubicBezTo>
                  <a:cubicBezTo>
                    <a:pt x="17" y="17"/>
                    <a:pt x="17" y="16"/>
                    <a:pt x="17" y="15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6" y="12"/>
                    <a:pt x="16" y="11"/>
                    <a:pt x="15" y="10"/>
                  </a:cubicBezTo>
                  <a:cubicBezTo>
                    <a:pt x="15" y="8"/>
                    <a:pt x="14" y="7"/>
                    <a:pt x="12" y="7"/>
                  </a:cubicBezTo>
                  <a:cubicBezTo>
                    <a:pt x="11" y="7"/>
                    <a:pt x="10" y="7"/>
                    <a:pt x="10" y="8"/>
                  </a:cubicBezTo>
                  <a:cubicBezTo>
                    <a:pt x="9" y="8"/>
                    <a:pt x="9" y="9"/>
                    <a:pt x="8" y="9"/>
                  </a:cubicBezTo>
                  <a:cubicBezTo>
                    <a:pt x="7" y="11"/>
                    <a:pt x="7" y="13"/>
                    <a:pt x="8" y="15"/>
                  </a:cubicBezTo>
                  <a:cubicBezTo>
                    <a:pt x="8" y="18"/>
                    <a:pt x="9" y="20"/>
                    <a:pt x="9" y="23"/>
                  </a:cubicBezTo>
                  <a:cubicBezTo>
                    <a:pt x="9" y="25"/>
                    <a:pt x="10" y="27"/>
                    <a:pt x="10" y="29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423"/>
            <p:cNvSpPr/>
            <p:nvPr/>
          </p:nvSpPr>
          <p:spPr bwMode="auto">
            <a:xfrm>
              <a:off x="8158163" y="5478463"/>
              <a:ext cx="134938" cy="144463"/>
            </a:xfrm>
            <a:custGeom>
              <a:avLst/>
              <a:gdLst>
                <a:gd name="T0" fmla="*/ 18 w 48"/>
                <a:gd name="T1" fmla="*/ 5 h 51"/>
                <a:gd name="T2" fmla="*/ 19 w 48"/>
                <a:gd name="T3" fmla="*/ 3 h 51"/>
                <a:gd name="T4" fmla="*/ 23 w 48"/>
                <a:gd name="T5" fmla="*/ 2 h 51"/>
                <a:gd name="T6" fmla="*/ 26 w 48"/>
                <a:gd name="T7" fmla="*/ 1 h 51"/>
                <a:gd name="T8" fmla="*/ 28 w 48"/>
                <a:gd name="T9" fmla="*/ 1 h 51"/>
                <a:gd name="T10" fmla="*/ 30 w 48"/>
                <a:gd name="T11" fmla="*/ 3 h 51"/>
                <a:gd name="T12" fmla="*/ 31 w 48"/>
                <a:gd name="T13" fmla="*/ 5 h 51"/>
                <a:gd name="T14" fmla="*/ 47 w 48"/>
                <a:gd name="T15" fmla="*/ 42 h 51"/>
                <a:gd name="T16" fmla="*/ 48 w 48"/>
                <a:gd name="T17" fmla="*/ 46 h 51"/>
                <a:gd name="T18" fmla="*/ 47 w 48"/>
                <a:gd name="T19" fmla="*/ 48 h 51"/>
                <a:gd name="T20" fmla="*/ 44 w 48"/>
                <a:gd name="T21" fmla="*/ 50 h 51"/>
                <a:gd name="T22" fmla="*/ 41 w 48"/>
                <a:gd name="T23" fmla="*/ 51 h 51"/>
                <a:gd name="T24" fmla="*/ 38 w 48"/>
                <a:gd name="T25" fmla="*/ 51 h 51"/>
                <a:gd name="T26" fmla="*/ 37 w 48"/>
                <a:gd name="T27" fmla="*/ 50 h 51"/>
                <a:gd name="T28" fmla="*/ 35 w 48"/>
                <a:gd name="T29" fmla="*/ 47 h 51"/>
                <a:gd name="T30" fmla="*/ 32 w 48"/>
                <a:gd name="T31" fmla="*/ 39 h 51"/>
                <a:gd name="T32" fmla="*/ 14 w 48"/>
                <a:gd name="T33" fmla="*/ 47 h 51"/>
                <a:gd name="T34" fmla="*/ 7 w 48"/>
                <a:gd name="T35" fmla="*/ 46 h 51"/>
                <a:gd name="T36" fmla="*/ 6 w 48"/>
                <a:gd name="T37" fmla="*/ 44 h 51"/>
                <a:gd name="T38" fmla="*/ 5 w 48"/>
                <a:gd name="T39" fmla="*/ 41 h 51"/>
                <a:gd name="T40" fmla="*/ 0 w 48"/>
                <a:gd name="T41" fmla="*/ 16 h 51"/>
                <a:gd name="T42" fmla="*/ 0 w 48"/>
                <a:gd name="T43" fmla="*/ 14 h 51"/>
                <a:gd name="T44" fmla="*/ 1 w 48"/>
                <a:gd name="T45" fmla="*/ 12 h 51"/>
                <a:gd name="T46" fmla="*/ 3 w 48"/>
                <a:gd name="T47" fmla="*/ 10 h 51"/>
                <a:gd name="T48" fmla="*/ 6 w 48"/>
                <a:gd name="T49" fmla="*/ 9 h 51"/>
                <a:gd name="T50" fmla="*/ 12 w 48"/>
                <a:gd name="T51" fmla="*/ 11 h 51"/>
                <a:gd name="T52" fmla="*/ 13 w 48"/>
                <a:gd name="T53" fmla="*/ 14 h 51"/>
                <a:gd name="T54" fmla="*/ 13 w 48"/>
                <a:gd name="T55" fmla="*/ 15 h 51"/>
                <a:gd name="T56" fmla="*/ 16 w 48"/>
                <a:gd name="T57" fmla="*/ 33 h 51"/>
                <a:gd name="T58" fmla="*/ 27 w 48"/>
                <a:gd name="T59" fmla="*/ 28 h 51"/>
                <a:gd name="T60" fmla="*/ 19 w 48"/>
                <a:gd name="T61" fmla="*/ 10 h 51"/>
                <a:gd name="T62" fmla="*/ 18 w 48"/>
                <a:gd name="T63" fmla="*/ 7 h 51"/>
                <a:gd name="T64" fmla="*/ 18 w 48"/>
                <a:gd name="T65" fmla="*/ 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" h="51">
                  <a:moveTo>
                    <a:pt x="18" y="5"/>
                  </a:moveTo>
                  <a:cubicBezTo>
                    <a:pt x="18" y="5"/>
                    <a:pt x="19" y="4"/>
                    <a:pt x="19" y="3"/>
                  </a:cubicBezTo>
                  <a:cubicBezTo>
                    <a:pt x="20" y="3"/>
                    <a:pt x="21" y="2"/>
                    <a:pt x="23" y="2"/>
                  </a:cubicBezTo>
                  <a:cubicBezTo>
                    <a:pt x="24" y="1"/>
                    <a:pt x="25" y="1"/>
                    <a:pt x="26" y="1"/>
                  </a:cubicBezTo>
                  <a:cubicBezTo>
                    <a:pt x="27" y="0"/>
                    <a:pt x="28" y="1"/>
                    <a:pt x="28" y="1"/>
                  </a:cubicBezTo>
                  <a:cubicBezTo>
                    <a:pt x="29" y="2"/>
                    <a:pt x="30" y="2"/>
                    <a:pt x="30" y="3"/>
                  </a:cubicBezTo>
                  <a:cubicBezTo>
                    <a:pt x="30" y="3"/>
                    <a:pt x="31" y="4"/>
                    <a:pt x="31" y="5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8" y="43"/>
                    <a:pt x="48" y="45"/>
                    <a:pt x="48" y="46"/>
                  </a:cubicBezTo>
                  <a:cubicBezTo>
                    <a:pt x="48" y="47"/>
                    <a:pt x="48" y="48"/>
                    <a:pt x="47" y="48"/>
                  </a:cubicBezTo>
                  <a:cubicBezTo>
                    <a:pt x="46" y="49"/>
                    <a:pt x="45" y="50"/>
                    <a:pt x="44" y="50"/>
                  </a:cubicBezTo>
                  <a:cubicBezTo>
                    <a:pt x="42" y="51"/>
                    <a:pt x="41" y="51"/>
                    <a:pt x="41" y="51"/>
                  </a:cubicBezTo>
                  <a:cubicBezTo>
                    <a:pt x="40" y="51"/>
                    <a:pt x="39" y="51"/>
                    <a:pt x="38" y="51"/>
                  </a:cubicBezTo>
                  <a:cubicBezTo>
                    <a:pt x="38" y="51"/>
                    <a:pt x="37" y="51"/>
                    <a:pt x="37" y="50"/>
                  </a:cubicBezTo>
                  <a:cubicBezTo>
                    <a:pt x="36" y="49"/>
                    <a:pt x="36" y="48"/>
                    <a:pt x="3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1" y="48"/>
                    <a:pt x="8" y="48"/>
                    <a:pt x="7" y="46"/>
                  </a:cubicBezTo>
                  <a:cubicBezTo>
                    <a:pt x="7" y="46"/>
                    <a:pt x="6" y="45"/>
                    <a:pt x="6" y="44"/>
                  </a:cubicBezTo>
                  <a:cubicBezTo>
                    <a:pt x="5" y="43"/>
                    <a:pt x="5" y="42"/>
                    <a:pt x="5" y="4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5"/>
                    <a:pt x="0" y="14"/>
                    <a:pt x="0" y="14"/>
                  </a:cubicBezTo>
                  <a:cubicBezTo>
                    <a:pt x="0" y="13"/>
                    <a:pt x="0" y="12"/>
                    <a:pt x="1" y="12"/>
                  </a:cubicBezTo>
                  <a:cubicBezTo>
                    <a:pt x="1" y="11"/>
                    <a:pt x="2" y="10"/>
                    <a:pt x="3" y="10"/>
                  </a:cubicBezTo>
                  <a:cubicBezTo>
                    <a:pt x="4" y="10"/>
                    <a:pt x="5" y="9"/>
                    <a:pt x="6" y="9"/>
                  </a:cubicBezTo>
                  <a:cubicBezTo>
                    <a:pt x="9" y="9"/>
                    <a:pt x="11" y="9"/>
                    <a:pt x="12" y="11"/>
                  </a:cubicBezTo>
                  <a:cubicBezTo>
                    <a:pt x="13" y="12"/>
                    <a:pt x="13" y="13"/>
                    <a:pt x="13" y="14"/>
                  </a:cubicBezTo>
                  <a:cubicBezTo>
                    <a:pt x="13" y="14"/>
                    <a:pt x="13" y="15"/>
                    <a:pt x="13" y="15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9"/>
                    <a:pt x="18" y="8"/>
                    <a:pt x="18" y="7"/>
                  </a:cubicBezTo>
                  <a:cubicBezTo>
                    <a:pt x="18" y="7"/>
                    <a:pt x="18" y="6"/>
                    <a:pt x="18" y="5"/>
                  </a:cubicBezTo>
                  <a:close/>
                </a:path>
              </a:pathLst>
            </a:custGeom>
            <a:solidFill>
              <a:srgbClr val="FE4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424"/>
            <p:cNvSpPr>
              <a:spLocks noEditPoints="1"/>
            </p:cNvSpPr>
            <p:nvPr/>
          </p:nvSpPr>
          <p:spPr bwMode="auto">
            <a:xfrm>
              <a:off x="8524876" y="5821363"/>
              <a:ext cx="146050" cy="166688"/>
            </a:xfrm>
            <a:custGeom>
              <a:avLst/>
              <a:gdLst>
                <a:gd name="T0" fmla="*/ 49 w 52"/>
                <a:gd name="T1" fmla="*/ 28 h 59"/>
                <a:gd name="T2" fmla="*/ 44 w 52"/>
                <a:gd name="T3" fmla="*/ 23 h 59"/>
                <a:gd name="T4" fmla="*/ 40 w 52"/>
                <a:gd name="T5" fmla="*/ 21 h 59"/>
                <a:gd name="T6" fmla="*/ 38 w 52"/>
                <a:gd name="T7" fmla="*/ 20 h 59"/>
                <a:gd name="T8" fmla="*/ 38 w 52"/>
                <a:gd name="T9" fmla="*/ 20 h 59"/>
                <a:gd name="T10" fmla="*/ 39 w 52"/>
                <a:gd name="T11" fmla="*/ 15 h 59"/>
                <a:gd name="T12" fmla="*/ 38 w 52"/>
                <a:gd name="T13" fmla="*/ 10 h 59"/>
                <a:gd name="T14" fmla="*/ 26 w 52"/>
                <a:gd name="T15" fmla="*/ 1 h 59"/>
                <a:gd name="T16" fmla="*/ 12 w 52"/>
                <a:gd name="T17" fmla="*/ 3 h 59"/>
                <a:gd name="T18" fmla="*/ 2 w 52"/>
                <a:gd name="T19" fmla="*/ 14 h 59"/>
                <a:gd name="T20" fmla="*/ 3 w 52"/>
                <a:gd name="T21" fmla="*/ 28 h 59"/>
                <a:gd name="T22" fmla="*/ 7 w 52"/>
                <a:gd name="T23" fmla="*/ 33 h 59"/>
                <a:gd name="T24" fmla="*/ 10 w 52"/>
                <a:gd name="T25" fmla="*/ 35 h 59"/>
                <a:gd name="T26" fmla="*/ 11 w 52"/>
                <a:gd name="T27" fmla="*/ 35 h 59"/>
                <a:gd name="T28" fmla="*/ 11 w 52"/>
                <a:gd name="T29" fmla="*/ 36 h 59"/>
                <a:gd name="T30" fmla="*/ 10 w 52"/>
                <a:gd name="T31" fmla="*/ 41 h 59"/>
                <a:gd name="T32" fmla="*/ 11 w 52"/>
                <a:gd name="T33" fmla="*/ 48 h 59"/>
                <a:gd name="T34" fmla="*/ 24 w 52"/>
                <a:gd name="T35" fmla="*/ 58 h 59"/>
                <a:gd name="T36" fmla="*/ 29 w 52"/>
                <a:gd name="T37" fmla="*/ 59 h 59"/>
                <a:gd name="T38" fmla="*/ 39 w 52"/>
                <a:gd name="T39" fmla="*/ 56 h 59"/>
                <a:gd name="T40" fmla="*/ 50 w 52"/>
                <a:gd name="T41" fmla="*/ 44 h 59"/>
                <a:gd name="T42" fmla="*/ 49 w 52"/>
                <a:gd name="T43" fmla="*/ 28 h 59"/>
                <a:gd name="T44" fmla="*/ 36 w 52"/>
                <a:gd name="T45" fmla="*/ 39 h 59"/>
                <a:gd name="T46" fmla="*/ 33 w 52"/>
                <a:gd name="T47" fmla="*/ 43 h 59"/>
                <a:gd name="T48" fmla="*/ 29 w 52"/>
                <a:gd name="T49" fmla="*/ 44 h 59"/>
                <a:gd name="T50" fmla="*/ 29 w 52"/>
                <a:gd name="T51" fmla="*/ 44 h 59"/>
                <a:gd name="T52" fmla="*/ 28 w 52"/>
                <a:gd name="T53" fmla="*/ 43 h 59"/>
                <a:gd name="T54" fmla="*/ 25 w 52"/>
                <a:gd name="T55" fmla="*/ 41 h 59"/>
                <a:gd name="T56" fmla="*/ 25 w 52"/>
                <a:gd name="T57" fmla="*/ 38 h 59"/>
                <a:gd name="T58" fmla="*/ 28 w 52"/>
                <a:gd name="T59" fmla="*/ 34 h 59"/>
                <a:gd name="T60" fmla="*/ 31 w 52"/>
                <a:gd name="T61" fmla="*/ 34 h 59"/>
                <a:gd name="T62" fmla="*/ 33 w 52"/>
                <a:gd name="T63" fmla="*/ 34 h 59"/>
                <a:gd name="T64" fmla="*/ 35 w 52"/>
                <a:gd name="T65" fmla="*/ 36 h 59"/>
                <a:gd name="T66" fmla="*/ 36 w 52"/>
                <a:gd name="T67" fmla="*/ 39 h 59"/>
                <a:gd name="T68" fmla="*/ 24 w 52"/>
                <a:gd name="T69" fmla="*/ 19 h 59"/>
                <a:gd name="T70" fmla="*/ 22 w 52"/>
                <a:gd name="T71" fmla="*/ 22 h 59"/>
                <a:gd name="T72" fmla="*/ 18 w 52"/>
                <a:gd name="T73" fmla="*/ 22 h 59"/>
                <a:gd name="T74" fmla="*/ 17 w 52"/>
                <a:gd name="T75" fmla="*/ 21 h 59"/>
                <a:gd name="T76" fmla="*/ 16 w 52"/>
                <a:gd name="T77" fmla="*/ 18 h 59"/>
                <a:gd name="T78" fmla="*/ 19 w 52"/>
                <a:gd name="T79" fmla="*/ 16 h 59"/>
                <a:gd name="T80" fmla="*/ 21 w 52"/>
                <a:gd name="T81" fmla="*/ 16 h 59"/>
                <a:gd name="T82" fmla="*/ 22 w 52"/>
                <a:gd name="T83" fmla="*/ 16 h 59"/>
                <a:gd name="T84" fmla="*/ 24 w 52"/>
                <a:gd name="T85" fmla="*/ 17 h 59"/>
                <a:gd name="T86" fmla="*/ 24 w 52"/>
                <a:gd name="T87" fmla="*/ 1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" h="59">
                  <a:moveTo>
                    <a:pt x="49" y="28"/>
                  </a:moveTo>
                  <a:cubicBezTo>
                    <a:pt x="48" y="26"/>
                    <a:pt x="46" y="25"/>
                    <a:pt x="44" y="23"/>
                  </a:cubicBezTo>
                  <a:cubicBezTo>
                    <a:pt x="42" y="22"/>
                    <a:pt x="41" y="21"/>
                    <a:pt x="40" y="21"/>
                  </a:cubicBezTo>
                  <a:cubicBezTo>
                    <a:pt x="39" y="21"/>
                    <a:pt x="39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9" y="19"/>
                    <a:pt x="39" y="17"/>
                    <a:pt x="39" y="15"/>
                  </a:cubicBezTo>
                  <a:cubicBezTo>
                    <a:pt x="39" y="13"/>
                    <a:pt x="38" y="12"/>
                    <a:pt x="38" y="10"/>
                  </a:cubicBezTo>
                  <a:cubicBezTo>
                    <a:pt x="35" y="6"/>
                    <a:pt x="31" y="2"/>
                    <a:pt x="26" y="1"/>
                  </a:cubicBezTo>
                  <a:cubicBezTo>
                    <a:pt x="21" y="0"/>
                    <a:pt x="16" y="0"/>
                    <a:pt x="12" y="3"/>
                  </a:cubicBezTo>
                  <a:cubicBezTo>
                    <a:pt x="7" y="5"/>
                    <a:pt x="4" y="9"/>
                    <a:pt x="2" y="14"/>
                  </a:cubicBezTo>
                  <a:cubicBezTo>
                    <a:pt x="0" y="19"/>
                    <a:pt x="0" y="23"/>
                    <a:pt x="3" y="28"/>
                  </a:cubicBezTo>
                  <a:cubicBezTo>
                    <a:pt x="4" y="30"/>
                    <a:pt x="5" y="31"/>
                    <a:pt x="7" y="33"/>
                  </a:cubicBezTo>
                  <a:cubicBezTo>
                    <a:pt x="8" y="34"/>
                    <a:pt x="9" y="34"/>
                    <a:pt x="10" y="35"/>
                  </a:cubicBezTo>
                  <a:cubicBezTo>
                    <a:pt x="10" y="35"/>
                    <a:pt x="11" y="35"/>
                    <a:pt x="11" y="35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0" y="37"/>
                    <a:pt x="10" y="39"/>
                    <a:pt x="10" y="41"/>
                  </a:cubicBezTo>
                  <a:cubicBezTo>
                    <a:pt x="10" y="44"/>
                    <a:pt x="10" y="46"/>
                    <a:pt x="11" y="48"/>
                  </a:cubicBezTo>
                  <a:cubicBezTo>
                    <a:pt x="14" y="53"/>
                    <a:pt x="18" y="57"/>
                    <a:pt x="24" y="58"/>
                  </a:cubicBezTo>
                  <a:cubicBezTo>
                    <a:pt x="26" y="58"/>
                    <a:pt x="27" y="59"/>
                    <a:pt x="29" y="59"/>
                  </a:cubicBezTo>
                  <a:cubicBezTo>
                    <a:pt x="33" y="59"/>
                    <a:pt x="36" y="58"/>
                    <a:pt x="39" y="56"/>
                  </a:cubicBezTo>
                  <a:cubicBezTo>
                    <a:pt x="44" y="53"/>
                    <a:pt x="48" y="49"/>
                    <a:pt x="50" y="44"/>
                  </a:cubicBezTo>
                  <a:cubicBezTo>
                    <a:pt x="52" y="39"/>
                    <a:pt x="52" y="34"/>
                    <a:pt x="49" y="28"/>
                  </a:cubicBezTo>
                  <a:close/>
                  <a:moveTo>
                    <a:pt x="36" y="39"/>
                  </a:moveTo>
                  <a:cubicBezTo>
                    <a:pt x="35" y="41"/>
                    <a:pt x="34" y="42"/>
                    <a:pt x="33" y="43"/>
                  </a:cubicBezTo>
                  <a:cubicBezTo>
                    <a:pt x="31" y="43"/>
                    <a:pt x="30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8" y="43"/>
                  </a:cubicBezTo>
                  <a:cubicBezTo>
                    <a:pt x="27" y="43"/>
                    <a:pt x="26" y="42"/>
                    <a:pt x="25" y="41"/>
                  </a:cubicBezTo>
                  <a:cubicBezTo>
                    <a:pt x="25" y="40"/>
                    <a:pt x="25" y="39"/>
                    <a:pt x="25" y="38"/>
                  </a:cubicBezTo>
                  <a:cubicBezTo>
                    <a:pt x="25" y="36"/>
                    <a:pt x="27" y="35"/>
                    <a:pt x="28" y="34"/>
                  </a:cubicBezTo>
                  <a:cubicBezTo>
                    <a:pt x="29" y="34"/>
                    <a:pt x="30" y="34"/>
                    <a:pt x="31" y="34"/>
                  </a:cubicBezTo>
                  <a:cubicBezTo>
                    <a:pt x="32" y="34"/>
                    <a:pt x="32" y="34"/>
                    <a:pt x="33" y="34"/>
                  </a:cubicBezTo>
                  <a:cubicBezTo>
                    <a:pt x="34" y="34"/>
                    <a:pt x="35" y="35"/>
                    <a:pt x="35" y="36"/>
                  </a:cubicBezTo>
                  <a:cubicBezTo>
                    <a:pt x="36" y="37"/>
                    <a:pt x="36" y="38"/>
                    <a:pt x="36" y="39"/>
                  </a:cubicBezTo>
                  <a:close/>
                  <a:moveTo>
                    <a:pt x="24" y="19"/>
                  </a:moveTo>
                  <a:cubicBezTo>
                    <a:pt x="24" y="20"/>
                    <a:pt x="23" y="21"/>
                    <a:pt x="22" y="22"/>
                  </a:cubicBezTo>
                  <a:cubicBezTo>
                    <a:pt x="20" y="22"/>
                    <a:pt x="19" y="23"/>
                    <a:pt x="18" y="22"/>
                  </a:cubicBezTo>
                  <a:cubicBezTo>
                    <a:pt x="18" y="22"/>
                    <a:pt x="17" y="21"/>
                    <a:pt x="17" y="21"/>
                  </a:cubicBezTo>
                  <a:cubicBezTo>
                    <a:pt x="16" y="20"/>
                    <a:pt x="16" y="19"/>
                    <a:pt x="16" y="18"/>
                  </a:cubicBezTo>
                  <a:cubicBezTo>
                    <a:pt x="17" y="18"/>
                    <a:pt x="17" y="17"/>
                    <a:pt x="19" y="16"/>
                  </a:cubicBezTo>
                  <a:cubicBezTo>
                    <a:pt x="19" y="16"/>
                    <a:pt x="20" y="16"/>
                    <a:pt x="21" y="16"/>
                  </a:cubicBezTo>
                  <a:cubicBezTo>
                    <a:pt x="21" y="16"/>
                    <a:pt x="21" y="16"/>
                    <a:pt x="22" y="16"/>
                  </a:cubicBezTo>
                  <a:cubicBezTo>
                    <a:pt x="23" y="16"/>
                    <a:pt x="23" y="16"/>
                    <a:pt x="24" y="17"/>
                  </a:cubicBezTo>
                  <a:cubicBezTo>
                    <a:pt x="24" y="18"/>
                    <a:pt x="24" y="19"/>
                    <a:pt x="24" y="19"/>
                  </a:cubicBezTo>
                  <a:close/>
                </a:path>
              </a:pathLst>
            </a:custGeom>
            <a:solidFill>
              <a:srgbClr val="6AC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425"/>
            <p:cNvSpPr/>
            <p:nvPr/>
          </p:nvSpPr>
          <p:spPr bwMode="auto">
            <a:xfrm>
              <a:off x="8253413" y="5911850"/>
              <a:ext cx="76200" cy="80963"/>
            </a:xfrm>
            <a:custGeom>
              <a:avLst/>
              <a:gdLst>
                <a:gd name="T0" fmla="*/ 24 w 27"/>
                <a:gd name="T1" fmla="*/ 20 h 29"/>
                <a:gd name="T2" fmla="*/ 14 w 27"/>
                <a:gd name="T3" fmla="*/ 14 h 29"/>
                <a:gd name="T4" fmla="*/ 24 w 27"/>
                <a:gd name="T5" fmla="*/ 9 h 29"/>
                <a:gd name="T6" fmla="*/ 25 w 27"/>
                <a:gd name="T7" fmla="*/ 9 h 29"/>
                <a:gd name="T8" fmla="*/ 26 w 27"/>
                <a:gd name="T9" fmla="*/ 7 h 29"/>
                <a:gd name="T10" fmla="*/ 27 w 27"/>
                <a:gd name="T11" fmla="*/ 6 h 29"/>
                <a:gd name="T12" fmla="*/ 26 w 27"/>
                <a:gd name="T13" fmla="*/ 3 h 29"/>
                <a:gd name="T14" fmla="*/ 22 w 27"/>
                <a:gd name="T15" fmla="*/ 0 h 29"/>
                <a:gd name="T16" fmla="*/ 19 w 27"/>
                <a:gd name="T17" fmla="*/ 1 h 29"/>
                <a:gd name="T18" fmla="*/ 3 w 27"/>
                <a:gd name="T19" fmla="*/ 10 h 29"/>
                <a:gd name="T20" fmla="*/ 1 w 27"/>
                <a:gd name="T21" fmla="*/ 12 h 29"/>
                <a:gd name="T22" fmla="*/ 0 w 27"/>
                <a:gd name="T23" fmla="*/ 14 h 29"/>
                <a:gd name="T24" fmla="*/ 1 w 27"/>
                <a:gd name="T25" fmla="*/ 17 h 29"/>
                <a:gd name="T26" fmla="*/ 2 w 27"/>
                <a:gd name="T27" fmla="*/ 18 h 29"/>
                <a:gd name="T28" fmla="*/ 3 w 27"/>
                <a:gd name="T29" fmla="*/ 19 h 29"/>
                <a:gd name="T30" fmla="*/ 3 w 27"/>
                <a:gd name="T31" fmla="*/ 19 h 29"/>
                <a:gd name="T32" fmla="*/ 19 w 27"/>
                <a:gd name="T33" fmla="*/ 28 h 29"/>
                <a:gd name="T34" fmla="*/ 22 w 27"/>
                <a:gd name="T35" fmla="*/ 29 h 29"/>
                <a:gd name="T36" fmla="*/ 26 w 27"/>
                <a:gd name="T37" fmla="*/ 26 h 29"/>
                <a:gd name="T38" fmla="*/ 27 w 27"/>
                <a:gd name="T39" fmla="*/ 23 h 29"/>
                <a:gd name="T40" fmla="*/ 26 w 27"/>
                <a:gd name="T41" fmla="*/ 21 h 29"/>
                <a:gd name="T42" fmla="*/ 24 w 27"/>
                <a:gd name="T43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8">
                  <a:moveTo>
                    <a:pt x="24" y="20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6" y="8"/>
                    <a:pt x="26" y="8"/>
                    <a:pt x="26" y="7"/>
                  </a:cubicBezTo>
                  <a:cubicBezTo>
                    <a:pt x="27" y="7"/>
                    <a:pt x="27" y="6"/>
                    <a:pt x="27" y="6"/>
                  </a:cubicBezTo>
                  <a:cubicBezTo>
                    <a:pt x="27" y="5"/>
                    <a:pt x="26" y="4"/>
                    <a:pt x="26" y="3"/>
                  </a:cubicBezTo>
                  <a:cubicBezTo>
                    <a:pt x="25" y="1"/>
                    <a:pt x="23" y="0"/>
                    <a:pt x="22" y="0"/>
                  </a:cubicBezTo>
                  <a:cubicBezTo>
                    <a:pt x="21" y="0"/>
                    <a:pt x="20" y="0"/>
                    <a:pt x="19" y="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11"/>
                    <a:pt x="2" y="11"/>
                    <a:pt x="1" y="12"/>
                  </a:cubicBezTo>
                  <a:cubicBezTo>
                    <a:pt x="1" y="13"/>
                    <a:pt x="0" y="14"/>
                    <a:pt x="0" y="14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7"/>
                    <a:pt x="2" y="18"/>
                    <a:pt x="2" y="1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9"/>
                    <a:pt x="21" y="29"/>
                    <a:pt x="22" y="29"/>
                  </a:cubicBezTo>
                  <a:cubicBezTo>
                    <a:pt x="23" y="29"/>
                    <a:pt x="25" y="28"/>
                    <a:pt x="26" y="26"/>
                  </a:cubicBezTo>
                  <a:cubicBezTo>
                    <a:pt x="26" y="25"/>
                    <a:pt x="27" y="24"/>
                    <a:pt x="27" y="23"/>
                  </a:cubicBezTo>
                  <a:cubicBezTo>
                    <a:pt x="27" y="22"/>
                    <a:pt x="27" y="22"/>
                    <a:pt x="26" y="21"/>
                  </a:cubicBezTo>
                  <a:cubicBezTo>
                    <a:pt x="25" y="21"/>
                    <a:pt x="25" y="20"/>
                    <a:pt x="24" y="20"/>
                  </a:cubicBezTo>
                  <a:close/>
                </a:path>
              </a:pathLst>
            </a:custGeom>
            <a:solidFill>
              <a:srgbClr val="1D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426"/>
            <p:cNvSpPr/>
            <p:nvPr/>
          </p:nvSpPr>
          <p:spPr bwMode="auto">
            <a:xfrm>
              <a:off x="8362951" y="5911850"/>
              <a:ext cx="74613" cy="80963"/>
            </a:xfrm>
            <a:custGeom>
              <a:avLst/>
              <a:gdLst>
                <a:gd name="T0" fmla="*/ 26 w 26"/>
                <a:gd name="T1" fmla="*/ 12 h 29"/>
                <a:gd name="T2" fmla="*/ 24 w 26"/>
                <a:gd name="T3" fmla="*/ 10 h 29"/>
                <a:gd name="T4" fmla="*/ 8 w 26"/>
                <a:gd name="T5" fmla="*/ 1 h 29"/>
                <a:gd name="T6" fmla="*/ 5 w 26"/>
                <a:gd name="T7" fmla="*/ 0 h 29"/>
                <a:gd name="T8" fmla="*/ 1 w 26"/>
                <a:gd name="T9" fmla="*/ 3 h 29"/>
                <a:gd name="T10" fmla="*/ 0 w 26"/>
                <a:gd name="T11" fmla="*/ 6 h 29"/>
                <a:gd name="T12" fmla="*/ 0 w 26"/>
                <a:gd name="T13" fmla="*/ 7 h 29"/>
                <a:gd name="T14" fmla="*/ 2 w 26"/>
                <a:gd name="T15" fmla="*/ 9 h 29"/>
                <a:gd name="T16" fmla="*/ 3 w 26"/>
                <a:gd name="T17" fmla="*/ 9 h 29"/>
                <a:gd name="T18" fmla="*/ 13 w 26"/>
                <a:gd name="T19" fmla="*/ 14 h 29"/>
                <a:gd name="T20" fmla="*/ 3 w 26"/>
                <a:gd name="T21" fmla="*/ 20 h 29"/>
                <a:gd name="T22" fmla="*/ 1 w 26"/>
                <a:gd name="T23" fmla="*/ 21 h 29"/>
                <a:gd name="T24" fmla="*/ 0 w 26"/>
                <a:gd name="T25" fmla="*/ 23 h 29"/>
                <a:gd name="T26" fmla="*/ 1 w 26"/>
                <a:gd name="T27" fmla="*/ 26 h 29"/>
                <a:gd name="T28" fmla="*/ 5 w 26"/>
                <a:gd name="T29" fmla="*/ 29 h 29"/>
                <a:gd name="T30" fmla="*/ 8 w 26"/>
                <a:gd name="T31" fmla="*/ 28 h 29"/>
                <a:gd name="T32" fmla="*/ 24 w 26"/>
                <a:gd name="T33" fmla="*/ 19 h 29"/>
                <a:gd name="T34" fmla="*/ 24 w 26"/>
                <a:gd name="T35" fmla="*/ 19 h 29"/>
                <a:gd name="T36" fmla="*/ 25 w 26"/>
                <a:gd name="T37" fmla="*/ 18 h 29"/>
                <a:gd name="T38" fmla="*/ 26 w 26"/>
                <a:gd name="T39" fmla="*/ 17 h 29"/>
                <a:gd name="T40" fmla="*/ 26 w 26"/>
                <a:gd name="T41" fmla="*/ 14 h 29"/>
                <a:gd name="T42" fmla="*/ 26 w 26"/>
                <a:gd name="T43" fmla="*/ 1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8">
                  <a:moveTo>
                    <a:pt x="26" y="12"/>
                  </a:moveTo>
                  <a:cubicBezTo>
                    <a:pt x="25" y="11"/>
                    <a:pt x="25" y="11"/>
                    <a:pt x="24" y="1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8"/>
                    <a:pt x="1" y="8"/>
                    <a:pt x="2" y="9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1" y="21"/>
                    <a:pt x="1" y="21"/>
                  </a:cubicBezTo>
                  <a:cubicBezTo>
                    <a:pt x="0" y="22"/>
                    <a:pt x="0" y="22"/>
                    <a:pt x="0" y="23"/>
                  </a:cubicBezTo>
                  <a:cubicBezTo>
                    <a:pt x="0" y="24"/>
                    <a:pt x="0" y="25"/>
                    <a:pt x="1" y="26"/>
                  </a:cubicBezTo>
                  <a:cubicBezTo>
                    <a:pt x="2" y="28"/>
                    <a:pt x="3" y="29"/>
                    <a:pt x="5" y="29"/>
                  </a:cubicBezTo>
                  <a:cubicBezTo>
                    <a:pt x="6" y="29"/>
                    <a:pt x="7" y="29"/>
                    <a:pt x="8" y="2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7"/>
                    <a:pt x="26" y="17"/>
                  </a:cubicBezTo>
                  <a:cubicBezTo>
                    <a:pt x="26" y="16"/>
                    <a:pt x="26" y="15"/>
                    <a:pt x="26" y="14"/>
                  </a:cubicBezTo>
                  <a:cubicBezTo>
                    <a:pt x="26" y="14"/>
                    <a:pt x="26" y="13"/>
                    <a:pt x="26" y="12"/>
                  </a:cubicBezTo>
                  <a:close/>
                </a:path>
              </a:pathLst>
            </a:custGeom>
            <a:solidFill>
              <a:srgbClr val="1D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427"/>
            <p:cNvSpPr/>
            <p:nvPr/>
          </p:nvSpPr>
          <p:spPr bwMode="auto">
            <a:xfrm>
              <a:off x="7931151" y="5524500"/>
              <a:ext cx="133350" cy="58738"/>
            </a:xfrm>
            <a:custGeom>
              <a:avLst/>
              <a:gdLst>
                <a:gd name="T0" fmla="*/ 3 w 47"/>
                <a:gd name="T1" fmla="*/ 19 h 21"/>
                <a:gd name="T2" fmla="*/ 45 w 47"/>
                <a:gd name="T3" fmla="*/ 6 h 21"/>
                <a:gd name="T4" fmla="*/ 42 w 47"/>
                <a:gd name="T5" fmla="*/ 2 h 21"/>
                <a:gd name="T6" fmla="*/ 3 w 47"/>
                <a:gd name="T7" fmla="*/ 14 h 21"/>
                <a:gd name="T8" fmla="*/ 3 w 47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1">
                  <a:moveTo>
                    <a:pt x="3" y="19"/>
                  </a:moveTo>
                  <a:cubicBezTo>
                    <a:pt x="18" y="21"/>
                    <a:pt x="33" y="16"/>
                    <a:pt x="45" y="6"/>
                  </a:cubicBezTo>
                  <a:cubicBezTo>
                    <a:pt x="47" y="4"/>
                    <a:pt x="44" y="0"/>
                    <a:pt x="42" y="2"/>
                  </a:cubicBezTo>
                  <a:cubicBezTo>
                    <a:pt x="31" y="12"/>
                    <a:pt x="17" y="16"/>
                    <a:pt x="3" y="14"/>
                  </a:cubicBezTo>
                  <a:cubicBezTo>
                    <a:pt x="0" y="14"/>
                    <a:pt x="0" y="19"/>
                    <a:pt x="3" y="19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428"/>
            <p:cNvSpPr/>
            <p:nvPr/>
          </p:nvSpPr>
          <p:spPr bwMode="auto">
            <a:xfrm>
              <a:off x="8094663" y="6069013"/>
              <a:ext cx="127000" cy="53975"/>
            </a:xfrm>
            <a:custGeom>
              <a:avLst/>
              <a:gdLst>
                <a:gd name="T0" fmla="*/ 3 w 45"/>
                <a:gd name="T1" fmla="*/ 15 h 19"/>
                <a:gd name="T2" fmla="*/ 42 w 45"/>
                <a:gd name="T3" fmla="*/ 5 h 19"/>
                <a:gd name="T4" fmla="*/ 39 w 45"/>
                <a:gd name="T5" fmla="*/ 2 h 19"/>
                <a:gd name="T6" fmla="*/ 4 w 45"/>
                <a:gd name="T7" fmla="*/ 10 h 19"/>
                <a:gd name="T8" fmla="*/ 3 w 45"/>
                <a:gd name="T9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9">
                  <a:moveTo>
                    <a:pt x="3" y="15"/>
                  </a:moveTo>
                  <a:cubicBezTo>
                    <a:pt x="17" y="19"/>
                    <a:pt x="32" y="16"/>
                    <a:pt x="42" y="5"/>
                  </a:cubicBezTo>
                  <a:cubicBezTo>
                    <a:pt x="45" y="3"/>
                    <a:pt x="41" y="0"/>
                    <a:pt x="39" y="2"/>
                  </a:cubicBezTo>
                  <a:cubicBezTo>
                    <a:pt x="30" y="11"/>
                    <a:pt x="16" y="14"/>
                    <a:pt x="4" y="10"/>
                  </a:cubicBezTo>
                  <a:cubicBezTo>
                    <a:pt x="1" y="10"/>
                    <a:pt x="0" y="14"/>
                    <a:pt x="3" y="15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429"/>
            <p:cNvSpPr/>
            <p:nvPr/>
          </p:nvSpPr>
          <p:spPr bwMode="auto">
            <a:xfrm>
              <a:off x="8086726" y="6038850"/>
              <a:ext cx="127000" cy="55563"/>
            </a:xfrm>
            <a:custGeom>
              <a:avLst/>
              <a:gdLst>
                <a:gd name="T0" fmla="*/ 3 w 45"/>
                <a:gd name="T1" fmla="*/ 18 h 20"/>
                <a:gd name="T2" fmla="*/ 43 w 45"/>
                <a:gd name="T3" fmla="*/ 5 h 20"/>
                <a:gd name="T4" fmla="*/ 39 w 45"/>
                <a:gd name="T5" fmla="*/ 2 h 20"/>
                <a:gd name="T6" fmla="*/ 3 w 45"/>
                <a:gd name="T7" fmla="*/ 13 h 20"/>
                <a:gd name="T8" fmla="*/ 3 w 45"/>
                <a:gd name="T9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0">
                  <a:moveTo>
                    <a:pt x="3" y="18"/>
                  </a:moveTo>
                  <a:cubicBezTo>
                    <a:pt x="18" y="20"/>
                    <a:pt x="32" y="15"/>
                    <a:pt x="43" y="5"/>
                  </a:cubicBezTo>
                  <a:cubicBezTo>
                    <a:pt x="45" y="3"/>
                    <a:pt x="42" y="0"/>
                    <a:pt x="39" y="2"/>
                  </a:cubicBezTo>
                  <a:cubicBezTo>
                    <a:pt x="29" y="11"/>
                    <a:pt x="16" y="15"/>
                    <a:pt x="3" y="13"/>
                  </a:cubicBezTo>
                  <a:cubicBezTo>
                    <a:pt x="0" y="13"/>
                    <a:pt x="0" y="18"/>
                    <a:pt x="3" y="18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430"/>
            <p:cNvSpPr/>
            <p:nvPr/>
          </p:nvSpPr>
          <p:spPr bwMode="auto">
            <a:xfrm>
              <a:off x="7931151" y="5553075"/>
              <a:ext cx="138113" cy="52388"/>
            </a:xfrm>
            <a:custGeom>
              <a:avLst/>
              <a:gdLst>
                <a:gd name="T0" fmla="*/ 3 w 49"/>
                <a:gd name="T1" fmla="*/ 17 h 19"/>
                <a:gd name="T2" fmla="*/ 46 w 49"/>
                <a:gd name="T3" fmla="*/ 6 h 19"/>
                <a:gd name="T4" fmla="*/ 44 w 49"/>
                <a:gd name="T5" fmla="*/ 2 h 19"/>
                <a:gd name="T6" fmla="*/ 3 w 49"/>
                <a:gd name="T7" fmla="*/ 12 h 19"/>
                <a:gd name="T8" fmla="*/ 3 w 49"/>
                <a:gd name="T9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9">
                  <a:moveTo>
                    <a:pt x="3" y="17"/>
                  </a:moveTo>
                  <a:cubicBezTo>
                    <a:pt x="18" y="19"/>
                    <a:pt x="34" y="15"/>
                    <a:pt x="46" y="6"/>
                  </a:cubicBezTo>
                  <a:cubicBezTo>
                    <a:pt x="49" y="5"/>
                    <a:pt x="46" y="0"/>
                    <a:pt x="44" y="2"/>
                  </a:cubicBezTo>
                  <a:cubicBezTo>
                    <a:pt x="32" y="10"/>
                    <a:pt x="18" y="14"/>
                    <a:pt x="3" y="12"/>
                  </a:cubicBezTo>
                  <a:cubicBezTo>
                    <a:pt x="0" y="12"/>
                    <a:pt x="0" y="17"/>
                    <a:pt x="3" y="17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27" name="Freeform 193"/>
          <p:cNvSpPr/>
          <p:nvPr/>
        </p:nvSpPr>
        <p:spPr bwMode="auto">
          <a:xfrm>
            <a:off x="9606896" y="6675317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8" name="Line 200"/>
          <p:cNvSpPr>
            <a:spLocks noChangeShapeType="1"/>
          </p:cNvSpPr>
          <p:nvPr/>
        </p:nvSpPr>
        <p:spPr bwMode="auto">
          <a:xfrm flipH="1">
            <a:off x="838201" y="507841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9" name="Line 201"/>
          <p:cNvSpPr>
            <a:spLocks noChangeShapeType="1"/>
          </p:cNvSpPr>
          <p:nvPr/>
        </p:nvSpPr>
        <p:spPr bwMode="auto">
          <a:xfrm flipH="1">
            <a:off x="838201" y="507841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0" name="Freeform 202"/>
          <p:cNvSpPr/>
          <p:nvPr/>
        </p:nvSpPr>
        <p:spPr bwMode="auto">
          <a:xfrm>
            <a:off x="2550654" y="3868898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1" name="Line 206"/>
          <p:cNvSpPr>
            <a:spLocks noChangeShapeType="1"/>
          </p:cNvSpPr>
          <p:nvPr/>
        </p:nvSpPr>
        <p:spPr bwMode="auto">
          <a:xfrm flipH="1">
            <a:off x="11468857" y="645076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2" name="Line 207"/>
          <p:cNvSpPr>
            <a:spLocks noChangeShapeType="1"/>
          </p:cNvSpPr>
          <p:nvPr/>
        </p:nvSpPr>
        <p:spPr bwMode="auto">
          <a:xfrm flipH="1">
            <a:off x="11468857" y="645076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3" name="Freeform 208"/>
          <p:cNvSpPr/>
          <p:nvPr/>
        </p:nvSpPr>
        <p:spPr bwMode="auto">
          <a:xfrm>
            <a:off x="11425995" y="6417427"/>
            <a:ext cx="87313" cy="66675"/>
          </a:xfrm>
          <a:custGeom>
            <a:avLst/>
            <a:gdLst>
              <a:gd name="T0" fmla="*/ 15 w 31"/>
              <a:gd name="T1" fmla="*/ 24 h 24"/>
              <a:gd name="T2" fmla="*/ 15 w 31"/>
              <a:gd name="T3" fmla="*/ 0 h 24"/>
              <a:gd name="T4" fmla="*/ 15 w 31"/>
              <a:gd name="T5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24">
                <a:moveTo>
                  <a:pt x="15" y="24"/>
                </a:moveTo>
                <a:cubicBezTo>
                  <a:pt x="31" y="24"/>
                  <a:pt x="31" y="0"/>
                  <a:pt x="15" y="0"/>
                </a:cubicBezTo>
                <a:cubicBezTo>
                  <a:pt x="0" y="0"/>
                  <a:pt x="0" y="24"/>
                  <a:pt x="15" y="24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4" name="Line 209"/>
          <p:cNvSpPr>
            <a:spLocks noChangeShapeType="1"/>
          </p:cNvSpPr>
          <p:nvPr/>
        </p:nvSpPr>
        <p:spPr bwMode="auto">
          <a:xfrm flipH="1">
            <a:off x="819151" y="62357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5" name="Line 210"/>
          <p:cNvSpPr>
            <a:spLocks noChangeShapeType="1"/>
          </p:cNvSpPr>
          <p:nvPr/>
        </p:nvSpPr>
        <p:spPr bwMode="auto">
          <a:xfrm flipH="1">
            <a:off x="819151" y="62357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6" name="Freeform 211"/>
          <p:cNvSpPr/>
          <p:nvPr/>
        </p:nvSpPr>
        <p:spPr bwMode="auto">
          <a:xfrm>
            <a:off x="1025906" y="4257713"/>
            <a:ext cx="87313" cy="68263"/>
          </a:xfrm>
          <a:custGeom>
            <a:avLst/>
            <a:gdLst>
              <a:gd name="T0" fmla="*/ 15 w 31"/>
              <a:gd name="T1" fmla="*/ 24 h 24"/>
              <a:gd name="T2" fmla="*/ 15 w 31"/>
              <a:gd name="T3" fmla="*/ 0 h 24"/>
              <a:gd name="T4" fmla="*/ 15 w 31"/>
              <a:gd name="T5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24">
                <a:moveTo>
                  <a:pt x="15" y="24"/>
                </a:moveTo>
                <a:cubicBezTo>
                  <a:pt x="31" y="24"/>
                  <a:pt x="31" y="0"/>
                  <a:pt x="15" y="0"/>
                </a:cubicBezTo>
                <a:cubicBezTo>
                  <a:pt x="0" y="0"/>
                  <a:pt x="0" y="24"/>
                  <a:pt x="15" y="24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7" name="Freeform 310"/>
          <p:cNvSpPr/>
          <p:nvPr/>
        </p:nvSpPr>
        <p:spPr bwMode="auto">
          <a:xfrm>
            <a:off x="8836642" y="6384089"/>
            <a:ext cx="42863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  <p:bldP spid="62" grpId="0"/>
      <p:bldP spid="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5657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7231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80644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4901" y="675620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7"/>
          <p:cNvSpPr/>
          <p:nvPr/>
        </p:nvSpPr>
        <p:spPr bwMode="auto">
          <a:xfrm>
            <a:off x="4089400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77"/>
          <p:cNvSpPr/>
          <p:nvPr/>
        </p:nvSpPr>
        <p:spPr bwMode="auto">
          <a:xfrm>
            <a:off x="7992919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552950" y="1484313"/>
            <a:ext cx="3108325" cy="3694113"/>
            <a:chOff x="4552950" y="1484313"/>
            <a:chExt cx="3108325" cy="3694113"/>
          </a:xfrm>
        </p:grpSpPr>
        <p:sp>
          <p:nvSpPr>
            <p:cNvPr id="11" name="Freeform 502"/>
            <p:cNvSpPr/>
            <p:nvPr/>
          </p:nvSpPr>
          <p:spPr bwMode="auto">
            <a:xfrm>
              <a:off x="6875463" y="3460750"/>
              <a:ext cx="742950" cy="720725"/>
            </a:xfrm>
            <a:custGeom>
              <a:avLst/>
              <a:gdLst>
                <a:gd name="T0" fmla="*/ 175 w 175"/>
                <a:gd name="T1" fmla="*/ 102 h 170"/>
                <a:gd name="T2" fmla="*/ 175 w 175"/>
                <a:gd name="T3" fmla="*/ 102 h 170"/>
                <a:gd name="T4" fmla="*/ 153 w 175"/>
                <a:gd name="T5" fmla="*/ 42 h 170"/>
                <a:gd name="T6" fmla="*/ 131 w 175"/>
                <a:gd name="T7" fmla="*/ 30 h 170"/>
                <a:gd name="T8" fmla="*/ 131 w 175"/>
                <a:gd name="T9" fmla="*/ 30 h 170"/>
                <a:gd name="T10" fmla="*/ 130 w 175"/>
                <a:gd name="T11" fmla="*/ 30 h 170"/>
                <a:gd name="T12" fmla="*/ 0 w 175"/>
                <a:gd name="T13" fmla="*/ 0 h 170"/>
                <a:gd name="T14" fmla="*/ 15 w 175"/>
                <a:gd name="T15" fmla="*/ 170 h 170"/>
                <a:gd name="T16" fmla="*/ 175 w 175"/>
                <a:gd name="T17" fmla="*/ 170 h 170"/>
                <a:gd name="T18" fmla="*/ 175 w 175"/>
                <a:gd name="T19" fmla="*/ 10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5" h="170">
                  <a:moveTo>
                    <a:pt x="175" y="102"/>
                  </a:moveTo>
                  <a:cubicBezTo>
                    <a:pt x="175" y="102"/>
                    <a:pt x="175" y="102"/>
                    <a:pt x="175" y="102"/>
                  </a:cubicBezTo>
                  <a:cubicBezTo>
                    <a:pt x="175" y="69"/>
                    <a:pt x="164" y="52"/>
                    <a:pt x="153" y="42"/>
                  </a:cubicBezTo>
                  <a:cubicBezTo>
                    <a:pt x="142" y="32"/>
                    <a:pt x="131" y="30"/>
                    <a:pt x="131" y="30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52"/>
                    <a:pt x="12" y="108"/>
                    <a:pt x="15" y="170"/>
                  </a:cubicBezTo>
                  <a:cubicBezTo>
                    <a:pt x="175" y="170"/>
                    <a:pt x="175" y="170"/>
                    <a:pt x="175" y="170"/>
                  </a:cubicBezTo>
                  <a:cubicBezTo>
                    <a:pt x="175" y="163"/>
                    <a:pt x="175" y="145"/>
                    <a:pt x="175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503"/>
            <p:cNvSpPr>
              <a:spLocks noEditPoints="1"/>
            </p:cNvSpPr>
            <p:nvPr/>
          </p:nvSpPr>
          <p:spPr bwMode="auto">
            <a:xfrm>
              <a:off x="4552950" y="1484313"/>
              <a:ext cx="3108325" cy="3694113"/>
            </a:xfrm>
            <a:custGeom>
              <a:avLst/>
              <a:gdLst>
                <a:gd name="T0" fmla="*/ 681 w 733"/>
                <a:gd name="T1" fmla="*/ 486 h 871"/>
                <a:gd name="T2" fmla="*/ 480 w 733"/>
                <a:gd name="T3" fmla="*/ 202 h 871"/>
                <a:gd name="T4" fmla="*/ 353 w 733"/>
                <a:gd name="T5" fmla="*/ 2 h 871"/>
                <a:gd name="T6" fmla="*/ 164 w 733"/>
                <a:gd name="T7" fmla="*/ 460 h 871"/>
                <a:gd name="T8" fmla="*/ 26 w 733"/>
                <a:gd name="T9" fmla="*/ 499 h 871"/>
                <a:gd name="T10" fmla="*/ 0 w 733"/>
                <a:gd name="T11" fmla="*/ 641 h 871"/>
                <a:gd name="T12" fmla="*/ 148 w 733"/>
                <a:gd name="T13" fmla="*/ 646 h 871"/>
                <a:gd name="T14" fmla="*/ 147 w 733"/>
                <a:gd name="T15" fmla="*/ 714 h 871"/>
                <a:gd name="T16" fmla="*/ 187 w 733"/>
                <a:gd name="T17" fmla="*/ 866 h 871"/>
                <a:gd name="T18" fmla="*/ 192 w 733"/>
                <a:gd name="T19" fmla="*/ 871 h 871"/>
                <a:gd name="T20" fmla="*/ 523 w 733"/>
                <a:gd name="T21" fmla="*/ 870 h 871"/>
                <a:gd name="T22" fmla="*/ 524 w 733"/>
                <a:gd name="T23" fmla="*/ 823 h 871"/>
                <a:gd name="T24" fmla="*/ 565 w 733"/>
                <a:gd name="T25" fmla="*/ 713 h 871"/>
                <a:gd name="T26" fmla="*/ 563 w 733"/>
                <a:gd name="T27" fmla="*/ 646 h 871"/>
                <a:gd name="T28" fmla="*/ 731 w 733"/>
                <a:gd name="T29" fmla="*/ 645 h 871"/>
                <a:gd name="T30" fmla="*/ 733 w 733"/>
                <a:gd name="T31" fmla="*/ 640 h 871"/>
                <a:gd name="T32" fmla="*/ 733 w 733"/>
                <a:gd name="T33" fmla="*/ 568 h 871"/>
                <a:gd name="T34" fmla="*/ 514 w 733"/>
                <a:gd name="T35" fmla="*/ 826 h 871"/>
                <a:gd name="T36" fmla="*/ 197 w 733"/>
                <a:gd name="T37" fmla="*/ 861 h 871"/>
                <a:gd name="T38" fmla="*/ 356 w 733"/>
                <a:gd name="T39" fmla="*/ 826 h 871"/>
                <a:gd name="T40" fmla="*/ 10 w 733"/>
                <a:gd name="T41" fmla="*/ 567 h 871"/>
                <a:gd name="T42" fmla="*/ 48 w 733"/>
                <a:gd name="T43" fmla="*/ 497 h 871"/>
                <a:gd name="T44" fmla="*/ 54 w 733"/>
                <a:gd name="T45" fmla="*/ 495 h 871"/>
                <a:gd name="T46" fmla="*/ 54 w 733"/>
                <a:gd name="T47" fmla="*/ 495 h 871"/>
                <a:gd name="T48" fmla="*/ 54 w 733"/>
                <a:gd name="T49" fmla="*/ 495 h 871"/>
                <a:gd name="T50" fmla="*/ 148 w 733"/>
                <a:gd name="T51" fmla="*/ 636 h 871"/>
                <a:gd name="T52" fmla="*/ 10 w 733"/>
                <a:gd name="T53" fmla="*/ 630 h 871"/>
                <a:gd name="T54" fmla="*/ 516 w 733"/>
                <a:gd name="T55" fmla="*/ 816 h 871"/>
                <a:gd name="T56" fmla="*/ 196 w 733"/>
                <a:gd name="T57" fmla="*/ 816 h 871"/>
                <a:gd name="T58" fmla="*/ 192 w 733"/>
                <a:gd name="T59" fmla="*/ 717 h 871"/>
                <a:gd name="T60" fmla="*/ 552 w 733"/>
                <a:gd name="T61" fmla="*/ 717 h 871"/>
                <a:gd name="T62" fmla="*/ 355 w 733"/>
                <a:gd name="T63" fmla="*/ 706 h 871"/>
                <a:gd name="T64" fmla="*/ 158 w 733"/>
                <a:gd name="T65" fmla="*/ 641 h 871"/>
                <a:gd name="T66" fmla="*/ 241 w 733"/>
                <a:gd name="T67" fmla="*/ 205 h 871"/>
                <a:gd name="T68" fmla="*/ 362 w 733"/>
                <a:gd name="T69" fmla="*/ 237 h 871"/>
                <a:gd name="T70" fmla="*/ 473 w 733"/>
                <a:gd name="T71" fmla="*/ 211 h 871"/>
                <a:gd name="T72" fmla="*/ 553 w 733"/>
                <a:gd name="T73" fmla="*/ 641 h 871"/>
                <a:gd name="T74" fmla="*/ 355 w 733"/>
                <a:gd name="T75" fmla="*/ 706 h 871"/>
                <a:gd name="T76" fmla="*/ 446 w 733"/>
                <a:gd name="T77" fmla="*/ 212 h 871"/>
                <a:gd name="T78" fmla="*/ 299 w 733"/>
                <a:gd name="T79" fmla="*/ 218 h 871"/>
                <a:gd name="T80" fmla="*/ 322 w 733"/>
                <a:gd name="T81" fmla="*/ 53 h 871"/>
                <a:gd name="T82" fmla="*/ 356 w 733"/>
                <a:gd name="T83" fmla="*/ 13 h 871"/>
                <a:gd name="T84" fmla="*/ 563 w 733"/>
                <a:gd name="T85" fmla="*/ 636 h 871"/>
                <a:gd name="T86" fmla="*/ 678 w 733"/>
                <a:gd name="T87" fmla="*/ 496 h 871"/>
                <a:gd name="T88" fmla="*/ 679 w 733"/>
                <a:gd name="T89" fmla="*/ 496 h 871"/>
                <a:gd name="T90" fmla="*/ 723 w 733"/>
                <a:gd name="T91" fmla="*/ 568 h 871"/>
                <a:gd name="T92" fmla="*/ 723 w 733"/>
                <a:gd name="T93" fmla="*/ 636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33" h="871">
                  <a:moveTo>
                    <a:pt x="707" y="500"/>
                  </a:moveTo>
                  <a:cubicBezTo>
                    <a:pt x="695" y="489"/>
                    <a:pt x="682" y="486"/>
                    <a:pt x="681" y="486"/>
                  </a:cubicBezTo>
                  <a:cubicBezTo>
                    <a:pt x="546" y="456"/>
                    <a:pt x="546" y="456"/>
                    <a:pt x="546" y="456"/>
                  </a:cubicBezTo>
                  <a:cubicBezTo>
                    <a:pt x="530" y="351"/>
                    <a:pt x="506" y="268"/>
                    <a:pt x="480" y="202"/>
                  </a:cubicBezTo>
                  <a:cubicBezTo>
                    <a:pt x="424" y="60"/>
                    <a:pt x="360" y="2"/>
                    <a:pt x="359" y="2"/>
                  </a:cubicBezTo>
                  <a:cubicBezTo>
                    <a:pt x="357" y="0"/>
                    <a:pt x="354" y="0"/>
                    <a:pt x="353" y="2"/>
                  </a:cubicBezTo>
                  <a:cubicBezTo>
                    <a:pt x="352" y="2"/>
                    <a:pt x="290" y="58"/>
                    <a:pt x="234" y="196"/>
                  </a:cubicBezTo>
                  <a:cubicBezTo>
                    <a:pt x="206" y="263"/>
                    <a:pt x="181" y="351"/>
                    <a:pt x="164" y="460"/>
                  </a:cubicBezTo>
                  <a:cubicBezTo>
                    <a:pt x="52" y="485"/>
                    <a:pt x="52" y="485"/>
                    <a:pt x="52" y="485"/>
                  </a:cubicBezTo>
                  <a:cubicBezTo>
                    <a:pt x="50" y="486"/>
                    <a:pt x="38" y="488"/>
                    <a:pt x="26" y="499"/>
                  </a:cubicBezTo>
                  <a:cubicBezTo>
                    <a:pt x="13" y="511"/>
                    <a:pt x="0" y="532"/>
                    <a:pt x="0" y="567"/>
                  </a:cubicBezTo>
                  <a:cubicBezTo>
                    <a:pt x="0" y="637"/>
                    <a:pt x="0" y="641"/>
                    <a:pt x="0" y="641"/>
                  </a:cubicBezTo>
                  <a:cubicBezTo>
                    <a:pt x="0" y="643"/>
                    <a:pt x="2" y="646"/>
                    <a:pt x="5" y="646"/>
                  </a:cubicBezTo>
                  <a:cubicBezTo>
                    <a:pt x="148" y="646"/>
                    <a:pt x="148" y="646"/>
                    <a:pt x="148" y="646"/>
                  </a:cubicBezTo>
                  <a:cubicBezTo>
                    <a:pt x="147" y="667"/>
                    <a:pt x="147" y="689"/>
                    <a:pt x="147" y="711"/>
                  </a:cubicBezTo>
                  <a:cubicBezTo>
                    <a:pt x="147" y="712"/>
                    <a:pt x="147" y="713"/>
                    <a:pt x="147" y="714"/>
                  </a:cubicBezTo>
                  <a:cubicBezTo>
                    <a:pt x="187" y="821"/>
                    <a:pt x="187" y="821"/>
                    <a:pt x="187" y="821"/>
                  </a:cubicBezTo>
                  <a:cubicBezTo>
                    <a:pt x="187" y="866"/>
                    <a:pt x="187" y="866"/>
                    <a:pt x="187" y="866"/>
                  </a:cubicBezTo>
                  <a:cubicBezTo>
                    <a:pt x="187" y="868"/>
                    <a:pt x="187" y="869"/>
                    <a:pt x="188" y="870"/>
                  </a:cubicBezTo>
                  <a:cubicBezTo>
                    <a:pt x="189" y="871"/>
                    <a:pt x="191" y="871"/>
                    <a:pt x="192" y="871"/>
                  </a:cubicBezTo>
                  <a:cubicBezTo>
                    <a:pt x="519" y="871"/>
                    <a:pt x="519" y="871"/>
                    <a:pt x="519" y="871"/>
                  </a:cubicBezTo>
                  <a:cubicBezTo>
                    <a:pt x="521" y="871"/>
                    <a:pt x="522" y="871"/>
                    <a:pt x="523" y="870"/>
                  </a:cubicBezTo>
                  <a:cubicBezTo>
                    <a:pt x="524" y="869"/>
                    <a:pt x="524" y="868"/>
                    <a:pt x="524" y="866"/>
                  </a:cubicBezTo>
                  <a:cubicBezTo>
                    <a:pt x="524" y="823"/>
                    <a:pt x="524" y="823"/>
                    <a:pt x="524" y="823"/>
                  </a:cubicBezTo>
                  <a:cubicBezTo>
                    <a:pt x="525" y="823"/>
                    <a:pt x="525" y="822"/>
                    <a:pt x="525" y="821"/>
                  </a:cubicBezTo>
                  <a:cubicBezTo>
                    <a:pt x="565" y="713"/>
                    <a:pt x="565" y="713"/>
                    <a:pt x="565" y="713"/>
                  </a:cubicBezTo>
                  <a:cubicBezTo>
                    <a:pt x="565" y="712"/>
                    <a:pt x="565" y="710"/>
                    <a:pt x="564" y="709"/>
                  </a:cubicBezTo>
                  <a:cubicBezTo>
                    <a:pt x="564" y="687"/>
                    <a:pt x="564" y="667"/>
                    <a:pt x="563" y="646"/>
                  </a:cubicBezTo>
                  <a:cubicBezTo>
                    <a:pt x="728" y="646"/>
                    <a:pt x="728" y="646"/>
                    <a:pt x="728" y="646"/>
                  </a:cubicBezTo>
                  <a:cubicBezTo>
                    <a:pt x="729" y="646"/>
                    <a:pt x="730" y="646"/>
                    <a:pt x="731" y="645"/>
                  </a:cubicBezTo>
                  <a:cubicBezTo>
                    <a:pt x="732" y="644"/>
                    <a:pt x="733" y="643"/>
                    <a:pt x="733" y="641"/>
                  </a:cubicBezTo>
                  <a:cubicBezTo>
                    <a:pt x="733" y="641"/>
                    <a:pt x="733" y="641"/>
                    <a:pt x="733" y="640"/>
                  </a:cubicBezTo>
                  <a:cubicBezTo>
                    <a:pt x="733" y="636"/>
                    <a:pt x="733" y="622"/>
                    <a:pt x="733" y="568"/>
                  </a:cubicBezTo>
                  <a:cubicBezTo>
                    <a:pt x="733" y="568"/>
                    <a:pt x="733" y="568"/>
                    <a:pt x="733" y="568"/>
                  </a:cubicBezTo>
                  <a:cubicBezTo>
                    <a:pt x="733" y="532"/>
                    <a:pt x="720" y="511"/>
                    <a:pt x="707" y="500"/>
                  </a:cubicBezTo>
                  <a:close/>
                  <a:moveTo>
                    <a:pt x="514" y="826"/>
                  </a:moveTo>
                  <a:cubicBezTo>
                    <a:pt x="514" y="861"/>
                    <a:pt x="514" y="861"/>
                    <a:pt x="514" y="861"/>
                  </a:cubicBezTo>
                  <a:cubicBezTo>
                    <a:pt x="197" y="861"/>
                    <a:pt x="197" y="861"/>
                    <a:pt x="197" y="861"/>
                  </a:cubicBezTo>
                  <a:cubicBezTo>
                    <a:pt x="197" y="826"/>
                    <a:pt x="197" y="826"/>
                    <a:pt x="197" y="826"/>
                  </a:cubicBezTo>
                  <a:cubicBezTo>
                    <a:pt x="356" y="826"/>
                    <a:pt x="356" y="826"/>
                    <a:pt x="356" y="826"/>
                  </a:cubicBezTo>
                  <a:lnTo>
                    <a:pt x="514" y="826"/>
                  </a:lnTo>
                  <a:close/>
                  <a:moveTo>
                    <a:pt x="10" y="567"/>
                  </a:moveTo>
                  <a:cubicBezTo>
                    <a:pt x="10" y="534"/>
                    <a:pt x="21" y="517"/>
                    <a:pt x="33" y="507"/>
                  </a:cubicBezTo>
                  <a:cubicBezTo>
                    <a:pt x="38" y="502"/>
                    <a:pt x="44" y="499"/>
                    <a:pt x="48" y="497"/>
                  </a:cubicBezTo>
                  <a:cubicBezTo>
                    <a:pt x="50" y="496"/>
                    <a:pt x="51" y="496"/>
                    <a:pt x="53" y="496"/>
                  </a:cubicBezTo>
                  <a:cubicBezTo>
                    <a:pt x="53" y="495"/>
                    <a:pt x="54" y="495"/>
                    <a:pt x="54" y="495"/>
                  </a:cubicBezTo>
                  <a:cubicBezTo>
                    <a:pt x="54" y="495"/>
                    <a:pt x="54" y="495"/>
                    <a:pt x="54" y="495"/>
                  </a:cubicBezTo>
                  <a:cubicBezTo>
                    <a:pt x="54" y="495"/>
                    <a:pt x="54" y="495"/>
                    <a:pt x="54" y="495"/>
                  </a:cubicBezTo>
                  <a:cubicBezTo>
                    <a:pt x="54" y="495"/>
                    <a:pt x="54" y="495"/>
                    <a:pt x="54" y="495"/>
                  </a:cubicBezTo>
                  <a:cubicBezTo>
                    <a:pt x="54" y="495"/>
                    <a:pt x="54" y="495"/>
                    <a:pt x="54" y="495"/>
                  </a:cubicBezTo>
                  <a:cubicBezTo>
                    <a:pt x="163" y="471"/>
                    <a:pt x="163" y="471"/>
                    <a:pt x="163" y="471"/>
                  </a:cubicBezTo>
                  <a:cubicBezTo>
                    <a:pt x="156" y="521"/>
                    <a:pt x="151" y="576"/>
                    <a:pt x="148" y="636"/>
                  </a:cubicBezTo>
                  <a:cubicBezTo>
                    <a:pt x="10" y="636"/>
                    <a:pt x="10" y="636"/>
                    <a:pt x="10" y="636"/>
                  </a:cubicBezTo>
                  <a:cubicBezTo>
                    <a:pt x="10" y="634"/>
                    <a:pt x="10" y="632"/>
                    <a:pt x="10" y="630"/>
                  </a:cubicBezTo>
                  <a:cubicBezTo>
                    <a:pt x="10" y="620"/>
                    <a:pt x="10" y="602"/>
                    <a:pt x="10" y="567"/>
                  </a:cubicBezTo>
                  <a:close/>
                  <a:moveTo>
                    <a:pt x="516" y="816"/>
                  </a:moveTo>
                  <a:cubicBezTo>
                    <a:pt x="356" y="816"/>
                    <a:pt x="356" y="816"/>
                    <a:pt x="356" y="816"/>
                  </a:cubicBezTo>
                  <a:cubicBezTo>
                    <a:pt x="196" y="816"/>
                    <a:pt x="196" y="816"/>
                    <a:pt x="196" y="816"/>
                  </a:cubicBezTo>
                  <a:cubicBezTo>
                    <a:pt x="159" y="717"/>
                    <a:pt x="159" y="717"/>
                    <a:pt x="159" y="717"/>
                  </a:cubicBezTo>
                  <a:cubicBezTo>
                    <a:pt x="192" y="717"/>
                    <a:pt x="192" y="717"/>
                    <a:pt x="192" y="717"/>
                  </a:cubicBezTo>
                  <a:cubicBezTo>
                    <a:pt x="355" y="717"/>
                    <a:pt x="355" y="717"/>
                    <a:pt x="355" y="717"/>
                  </a:cubicBezTo>
                  <a:cubicBezTo>
                    <a:pt x="552" y="717"/>
                    <a:pt x="552" y="717"/>
                    <a:pt x="552" y="717"/>
                  </a:cubicBezTo>
                  <a:lnTo>
                    <a:pt x="516" y="816"/>
                  </a:lnTo>
                  <a:close/>
                  <a:moveTo>
                    <a:pt x="355" y="706"/>
                  </a:moveTo>
                  <a:cubicBezTo>
                    <a:pt x="157" y="706"/>
                    <a:pt x="157" y="706"/>
                    <a:pt x="157" y="706"/>
                  </a:cubicBezTo>
                  <a:cubicBezTo>
                    <a:pt x="157" y="684"/>
                    <a:pt x="157" y="662"/>
                    <a:pt x="158" y="641"/>
                  </a:cubicBezTo>
                  <a:cubicBezTo>
                    <a:pt x="161" y="577"/>
                    <a:pt x="166" y="518"/>
                    <a:pt x="174" y="465"/>
                  </a:cubicBezTo>
                  <a:cubicBezTo>
                    <a:pt x="190" y="357"/>
                    <a:pt x="215" y="272"/>
                    <a:pt x="241" y="205"/>
                  </a:cubicBezTo>
                  <a:cubicBezTo>
                    <a:pt x="249" y="210"/>
                    <a:pt x="258" y="214"/>
                    <a:pt x="266" y="218"/>
                  </a:cubicBezTo>
                  <a:cubicBezTo>
                    <a:pt x="297" y="231"/>
                    <a:pt x="330" y="237"/>
                    <a:pt x="362" y="237"/>
                  </a:cubicBezTo>
                  <a:cubicBezTo>
                    <a:pt x="387" y="237"/>
                    <a:pt x="412" y="234"/>
                    <a:pt x="435" y="226"/>
                  </a:cubicBezTo>
                  <a:cubicBezTo>
                    <a:pt x="448" y="222"/>
                    <a:pt x="460" y="217"/>
                    <a:pt x="473" y="211"/>
                  </a:cubicBezTo>
                  <a:cubicBezTo>
                    <a:pt x="498" y="276"/>
                    <a:pt x="521" y="358"/>
                    <a:pt x="537" y="461"/>
                  </a:cubicBezTo>
                  <a:cubicBezTo>
                    <a:pt x="545" y="515"/>
                    <a:pt x="550" y="575"/>
                    <a:pt x="553" y="641"/>
                  </a:cubicBezTo>
                  <a:cubicBezTo>
                    <a:pt x="553" y="663"/>
                    <a:pt x="554" y="684"/>
                    <a:pt x="554" y="707"/>
                  </a:cubicBezTo>
                  <a:lnTo>
                    <a:pt x="355" y="706"/>
                  </a:lnTo>
                  <a:close/>
                  <a:moveTo>
                    <a:pt x="469" y="201"/>
                  </a:moveTo>
                  <a:cubicBezTo>
                    <a:pt x="461" y="205"/>
                    <a:pt x="454" y="209"/>
                    <a:pt x="446" y="212"/>
                  </a:cubicBezTo>
                  <a:cubicBezTo>
                    <a:pt x="419" y="222"/>
                    <a:pt x="391" y="227"/>
                    <a:pt x="362" y="227"/>
                  </a:cubicBezTo>
                  <a:cubicBezTo>
                    <a:pt x="341" y="227"/>
                    <a:pt x="320" y="224"/>
                    <a:pt x="299" y="218"/>
                  </a:cubicBezTo>
                  <a:cubicBezTo>
                    <a:pt x="280" y="213"/>
                    <a:pt x="262" y="206"/>
                    <a:pt x="245" y="196"/>
                  </a:cubicBezTo>
                  <a:cubicBezTo>
                    <a:pt x="272" y="130"/>
                    <a:pt x="300" y="83"/>
                    <a:pt x="322" y="53"/>
                  </a:cubicBezTo>
                  <a:cubicBezTo>
                    <a:pt x="333" y="38"/>
                    <a:pt x="343" y="27"/>
                    <a:pt x="349" y="20"/>
                  </a:cubicBezTo>
                  <a:cubicBezTo>
                    <a:pt x="352" y="17"/>
                    <a:pt x="354" y="14"/>
                    <a:pt x="356" y="13"/>
                  </a:cubicBezTo>
                  <a:cubicBezTo>
                    <a:pt x="369" y="26"/>
                    <a:pt x="422" y="83"/>
                    <a:pt x="469" y="201"/>
                  </a:cubicBezTo>
                  <a:close/>
                  <a:moveTo>
                    <a:pt x="563" y="636"/>
                  </a:moveTo>
                  <a:cubicBezTo>
                    <a:pt x="560" y="574"/>
                    <a:pt x="555" y="518"/>
                    <a:pt x="548" y="466"/>
                  </a:cubicBezTo>
                  <a:cubicBezTo>
                    <a:pt x="678" y="496"/>
                    <a:pt x="678" y="496"/>
                    <a:pt x="678" y="496"/>
                  </a:cubicBezTo>
                  <a:cubicBezTo>
                    <a:pt x="679" y="496"/>
                    <a:pt x="679" y="496"/>
                    <a:pt x="679" y="496"/>
                  </a:cubicBezTo>
                  <a:cubicBezTo>
                    <a:pt x="679" y="496"/>
                    <a:pt x="679" y="496"/>
                    <a:pt x="679" y="496"/>
                  </a:cubicBezTo>
                  <a:cubicBezTo>
                    <a:pt x="679" y="496"/>
                    <a:pt x="690" y="498"/>
                    <a:pt x="701" y="508"/>
                  </a:cubicBezTo>
                  <a:cubicBezTo>
                    <a:pt x="712" y="518"/>
                    <a:pt x="723" y="535"/>
                    <a:pt x="723" y="568"/>
                  </a:cubicBezTo>
                  <a:cubicBezTo>
                    <a:pt x="723" y="568"/>
                    <a:pt x="723" y="568"/>
                    <a:pt x="723" y="568"/>
                  </a:cubicBezTo>
                  <a:cubicBezTo>
                    <a:pt x="723" y="611"/>
                    <a:pt x="723" y="629"/>
                    <a:pt x="723" y="636"/>
                  </a:cubicBezTo>
                  <a:lnTo>
                    <a:pt x="563" y="636"/>
                  </a:lnTo>
                  <a:close/>
                </a:path>
              </a:pathLst>
            </a:custGeom>
            <a:solidFill>
              <a:srgbClr val="86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504"/>
            <p:cNvSpPr/>
            <p:nvPr/>
          </p:nvSpPr>
          <p:spPr bwMode="auto">
            <a:xfrm>
              <a:off x="4595813" y="3481388"/>
              <a:ext cx="647700" cy="700088"/>
            </a:xfrm>
            <a:custGeom>
              <a:avLst/>
              <a:gdLst>
                <a:gd name="T0" fmla="*/ 138 w 153"/>
                <a:gd name="T1" fmla="*/ 165 h 165"/>
                <a:gd name="T2" fmla="*/ 153 w 153"/>
                <a:gd name="T3" fmla="*/ 0 h 165"/>
                <a:gd name="T4" fmla="*/ 44 w 153"/>
                <a:gd name="T5" fmla="*/ 24 h 165"/>
                <a:gd name="T6" fmla="*/ 44 w 153"/>
                <a:gd name="T7" fmla="*/ 24 h 165"/>
                <a:gd name="T8" fmla="*/ 44 w 153"/>
                <a:gd name="T9" fmla="*/ 24 h 165"/>
                <a:gd name="T10" fmla="*/ 44 w 153"/>
                <a:gd name="T11" fmla="*/ 24 h 165"/>
                <a:gd name="T12" fmla="*/ 44 w 153"/>
                <a:gd name="T13" fmla="*/ 24 h 165"/>
                <a:gd name="T14" fmla="*/ 43 w 153"/>
                <a:gd name="T15" fmla="*/ 25 h 165"/>
                <a:gd name="T16" fmla="*/ 38 w 153"/>
                <a:gd name="T17" fmla="*/ 26 h 165"/>
                <a:gd name="T18" fmla="*/ 23 w 153"/>
                <a:gd name="T19" fmla="*/ 36 h 165"/>
                <a:gd name="T20" fmla="*/ 0 w 153"/>
                <a:gd name="T21" fmla="*/ 96 h 165"/>
                <a:gd name="T22" fmla="*/ 0 w 153"/>
                <a:gd name="T23" fmla="*/ 159 h 165"/>
                <a:gd name="T24" fmla="*/ 0 w 153"/>
                <a:gd name="T25" fmla="*/ 165 h 165"/>
                <a:gd name="T26" fmla="*/ 138 w 153"/>
                <a:gd name="T27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3" h="165">
                  <a:moveTo>
                    <a:pt x="138" y="165"/>
                  </a:moveTo>
                  <a:cubicBezTo>
                    <a:pt x="141" y="105"/>
                    <a:pt x="146" y="50"/>
                    <a:pt x="153" y="0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3" y="24"/>
                    <a:pt x="43" y="25"/>
                  </a:cubicBezTo>
                  <a:cubicBezTo>
                    <a:pt x="41" y="25"/>
                    <a:pt x="40" y="25"/>
                    <a:pt x="38" y="26"/>
                  </a:cubicBezTo>
                  <a:cubicBezTo>
                    <a:pt x="34" y="28"/>
                    <a:pt x="28" y="31"/>
                    <a:pt x="23" y="36"/>
                  </a:cubicBezTo>
                  <a:cubicBezTo>
                    <a:pt x="11" y="46"/>
                    <a:pt x="0" y="63"/>
                    <a:pt x="0" y="96"/>
                  </a:cubicBezTo>
                  <a:cubicBezTo>
                    <a:pt x="0" y="131"/>
                    <a:pt x="0" y="149"/>
                    <a:pt x="0" y="159"/>
                  </a:cubicBezTo>
                  <a:cubicBezTo>
                    <a:pt x="0" y="161"/>
                    <a:pt x="0" y="163"/>
                    <a:pt x="0" y="165"/>
                  </a:cubicBezTo>
                  <a:lnTo>
                    <a:pt x="138" y="1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505"/>
            <p:cNvSpPr/>
            <p:nvPr/>
          </p:nvSpPr>
          <p:spPr bwMode="auto">
            <a:xfrm>
              <a:off x="5226050" y="4525963"/>
              <a:ext cx="1666875" cy="419100"/>
            </a:xfrm>
            <a:custGeom>
              <a:avLst/>
              <a:gdLst>
                <a:gd name="T0" fmla="*/ 524 w 1050"/>
                <a:gd name="T1" fmla="*/ 0 h 264"/>
                <a:gd name="T2" fmla="*/ 89 w 1050"/>
                <a:gd name="T3" fmla="*/ 0 h 264"/>
                <a:gd name="T4" fmla="*/ 0 w 1050"/>
                <a:gd name="T5" fmla="*/ 0 h 264"/>
                <a:gd name="T6" fmla="*/ 99 w 1050"/>
                <a:gd name="T7" fmla="*/ 264 h 264"/>
                <a:gd name="T8" fmla="*/ 527 w 1050"/>
                <a:gd name="T9" fmla="*/ 264 h 264"/>
                <a:gd name="T10" fmla="*/ 954 w 1050"/>
                <a:gd name="T11" fmla="*/ 264 h 264"/>
                <a:gd name="T12" fmla="*/ 1050 w 1050"/>
                <a:gd name="T13" fmla="*/ 0 h 264"/>
                <a:gd name="T14" fmla="*/ 524 w 1050"/>
                <a:gd name="T15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0" h="264">
                  <a:moveTo>
                    <a:pt x="524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99" y="264"/>
                  </a:lnTo>
                  <a:lnTo>
                    <a:pt x="527" y="264"/>
                  </a:lnTo>
                  <a:lnTo>
                    <a:pt x="954" y="264"/>
                  </a:lnTo>
                  <a:lnTo>
                    <a:pt x="1050" y="0"/>
                  </a:lnTo>
                  <a:lnTo>
                    <a:pt x="52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506"/>
            <p:cNvSpPr/>
            <p:nvPr/>
          </p:nvSpPr>
          <p:spPr bwMode="auto">
            <a:xfrm>
              <a:off x="5387975" y="4987925"/>
              <a:ext cx="1344613" cy="149225"/>
            </a:xfrm>
            <a:custGeom>
              <a:avLst/>
              <a:gdLst>
                <a:gd name="T0" fmla="*/ 0 w 847"/>
                <a:gd name="T1" fmla="*/ 94 h 94"/>
                <a:gd name="T2" fmla="*/ 847 w 847"/>
                <a:gd name="T3" fmla="*/ 94 h 94"/>
                <a:gd name="T4" fmla="*/ 847 w 847"/>
                <a:gd name="T5" fmla="*/ 0 h 94"/>
                <a:gd name="T6" fmla="*/ 425 w 847"/>
                <a:gd name="T7" fmla="*/ 0 h 94"/>
                <a:gd name="T8" fmla="*/ 0 w 847"/>
                <a:gd name="T9" fmla="*/ 0 h 94"/>
                <a:gd name="T10" fmla="*/ 0 w 847"/>
                <a:gd name="T11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6" h="94">
                  <a:moveTo>
                    <a:pt x="0" y="94"/>
                  </a:moveTo>
                  <a:lnTo>
                    <a:pt x="847" y="94"/>
                  </a:lnTo>
                  <a:lnTo>
                    <a:pt x="847" y="0"/>
                  </a:lnTo>
                  <a:lnTo>
                    <a:pt x="425" y="0"/>
                  </a:lnTo>
                  <a:lnTo>
                    <a:pt x="0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507"/>
            <p:cNvSpPr/>
            <p:nvPr/>
          </p:nvSpPr>
          <p:spPr bwMode="auto">
            <a:xfrm>
              <a:off x="5591175" y="1538288"/>
              <a:ext cx="949325" cy="908050"/>
            </a:xfrm>
            <a:custGeom>
              <a:avLst/>
              <a:gdLst>
                <a:gd name="T0" fmla="*/ 104 w 224"/>
                <a:gd name="T1" fmla="*/ 7 h 214"/>
                <a:gd name="T2" fmla="*/ 77 w 224"/>
                <a:gd name="T3" fmla="*/ 40 h 214"/>
                <a:gd name="T4" fmla="*/ 0 w 224"/>
                <a:gd name="T5" fmla="*/ 183 h 214"/>
                <a:gd name="T6" fmla="*/ 54 w 224"/>
                <a:gd name="T7" fmla="*/ 205 h 214"/>
                <a:gd name="T8" fmla="*/ 117 w 224"/>
                <a:gd name="T9" fmla="*/ 214 h 214"/>
                <a:gd name="T10" fmla="*/ 201 w 224"/>
                <a:gd name="T11" fmla="*/ 199 h 214"/>
                <a:gd name="T12" fmla="*/ 224 w 224"/>
                <a:gd name="T13" fmla="*/ 188 h 214"/>
                <a:gd name="T14" fmla="*/ 111 w 224"/>
                <a:gd name="T15" fmla="*/ 0 h 214"/>
                <a:gd name="T16" fmla="*/ 104 w 224"/>
                <a:gd name="T17" fmla="*/ 7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4" h="214">
                  <a:moveTo>
                    <a:pt x="104" y="7"/>
                  </a:moveTo>
                  <a:cubicBezTo>
                    <a:pt x="98" y="14"/>
                    <a:pt x="88" y="25"/>
                    <a:pt x="77" y="40"/>
                  </a:cubicBezTo>
                  <a:cubicBezTo>
                    <a:pt x="55" y="70"/>
                    <a:pt x="27" y="117"/>
                    <a:pt x="0" y="183"/>
                  </a:cubicBezTo>
                  <a:cubicBezTo>
                    <a:pt x="17" y="193"/>
                    <a:pt x="35" y="200"/>
                    <a:pt x="54" y="205"/>
                  </a:cubicBezTo>
                  <a:cubicBezTo>
                    <a:pt x="75" y="211"/>
                    <a:pt x="96" y="214"/>
                    <a:pt x="117" y="214"/>
                  </a:cubicBezTo>
                  <a:cubicBezTo>
                    <a:pt x="146" y="214"/>
                    <a:pt x="174" y="209"/>
                    <a:pt x="201" y="199"/>
                  </a:cubicBezTo>
                  <a:cubicBezTo>
                    <a:pt x="209" y="196"/>
                    <a:pt x="216" y="192"/>
                    <a:pt x="224" y="188"/>
                  </a:cubicBezTo>
                  <a:cubicBezTo>
                    <a:pt x="177" y="70"/>
                    <a:pt x="124" y="13"/>
                    <a:pt x="111" y="0"/>
                  </a:cubicBezTo>
                  <a:cubicBezTo>
                    <a:pt x="109" y="1"/>
                    <a:pt x="107" y="4"/>
                    <a:pt x="104" y="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508"/>
            <p:cNvSpPr>
              <a:spLocks noEditPoints="1"/>
            </p:cNvSpPr>
            <p:nvPr/>
          </p:nvSpPr>
          <p:spPr bwMode="auto">
            <a:xfrm>
              <a:off x="5629275" y="2755900"/>
              <a:ext cx="847725" cy="831850"/>
            </a:xfrm>
            <a:custGeom>
              <a:avLst/>
              <a:gdLst>
                <a:gd name="T0" fmla="*/ 100 w 200"/>
                <a:gd name="T1" fmla="*/ 0 h 196"/>
                <a:gd name="T2" fmla="*/ 100 w 200"/>
                <a:gd name="T3" fmla="*/ 0 h 196"/>
                <a:gd name="T4" fmla="*/ 100 w 200"/>
                <a:gd name="T5" fmla="*/ 0 h 196"/>
                <a:gd name="T6" fmla="*/ 0 w 200"/>
                <a:gd name="T7" fmla="*/ 98 h 196"/>
                <a:gd name="T8" fmla="*/ 0 w 200"/>
                <a:gd name="T9" fmla="*/ 98 h 196"/>
                <a:gd name="T10" fmla="*/ 100 w 200"/>
                <a:gd name="T11" fmla="*/ 196 h 196"/>
                <a:gd name="T12" fmla="*/ 100 w 200"/>
                <a:gd name="T13" fmla="*/ 196 h 196"/>
                <a:gd name="T14" fmla="*/ 200 w 200"/>
                <a:gd name="T15" fmla="*/ 98 h 196"/>
                <a:gd name="T16" fmla="*/ 200 w 200"/>
                <a:gd name="T17" fmla="*/ 98 h 196"/>
                <a:gd name="T18" fmla="*/ 100 w 200"/>
                <a:gd name="T19" fmla="*/ 0 h 196"/>
                <a:gd name="T20" fmla="*/ 184 w 200"/>
                <a:gd name="T21" fmla="*/ 124 h 196"/>
                <a:gd name="T22" fmla="*/ 100 w 200"/>
                <a:gd name="T23" fmla="*/ 184 h 196"/>
                <a:gd name="T24" fmla="*/ 100 w 200"/>
                <a:gd name="T25" fmla="*/ 184 h 196"/>
                <a:gd name="T26" fmla="*/ 100 w 200"/>
                <a:gd name="T27" fmla="*/ 184 h 196"/>
                <a:gd name="T28" fmla="*/ 12 w 200"/>
                <a:gd name="T29" fmla="*/ 98 h 196"/>
                <a:gd name="T30" fmla="*/ 12 w 200"/>
                <a:gd name="T31" fmla="*/ 98 h 196"/>
                <a:gd name="T32" fmla="*/ 12 w 200"/>
                <a:gd name="T33" fmla="*/ 98 h 196"/>
                <a:gd name="T34" fmla="*/ 12 w 200"/>
                <a:gd name="T35" fmla="*/ 98 h 196"/>
                <a:gd name="T36" fmla="*/ 12 w 200"/>
                <a:gd name="T37" fmla="*/ 98 h 196"/>
                <a:gd name="T38" fmla="*/ 100 w 200"/>
                <a:gd name="T39" fmla="*/ 12 h 196"/>
                <a:gd name="T40" fmla="*/ 100 w 200"/>
                <a:gd name="T41" fmla="*/ 12 h 196"/>
                <a:gd name="T42" fmla="*/ 100 w 200"/>
                <a:gd name="T43" fmla="*/ 12 h 196"/>
                <a:gd name="T44" fmla="*/ 100 w 200"/>
                <a:gd name="T45" fmla="*/ 12 h 196"/>
                <a:gd name="T46" fmla="*/ 100 w 200"/>
                <a:gd name="T47" fmla="*/ 12 h 196"/>
                <a:gd name="T48" fmla="*/ 162 w 200"/>
                <a:gd name="T49" fmla="*/ 38 h 196"/>
                <a:gd name="T50" fmla="*/ 188 w 200"/>
                <a:gd name="T51" fmla="*/ 98 h 196"/>
                <a:gd name="T52" fmla="*/ 184 w 200"/>
                <a:gd name="T53" fmla="*/ 12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00" h="196">
                  <a:moveTo>
                    <a:pt x="100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4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52"/>
                    <a:pt x="45" y="196"/>
                    <a:pt x="100" y="196"/>
                  </a:cubicBezTo>
                  <a:cubicBezTo>
                    <a:pt x="100" y="196"/>
                    <a:pt x="100" y="196"/>
                    <a:pt x="100" y="196"/>
                  </a:cubicBezTo>
                  <a:cubicBezTo>
                    <a:pt x="156" y="196"/>
                    <a:pt x="200" y="153"/>
                    <a:pt x="200" y="98"/>
                  </a:cubicBezTo>
                  <a:cubicBezTo>
                    <a:pt x="200" y="98"/>
                    <a:pt x="200" y="98"/>
                    <a:pt x="200" y="98"/>
                  </a:cubicBezTo>
                  <a:cubicBezTo>
                    <a:pt x="200" y="44"/>
                    <a:pt x="156" y="0"/>
                    <a:pt x="100" y="0"/>
                  </a:cubicBezTo>
                  <a:close/>
                  <a:moveTo>
                    <a:pt x="184" y="124"/>
                  </a:moveTo>
                  <a:cubicBezTo>
                    <a:pt x="173" y="159"/>
                    <a:pt x="139" y="184"/>
                    <a:pt x="100" y="184"/>
                  </a:cubicBezTo>
                  <a:cubicBezTo>
                    <a:pt x="100" y="184"/>
                    <a:pt x="100" y="184"/>
                    <a:pt x="100" y="184"/>
                  </a:cubicBezTo>
                  <a:cubicBezTo>
                    <a:pt x="100" y="184"/>
                    <a:pt x="100" y="184"/>
                    <a:pt x="100" y="184"/>
                  </a:cubicBezTo>
                  <a:cubicBezTo>
                    <a:pt x="52" y="184"/>
                    <a:pt x="12" y="146"/>
                    <a:pt x="12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51"/>
                    <a:pt x="52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24" y="12"/>
                    <a:pt x="146" y="22"/>
                    <a:pt x="162" y="38"/>
                  </a:cubicBezTo>
                  <a:cubicBezTo>
                    <a:pt x="178" y="53"/>
                    <a:pt x="188" y="75"/>
                    <a:pt x="188" y="98"/>
                  </a:cubicBezTo>
                  <a:cubicBezTo>
                    <a:pt x="188" y="107"/>
                    <a:pt x="187" y="116"/>
                    <a:pt x="184" y="124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509"/>
            <p:cNvSpPr/>
            <p:nvPr/>
          </p:nvSpPr>
          <p:spPr bwMode="auto">
            <a:xfrm flipH="1">
              <a:off x="6053138" y="27305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 cap="rnd">
              <a:solidFill>
                <a:srgbClr val="868787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510"/>
            <p:cNvSpPr>
              <a:spLocks noEditPoints="1"/>
            </p:cNvSpPr>
            <p:nvPr/>
          </p:nvSpPr>
          <p:spPr bwMode="auto">
            <a:xfrm>
              <a:off x="5603875" y="2730500"/>
              <a:ext cx="898525" cy="882650"/>
            </a:xfrm>
            <a:custGeom>
              <a:avLst/>
              <a:gdLst>
                <a:gd name="T0" fmla="*/ 106 w 212"/>
                <a:gd name="T1" fmla="*/ 0 h 208"/>
                <a:gd name="T2" fmla="*/ 106 w 212"/>
                <a:gd name="T3" fmla="*/ 0 h 208"/>
                <a:gd name="T4" fmla="*/ 106 w 212"/>
                <a:gd name="T5" fmla="*/ 0 h 208"/>
                <a:gd name="T6" fmla="*/ 0 w 212"/>
                <a:gd name="T7" fmla="*/ 104 h 208"/>
                <a:gd name="T8" fmla="*/ 0 w 212"/>
                <a:gd name="T9" fmla="*/ 104 h 208"/>
                <a:gd name="T10" fmla="*/ 0 w 212"/>
                <a:gd name="T11" fmla="*/ 104 h 208"/>
                <a:gd name="T12" fmla="*/ 106 w 212"/>
                <a:gd name="T13" fmla="*/ 208 h 208"/>
                <a:gd name="T14" fmla="*/ 106 w 212"/>
                <a:gd name="T15" fmla="*/ 208 h 208"/>
                <a:gd name="T16" fmla="*/ 212 w 212"/>
                <a:gd name="T17" fmla="*/ 104 h 208"/>
                <a:gd name="T18" fmla="*/ 212 w 212"/>
                <a:gd name="T19" fmla="*/ 104 h 208"/>
                <a:gd name="T20" fmla="*/ 106 w 212"/>
                <a:gd name="T21" fmla="*/ 0 h 208"/>
                <a:gd name="T22" fmla="*/ 206 w 212"/>
                <a:gd name="T23" fmla="*/ 104 h 208"/>
                <a:gd name="T24" fmla="*/ 106 w 212"/>
                <a:gd name="T25" fmla="*/ 202 h 208"/>
                <a:gd name="T26" fmla="*/ 106 w 212"/>
                <a:gd name="T27" fmla="*/ 202 h 208"/>
                <a:gd name="T28" fmla="*/ 6 w 212"/>
                <a:gd name="T29" fmla="*/ 104 h 208"/>
                <a:gd name="T30" fmla="*/ 6 w 212"/>
                <a:gd name="T31" fmla="*/ 104 h 208"/>
                <a:gd name="T32" fmla="*/ 106 w 212"/>
                <a:gd name="T33" fmla="*/ 6 h 208"/>
                <a:gd name="T34" fmla="*/ 106 w 212"/>
                <a:gd name="T35" fmla="*/ 6 h 208"/>
                <a:gd name="T36" fmla="*/ 106 w 212"/>
                <a:gd name="T37" fmla="*/ 6 h 208"/>
                <a:gd name="T38" fmla="*/ 206 w 212"/>
                <a:gd name="T39" fmla="*/ 1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1" h="208">
                  <a:moveTo>
                    <a:pt x="106" y="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48" y="0"/>
                    <a:pt x="0" y="47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62"/>
                    <a:pt x="47" y="208"/>
                    <a:pt x="106" y="208"/>
                  </a:cubicBezTo>
                  <a:cubicBezTo>
                    <a:pt x="106" y="208"/>
                    <a:pt x="106" y="208"/>
                    <a:pt x="106" y="208"/>
                  </a:cubicBezTo>
                  <a:cubicBezTo>
                    <a:pt x="165" y="208"/>
                    <a:pt x="212" y="162"/>
                    <a:pt x="212" y="104"/>
                  </a:cubicBezTo>
                  <a:cubicBezTo>
                    <a:pt x="212" y="104"/>
                    <a:pt x="212" y="104"/>
                    <a:pt x="212" y="104"/>
                  </a:cubicBezTo>
                  <a:cubicBezTo>
                    <a:pt x="212" y="47"/>
                    <a:pt x="165" y="0"/>
                    <a:pt x="106" y="0"/>
                  </a:cubicBezTo>
                  <a:close/>
                  <a:moveTo>
                    <a:pt x="206" y="104"/>
                  </a:moveTo>
                  <a:cubicBezTo>
                    <a:pt x="206" y="159"/>
                    <a:pt x="162" y="202"/>
                    <a:pt x="106" y="202"/>
                  </a:cubicBezTo>
                  <a:cubicBezTo>
                    <a:pt x="106" y="202"/>
                    <a:pt x="106" y="202"/>
                    <a:pt x="106" y="202"/>
                  </a:cubicBezTo>
                  <a:cubicBezTo>
                    <a:pt x="51" y="202"/>
                    <a:pt x="6" y="158"/>
                    <a:pt x="6" y="104"/>
                  </a:cubicBezTo>
                  <a:cubicBezTo>
                    <a:pt x="6" y="104"/>
                    <a:pt x="6" y="104"/>
                    <a:pt x="6" y="104"/>
                  </a:cubicBezTo>
                  <a:cubicBezTo>
                    <a:pt x="6" y="50"/>
                    <a:pt x="51" y="6"/>
                    <a:pt x="106" y="6"/>
                  </a:cubicBezTo>
                  <a:cubicBezTo>
                    <a:pt x="106" y="6"/>
                    <a:pt x="106" y="6"/>
                    <a:pt x="106" y="6"/>
                  </a:cubicBezTo>
                  <a:cubicBezTo>
                    <a:pt x="106" y="6"/>
                    <a:pt x="106" y="6"/>
                    <a:pt x="106" y="6"/>
                  </a:cubicBezTo>
                  <a:cubicBezTo>
                    <a:pt x="162" y="6"/>
                    <a:pt x="206" y="50"/>
                    <a:pt x="206" y="104"/>
                  </a:cubicBezTo>
                  <a:close/>
                </a:path>
              </a:pathLst>
            </a:custGeom>
            <a:solidFill>
              <a:srgbClr val="86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511"/>
            <p:cNvSpPr>
              <a:spLocks noEditPoints="1"/>
            </p:cNvSpPr>
            <p:nvPr/>
          </p:nvSpPr>
          <p:spPr bwMode="auto">
            <a:xfrm>
              <a:off x="5705475" y="2833688"/>
              <a:ext cx="695325" cy="677863"/>
            </a:xfrm>
            <a:custGeom>
              <a:avLst/>
              <a:gdLst>
                <a:gd name="T0" fmla="*/ 82 w 164"/>
                <a:gd name="T1" fmla="*/ 0 h 160"/>
                <a:gd name="T2" fmla="*/ 82 w 164"/>
                <a:gd name="T3" fmla="*/ 0 h 160"/>
                <a:gd name="T4" fmla="*/ 82 w 164"/>
                <a:gd name="T5" fmla="*/ 0 h 160"/>
                <a:gd name="T6" fmla="*/ 82 w 164"/>
                <a:gd name="T7" fmla="*/ 0 h 160"/>
                <a:gd name="T8" fmla="*/ 0 w 164"/>
                <a:gd name="T9" fmla="*/ 80 h 160"/>
                <a:gd name="T10" fmla="*/ 0 w 164"/>
                <a:gd name="T11" fmla="*/ 80 h 160"/>
                <a:gd name="T12" fmla="*/ 0 w 164"/>
                <a:gd name="T13" fmla="*/ 80 h 160"/>
                <a:gd name="T14" fmla="*/ 0 w 164"/>
                <a:gd name="T15" fmla="*/ 80 h 160"/>
                <a:gd name="T16" fmla="*/ 0 w 164"/>
                <a:gd name="T17" fmla="*/ 80 h 160"/>
                <a:gd name="T18" fmla="*/ 0 w 164"/>
                <a:gd name="T19" fmla="*/ 84 h 160"/>
                <a:gd name="T20" fmla="*/ 1 w 164"/>
                <a:gd name="T21" fmla="*/ 93 h 160"/>
                <a:gd name="T22" fmla="*/ 2 w 164"/>
                <a:gd name="T23" fmla="*/ 96 h 160"/>
                <a:gd name="T24" fmla="*/ 82 w 164"/>
                <a:gd name="T25" fmla="*/ 160 h 160"/>
                <a:gd name="T26" fmla="*/ 164 w 164"/>
                <a:gd name="T27" fmla="*/ 80 h 160"/>
                <a:gd name="T28" fmla="*/ 140 w 164"/>
                <a:gd name="T29" fmla="*/ 24 h 160"/>
                <a:gd name="T30" fmla="*/ 82 w 164"/>
                <a:gd name="T31" fmla="*/ 0 h 160"/>
                <a:gd name="T32" fmla="*/ 160 w 164"/>
                <a:gd name="T33" fmla="*/ 80 h 160"/>
                <a:gd name="T34" fmla="*/ 82 w 164"/>
                <a:gd name="T35" fmla="*/ 157 h 160"/>
                <a:gd name="T36" fmla="*/ 82 w 164"/>
                <a:gd name="T37" fmla="*/ 157 h 160"/>
                <a:gd name="T38" fmla="*/ 4 w 164"/>
                <a:gd name="T39" fmla="*/ 81 h 160"/>
                <a:gd name="T40" fmla="*/ 4 w 164"/>
                <a:gd name="T41" fmla="*/ 81 h 160"/>
                <a:gd name="T42" fmla="*/ 4 w 164"/>
                <a:gd name="T43" fmla="*/ 80 h 160"/>
                <a:gd name="T44" fmla="*/ 82 w 164"/>
                <a:gd name="T45" fmla="*/ 4 h 160"/>
                <a:gd name="T46" fmla="*/ 82 w 164"/>
                <a:gd name="T47" fmla="*/ 4 h 160"/>
                <a:gd name="T48" fmla="*/ 160 w 164"/>
                <a:gd name="T49" fmla="*/ 8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160">
                  <a:moveTo>
                    <a:pt x="82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37" y="0"/>
                    <a:pt x="0" y="36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2"/>
                    <a:pt x="0" y="83"/>
                    <a:pt x="0" y="84"/>
                  </a:cubicBezTo>
                  <a:cubicBezTo>
                    <a:pt x="0" y="87"/>
                    <a:pt x="1" y="90"/>
                    <a:pt x="1" y="93"/>
                  </a:cubicBezTo>
                  <a:cubicBezTo>
                    <a:pt x="1" y="94"/>
                    <a:pt x="2" y="95"/>
                    <a:pt x="2" y="96"/>
                  </a:cubicBezTo>
                  <a:cubicBezTo>
                    <a:pt x="9" y="133"/>
                    <a:pt x="42" y="160"/>
                    <a:pt x="82" y="160"/>
                  </a:cubicBezTo>
                  <a:cubicBezTo>
                    <a:pt x="127" y="160"/>
                    <a:pt x="164" y="125"/>
                    <a:pt x="164" y="80"/>
                  </a:cubicBezTo>
                  <a:cubicBezTo>
                    <a:pt x="164" y="58"/>
                    <a:pt x="155" y="38"/>
                    <a:pt x="140" y="24"/>
                  </a:cubicBezTo>
                  <a:cubicBezTo>
                    <a:pt x="125" y="9"/>
                    <a:pt x="105" y="0"/>
                    <a:pt x="82" y="0"/>
                  </a:cubicBezTo>
                  <a:close/>
                  <a:moveTo>
                    <a:pt x="160" y="80"/>
                  </a:moveTo>
                  <a:cubicBezTo>
                    <a:pt x="160" y="123"/>
                    <a:pt x="125" y="157"/>
                    <a:pt x="82" y="157"/>
                  </a:cubicBezTo>
                  <a:cubicBezTo>
                    <a:pt x="82" y="157"/>
                    <a:pt x="82" y="157"/>
                    <a:pt x="82" y="157"/>
                  </a:cubicBezTo>
                  <a:cubicBezTo>
                    <a:pt x="39" y="157"/>
                    <a:pt x="4" y="123"/>
                    <a:pt x="4" y="81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38"/>
                    <a:pt x="39" y="4"/>
                    <a:pt x="82" y="4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125" y="4"/>
                    <a:pt x="160" y="38"/>
                    <a:pt x="160" y="80"/>
                  </a:cubicBezTo>
                  <a:close/>
                </a:path>
              </a:pathLst>
            </a:custGeom>
            <a:solidFill>
              <a:srgbClr val="EEE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Line 512"/>
            <p:cNvSpPr>
              <a:spLocks noChangeShapeType="1"/>
            </p:cNvSpPr>
            <p:nvPr/>
          </p:nvSpPr>
          <p:spPr bwMode="auto">
            <a:xfrm flipH="1">
              <a:off x="6053138" y="2806700"/>
              <a:ext cx="0" cy="0"/>
            </a:xfrm>
            <a:prstGeom prst="line">
              <a:avLst/>
            </a:prstGeom>
            <a:noFill/>
            <a:ln w="0" cap="rnd">
              <a:solidFill>
                <a:srgbClr val="868787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Line 513"/>
            <p:cNvSpPr>
              <a:spLocks noChangeShapeType="1"/>
            </p:cNvSpPr>
            <p:nvPr/>
          </p:nvSpPr>
          <p:spPr bwMode="auto">
            <a:xfrm flipH="1">
              <a:off x="5680075" y="3171825"/>
              <a:ext cx="0" cy="0"/>
            </a:xfrm>
            <a:prstGeom prst="line">
              <a:avLst/>
            </a:prstGeom>
            <a:noFill/>
            <a:ln w="0" cap="rnd">
              <a:solidFill>
                <a:srgbClr val="868787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514"/>
            <p:cNvSpPr>
              <a:spLocks noEditPoints="1"/>
            </p:cNvSpPr>
            <p:nvPr/>
          </p:nvSpPr>
          <p:spPr bwMode="auto">
            <a:xfrm>
              <a:off x="5680075" y="2806700"/>
              <a:ext cx="746125" cy="730250"/>
            </a:xfrm>
            <a:custGeom>
              <a:avLst/>
              <a:gdLst>
                <a:gd name="T0" fmla="*/ 88 w 176"/>
                <a:gd name="T1" fmla="*/ 0 h 172"/>
                <a:gd name="T2" fmla="*/ 88 w 176"/>
                <a:gd name="T3" fmla="*/ 0 h 172"/>
                <a:gd name="T4" fmla="*/ 88 w 176"/>
                <a:gd name="T5" fmla="*/ 0 h 172"/>
                <a:gd name="T6" fmla="*/ 88 w 176"/>
                <a:gd name="T7" fmla="*/ 0 h 172"/>
                <a:gd name="T8" fmla="*/ 88 w 176"/>
                <a:gd name="T9" fmla="*/ 0 h 172"/>
                <a:gd name="T10" fmla="*/ 88 w 176"/>
                <a:gd name="T11" fmla="*/ 0 h 172"/>
                <a:gd name="T12" fmla="*/ 88 w 176"/>
                <a:gd name="T13" fmla="*/ 0 h 172"/>
                <a:gd name="T14" fmla="*/ 0 w 176"/>
                <a:gd name="T15" fmla="*/ 86 h 172"/>
                <a:gd name="T16" fmla="*/ 0 w 176"/>
                <a:gd name="T17" fmla="*/ 86 h 172"/>
                <a:gd name="T18" fmla="*/ 0 w 176"/>
                <a:gd name="T19" fmla="*/ 86 h 172"/>
                <a:gd name="T20" fmla="*/ 0 w 176"/>
                <a:gd name="T21" fmla="*/ 86 h 172"/>
                <a:gd name="T22" fmla="*/ 0 w 176"/>
                <a:gd name="T23" fmla="*/ 86 h 172"/>
                <a:gd name="T24" fmla="*/ 88 w 176"/>
                <a:gd name="T25" fmla="*/ 172 h 172"/>
                <a:gd name="T26" fmla="*/ 88 w 176"/>
                <a:gd name="T27" fmla="*/ 172 h 172"/>
                <a:gd name="T28" fmla="*/ 88 w 176"/>
                <a:gd name="T29" fmla="*/ 172 h 172"/>
                <a:gd name="T30" fmla="*/ 172 w 176"/>
                <a:gd name="T31" fmla="*/ 112 h 172"/>
                <a:gd name="T32" fmla="*/ 176 w 176"/>
                <a:gd name="T33" fmla="*/ 86 h 172"/>
                <a:gd name="T34" fmla="*/ 150 w 176"/>
                <a:gd name="T35" fmla="*/ 26 h 172"/>
                <a:gd name="T36" fmla="*/ 88 w 176"/>
                <a:gd name="T37" fmla="*/ 0 h 172"/>
                <a:gd name="T38" fmla="*/ 88 w 176"/>
                <a:gd name="T39" fmla="*/ 166 h 172"/>
                <a:gd name="T40" fmla="*/ 8 w 176"/>
                <a:gd name="T41" fmla="*/ 102 h 172"/>
                <a:gd name="T42" fmla="*/ 7 w 176"/>
                <a:gd name="T43" fmla="*/ 99 h 172"/>
                <a:gd name="T44" fmla="*/ 6 w 176"/>
                <a:gd name="T45" fmla="*/ 90 h 172"/>
                <a:gd name="T46" fmla="*/ 6 w 176"/>
                <a:gd name="T47" fmla="*/ 86 h 172"/>
                <a:gd name="T48" fmla="*/ 6 w 176"/>
                <a:gd name="T49" fmla="*/ 86 h 172"/>
                <a:gd name="T50" fmla="*/ 6 w 176"/>
                <a:gd name="T51" fmla="*/ 86 h 172"/>
                <a:gd name="T52" fmla="*/ 6 w 176"/>
                <a:gd name="T53" fmla="*/ 86 h 172"/>
                <a:gd name="T54" fmla="*/ 6 w 176"/>
                <a:gd name="T55" fmla="*/ 86 h 172"/>
                <a:gd name="T56" fmla="*/ 88 w 176"/>
                <a:gd name="T57" fmla="*/ 6 h 172"/>
                <a:gd name="T58" fmla="*/ 88 w 176"/>
                <a:gd name="T59" fmla="*/ 6 h 172"/>
                <a:gd name="T60" fmla="*/ 88 w 176"/>
                <a:gd name="T61" fmla="*/ 6 h 172"/>
                <a:gd name="T62" fmla="*/ 88 w 176"/>
                <a:gd name="T63" fmla="*/ 6 h 172"/>
                <a:gd name="T64" fmla="*/ 146 w 176"/>
                <a:gd name="T65" fmla="*/ 30 h 172"/>
                <a:gd name="T66" fmla="*/ 170 w 176"/>
                <a:gd name="T67" fmla="*/ 86 h 172"/>
                <a:gd name="T68" fmla="*/ 88 w 176"/>
                <a:gd name="T69" fmla="*/ 16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6" h="172">
                  <a:moveTo>
                    <a:pt x="88" y="0"/>
                  </a:move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40" y="0"/>
                    <a:pt x="0" y="39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34"/>
                    <a:pt x="40" y="172"/>
                    <a:pt x="88" y="172"/>
                  </a:cubicBezTo>
                  <a:cubicBezTo>
                    <a:pt x="88" y="172"/>
                    <a:pt x="88" y="172"/>
                    <a:pt x="88" y="172"/>
                  </a:cubicBezTo>
                  <a:cubicBezTo>
                    <a:pt x="88" y="172"/>
                    <a:pt x="88" y="172"/>
                    <a:pt x="88" y="172"/>
                  </a:cubicBezTo>
                  <a:cubicBezTo>
                    <a:pt x="127" y="172"/>
                    <a:pt x="161" y="147"/>
                    <a:pt x="172" y="112"/>
                  </a:cubicBezTo>
                  <a:cubicBezTo>
                    <a:pt x="175" y="104"/>
                    <a:pt x="176" y="95"/>
                    <a:pt x="176" y="86"/>
                  </a:cubicBezTo>
                  <a:cubicBezTo>
                    <a:pt x="176" y="63"/>
                    <a:pt x="166" y="41"/>
                    <a:pt x="150" y="26"/>
                  </a:cubicBezTo>
                  <a:cubicBezTo>
                    <a:pt x="134" y="10"/>
                    <a:pt x="112" y="0"/>
                    <a:pt x="88" y="0"/>
                  </a:cubicBezTo>
                  <a:close/>
                  <a:moveTo>
                    <a:pt x="88" y="166"/>
                  </a:moveTo>
                  <a:cubicBezTo>
                    <a:pt x="48" y="166"/>
                    <a:pt x="15" y="139"/>
                    <a:pt x="8" y="102"/>
                  </a:cubicBezTo>
                  <a:cubicBezTo>
                    <a:pt x="8" y="101"/>
                    <a:pt x="7" y="100"/>
                    <a:pt x="7" y="99"/>
                  </a:cubicBezTo>
                  <a:cubicBezTo>
                    <a:pt x="7" y="96"/>
                    <a:pt x="6" y="93"/>
                    <a:pt x="6" y="90"/>
                  </a:cubicBezTo>
                  <a:cubicBezTo>
                    <a:pt x="6" y="89"/>
                    <a:pt x="6" y="88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42"/>
                    <a:pt x="43" y="6"/>
                    <a:pt x="88" y="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111" y="6"/>
                    <a:pt x="131" y="15"/>
                    <a:pt x="146" y="30"/>
                  </a:cubicBezTo>
                  <a:cubicBezTo>
                    <a:pt x="161" y="44"/>
                    <a:pt x="170" y="64"/>
                    <a:pt x="170" y="86"/>
                  </a:cubicBezTo>
                  <a:cubicBezTo>
                    <a:pt x="170" y="131"/>
                    <a:pt x="133" y="166"/>
                    <a:pt x="88" y="166"/>
                  </a:cubicBezTo>
                  <a:close/>
                </a:path>
              </a:pathLst>
            </a:custGeom>
            <a:solidFill>
              <a:srgbClr val="86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515"/>
            <p:cNvSpPr>
              <a:spLocks noEditPoints="1"/>
            </p:cNvSpPr>
            <p:nvPr/>
          </p:nvSpPr>
          <p:spPr bwMode="auto">
            <a:xfrm>
              <a:off x="5722938" y="2849563"/>
              <a:ext cx="661988" cy="649288"/>
            </a:xfrm>
            <a:custGeom>
              <a:avLst/>
              <a:gdLst>
                <a:gd name="T0" fmla="*/ 78 w 156"/>
                <a:gd name="T1" fmla="*/ 0 h 153"/>
                <a:gd name="T2" fmla="*/ 78 w 156"/>
                <a:gd name="T3" fmla="*/ 0 h 153"/>
                <a:gd name="T4" fmla="*/ 0 w 156"/>
                <a:gd name="T5" fmla="*/ 76 h 153"/>
                <a:gd name="T6" fmla="*/ 0 w 156"/>
                <a:gd name="T7" fmla="*/ 77 h 153"/>
                <a:gd name="T8" fmla="*/ 0 w 156"/>
                <a:gd name="T9" fmla="*/ 77 h 153"/>
                <a:gd name="T10" fmla="*/ 78 w 156"/>
                <a:gd name="T11" fmla="*/ 153 h 153"/>
                <a:gd name="T12" fmla="*/ 78 w 156"/>
                <a:gd name="T13" fmla="*/ 153 h 153"/>
                <a:gd name="T14" fmla="*/ 156 w 156"/>
                <a:gd name="T15" fmla="*/ 76 h 153"/>
                <a:gd name="T16" fmla="*/ 156 w 156"/>
                <a:gd name="T17" fmla="*/ 76 h 153"/>
                <a:gd name="T18" fmla="*/ 78 w 156"/>
                <a:gd name="T19" fmla="*/ 0 h 153"/>
                <a:gd name="T20" fmla="*/ 150 w 156"/>
                <a:gd name="T21" fmla="*/ 76 h 153"/>
                <a:gd name="T22" fmla="*/ 78 w 156"/>
                <a:gd name="T23" fmla="*/ 147 h 153"/>
                <a:gd name="T24" fmla="*/ 78 w 156"/>
                <a:gd name="T25" fmla="*/ 147 h 153"/>
                <a:gd name="T26" fmla="*/ 6 w 156"/>
                <a:gd name="T27" fmla="*/ 77 h 153"/>
                <a:gd name="T28" fmla="*/ 6 w 156"/>
                <a:gd name="T29" fmla="*/ 77 h 153"/>
                <a:gd name="T30" fmla="*/ 6 w 156"/>
                <a:gd name="T31" fmla="*/ 76 h 153"/>
                <a:gd name="T32" fmla="*/ 78 w 156"/>
                <a:gd name="T33" fmla="*/ 6 h 153"/>
                <a:gd name="T34" fmla="*/ 78 w 156"/>
                <a:gd name="T35" fmla="*/ 6 h 153"/>
                <a:gd name="T36" fmla="*/ 150 w 156"/>
                <a:gd name="T37" fmla="*/ 76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6" h="153">
                  <a:moveTo>
                    <a:pt x="78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4"/>
                    <a:pt x="0" y="76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119"/>
                    <a:pt x="35" y="153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121" y="153"/>
                    <a:pt x="156" y="119"/>
                    <a:pt x="156" y="76"/>
                  </a:cubicBezTo>
                  <a:cubicBezTo>
                    <a:pt x="156" y="76"/>
                    <a:pt x="156" y="76"/>
                    <a:pt x="156" y="76"/>
                  </a:cubicBezTo>
                  <a:cubicBezTo>
                    <a:pt x="156" y="34"/>
                    <a:pt x="121" y="0"/>
                    <a:pt x="78" y="0"/>
                  </a:cubicBezTo>
                  <a:close/>
                  <a:moveTo>
                    <a:pt x="150" y="76"/>
                  </a:moveTo>
                  <a:cubicBezTo>
                    <a:pt x="150" y="115"/>
                    <a:pt x="118" y="147"/>
                    <a:pt x="78" y="147"/>
                  </a:cubicBezTo>
                  <a:cubicBezTo>
                    <a:pt x="78" y="147"/>
                    <a:pt x="78" y="147"/>
                    <a:pt x="78" y="147"/>
                  </a:cubicBezTo>
                  <a:cubicBezTo>
                    <a:pt x="38" y="147"/>
                    <a:pt x="6" y="115"/>
                    <a:pt x="6" y="77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37"/>
                    <a:pt x="38" y="6"/>
                    <a:pt x="78" y="6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118" y="6"/>
                    <a:pt x="150" y="37"/>
                    <a:pt x="150" y="76"/>
                  </a:cubicBezTo>
                  <a:close/>
                </a:path>
              </a:pathLst>
            </a:custGeom>
            <a:solidFill>
              <a:srgbClr val="86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516"/>
            <p:cNvSpPr/>
            <p:nvPr/>
          </p:nvSpPr>
          <p:spPr bwMode="auto">
            <a:xfrm>
              <a:off x="5973763" y="3057525"/>
              <a:ext cx="130175" cy="111125"/>
            </a:xfrm>
            <a:custGeom>
              <a:avLst/>
              <a:gdLst>
                <a:gd name="T0" fmla="*/ 30 w 31"/>
                <a:gd name="T1" fmla="*/ 1 h 26"/>
                <a:gd name="T2" fmla="*/ 28 w 31"/>
                <a:gd name="T3" fmla="*/ 1 h 26"/>
                <a:gd name="T4" fmla="*/ 1 w 31"/>
                <a:gd name="T5" fmla="*/ 23 h 26"/>
                <a:gd name="T6" fmla="*/ 1 w 31"/>
                <a:gd name="T7" fmla="*/ 26 h 26"/>
                <a:gd name="T8" fmla="*/ 2 w 31"/>
                <a:gd name="T9" fmla="*/ 26 h 26"/>
                <a:gd name="T10" fmla="*/ 3 w 31"/>
                <a:gd name="T11" fmla="*/ 26 h 26"/>
                <a:gd name="T12" fmla="*/ 30 w 31"/>
                <a:gd name="T13" fmla="*/ 3 h 26"/>
                <a:gd name="T14" fmla="*/ 30 w 31"/>
                <a:gd name="T15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6">
                  <a:moveTo>
                    <a:pt x="30" y="1"/>
                  </a:moveTo>
                  <a:cubicBezTo>
                    <a:pt x="30" y="0"/>
                    <a:pt x="29" y="0"/>
                    <a:pt x="28" y="1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4"/>
                    <a:pt x="0" y="25"/>
                    <a:pt x="1" y="26"/>
                  </a:cubicBezTo>
                  <a:cubicBezTo>
                    <a:pt x="1" y="26"/>
                    <a:pt x="1" y="26"/>
                    <a:pt x="2" y="26"/>
                  </a:cubicBezTo>
                  <a:cubicBezTo>
                    <a:pt x="2" y="26"/>
                    <a:pt x="3" y="26"/>
                    <a:pt x="3" y="26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1" y="2"/>
                    <a:pt x="31" y="1"/>
                    <a:pt x="30" y="1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517"/>
            <p:cNvSpPr/>
            <p:nvPr/>
          </p:nvSpPr>
          <p:spPr bwMode="auto">
            <a:xfrm>
              <a:off x="6062663" y="3062288"/>
              <a:ext cx="130175" cy="114300"/>
            </a:xfrm>
            <a:custGeom>
              <a:avLst/>
              <a:gdLst>
                <a:gd name="T0" fmla="*/ 29 w 31"/>
                <a:gd name="T1" fmla="*/ 0 h 27"/>
                <a:gd name="T2" fmla="*/ 1 w 31"/>
                <a:gd name="T3" fmla="*/ 24 h 27"/>
                <a:gd name="T4" fmla="*/ 1 w 31"/>
                <a:gd name="T5" fmla="*/ 26 h 27"/>
                <a:gd name="T6" fmla="*/ 2 w 31"/>
                <a:gd name="T7" fmla="*/ 27 h 27"/>
                <a:gd name="T8" fmla="*/ 3 w 31"/>
                <a:gd name="T9" fmla="*/ 26 h 27"/>
                <a:gd name="T10" fmla="*/ 31 w 31"/>
                <a:gd name="T11" fmla="*/ 3 h 27"/>
                <a:gd name="T12" fmla="*/ 31 w 31"/>
                <a:gd name="T13" fmla="*/ 1 h 27"/>
                <a:gd name="T14" fmla="*/ 29 w 31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7">
                  <a:moveTo>
                    <a:pt x="29" y="0"/>
                  </a:moveTo>
                  <a:cubicBezTo>
                    <a:pt x="1" y="24"/>
                    <a:pt x="1" y="24"/>
                    <a:pt x="1" y="24"/>
                  </a:cubicBezTo>
                  <a:cubicBezTo>
                    <a:pt x="0" y="25"/>
                    <a:pt x="0" y="25"/>
                    <a:pt x="1" y="26"/>
                  </a:cubicBezTo>
                  <a:cubicBezTo>
                    <a:pt x="1" y="26"/>
                    <a:pt x="1" y="27"/>
                    <a:pt x="2" y="27"/>
                  </a:cubicBezTo>
                  <a:cubicBezTo>
                    <a:pt x="2" y="27"/>
                    <a:pt x="2" y="26"/>
                    <a:pt x="3" y="26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1" y="2"/>
                    <a:pt x="31" y="1"/>
                    <a:pt x="31" y="1"/>
                  </a:cubicBezTo>
                  <a:cubicBezTo>
                    <a:pt x="30" y="0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518"/>
            <p:cNvSpPr/>
            <p:nvPr/>
          </p:nvSpPr>
          <p:spPr bwMode="auto">
            <a:xfrm>
              <a:off x="6075363" y="3181350"/>
              <a:ext cx="79375" cy="71438"/>
            </a:xfrm>
            <a:custGeom>
              <a:avLst/>
              <a:gdLst>
                <a:gd name="T0" fmla="*/ 17 w 19"/>
                <a:gd name="T1" fmla="*/ 1 h 17"/>
                <a:gd name="T2" fmla="*/ 1 w 19"/>
                <a:gd name="T3" fmla="*/ 14 h 17"/>
                <a:gd name="T4" fmla="*/ 1 w 19"/>
                <a:gd name="T5" fmla="*/ 16 h 17"/>
                <a:gd name="T6" fmla="*/ 2 w 19"/>
                <a:gd name="T7" fmla="*/ 17 h 17"/>
                <a:gd name="T8" fmla="*/ 3 w 19"/>
                <a:gd name="T9" fmla="*/ 16 h 17"/>
                <a:gd name="T10" fmla="*/ 19 w 19"/>
                <a:gd name="T11" fmla="*/ 3 h 17"/>
                <a:gd name="T12" fmla="*/ 19 w 19"/>
                <a:gd name="T13" fmla="*/ 1 h 17"/>
                <a:gd name="T14" fmla="*/ 17 w 19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17">
                  <a:moveTo>
                    <a:pt x="17" y="1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0" y="15"/>
                    <a:pt x="0" y="15"/>
                    <a:pt x="1" y="16"/>
                  </a:cubicBezTo>
                  <a:cubicBezTo>
                    <a:pt x="1" y="16"/>
                    <a:pt x="1" y="17"/>
                    <a:pt x="2" y="17"/>
                  </a:cubicBezTo>
                  <a:cubicBezTo>
                    <a:pt x="2" y="17"/>
                    <a:pt x="2" y="17"/>
                    <a:pt x="3" y="16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2"/>
                    <a:pt x="19" y="2"/>
                    <a:pt x="19" y="1"/>
                  </a:cubicBezTo>
                  <a:cubicBezTo>
                    <a:pt x="18" y="0"/>
                    <a:pt x="17" y="0"/>
                    <a:pt x="17" y="1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519"/>
            <p:cNvSpPr/>
            <p:nvPr/>
          </p:nvSpPr>
          <p:spPr bwMode="auto">
            <a:xfrm>
              <a:off x="5976938" y="3184525"/>
              <a:ext cx="73025" cy="63500"/>
            </a:xfrm>
            <a:custGeom>
              <a:avLst/>
              <a:gdLst>
                <a:gd name="T0" fmla="*/ 15 w 17"/>
                <a:gd name="T1" fmla="*/ 0 h 15"/>
                <a:gd name="T2" fmla="*/ 1 w 17"/>
                <a:gd name="T3" fmla="*/ 12 h 15"/>
                <a:gd name="T4" fmla="*/ 1 w 17"/>
                <a:gd name="T5" fmla="*/ 14 h 15"/>
                <a:gd name="T6" fmla="*/ 2 w 17"/>
                <a:gd name="T7" fmla="*/ 14 h 15"/>
                <a:gd name="T8" fmla="*/ 3 w 17"/>
                <a:gd name="T9" fmla="*/ 14 h 15"/>
                <a:gd name="T10" fmla="*/ 17 w 17"/>
                <a:gd name="T11" fmla="*/ 3 h 15"/>
                <a:gd name="T12" fmla="*/ 17 w 17"/>
                <a:gd name="T13" fmla="*/ 0 h 15"/>
                <a:gd name="T14" fmla="*/ 15 w 17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5">
                  <a:moveTo>
                    <a:pt x="15" y="0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0" y="12"/>
                    <a:pt x="0" y="13"/>
                    <a:pt x="1" y="14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5"/>
                    <a:pt x="3" y="14"/>
                    <a:pt x="3" y="1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2"/>
                    <a:pt x="17" y="1"/>
                    <a:pt x="17" y="0"/>
                  </a:cubicBezTo>
                  <a:cubicBezTo>
                    <a:pt x="16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808788" y="2243138"/>
            <a:ext cx="1131888" cy="17463"/>
            <a:chOff x="6808788" y="2243138"/>
            <a:chExt cx="1131888" cy="17463"/>
          </a:xfrm>
        </p:grpSpPr>
        <p:sp>
          <p:nvSpPr>
            <p:cNvPr id="30" name="Freeform 520"/>
            <p:cNvSpPr/>
            <p:nvPr/>
          </p:nvSpPr>
          <p:spPr bwMode="auto">
            <a:xfrm>
              <a:off x="6808788" y="2243138"/>
              <a:ext cx="41275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521"/>
            <p:cNvSpPr>
              <a:spLocks noEditPoints="1"/>
            </p:cNvSpPr>
            <p:nvPr/>
          </p:nvSpPr>
          <p:spPr bwMode="auto">
            <a:xfrm>
              <a:off x="6884988" y="2243138"/>
              <a:ext cx="979488" cy="17463"/>
            </a:xfrm>
            <a:custGeom>
              <a:avLst/>
              <a:gdLst>
                <a:gd name="T0" fmla="*/ 217 w 231"/>
                <a:gd name="T1" fmla="*/ 4 h 4"/>
                <a:gd name="T2" fmla="*/ 217 w 231"/>
                <a:gd name="T3" fmla="*/ 0 h 4"/>
                <a:gd name="T4" fmla="*/ 231 w 231"/>
                <a:gd name="T5" fmla="*/ 2 h 4"/>
                <a:gd name="T6" fmla="*/ 205 w 231"/>
                <a:gd name="T7" fmla="*/ 4 h 4"/>
                <a:gd name="T8" fmla="*/ 191 w 231"/>
                <a:gd name="T9" fmla="*/ 2 h 4"/>
                <a:gd name="T10" fmla="*/ 205 w 231"/>
                <a:gd name="T11" fmla="*/ 0 h 4"/>
                <a:gd name="T12" fmla="*/ 205 w 231"/>
                <a:gd name="T13" fmla="*/ 4 h 4"/>
                <a:gd name="T14" fmla="*/ 169 w 231"/>
                <a:gd name="T15" fmla="*/ 4 h 4"/>
                <a:gd name="T16" fmla="*/ 169 w 231"/>
                <a:gd name="T17" fmla="*/ 0 h 4"/>
                <a:gd name="T18" fmla="*/ 183 w 231"/>
                <a:gd name="T19" fmla="*/ 2 h 4"/>
                <a:gd name="T20" fmla="*/ 157 w 231"/>
                <a:gd name="T21" fmla="*/ 4 h 4"/>
                <a:gd name="T22" fmla="*/ 143 w 231"/>
                <a:gd name="T23" fmla="*/ 2 h 4"/>
                <a:gd name="T24" fmla="*/ 157 w 231"/>
                <a:gd name="T25" fmla="*/ 0 h 4"/>
                <a:gd name="T26" fmla="*/ 157 w 231"/>
                <a:gd name="T27" fmla="*/ 4 h 4"/>
                <a:gd name="T28" fmla="*/ 121 w 231"/>
                <a:gd name="T29" fmla="*/ 4 h 4"/>
                <a:gd name="T30" fmla="*/ 121 w 231"/>
                <a:gd name="T31" fmla="*/ 0 h 4"/>
                <a:gd name="T32" fmla="*/ 135 w 231"/>
                <a:gd name="T33" fmla="*/ 2 h 4"/>
                <a:gd name="T34" fmla="*/ 109 w 231"/>
                <a:gd name="T35" fmla="*/ 4 h 4"/>
                <a:gd name="T36" fmla="*/ 95 w 231"/>
                <a:gd name="T37" fmla="*/ 2 h 4"/>
                <a:gd name="T38" fmla="*/ 109 w 231"/>
                <a:gd name="T39" fmla="*/ 0 h 4"/>
                <a:gd name="T40" fmla="*/ 109 w 231"/>
                <a:gd name="T41" fmla="*/ 4 h 4"/>
                <a:gd name="T42" fmla="*/ 73 w 231"/>
                <a:gd name="T43" fmla="*/ 4 h 4"/>
                <a:gd name="T44" fmla="*/ 73 w 231"/>
                <a:gd name="T45" fmla="*/ 0 h 4"/>
                <a:gd name="T46" fmla="*/ 87 w 231"/>
                <a:gd name="T47" fmla="*/ 2 h 4"/>
                <a:gd name="T48" fmla="*/ 61 w 231"/>
                <a:gd name="T49" fmla="*/ 4 h 4"/>
                <a:gd name="T50" fmla="*/ 47 w 231"/>
                <a:gd name="T51" fmla="*/ 2 h 4"/>
                <a:gd name="T52" fmla="*/ 61 w 231"/>
                <a:gd name="T53" fmla="*/ 0 h 4"/>
                <a:gd name="T54" fmla="*/ 61 w 231"/>
                <a:gd name="T55" fmla="*/ 4 h 4"/>
                <a:gd name="T56" fmla="*/ 25 w 231"/>
                <a:gd name="T57" fmla="*/ 4 h 4"/>
                <a:gd name="T58" fmla="*/ 25 w 231"/>
                <a:gd name="T59" fmla="*/ 0 h 4"/>
                <a:gd name="T60" fmla="*/ 39 w 231"/>
                <a:gd name="T61" fmla="*/ 2 h 4"/>
                <a:gd name="T62" fmla="*/ 14 w 231"/>
                <a:gd name="T63" fmla="*/ 4 h 4"/>
                <a:gd name="T64" fmla="*/ 0 w 231"/>
                <a:gd name="T65" fmla="*/ 2 h 4"/>
                <a:gd name="T66" fmla="*/ 14 w 231"/>
                <a:gd name="T67" fmla="*/ 0 h 4"/>
                <a:gd name="T68" fmla="*/ 14 w 231"/>
                <a:gd name="T6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" h="4">
                  <a:moveTo>
                    <a:pt x="229" y="4"/>
                  </a:moveTo>
                  <a:cubicBezTo>
                    <a:pt x="217" y="4"/>
                    <a:pt x="217" y="4"/>
                    <a:pt x="217" y="4"/>
                  </a:cubicBezTo>
                  <a:cubicBezTo>
                    <a:pt x="216" y="4"/>
                    <a:pt x="215" y="3"/>
                    <a:pt x="215" y="2"/>
                  </a:cubicBezTo>
                  <a:cubicBezTo>
                    <a:pt x="215" y="1"/>
                    <a:pt x="216" y="0"/>
                    <a:pt x="217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30" y="0"/>
                    <a:pt x="231" y="1"/>
                    <a:pt x="231" y="2"/>
                  </a:cubicBezTo>
                  <a:cubicBezTo>
                    <a:pt x="231" y="3"/>
                    <a:pt x="230" y="4"/>
                    <a:pt x="229" y="4"/>
                  </a:cubicBezTo>
                  <a:close/>
                  <a:moveTo>
                    <a:pt x="205" y="4"/>
                  </a:moveTo>
                  <a:cubicBezTo>
                    <a:pt x="193" y="4"/>
                    <a:pt x="193" y="4"/>
                    <a:pt x="193" y="4"/>
                  </a:cubicBezTo>
                  <a:cubicBezTo>
                    <a:pt x="192" y="4"/>
                    <a:pt x="191" y="3"/>
                    <a:pt x="191" y="2"/>
                  </a:cubicBezTo>
                  <a:cubicBezTo>
                    <a:pt x="191" y="1"/>
                    <a:pt x="192" y="0"/>
                    <a:pt x="193" y="0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206" y="0"/>
                    <a:pt x="207" y="1"/>
                    <a:pt x="207" y="2"/>
                  </a:cubicBezTo>
                  <a:cubicBezTo>
                    <a:pt x="207" y="3"/>
                    <a:pt x="206" y="4"/>
                    <a:pt x="205" y="4"/>
                  </a:cubicBezTo>
                  <a:close/>
                  <a:moveTo>
                    <a:pt x="181" y="4"/>
                  </a:moveTo>
                  <a:cubicBezTo>
                    <a:pt x="169" y="4"/>
                    <a:pt x="169" y="4"/>
                    <a:pt x="169" y="4"/>
                  </a:cubicBezTo>
                  <a:cubicBezTo>
                    <a:pt x="168" y="4"/>
                    <a:pt x="167" y="3"/>
                    <a:pt x="167" y="2"/>
                  </a:cubicBezTo>
                  <a:cubicBezTo>
                    <a:pt x="167" y="1"/>
                    <a:pt x="168" y="0"/>
                    <a:pt x="169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2" y="0"/>
                    <a:pt x="183" y="1"/>
                    <a:pt x="183" y="2"/>
                  </a:cubicBezTo>
                  <a:cubicBezTo>
                    <a:pt x="183" y="3"/>
                    <a:pt x="182" y="4"/>
                    <a:pt x="181" y="4"/>
                  </a:cubicBezTo>
                  <a:close/>
                  <a:moveTo>
                    <a:pt x="157" y="4"/>
                  </a:moveTo>
                  <a:cubicBezTo>
                    <a:pt x="145" y="4"/>
                    <a:pt x="145" y="4"/>
                    <a:pt x="145" y="4"/>
                  </a:cubicBezTo>
                  <a:cubicBezTo>
                    <a:pt x="144" y="4"/>
                    <a:pt x="143" y="3"/>
                    <a:pt x="143" y="2"/>
                  </a:cubicBezTo>
                  <a:cubicBezTo>
                    <a:pt x="143" y="1"/>
                    <a:pt x="144" y="0"/>
                    <a:pt x="145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8" y="0"/>
                    <a:pt x="159" y="1"/>
                    <a:pt x="159" y="2"/>
                  </a:cubicBezTo>
                  <a:cubicBezTo>
                    <a:pt x="159" y="3"/>
                    <a:pt x="158" y="4"/>
                    <a:pt x="157" y="4"/>
                  </a:cubicBezTo>
                  <a:close/>
                  <a:moveTo>
                    <a:pt x="133" y="4"/>
                  </a:moveTo>
                  <a:cubicBezTo>
                    <a:pt x="121" y="4"/>
                    <a:pt x="121" y="4"/>
                    <a:pt x="121" y="4"/>
                  </a:cubicBezTo>
                  <a:cubicBezTo>
                    <a:pt x="120" y="4"/>
                    <a:pt x="119" y="3"/>
                    <a:pt x="119" y="2"/>
                  </a:cubicBezTo>
                  <a:cubicBezTo>
                    <a:pt x="119" y="1"/>
                    <a:pt x="120" y="0"/>
                    <a:pt x="121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4" y="0"/>
                    <a:pt x="135" y="1"/>
                    <a:pt x="135" y="2"/>
                  </a:cubicBezTo>
                  <a:cubicBezTo>
                    <a:pt x="135" y="3"/>
                    <a:pt x="134" y="4"/>
                    <a:pt x="133" y="4"/>
                  </a:cubicBezTo>
                  <a:close/>
                  <a:moveTo>
                    <a:pt x="109" y="4"/>
                  </a:moveTo>
                  <a:cubicBezTo>
                    <a:pt x="97" y="4"/>
                    <a:pt x="97" y="4"/>
                    <a:pt x="97" y="4"/>
                  </a:cubicBezTo>
                  <a:cubicBezTo>
                    <a:pt x="96" y="4"/>
                    <a:pt x="95" y="3"/>
                    <a:pt x="95" y="2"/>
                  </a:cubicBezTo>
                  <a:cubicBezTo>
                    <a:pt x="95" y="1"/>
                    <a:pt x="96" y="0"/>
                    <a:pt x="97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1" y="1"/>
                    <a:pt x="111" y="2"/>
                  </a:cubicBezTo>
                  <a:cubicBezTo>
                    <a:pt x="111" y="3"/>
                    <a:pt x="110" y="4"/>
                    <a:pt x="109" y="4"/>
                  </a:cubicBezTo>
                  <a:close/>
                  <a:moveTo>
                    <a:pt x="85" y="4"/>
                  </a:moveTo>
                  <a:cubicBezTo>
                    <a:pt x="73" y="4"/>
                    <a:pt x="73" y="4"/>
                    <a:pt x="73" y="4"/>
                  </a:cubicBezTo>
                  <a:cubicBezTo>
                    <a:pt x="72" y="4"/>
                    <a:pt x="71" y="3"/>
                    <a:pt x="71" y="2"/>
                  </a:cubicBezTo>
                  <a:cubicBezTo>
                    <a:pt x="71" y="1"/>
                    <a:pt x="72" y="0"/>
                    <a:pt x="73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7" y="3"/>
                    <a:pt x="86" y="4"/>
                    <a:pt x="85" y="4"/>
                  </a:cubicBezTo>
                  <a:close/>
                  <a:moveTo>
                    <a:pt x="61" y="4"/>
                  </a:moveTo>
                  <a:cubicBezTo>
                    <a:pt x="49" y="4"/>
                    <a:pt x="49" y="4"/>
                    <a:pt x="49" y="4"/>
                  </a:cubicBezTo>
                  <a:cubicBezTo>
                    <a:pt x="48" y="4"/>
                    <a:pt x="47" y="3"/>
                    <a:pt x="47" y="2"/>
                  </a:cubicBezTo>
                  <a:cubicBezTo>
                    <a:pt x="47" y="1"/>
                    <a:pt x="48" y="0"/>
                    <a:pt x="49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3" y="0"/>
                    <a:pt x="63" y="1"/>
                    <a:pt x="63" y="2"/>
                  </a:cubicBezTo>
                  <a:cubicBezTo>
                    <a:pt x="63" y="3"/>
                    <a:pt x="63" y="4"/>
                    <a:pt x="61" y="4"/>
                  </a:cubicBezTo>
                  <a:close/>
                  <a:moveTo>
                    <a:pt x="37" y="4"/>
                  </a:moveTo>
                  <a:cubicBezTo>
                    <a:pt x="25" y="4"/>
                    <a:pt x="25" y="4"/>
                    <a:pt x="25" y="4"/>
                  </a:cubicBezTo>
                  <a:cubicBezTo>
                    <a:pt x="24" y="4"/>
                    <a:pt x="23" y="3"/>
                    <a:pt x="23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39" y="1"/>
                    <a:pt x="39" y="2"/>
                  </a:cubicBezTo>
                  <a:cubicBezTo>
                    <a:pt x="39" y="3"/>
                    <a:pt x="39" y="4"/>
                    <a:pt x="37" y="4"/>
                  </a:cubicBezTo>
                  <a:close/>
                  <a:moveTo>
                    <a:pt x="1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522"/>
            <p:cNvSpPr/>
            <p:nvPr/>
          </p:nvSpPr>
          <p:spPr bwMode="auto">
            <a:xfrm>
              <a:off x="7897813" y="2243138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056063" y="2438400"/>
            <a:ext cx="1073150" cy="17463"/>
            <a:chOff x="4056063" y="2438400"/>
            <a:chExt cx="1073150" cy="17463"/>
          </a:xfrm>
        </p:grpSpPr>
        <p:sp>
          <p:nvSpPr>
            <p:cNvPr id="34" name="Freeform 523"/>
            <p:cNvSpPr/>
            <p:nvPr/>
          </p:nvSpPr>
          <p:spPr bwMode="auto">
            <a:xfrm>
              <a:off x="5086350" y="2438400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0" y="3"/>
                    <a:pt x="10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524"/>
            <p:cNvSpPr>
              <a:spLocks noEditPoints="1"/>
            </p:cNvSpPr>
            <p:nvPr/>
          </p:nvSpPr>
          <p:spPr bwMode="auto">
            <a:xfrm>
              <a:off x="4137025" y="2438400"/>
              <a:ext cx="915988" cy="17463"/>
            </a:xfrm>
            <a:custGeom>
              <a:avLst/>
              <a:gdLst>
                <a:gd name="T0" fmla="*/ 214 w 216"/>
                <a:gd name="T1" fmla="*/ 4 h 4"/>
                <a:gd name="T2" fmla="*/ 202 w 216"/>
                <a:gd name="T3" fmla="*/ 4 h 4"/>
                <a:gd name="T4" fmla="*/ 200 w 216"/>
                <a:gd name="T5" fmla="*/ 2 h 4"/>
                <a:gd name="T6" fmla="*/ 202 w 216"/>
                <a:gd name="T7" fmla="*/ 0 h 4"/>
                <a:gd name="T8" fmla="*/ 214 w 216"/>
                <a:gd name="T9" fmla="*/ 0 h 4"/>
                <a:gd name="T10" fmla="*/ 216 w 216"/>
                <a:gd name="T11" fmla="*/ 2 h 4"/>
                <a:gd name="T12" fmla="*/ 214 w 216"/>
                <a:gd name="T13" fmla="*/ 4 h 4"/>
                <a:gd name="T14" fmla="*/ 189 w 216"/>
                <a:gd name="T15" fmla="*/ 4 h 4"/>
                <a:gd name="T16" fmla="*/ 177 w 216"/>
                <a:gd name="T17" fmla="*/ 4 h 4"/>
                <a:gd name="T18" fmla="*/ 175 w 216"/>
                <a:gd name="T19" fmla="*/ 2 h 4"/>
                <a:gd name="T20" fmla="*/ 177 w 216"/>
                <a:gd name="T21" fmla="*/ 0 h 4"/>
                <a:gd name="T22" fmla="*/ 189 w 216"/>
                <a:gd name="T23" fmla="*/ 0 h 4"/>
                <a:gd name="T24" fmla="*/ 191 w 216"/>
                <a:gd name="T25" fmla="*/ 2 h 4"/>
                <a:gd name="T26" fmla="*/ 189 w 216"/>
                <a:gd name="T27" fmla="*/ 4 h 4"/>
                <a:gd name="T28" fmla="*/ 164 w 216"/>
                <a:gd name="T29" fmla="*/ 4 h 4"/>
                <a:gd name="T30" fmla="*/ 152 w 216"/>
                <a:gd name="T31" fmla="*/ 4 h 4"/>
                <a:gd name="T32" fmla="*/ 150 w 216"/>
                <a:gd name="T33" fmla="*/ 2 h 4"/>
                <a:gd name="T34" fmla="*/ 152 w 216"/>
                <a:gd name="T35" fmla="*/ 0 h 4"/>
                <a:gd name="T36" fmla="*/ 164 w 216"/>
                <a:gd name="T37" fmla="*/ 0 h 4"/>
                <a:gd name="T38" fmla="*/ 166 w 216"/>
                <a:gd name="T39" fmla="*/ 2 h 4"/>
                <a:gd name="T40" fmla="*/ 164 w 216"/>
                <a:gd name="T41" fmla="*/ 4 h 4"/>
                <a:gd name="T42" fmla="*/ 139 w 216"/>
                <a:gd name="T43" fmla="*/ 4 h 4"/>
                <a:gd name="T44" fmla="*/ 127 w 216"/>
                <a:gd name="T45" fmla="*/ 4 h 4"/>
                <a:gd name="T46" fmla="*/ 125 w 216"/>
                <a:gd name="T47" fmla="*/ 2 h 4"/>
                <a:gd name="T48" fmla="*/ 127 w 216"/>
                <a:gd name="T49" fmla="*/ 0 h 4"/>
                <a:gd name="T50" fmla="*/ 139 w 216"/>
                <a:gd name="T51" fmla="*/ 0 h 4"/>
                <a:gd name="T52" fmla="*/ 141 w 216"/>
                <a:gd name="T53" fmla="*/ 2 h 4"/>
                <a:gd name="T54" fmla="*/ 139 w 216"/>
                <a:gd name="T55" fmla="*/ 4 h 4"/>
                <a:gd name="T56" fmla="*/ 114 w 216"/>
                <a:gd name="T57" fmla="*/ 4 h 4"/>
                <a:gd name="T58" fmla="*/ 102 w 216"/>
                <a:gd name="T59" fmla="*/ 4 h 4"/>
                <a:gd name="T60" fmla="*/ 100 w 216"/>
                <a:gd name="T61" fmla="*/ 2 h 4"/>
                <a:gd name="T62" fmla="*/ 102 w 216"/>
                <a:gd name="T63" fmla="*/ 0 h 4"/>
                <a:gd name="T64" fmla="*/ 114 w 216"/>
                <a:gd name="T65" fmla="*/ 0 h 4"/>
                <a:gd name="T66" fmla="*/ 116 w 216"/>
                <a:gd name="T67" fmla="*/ 2 h 4"/>
                <a:gd name="T68" fmla="*/ 114 w 216"/>
                <a:gd name="T69" fmla="*/ 4 h 4"/>
                <a:gd name="T70" fmla="*/ 89 w 216"/>
                <a:gd name="T71" fmla="*/ 4 h 4"/>
                <a:gd name="T72" fmla="*/ 77 w 216"/>
                <a:gd name="T73" fmla="*/ 4 h 4"/>
                <a:gd name="T74" fmla="*/ 75 w 216"/>
                <a:gd name="T75" fmla="*/ 2 h 4"/>
                <a:gd name="T76" fmla="*/ 77 w 216"/>
                <a:gd name="T77" fmla="*/ 0 h 4"/>
                <a:gd name="T78" fmla="*/ 89 w 216"/>
                <a:gd name="T79" fmla="*/ 0 h 4"/>
                <a:gd name="T80" fmla="*/ 91 w 216"/>
                <a:gd name="T81" fmla="*/ 2 h 4"/>
                <a:gd name="T82" fmla="*/ 89 w 216"/>
                <a:gd name="T83" fmla="*/ 4 h 4"/>
                <a:gd name="T84" fmla="*/ 64 w 216"/>
                <a:gd name="T85" fmla="*/ 4 h 4"/>
                <a:gd name="T86" fmla="*/ 52 w 216"/>
                <a:gd name="T87" fmla="*/ 4 h 4"/>
                <a:gd name="T88" fmla="*/ 50 w 216"/>
                <a:gd name="T89" fmla="*/ 2 h 4"/>
                <a:gd name="T90" fmla="*/ 52 w 216"/>
                <a:gd name="T91" fmla="*/ 0 h 4"/>
                <a:gd name="T92" fmla="*/ 64 w 216"/>
                <a:gd name="T93" fmla="*/ 0 h 4"/>
                <a:gd name="T94" fmla="*/ 66 w 216"/>
                <a:gd name="T95" fmla="*/ 2 h 4"/>
                <a:gd name="T96" fmla="*/ 64 w 216"/>
                <a:gd name="T97" fmla="*/ 4 h 4"/>
                <a:gd name="T98" fmla="*/ 39 w 216"/>
                <a:gd name="T99" fmla="*/ 4 h 4"/>
                <a:gd name="T100" fmla="*/ 27 w 216"/>
                <a:gd name="T101" fmla="*/ 4 h 4"/>
                <a:gd name="T102" fmla="*/ 25 w 216"/>
                <a:gd name="T103" fmla="*/ 2 h 4"/>
                <a:gd name="T104" fmla="*/ 27 w 216"/>
                <a:gd name="T105" fmla="*/ 0 h 4"/>
                <a:gd name="T106" fmla="*/ 39 w 216"/>
                <a:gd name="T107" fmla="*/ 0 h 4"/>
                <a:gd name="T108" fmla="*/ 41 w 216"/>
                <a:gd name="T109" fmla="*/ 2 h 4"/>
                <a:gd name="T110" fmla="*/ 39 w 216"/>
                <a:gd name="T111" fmla="*/ 4 h 4"/>
                <a:gd name="T112" fmla="*/ 14 w 216"/>
                <a:gd name="T113" fmla="*/ 4 h 4"/>
                <a:gd name="T114" fmla="*/ 2 w 216"/>
                <a:gd name="T115" fmla="*/ 4 h 4"/>
                <a:gd name="T116" fmla="*/ 0 w 216"/>
                <a:gd name="T117" fmla="*/ 2 h 4"/>
                <a:gd name="T118" fmla="*/ 2 w 216"/>
                <a:gd name="T119" fmla="*/ 0 h 4"/>
                <a:gd name="T120" fmla="*/ 14 w 216"/>
                <a:gd name="T121" fmla="*/ 0 h 4"/>
                <a:gd name="T122" fmla="*/ 16 w 216"/>
                <a:gd name="T123" fmla="*/ 2 h 4"/>
                <a:gd name="T124" fmla="*/ 14 w 216"/>
                <a:gd name="T1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6" h="4">
                  <a:moveTo>
                    <a:pt x="214" y="4"/>
                  </a:moveTo>
                  <a:cubicBezTo>
                    <a:pt x="202" y="4"/>
                    <a:pt x="202" y="4"/>
                    <a:pt x="202" y="4"/>
                  </a:cubicBezTo>
                  <a:cubicBezTo>
                    <a:pt x="200" y="4"/>
                    <a:pt x="200" y="3"/>
                    <a:pt x="200" y="2"/>
                  </a:cubicBezTo>
                  <a:cubicBezTo>
                    <a:pt x="200" y="1"/>
                    <a:pt x="200" y="0"/>
                    <a:pt x="202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15" y="0"/>
                    <a:pt x="216" y="1"/>
                    <a:pt x="216" y="2"/>
                  </a:cubicBezTo>
                  <a:cubicBezTo>
                    <a:pt x="216" y="3"/>
                    <a:pt x="215" y="4"/>
                    <a:pt x="214" y="4"/>
                  </a:cubicBezTo>
                  <a:close/>
                  <a:moveTo>
                    <a:pt x="189" y="4"/>
                  </a:moveTo>
                  <a:cubicBezTo>
                    <a:pt x="177" y="4"/>
                    <a:pt x="177" y="4"/>
                    <a:pt x="177" y="4"/>
                  </a:cubicBezTo>
                  <a:cubicBezTo>
                    <a:pt x="175" y="4"/>
                    <a:pt x="175" y="3"/>
                    <a:pt x="175" y="2"/>
                  </a:cubicBezTo>
                  <a:cubicBezTo>
                    <a:pt x="175" y="1"/>
                    <a:pt x="175" y="0"/>
                    <a:pt x="177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190" y="0"/>
                    <a:pt x="191" y="1"/>
                    <a:pt x="191" y="2"/>
                  </a:cubicBezTo>
                  <a:cubicBezTo>
                    <a:pt x="191" y="3"/>
                    <a:pt x="190" y="4"/>
                    <a:pt x="189" y="4"/>
                  </a:cubicBezTo>
                  <a:close/>
                  <a:moveTo>
                    <a:pt x="164" y="4"/>
                  </a:moveTo>
                  <a:cubicBezTo>
                    <a:pt x="152" y="4"/>
                    <a:pt x="152" y="4"/>
                    <a:pt x="152" y="4"/>
                  </a:cubicBezTo>
                  <a:cubicBezTo>
                    <a:pt x="150" y="4"/>
                    <a:pt x="150" y="3"/>
                    <a:pt x="150" y="2"/>
                  </a:cubicBezTo>
                  <a:cubicBezTo>
                    <a:pt x="150" y="1"/>
                    <a:pt x="150" y="0"/>
                    <a:pt x="152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5" y="0"/>
                    <a:pt x="166" y="1"/>
                    <a:pt x="166" y="2"/>
                  </a:cubicBezTo>
                  <a:cubicBezTo>
                    <a:pt x="166" y="3"/>
                    <a:pt x="165" y="4"/>
                    <a:pt x="164" y="4"/>
                  </a:cubicBezTo>
                  <a:close/>
                  <a:moveTo>
                    <a:pt x="139" y="4"/>
                  </a:moveTo>
                  <a:cubicBezTo>
                    <a:pt x="127" y="4"/>
                    <a:pt x="127" y="4"/>
                    <a:pt x="127" y="4"/>
                  </a:cubicBezTo>
                  <a:cubicBezTo>
                    <a:pt x="126" y="4"/>
                    <a:pt x="125" y="3"/>
                    <a:pt x="125" y="2"/>
                  </a:cubicBezTo>
                  <a:cubicBezTo>
                    <a:pt x="125" y="1"/>
                    <a:pt x="126" y="0"/>
                    <a:pt x="127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0" y="0"/>
                    <a:pt x="141" y="1"/>
                    <a:pt x="141" y="2"/>
                  </a:cubicBezTo>
                  <a:cubicBezTo>
                    <a:pt x="141" y="3"/>
                    <a:pt x="140" y="4"/>
                    <a:pt x="139" y="4"/>
                  </a:cubicBezTo>
                  <a:close/>
                  <a:moveTo>
                    <a:pt x="114" y="4"/>
                  </a:moveTo>
                  <a:cubicBezTo>
                    <a:pt x="102" y="4"/>
                    <a:pt x="102" y="4"/>
                    <a:pt x="102" y="4"/>
                  </a:cubicBezTo>
                  <a:cubicBezTo>
                    <a:pt x="101" y="4"/>
                    <a:pt x="100" y="3"/>
                    <a:pt x="100" y="2"/>
                  </a:cubicBezTo>
                  <a:cubicBezTo>
                    <a:pt x="100" y="1"/>
                    <a:pt x="101" y="0"/>
                    <a:pt x="102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5" y="0"/>
                    <a:pt x="116" y="1"/>
                    <a:pt x="116" y="2"/>
                  </a:cubicBezTo>
                  <a:cubicBezTo>
                    <a:pt x="116" y="3"/>
                    <a:pt x="115" y="4"/>
                    <a:pt x="114" y="4"/>
                  </a:cubicBezTo>
                  <a:close/>
                  <a:moveTo>
                    <a:pt x="89" y="4"/>
                  </a:moveTo>
                  <a:cubicBezTo>
                    <a:pt x="77" y="4"/>
                    <a:pt x="77" y="4"/>
                    <a:pt x="77" y="4"/>
                  </a:cubicBezTo>
                  <a:cubicBezTo>
                    <a:pt x="76" y="4"/>
                    <a:pt x="75" y="3"/>
                    <a:pt x="75" y="2"/>
                  </a:cubicBezTo>
                  <a:cubicBezTo>
                    <a:pt x="75" y="1"/>
                    <a:pt x="76" y="0"/>
                    <a:pt x="77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0" y="0"/>
                    <a:pt x="91" y="1"/>
                    <a:pt x="91" y="2"/>
                  </a:cubicBezTo>
                  <a:cubicBezTo>
                    <a:pt x="91" y="3"/>
                    <a:pt x="90" y="4"/>
                    <a:pt x="89" y="4"/>
                  </a:cubicBezTo>
                  <a:close/>
                  <a:moveTo>
                    <a:pt x="64" y="4"/>
                  </a:moveTo>
                  <a:cubicBezTo>
                    <a:pt x="52" y="4"/>
                    <a:pt x="52" y="4"/>
                    <a:pt x="52" y="4"/>
                  </a:cubicBezTo>
                  <a:cubicBezTo>
                    <a:pt x="51" y="4"/>
                    <a:pt x="50" y="3"/>
                    <a:pt x="50" y="2"/>
                  </a:cubicBezTo>
                  <a:cubicBezTo>
                    <a:pt x="50" y="1"/>
                    <a:pt x="51" y="0"/>
                    <a:pt x="52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6" y="1"/>
                    <a:pt x="66" y="2"/>
                  </a:cubicBezTo>
                  <a:cubicBezTo>
                    <a:pt x="66" y="3"/>
                    <a:pt x="65" y="4"/>
                    <a:pt x="64" y="4"/>
                  </a:cubicBezTo>
                  <a:close/>
                  <a:moveTo>
                    <a:pt x="39" y="4"/>
                  </a:moveTo>
                  <a:cubicBezTo>
                    <a:pt x="27" y="4"/>
                    <a:pt x="27" y="4"/>
                    <a:pt x="27" y="4"/>
                  </a:cubicBezTo>
                  <a:cubicBezTo>
                    <a:pt x="26" y="4"/>
                    <a:pt x="25" y="3"/>
                    <a:pt x="25" y="2"/>
                  </a:cubicBezTo>
                  <a:cubicBezTo>
                    <a:pt x="25" y="1"/>
                    <a:pt x="26" y="0"/>
                    <a:pt x="2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0" y="0"/>
                    <a:pt x="41" y="1"/>
                    <a:pt x="41" y="2"/>
                  </a:cubicBezTo>
                  <a:cubicBezTo>
                    <a:pt x="41" y="3"/>
                    <a:pt x="40" y="4"/>
                    <a:pt x="39" y="4"/>
                  </a:cubicBezTo>
                  <a:close/>
                  <a:moveTo>
                    <a:pt x="1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525"/>
            <p:cNvSpPr/>
            <p:nvPr/>
          </p:nvSpPr>
          <p:spPr bwMode="auto">
            <a:xfrm>
              <a:off x="4056063" y="2438400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776663" y="3851275"/>
            <a:ext cx="525462" cy="17463"/>
            <a:chOff x="3776663" y="3851275"/>
            <a:chExt cx="525462" cy="17463"/>
          </a:xfrm>
        </p:grpSpPr>
        <p:sp>
          <p:nvSpPr>
            <p:cNvPr id="38" name="Freeform 526"/>
            <p:cNvSpPr/>
            <p:nvPr/>
          </p:nvSpPr>
          <p:spPr bwMode="auto">
            <a:xfrm>
              <a:off x="4260850" y="3851275"/>
              <a:ext cx="41275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527"/>
            <p:cNvSpPr>
              <a:spLocks noEditPoints="1"/>
            </p:cNvSpPr>
            <p:nvPr/>
          </p:nvSpPr>
          <p:spPr bwMode="auto">
            <a:xfrm>
              <a:off x="3852863" y="3851275"/>
              <a:ext cx="373063" cy="17463"/>
            </a:xfrm>
            <a:custGeom>
              <a:avLst/>
              <a:gdLst>
                <a:gd name="T0" fmla="*/ 86 w 88"/>
                <a:gd name="T1" fmla="*/ 4 h 4"/>
                <a:gd name="T2" fmla="*/ 74 w 88"/>
                <a:gd name="T3" fmla="*/ 4 h 4"/>
                <a:gd name="T4" fmla="*/ 72 w 88"/>
                <a:gd name="T5" fmla="*/ 2 h 4"/>
                <a:gd name="T6" fmla="*/ 74 w 88"/>
                <a:gd name="T7" fmla="*/ 0 h 4"/>
                <a:gd name="T8" fmla="*/ 86 w 88"/>
                <a:gd name="T9" fmla="*/ 0 h 4"/>
                <a:gd name="T10" fmla="*/ 88 w 88"/>
                <a:gd name="T11" fmla="*/ 2 h 4"/>
                <a:gd name="T12" fmla="*/ 86 w 88"/>
                <a:gd name="T13" fmla="*/ 4 h 4"/>
                <a:gd name="T14" fmla="*/ 62 w 88"/>
                <a:gd name="T15" fmla="*/ 4 h 4"/>
                <a:gd name="T16" fmla="*/ 50 w 88"/>
                <a:gd name="T17" fmla="*/ 4 h 4"/>
                <a:gd name="T18" fmla="*/ 48 w 88"/>
                <a:gd name="T19" fmla="*/ 2 h 4"/>
                <a:gd name="T20" fmla="*/ 50 w 88"/>
                <a:gd name="T21" fmla="*/ 0 h 4"/>
                <a:gd name="T22" fmla="*/ 62 w 88"/>
                <a:gd name="T23" fmla="*/ 0 h 4"/>
                <a:gd name="T24" fmla="*/ 64 w 88"/>
                <a:gd name="T25" fmla="*/ 2 h 4"/>
                <a:gd name="T26" fmla="*/ 62 w 88"/>
                <a:gd name="T27" fmla="*/ 4 h 4"/>
                <a:gd name="T28" fmla="*/ 38 w 88"/>
                <a:gd name="T29" fmla="*/ 4 h 4"/>
                <a:gd name="T30" fmla="*/ 26 w 88"/>
                <a:gd name="T31" fmla="*/ 4 h 4"/>
                <a:gd name="T32" fmla="*/ 24 w 88"/>
                <a:gd name="T33" fmla="*/ 2 h 4"/>
                <a:gd name="T34" fmla="*/ 26 w 88"/>
                <a:gd name="T35" fmla="*/ 0 h 4"/>
                <a:gd name="T36" fmla="*/ 38 w 88"/>
                <a:gd name="T37" fmla="*/ 0 h 4"/>
                <a:gd name="T38" fmla="*/ 40 w 88"/>
                <a:gd name="T39" fmla="*/ 2 h 4"/>
                <a:gd name="T40" fmla="*/ 38 w 88"/>
                <a:gd name="T41" fmla="*/ 4 h 4"/>
                <a:gd name="T42" fmla="*/ 14 w 88"/>
                <a:gd name="T43" fmla="*/ 4 h 4"/>
                <a:gd name="T44" fmla="*/ 2 w 88"/>
                <a:gd name="T45" fmla="*/ 4 h 4"/>
                <a:gd name="T46" fmla="*/ 0 w 88"/>
                <a:gd name="T47" fmla="*/ 2 h 4"/>
                <a:gd name="T48" fmla="*/ 2 w 88"/>
                <a:gd name="T49" fmla="*/ 0 h 4"/>
                <a:gd name="T50" fmla="*/ 14 w 88"/>
                <a:gd name="T51" fmla="*/ 0 h 4"/>
                <a:gd name="T52" fmla="*/ 16 w 88"/>
                <a:gd name="T53" fmla="*/ 2 h 4"/>
                <a:gd name="T54" fmla="*/ 14 w 88"/>
                <a:gd name="T5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4">
                  <a:moveTo>
                    <a:pt x="86" y="4"/>
                  </a:moveTo>
                  <a:cubicBezTo>
                    <a:pt x="74" y="4"/>
                    <a:pt x="74" y="4"/>
                    <a:pt x="74" y="4"/>
                  </a:cubicBezTo>
                  <a:cubicBezTo>
                    <a:pt x="73" y="4"/>
                    <a:pt x="72" y="3"/>
                    <a:pt x="72" y="2"/>
                  </a:cubicBezTo>
                  <a:cubicBezTo>
                    <a:pt x="72" y="0"/>
                    <a:pt x="73" y="0"/>
                    <a:pt x="7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8" y="3"/>
                    <a:pt x="87" y="4"/>
                    <a:pt x="86" y="4"/>
                  </a:cubicBezTo>
                  <a:close/>
                  <a:moveTo>
                    <a:pt x="62" y="4"/>
                  </a:moveTo>
                  <a:cubicBezTo>
                    <a:pt x="50" y="4"/>
                    <a:pt x="50" y="4"/>
                    <a:pt x="50" y="4"/>
                  </a:cubicBezTo>
                  <a:cubicBezTo>
                    <a:pt x="49" y="4"/>
                    <a:pt x="48" y="3"/>
                    <a:pt x="48" y="2"/>
                  </a:cubicBezTo>
                  <a:cubicBezTo>
                    <a:pt x="48" y="0"/>
                    <a:pt x="49" y="0"/>
                    <a:pt x="50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3" y="0"/>
                    <a:pt x="64" y="0"/>
                    <a:pt x="64" y="2"/>
                  </a:cubicBezTo>
                  <a:cubicBezTo>
                    <a:pt x="64" y="3"/>
                    <a:pt x="63" y="4"/>
                    <a:pt x="62" y="4"/>
                  </a:cubicBezTo>
                  <a:close/>
                  <a:moveTo>
                    <a:pt x="38" y="4"/>
                  </a:move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4" y="3"/>
                    <a:pt x="24" y="2"/>
                  </a:cubicBezTo>
                  <a:cubicBezTo>
                    <a:pt x="24" y="0"/>
                    <a:pt x="25" y="0"/>
                    <a:pt x="2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9" y="0"/>
                    <a:pt x="40" y="0"/>
                    <a:pt x="40" y="2"/>
                  </a:cubicBezTo>
                  <a:cubicBezTo>
                    <a:pt x="40" y="3"/>
                    <a:pt x="39" y="4"/>
                    <a:pt x="38" y="4"/>
                  </a:cubicBezTo>
                  <a:close/>
                  <a:moveTo>
                    <a:pt x="1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0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528"/>
            <p:cNvSpPr/>
            <p:nvPr/>
          </p:nvSpPr>
          <p:spPr bwMode="auto">
            <a:xfrm>
              <a:off x="3776663" y="3851275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088188" y="3278188"/>
            <a:ext cx="1195388" cy="17463"/>
            <a:chOff x="7088188" y="3278188"/>
            <a:chExt cx="1195388" cy="17463"/>
          </a:xfrm>
        </p:grpSpPr>
        <p:sp>
          <p:nvSpPr>
            <p:cNvPr id="42" name="Freeform 529"/>
            <p:cNvSpPr/>
            <p:nvPr/>
          </p:nvSpPr>
          <p:spPr bwMode="auto">
            <a:xfrm>
              <a:off x="7088188" y="3278188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530"/>
            <p:cNvSpPr>
              <a:spLocks noEditPoints="1"/>
            </p:cNvSpPr>
            <p:nvPr/>
          </p:nvSpPr>
          <p:spPr bwMode="auto">
            <a:xfrm>
              <a:off x="7164388" y="3278188"/>
              <a:ext cx="1042988" cy="17463"/>
            </a:xfrm>
            <a:custGeom>
              <a:avLst/>
              <a:gdLst>
                <a:gd name="T0" fmla="*/ 233 w 246"/>
                <a:gd name="T1" fmla="*/ 4 h 4"/>
                <a:gd name="T2" fmla="*/ 233 w 246"/>
                <a:gd name="T3" fmla="*/ 0 h 4"/>
                <a:gd name="T4" fmla="*/ 246 w 246"/>
                <a:gd name="T5" fmla="*/ 2 h 4"/>
                <a:gd name="T6" fmla="*/ 221 w 246"/>
                <a:gd name="T7" fmla="*/ 4 h 4"/>
                <a:gd name="T8" fmla="*/ 208 w 246"/>
                <a:gd name="T9" fmla="*/ 2 h 4"/>
                <a:gd name="T10" fmla="*/ 221 w 246"/>
                <a:gd name="T11" fmla="*/ 0 h 4"/>
                <a:gd name="T12" fmla="*/ 221 w 246"/>
                <a:gd name="T13" fmla="*/ 4 h 4"/>
                <a:gd name="T14" fmla="*/ 187 w 246"/>
                <a:gd name="T15" fmla="*/ 4 h 4"/>
                <a:gd name="T16" fmla="*/ 187 w 246"/>
                <a:gd name="T17" fmla="*/ 0 h 4"/>
                <a:gd name="T18" fmla="*/ 200 w 246"/>
                <a:gd name="T19" fmla="*/ 2 h 4"/>
                <a:gd name="T20" fmla="*/ 175 w 246"/>
                <a:gd name="T21" fmla="*/ 4 h 4"/>
                <a:gd name="T22" fmla="*/ 161 w 246"/>
                <a:gd name="T23" fmla="*/ 2 h 4"/>
                <a:gd name="T24" fmla="*/ 175 w 246"/>
                <a:gd name="T25" fmla="*/ 0 h 4"/>
                <a:gd name="T26" fmla="*/ 175 w 246"/>
                <a:gd name="T27" fmla="*/ 4 h 4"/>
                <a:gd name="T28" fmla="*/ 140 w 246"/>
                <a:gd name="T29" fmla="*/ 4 h 4"/>
                <a:gd name="T30" fmla="*/ 140 w 246"/>
                <a:gd name="T31" fmla="*/ 0 h 4"/>
                <a:gd name="T32" fmla="*/ 154 w 246"/>
                <a:gd name="T33" fmla="*/ 2 h 4"/>
                <a:gd name="T34" fmla="*/ 129 w 246"/>
                <a:gd name="T35" fmla="*/ 4 h 4"/>
                <a:gd name="T36" fmla="*/ 115 w 246"/>
                <a:gd name="T37" fmla="*/ 2 h 4"/>
                <a:gd name="T38" fmla="*/ 129 w 246"/>
                <a:gd name="T39" fmla="*/ 0 h 4"/>
                <a:gd name="T40" fmla="*/ 129 w 246"/>
                <a:gd name="T41" fmla="*/ 4 h 4"/>
                <a:gd name="T42" fmla="*/ 94 w 246"/>
                <a:gd name="T43" fmla="*/ 4 h 4"/>
                <a:gd name="T44" fmla="*/ 94 w 246"/>
                <a:gd name="T45" fmla="*/ 0 h 4"/>
                <a:gd name="T46" fmla="*/ 108 w 246"/>
                <a:gd name="T47" fmla="*/ 2 h 4"/>
                <a:gd name="T48" fmla="*/ 82 w 246"/>
                <a:gd name="T49" fmla="*/ 4 h 4"/>
                <a:gd name="T50" fmla="*/ 69 w 246"/>
                <a:gd name="T51" fmla="*/ 2 h 4"/>
                <a:gd name="T52" fmla="*/ 82 w 246"/>
                <a:gd name="T53" fmla="*/ 0 h 4"/>
                <a:gd name="T54" fmla="*/ 82 w 246"/>
                <a:gd name="T55" fmla="*/ 4 h 4"/>
                <a:gd name="T56" fmla="*/ 48 w 246"/>
                <a:gd name="T57" fmla="*/ 4 h 4"/>
                <a:gd name="T58" fmla="*/ 48 w 246"/>
                <a:gd name="T59" fmla="*/ 0 h 4"/>
                <a:gd name="T60" fmla="*/ 61 w 246"/>
                <a:gd name="T61" fmla="*/ 2 h 4"/>
                <a:gd name="T62" fmla="*/ 36 w 246"/>
                <a:gd name="T63" fmla="*/ 4 h 4"/>
                <a:gd name="T64" fmla="*/ 23 w 246"/>
                <a:gd name="T65" fmla="*/ 2 h 4"/>
                <a:gd name="T66" fmla="*/ 36 w 246"/>
                <a:gd name="T67" fmla="*/ 0 h 4"/>
                <a:gd name="T68" fmla="*/ 36 w 246"/>
                <a:gd name="T69" fmla="*/ 4 h 4"/>
                <a:gd name="T70" fmla="*/ 2 w 246"/>
                <a:gd name="T71" fmla="*/ 4 h 4"/>
                <a:gd name="T72" fmla="*/ 2 w 246"/>
                <a:gd name="T73" fmla="*/ 0 h 4"/>
                <a:gd name="T74" fmla="*/ 15 w 246"/>
                <a:gd name="T7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4">
                  <a:moveTo>
                    <a:pt x="244" y="4"/>
                  </a:moveTo>
                  <a:cubicBezTo>
                    <a:pt x="233" y="4"/>
                    <a:pt x="233" y="4"/>
                    <a:pt x="233" y="4"/>
                  </a:cubicBezTo>
                  <a:cubicBezTo>
                    <a:pt x="232" y="4"/>
                    <a:pt x="231" y="3"/>
                    <a:pt x="231" y="2"/>
                  </a:cubicBezTo>
                  <a:cubicBezTo>
                    <a:pt x="231" y="0"/>
                    <a:pt x="232" y="0"/>
                    <a:pt x="233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45" y="0"/>
                    <a:pt x="246" y="0"/>
                    <a:pt x="246" y="2"/>
                  </a:cubicBezTo>
                  <a:cubicBezTo>
                    <a:pt x="246" y="3"/>
                    <a:pt x="245" y="4"/>
                    <a:pt x="244" y="4"/>
                  </a:cubicBezTo>
                  <a:close/>
                  <a:moveTo>
                    <a:pt x="221" y="4"/>
                  </a:moveTo>
                  <a:cubicBezTo>
                    <a:pt x="210" y="4"/>
                    <a:pt x="210" y="4"/>
                    <a:pt x="210" y="4"/>
                  </a:cubicBezTo>
                  <a:cubicBezTo>
                    <a:pt x="209" y="4"/>
                    <a:pt x="208" y="3"/>
                    <a:pt x="208" y="2"/>
                  </a:cubicBezTo>
                  <a:cubicBezTo>
                    <a:pt x="208" y="0"/>
                    <a:pt x="209" y="0"/>
                    <a:pt x="210" y="0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22" y="0"/>
                    <a:pt x="223" y="0"/>
                    <a:pt x="223" y="2"/>
                  </a:cubicBezTo>
                  <a:cubicBezTo>
                    <a:pt x="223" y="3"/>
                    <a:pt x="222" y="4"/>
                    <a:pt x="221" y="4"/>
                  </a:cubicBezTo>
                  <a:close/>
                  <a:moveTo>
                    <a:pt x="198" y="4"/>
                  </a:moveTo>
                  <a:cubicBezTo>
                    <a:pt x="187" y="4"/>
                    <a:pt x="187" y="4"/>
                    <a:pt x="187" y="4"/>
                  </a:cubicBezTo>
                  <a:cubicBezTo>
                    <a:pt x="185" y="4"/>
                    <a:pt x="185" y="3"/>
                    <a:pt x="185" y="2"/>
                  </a:cubicBezTo>
                  <a:cubicBezTo>
                    <a:pt x="185" y="0"/>
                    <a:pt x="185" y="0"/>
                    <a:pt x="187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9" y="0"/>
                    <a:pt x="200" y="0"/>
                    <a:pt x="200" y="2"/>
                  </a:cubicBezTo>
                  <a:cubicBezTo>
                    <a:pt x="200" y="3"/>
                    <a:pt x="199" y="4"/>
                    <a:pt x="198" y="4"/>
                  </a:cubicBezTo>
                  <a:close/>
                  <a:moveTo>
                    <a:pt x="175" y="4"/>
                  </a:moveTo>
                  <a:cubicBezTo>
                    <a:pt x="163" y="4"/>
                    <a:pt x="163" y="4"/>
                    <a:pt x="163" y="4"/>
                  </a:cubicBezTo>
                  <a:cubicBezTo>
                    <a:pt x="162" y="4"/>
                    <a:pt x="161" y="3"/>
                    <a:pt x="161" y="2"/>
                  </a:cubicBezTo>
                  <a:cubicBezTo>
                    <a:pt x="161" y="0"/>
                    <a:pt x="162" y="0"/>
                    <a:pt x="163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6" y="0"/>
                    <a:pt x="177" y="0"/>
                    <a:pt x="177" y="2"/>
                  </a:cubicBezTo>
                  <a:cubicBezTo>
                    <a:pt x="177" y="3"/>
                    <a:pt x="176" y="4"/>
                    <a:pt x="175" y="4"/>
                  </a:cubicBezTo>
                  <a:close/>
                  <a:moveTo>
                    <a:pt x="152" y="4"/>
                  </a:moveTo>
                  <a:cubicBezTo>
                    <a:pt x="140" y="4"/>
                    <a:pt x="140" y="4"/>
                    <a:pt x="140" y="4"/>
                  </a:cubicBezTo>
                  <a:cubicBezTo>
                    <a:pt x="139" y="4"/>
                    <a:pt x="138" y="3"/>
                    <a:pt x="138" y="2"/>
                  </a:cubicBezTo>
                  <a:cubicBezTo>
                    <a:pt x="138" y="0"/>
                    <a:pt x="139" y="0"/>
                    <a:pt x="140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3" y="0"/>
                    <a:pt x="154" y="0"/>
                    <a:pt x="154" y="2"/>
                  </a:cubicBezTo>
                  <a:cubicBezTo>
                    <a:pt x="154" y="3"/>
                    <a:pt x="153" y="4"/>
                    <a:pt x="152" y="4"/>
                  </a:cubicBezTo>
                  <a:close/>
                  <a:moveTo>
                    <a:pt x="129" y="4"/>
                  </a:moveTo>
                  <a:cubicBezTo>
                    <a:pt x="117" y="4"/>
                    <a:pt x="117" y="4"/>
                    <a:pt x="117" y="4"/>
                  </a:cubicBezTo>
                  <a:cubicBezTo>
                    <a:pt x="116" y="4"/>
                    <a:pt x="115" y="3"/>
                    <a:pt x="115" y="2"/>
                  </a:cubicBezTo>
                  <a:cubicBezTo>
                    <a:pt x="115" y="0"/>
                    <a:pt x="116" y="0"/>
                    <a:pt x="117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0" y="0"/>
                    <a:pt x="131" y="0"/>
                    <a:pt x="131" y="2"/>
                  </a:cubicBezTo>
                  <a:cubicBezTo>
                    <a:pt x="131" y="3"/>
                    <a:pt x="130" y="4"/>
                    <a:pt x="129" y="4"/>
                  </a:cubicBezTo>
                  <a:close/>
                  <a:moveTo>
                    <a:pt x="106" y="4"/>
                  </a:moveTo>
                  <a:cubicBezTo>
                    <a:pt x="94" y="4"/>
                    <a:pt x="94" y="4"/>
                    <a:pt x="94" y="4"/>
                  </a:cubicBezTo>
                  <a:cubicBezTo>
                    <a:pt x="93" y="4"/>
                    <a:pt x="92" y="3"/>
                    <a:pt x="92" y="2"/>
                  </a:cubicBezTo>
                  <a:cubicBezTo>
                    <a:pt x="92" y="0"/>
                    <a:pt x="93" y="0"/>
                    <a:pt x="94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7" y="0"/>
                    <a:pt x="108" y="0"/>
                    <a:pt x="108" y="2"/>
                  </a:cubicBezTo>
                  <a:cubicBezTo>
                    <a:pt x="108" y="3"/>
                    <a:pt x="107" y="4"/>
                    <a:pt x="106" y="4"/>
                  </a:cubicBezTo>
                  <a:close/>
                  <a:moveTo>
                    <a:pt x="82" y="4"/>
                  </a:moveTo>
                  <a:cubicBezTo>
                    <a:pt x="71" y="4"/>
                    <a:pt x="71" y="4"/>
                    <a:pt x="71" y="4"/>
                  </a:cubicBezTo>
                  <a:cubicBezTo>
                    <a:pt x="70" y="4"/>
                    <a:pt x="69" y="3"/>
                    <a:pt x="69" y="2"/>
                  </a:cubicBezTo>
                  <a:cubicBezTo>
                    <a:pt x="69" y="0"/>
                    <a:pt x="70" y="0"/>
                    <a:pt x="71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4" y="0"/>
                    <a:pt x="84" y="0"/>
                    <a:pt x="84" y="2"/>
                  </a:cubicBezTo>
                  <a:cubicBezTo>
                    <a:pt x="84" y="3"/>
                    <a:pt x="84" y="4"/>
                    <a:pt x="82" y="4"/>
                  </a:cubicBezTo>
                  <a:close/>
                  <a:moveTo>
                    <a:pt x="59" y="4"/>
                  </a:moveTo>
                  <a:cubicBezTo>
                    <a:pt x="48" y="4"/>
                    <a:pt x="48" y="4"/>
                    <a:pt x="48" y="4"/>
                  </a:cubicBezTo>
                  <a:cubicBezTo>
                    <a:pt x="47" y="4"/>
                    <a:pt x="46" y="3"/>
                    <a:pt x="46" y="2"/>
                  </a:cubicBezTo>
                  <a:cubicBezTo>
                    <a:pt x="46" y="0"/>
                    <a:pt x="47" y="0"/>
                    <a:pt x="4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0"/>
                    <a:pt x="61" y="2"/>
                  </a:cubicBezTo>
                  <a:cubicBezTo>
                    <a:pt x="61" y="3"/>
                    <a:pt x="60" y="4"/>
                    <a:pt x="59" y="4"/>
                  </a:cubicBezTo>
                  <a:close/>
                  <a:moveTo>
                    <a:pt x="36" y="4"/>
                  </a:moveTo>
                  <a:cubicBezTo>
                    <a:pt x="25" y="4"/>
                    <a:pt x="25" y="4"/>
                    <a:pt x="25" y="4"/>
                  </a:cubicBezTo>
                  <a:cubicBezTo>
                    <a:pt x="24" y="4"/>
                    <a:pt x="23" y="3"/>
                    <a:pt x="23" y="2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7" y="0"/>
                    <a:pt x="38" y="0"/>
                    <a:pt x="38" y="2"/>
                  </a:cubicBezTo>
                  <a:cubicBezTo>
                    <a:pt x="38" y="3"/>
                    <a:pt x="37" y="4"/>
                    <a:pt x="36" y="4"/>
                  </a:cubicBezTo>
                  <a:close/>
                  <a:moveTo>
                    <a:pt x="13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5" y="0"/>
                    <a:pt x="15" y="2"/>
                  </a:cubicBezTo>
                  <a:cubicBezTo>
                    <a:pt x="15" y="3"/>
                    <a:pt x="14" y="4"/>
                    <a:pt x="13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531"/>
            <p:cNvSpPr/>
            <p:nvPr/>
          </p:nvSpPr>
          <p:spPr bwMode="auto">
            <a:xfrm>
              <a:off x="8240713" y="3278188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088188" y="4754563"/>
            <a:ext cx="1271588" cy="17463"/>
            <a:chOff x="7088188" y="4754563"/>
            <a:chExt cx="1271588" cy="17463"/>
          </a:xfrm>
        </p:grpSpPr>
        <p:sp>
          <p:nvSpPr>
            <p:cNvPr id="46" name="Freeform 532"/>
            <p:cNvSpPr/>
            <p:nvPr/>
          </p:nvSpPr>
          <p:spPr bwMode="auto">
            <a:xfrm>
              <a:off x="7088188" y="4754563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533"/>
            <p:cNvSpPr>
              <a:spLocks noEditPoints="1"/>
            </p:cNvSpPr>
            <p:nvPr/>
          </p:nvSpPr>
          <p:spPr bwMode="auto">
            <a:xfrm>
              <a:off x="7164388" y="4754563"/>
              <a:ext cx="1119188" cy="17463"/>
            </a:xfrm>
            <a:custGeom>
              <a:avLst/>
              <a:gdLst>
                <a:gd name="T0" fmla="*/ 249 w 264"/>
                <a:gd name="T1" fmla="*/ 4 h 4"/>
                <a:gd name="T2" fmla="*/ 249 w 264"/>
                <a:gd name="T3" fmla="*/ 0 h 4"/>
                <a:gd name="T4" fmla="*/ 264 w 264"/>
                <a:gd name="T5" fmla="*/ 2 h 4"/>
                <a:gd name="T6" fmla="*/ 237 w 264"/>
                <a:gd name="T7" fmla="*/ 4 h 4"/>
                <a:gd name="T8" fmla="*/ 223 w 264"/>
                <a:gd name="T9" fmla="*/ 2 h 4"/>
                <a:gd name="T10" fmla="*/ 237 w 264"/>
                <a:gd name="T11" fmla="*/ 0 h 4"/>
                <a:gd name="T12" fmla="*/ 237 w 264"/>
                <a:gd name="T13" fmla="*/ 4 h 4"/>
                <a:gd name="T14" fmla="*/ 200 w 264"/>
                <a:gd name="T15" fmla="*/ 4 h 4"/>
                <a:gd name="T16" fmla="*/ 200 w 264"/>
                <a:gd name="T17" fmla="*/ 0 h 4"/>
                <a:gd name="T18" fmla="*/ 214 w 264"/>
                <a:gd name="T19" fmla="*/ 2 h 4"/>
                <a:gd name="T20" fmla="*/ 188 w 264"/>
                <a:gd name="T21" fmla="*/ 4 h 4"/>
                <a:gd name="T22" fmla="*/ 173 w 264"/>
                <a:gd name="T23" fmla="*/ 2 h 4"/>
                <a:gd name="T24" fmla="*/ 188 w 264"/>
                <a:gd name="T25" fmla="*/ 0 h 4"/>
                <a:gd name="T26" fmla="*/ 188 w 264"/>
                <a:gd name="T27" fmla="*/ 4 h 4"/>
                <a:gd name="T28" fmla="*/ 151 w 264"/>
                <a:gd name="T29" fmla="*/ 4 h 4"/>
                <a:gd name="T30" fmla="*/ 151 w 264"/>
                <a:gd name="T31" fmla="*/ 0 h 4"/>
                <a:gd name="T32" fmla="*/ 165 w 264"/>
                <a:gd name="T33" fmla="*/ 2 h 4"/>
                <a:gd name="T34" fmla="*/ 138 w 264"/>
                <a:gd name="T35" fmla="*/ 4 h 4"/>
                <a:gd name="T36" fmla="*/ 124 w 264"/>
                <a:gd name="T37" fmla="*/ 2 h 4"/>
                <a:gd name="T38" fmla="*/ 138 w 264"/>
                <a:gd name="T39" fmla="*/ 0 h 4"/>
                <a:gd name="T40" fmla="*/ 138 w 264"/>
                <a:gd name="T41" fmla="*/ 4 h 4"/>
                <a:gd name="T42" fmla="*/ 101 w 264"/>
                <a:gd name="T43" fmla="*/ 4 h 4"/>
                <a:gd name="T44" fmla="*/ 101 w 264"/>
                <a:gd name="T45" fmla="*/ 0 h 4"/>
                <a:gd name="T46" fmla="*/ 115 w 264"/>
                <a:gd name="T47" fmla="*/ 2 h 4"/>
                <a:gd name="T48" fmla="*/ 89 w 264"/>
                <a:gd name="T49" fmla="*/ 4 h 4"/>
                <a:gd name="T50" fmla="*/ 74 w 264"/>
                <a:gd name="T51" fmla="*/ 2 h 4"/>
                <a:gd name="T52" fmla="*/ 89 w 264"/>
                <a:gd name="T53" fmla="*/ 0 h 4"/>
                <a:gd name="T54" fmla="*/ 89 w 264"/>
                <a:gd name="T55" fmla="*/ 4 h 4"/>
                <a:gd name="T56" fmla="*/ 52 w 264"/>
                <a:gd name="T57" fmla="*/ 4 h 4"/>
                <a:gd name="T58" fmla="*/ 52 w 264"/>
                <a:gd name="T59" fmla="*/ 0 h 4"/>
                <a:gd name="T60" fmla="*/ 66 w 264"/>
                <a:gd name="T61" fmla="*/ 2 h 4"/>
                <a:gd name="T62" fmla="*/ 39 w 264"/>
                <a:gd name="T63" fmla="*/ 4 h 4"/>
                <a:gd name="T64" fmla="*/ 25 w 264"/>
                <a:gd name="T65" fmla="*/ 2 h 4"/>
                <a:gd name="T66" fmla="*/ 39 w 264"/>
                <a:gd name="T67" fmla="*/ 0 h 4"/>
                <a:gd name="T68" fmla="*/ 39 w 264"/>
                <a:gd name="T69" fmla="*/ 4 h 4"/>
                <a:gd name="T70" fmla="*/ 2 w 264"/>
                <a:gd name="T71" fmla="*/ 4 h 4"/>
                <a:gd name="T72" fmla="*/ 2 w 264"/>
                <a:gd name="T73" fmla="*/ 0 h 4"/>
                <a:gd name="T74" fmla="*/ 17 w 264"/>
                <a:gd name="T7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4" h="4">
                  <a:moveTo>
                    <a:pt x="262" y="4"/>
                  </a:moveTo>
                  <a:cubicBezTo>
                    <a:pt x="249" y="4"/>
                    <a:pt x="249" y="4"/>
                    <a:pt x="249" y="4"/>
                  </a:cubicBezTo>
                  <a:cubicBezTo>
                    <a:pt x="248" y="4"/>
                    <a:pt x="247" y="3"/>
                    <a:pt x="247" y="2"/>
                  </a:cubicBezTo>
                  <a:cubicBezTo>
                    <a:pt x="247" y="1"/>
                    <a:pt x="248" y="0"/>
                    <a:pt x="249" y="0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263" y="0"/>
                    <a:pt x="264" y="1"/>
                    <a:pt x="264" y="2"/>
                  </a:cubicBezTo>
                  <a:cubicBezTo>
                    <a:pt x="264" y="3"/>
                    <a:pt x="263" y="4"/>
                    <a:pt x="262" y="4"/>
                  </a:cubicBezTo>
                  <a:close/>
                  <a:moveTo>
                    <a:pt x="237" y="4"/>
                  </a:moveTo>
                  <a:cubicBezTo>
                    <a:pt x="225" y="4"/>
                    <a:pt x="225" y="4"/>
                    <a:pt x="225" y="4"/>
                  </a:cubicBezTo>
                  <a:cubicBezTo>
                    <a:pt x="224" y="4"/>
                    <a:pt x="223" y="3"/>
                    <a:pt x="223" y="2"/>
                  </a:cubicBezTo>
                  <a:cubicBezTo>
                    <a:pt x="223" y="1"/>
                    <a:pt x="224" y="0"/>
                    <a:pt x="225" y="0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38" y="0"/>
                    <a:pt x="239" y="1"/>
                    <a:pt x="239" y="2"/>
                  </a:cubicBezTo>
                  <a:cubicBezTo>
                    <a:pt x="239" y="3"/>
                    <a:pt x="238" y="4"/>
                    <a:pt x="237" y="4"/>
                  </a:cubicBezTo>
                  <a:close/>
                  <a:moveTo>
                    <a:pt x="212" y="4"/>
                  </a:moveTo>
                  <a:cubicBezTo>
                    <a:pt x="200" y="4"/>
                    <a:pt x="200" y="4"/>
                    <a:pt x="200" y="4"/>
                  </a:cubicBezTo>
                  <a:cubicBezTo>
                    <a:pt x="199" y="4"/>
                    <a:pt x="198" y="3"/>
                    <a:pt x="198" y="2"/>
                  </a:cubicBezTo>
                  <a:cubicBezTo>
                    <a:pt x="198" y="1"/>
                    <a:pt x="199" y="0"/>
                    <a:pt x="200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213" y="0"/>
                    <a:pt x="214" y="1"/>
                    <a:pt x="214" y="2"/>
                  </a:cubicBezTo>
                  <a:cubicBezTo>
                    <a:pt x="214" y="3"/>
                    <a:pt x="213" y="4"/>
                    <a:pt x="212" y="4"/>
                  </a:cubicBezTo>
                  <a:close/>
                  <a:moveTo>
                    <a:pt x="188" y="4"/>
                  </a:moveTo>
                  <a:cubicBezTo>
                    <a:pt x="175" y="4"/>
                    <a:pt x="175" y="4"/>
                    <a:pt x="175" y="4"/>
                  </a:cubicBezTo>
                  <a:cubicBezTo>
                    <a:pt x="174" y="4"/>
                    <a:pt x="173" y="3"/>
                    <a:pt x="173" y="2"/>
                  </a:cubicBezTo>
                  <a:cubicBezTo>
                    <a:pt x="173" y="1"/>
                    <a:pt x="174" y="0"/>
                    <a:pt x="175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89" y="0"/>
                    <a:pt x="190" y="1"/>
                    <a:pt x="190" y="2"/>
                  </a:cubicBezTo>
                  <a:cubicBezTo>
                    <a:pt x="190" y="3"/>
                    <a:pt x="189" y="4"/>
                    <a:pt x="188" y="4"/>
                  </a:cubicBezTo>
                  <a:close/>
                  <a:moveTo>
                    <a:pt x="163" y="4"/>
                  </a:moveTo>
                  <a:cubicBezTo>
                    <a:pt x="151" y="4"/>
                    <a:pt x="151" y="4"/>
                    <a:pt x="151" y="4"/>
                  </a:cubicBezTo>
                  <a:cubicBezTo>
                    <a:pt x="149" y="4"/>
                    <a:pt x="149" y="3"/>
                    <a:pt x="149" y="2"/>
                  </a:cubicBezTo>
                  <a:cubicBezTo>
                    <a:pt x="149" y="1"/>
                    <a:pt x="149" y="0"/>
                    <a:pt x="151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4" y="0"/>
                    <a:pt x="165" y="1"/>
                    <a:pt x="165" y="2"/>
                  </a:cubicBezTo>
                  <a:cubicBezTo>
                    <a:pt x="165" y="3"/>
                    <a:pt x="164" y="4"/>
                    <a:pt x="163" y="4"/>
                  </a:cubicBezTo>
                  <a:close/>
                  <a:moveTo>
                    <a:pt x="138" y="4"/>
                  </a:moveTo>
                  <a:cubicBezTo>
                    <a:pt x="126" y="4"/>
                    <a:pt x="126" y="4"/>
                    <a:pt x="126" y="4"/>
                  </a:cubicBezTo>
                  <a:cubicBezTo>
                    <a:pt x="125" y="4"/>
                    <a:pt x="124" y="3"/>
                    <a:pt x="124" y="2"/>
                  </a:cubicBezTo>
                  <a:cubicBezTo>
                    <a:pt x="124" y="1"/>
                    <a:pt x="125" y="0"/>
                    <a:pt x="12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2"/>
                  </a:cubicBezTo>
                  <a:cubicBezTo>
                    <a:pt x="140" y="3"/>
                    <a:pt x="139" y="4"/>
                    <a:pt x="138" y="4"/>
                  </a:cubicBezTo>
                  <a:close/>
                  <a:moveTo>
                    <a:pt x="113" y="4"/>
                  </a:moveTo>
                  <a:cubicBezTo>
                    <a:pt x="101" y="4"/>
                    <a:pt x="101" y="4"/>
                    <a:pt x="101" y="4"/>
                  </a:cubicBezTo>
                  <a:cubicBezTo>
                    <a:pt x="100" y="4"/>
                    <a:pt x="99" y="3"/>
                    <a:pt x="99" y="2"/>
                  </a:cubicBezTo>
                  <a:cubicBezTo>
                    <a:pt x="99" y="1"/>
                    <a:pt x="100" y="0"/>
                    <a:pt x="10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5" y="0"/>
                    <a:pt x="115" y="1"/>
                    <a:pt x="115" y="2"/>
                  </a:cubicBezTo>
                  <a:cubicBezTo>
                    <a:pt x="115" y="3"/>
                    <a:pt x="115" y="4"/>
                    <a:pt x="113" y="4"/>
                  </a:cubicBezTo>
                  <a:close/>
                  <a:moveTo>
                    <a:pt x="89" y="4"/>
                  </a:moveTo>
                  <a:cubicBezTo>
                    <a:pt x="76" y="4"/>
                    <a:pt x="76" y="4"/>
                    <a:pt x="76" y="4"/>
                  </a:cubicBezTo>
                  <a:cubicBezTo>
                    <a:pt x="75" y="4"/>
                    <a:pt x="74" y="3"/>
                    <a:pt x="74" y="2"/>
                  </a:cubicBezTo>
                  <a:cubicBezTo>
                    <a:pt x="74" y="1"/>
                    <a:pt x="75" y="0"/>
                    <a:pt x="76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0" y="0"/>
                    <a:pt x="91" y="1"/>
                    <a:pt x="91" y="2"/>
                  </a:cubicBezTo>
                  <a:cubicBezTo>
                    <a:pt x="91" y="3"/>
                    <a:pt x="90" y="4"/>
                    <a:pt x="89" y="4"/>
                  </a:cubicBezTo>
                  <a:close/>
                  <a:moveTo>
                    <a:pt x="64" y="4"/>
                  </a:moveTo>
                  <a:cubicBezTo>
                    <a:pt x="52" y="4"/>
                    <a:pt x="52" y="4"/>
                    <a:pt x="52" y="4"/>
                  </a:cubicBezTo>
                  <a:cubicBezTo>
                    <a:pt x="51" y="4"/>
                    <a:pt x="50" y="3"/>
                    <a:pt x="50" y="2"/>
                  </a:cubicBezTo>
                  <a:cubicBezTo>
                    <a:pt x="50" y="1"/>
                    <a:pt x="51" y="0"/>
                    <a:pt x="52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6" y="1"/>
                    <a:pt x="66" y="2"/>
                  </a:cubicBezTo>
                  <a:cubicBezTo>
                    <a:pt x="66" y="3"/>
                    <a:pt x="65" y="4"/>
                    <a:pt x="64" y="4"/>
                  </a:cubicBezTo>
                  <a:close/>
                  <a:moveTo>
                    <a:pt x="39" y="4"/>
                  </a:moveTo>
                  <a:cubicBezTo>
                    <a:pt x="27" y="4"/>
                    <a:pt x="27" y="4"/>
                    <a:pt x="27" y="4"/>
                  </a:cubicBezTo>
                  <a:cubicBezTo>
                    <a:pt x="26" y="4"/>
                    <a:pt x="25" y="3"/>
                    <a:pt x="25" y="2"/>
                  </a:cubicBezTo>
                  <a:cubicBezTo>
                    <a:pt x="25" y="1"/>
                    <a:pt x="26" y="0"/>
                    <a:pt x="2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0" y="0"/>
                    <a:pt x="41" y="1"/>
                    <a:pt x="41" y="2"/>
                  </a:cubicBezTo>
                  <a:cubicBezTo>
                    <a:pt x="41" y="3"/>
                    <a:pt x="40" y="4"/>
                    <a:pt x="39" y="4"/>
                  </a:cubicBezTo>
                  <a:close/>
                  <a:moveTo>
                    <a:pt x="15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7" y="1"/>
                    <a:pt x="17" y="2"/>
                  </a:cubicBezTo>
                  <a:cubicBezTo>
                    <a:pt x="17" y="3"/>
                    <a:pt x="16" y="4"/>
                    <a:pt x="15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534"/>
            <p:cNvSpPr/>
            <p:nvPr/>
          </p:nvSpPr>
          <p:spPr bwMode="auto">
            <a:xfrm>
              <a:off x="8316913" y="4754563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3941763" y="5073650"/>
            <a:ext cx="1128713" cy="15875"/>
            <a:chOff x="3941763" y="5073650"/>
            <a:chExt cx="1128713" cy="15875"/>
          </a:xfrm>
        </p:grpSpPr>
        <p:sp>
          <p:nvSpPr>
            <p:cNvPr id="50" name="Freeform 535"/>
            <p:cNvSpPr/>
            <p:nvPr/>
          </p:nvSpPr>
          <p:spPr bwMode="auto">
            <a:xfrm>
              <a:off x="5027613" y="5073650"/>
              <a:ext cx="42863" cy="15875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536"/>
            <p:cNvSpPr>
              <a:spLocks noEditPoints="1"/>
            </p:cNvSpPr>
            <p:nvPr/>
          </p:nvSpPr>
          <p:spPr bwMode="auto">
            <a:xfrm>
              <a:off x="4017963" y="5073650"/>
              <a:ext cx="976313" cy="15875"/>
            </a:xfrm>
            <a:custGeom>
              <a:avLst/>
              <a:gdLst>
                <a:gd name="T0" fmla="*/ 216 w 230"/>
                <a:gd name="T1" fmla="*/ 4 h 4"/>
                <a:gd name="T2" fmla="*/ 216 w 230"/>
                <a:gd name="T3" fmla="*/ 0 h 4"/>
                <a:gd name="T4" fmla="*/ 230 w 230"/>
                <a:gd name="T5" fmla="*/ 2 h 4"/>
                <a:gd name="T6" fmla="*/ 204 w 230"/>
                <a:gd name="T7" fmla="*/ 4 h 4"/>
                <a:gd name="T8" fmla="*/ 190 w 230"/>
                <a:gd name="T9" fmla="*/ 2 h 4"/>
                <a:gd name="T10" fmla="*/ 204 w 230"/>
                <a:gd name="T11" fmla="*/ 0 h 4"/>
                <a:gd name="T12" fmla="*/ 204 w 230"/>
                <a:gd name="T13" fmla="*/ 4 h 4"/>
                <a:gd name="T14" fmla="*/ 169 w 230"/>
                <a:gd name="T15" fmla="*/ 4 h 4"/>
                <a:gd name="T16" fmla="*/ 169 w 230"/>
                <a:gd name="T17" fmla="*/ 0 h 4"/>
                <a:gd name="T18" fmla="*/ 182 w 230"/>
                <a:gd name="T19" fmla="*/ 2 h 4"/>
                <a:gd name="T20" fmla="*/ 157 w 230"/>
                <a:gd name="T21" fmla="*/ 4 h 4"/>
                <a:gd name="T22" fmla="*/ 143 w 230"/>
                <a:gd name="T23" fmla="*/ 2 h 4"/>
                <a:gd name="T24" fmla="*/ 157 w 230"/>
                <a:gd name="T25" fmla="*/ 0 h 4"/>
                <a:gd name="T26" fmla="*/ 157 w 230"/>
                <a:gd name="T27" fmla="*/ 4 h 4"/>
                <a:gd name="T28" fmla="*/ 121 w 230"/>
                <a:gd name="T29" fmla="*/ 4 h 4"/>
                <a:gd name="T30" fmla="*/ 121 w 230"/>
                <a:gd name="T31" fmla="*/ 0 h 4"/>
                <a:gd name="T32" fmla="*/ 135 w 230"/>
                <a:gd name="T33" fmla="*/ 2 h 4"/>
                <a:gd name="T34" fmla="*/ 109 w 230"/>
                <a:gd name="T35" fmla="*/ 4 h 4"/>
                <a:gd name="T36" fmla="*/ 95 w 230"/>
                <a:gd name="T37" fmla="*/ 2 h 4"/>
                <a:gd name="T38" fmla="*/ 109 w 230"/>
                <a:gd name="T39" fmla="*/ 0 h 4"/>
                <a:gd name="T40" fmla="*/ 109 w 230"/>
                <a:gd name="T41" fmla="*/ 4 h 4"/>
                <a:gd name="T42" fmla="*/ 73 w 230"/>
                <a:gd name="T43" fmla="*/ 4 h 4"/>
                <a:gd name="T44" fmla="*/ 73 w 230"/>
                <a:gd name="T45" fmla="*/ 0 h 4"/>
                <a:gd name="T46" fmla="*/ 87 w 230"/>
                <a:gd name="T47" fmla="*/ 2 h 4"/>
                <a:gd name="T48" fmla="*/ 61 w 230"/>
                <a:gd name="T49" fmla="*/ 4 h 4"/>
                <a:gd name="T50" fmla="*/ 48 w 230"/>
                <a:gd name="T51" fmla="*/ 2 h 4"/>
                <a:gd name="T52" fmla="*/ 61 w 230"/>
                <a:gd name="T53" fmla="*/ 0 h 4"/>
                <a:gd name="T54" fmla="*/ 61 w 230"/>
                <a:gd name="T55" fmla="*/ 4 h 4"/>
                <a:gd name="T56" fmla="*/ 26 w 230"/>
                <a:gd name="T57" fmla="*/ 4 h 4"/>
                <a:gd name="T58" fmla="*/ 26 w 230"/>
                <a:gd name="T59" fmla="*/ 0 h 4"/>
                <a:gd name="T60" fmla="*/ 40 w 230"/>
                <a:gd name="T61" fmla="*/ 2 h 4"/>
                <a:gd name="T62" fmla="*/ 14 w 230"/>
                <a:gd name="T63" fmla="*/ 4 h 4"/>
                <a:gd name="T64" fmla="*/ 0 w 230"/>
                <a:gd name="T65" fmla="*/ 2 h 4"/>
                <a:gd name="T66" fmla="*/ 14 w 230"/>
                <a:gd name="T67" fmla="*/ 0 h 4"/>
                <a:gd name="T68" fmla="*/ 14 w 230"/>
                <a:gd name="T6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0" h="4">
                  <a:moveTo>
                    <a:pt x="228" y="4"/>
                  </a:moveTo>
                  <a:cubicBezTo>
                    <a:pt x="216" y="4"/>
                    <a:pt x="216" y="4"/>
                    <a:pt x="216" y="4"/>
                  </a:cubicBezTo>
                  <a:cubicBezTo>
                    <a:pt x="215" y="4"/>
                    <a:pt x="214" y="3"/>
                    <a:pt x="214" y="2"/>
                  </a:cubicBezTo>
                  <a:cubicBezTo>
                    <a:pt x="214" y="1"/>
                    <a:pt x="215" y="0"/>
                    <a:pt x="216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29" y="0"/>
                    <a:pt x="230" y="1"/>
                    <a:pt x="230" y="2"/>
                  </a:cubicBezTo>
                  <a:cubicBezTo>
                    <a:pt x="230" y="3"/>
                    <a:pt x="229" y="4"/>
                    <a:pt x="228" y="4"/>
                  </a:cubicBezTo>
                  <a:close/>
                  <a:moveTo>
                    <a:pt x="204" y="4"/>
                  </a:moveTo>
                  <a:cubicBezTo>
                    <a:pt x="192" y="4"/>
                    <a:pt x="192" y="4"/>
                    <a:pt x="192" y="4"/>
                  </a:cubicBezTo>
                  <a:cubicBezTo>
                    <a:pt x="191" y="4"/>
                    <a:pt x="190" y="3"/>
                    <a:pt x="190" y="2"/>
                  </a:cubicBezTo>
                  <a:cubicBezTo>
                    <a:pt x="190" y="1"/>
                    <a:pt x="191" y="0"/>
                    <a:pt x="192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05" y="0"/>
                    <a:pt x="206" y="1"/>
                    <a:pt x="206" y="2"/>
                  </a:cubicBezTo>
                  <a:cubicBezTo>
                    <a:pt x="206" y="3"/>
                    <a:pt x="205" y="4"/>
                    <a:pt x="204" y="4"/>
                  </a:cubicBezTo>
                  <a:close/>
                  <a:moveTo>
                    <a:pt x="180" y="4"/>
                  </a:moveTo>
                  <a:cubicBezTo>
                    <a:pt x="169" y="4"/>
                    <a:pt x="169" y="4"/>
                    <a:pt x="169" y="4"/>
                  </a:cubicBezTo>
                  <a:cubicBezTo>
                    <a:pt x="167" y="4"/>
                    <a:pt x="167" y="3"/>
                    <a:pt x="167" y="2"/>
                  </a:cubicBezTo>
                  <a:cubicBezTo>
                    <a:pt x="167" y="1"/>
                    <a:pt x="167" y="0"/>
                    <a:pt x="169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2" y="0"/>
                    <a:pt x="182" y="1"/>
                    <a:pt x="182" y="2"/>
                  </a:cubicBezTo>
                  <a:cubicBezTo>
                    <a:pt x="182" y="3"/>
                    <a:pt x="182" y="4"/>
                    <a:pt x="180" y="4"/>
                  </a:cubicBezTo>
                  <a:close/>
                  <a:moveTo>
                    <a:pt x="157" y="4"/>
                  </a:moveTo>
                  <a:cubicBezTo>
                    <a:pt x="145" y="4"/>
                    <a:pt x="145" y="4"/>
                    <a:pt x="145" y="4"/>
                  </a:cubicBezTo>
                  <a:cubicBezTo>
                    <a:pt x="144" y="4"/>
                    <a:pt x="143" y="3"/>
                    <a:pt x="143" y="2"/>
                  </a:cubicBezTo>
                  <a:cubicBezTo>
                    <a:pt x="143" y="1"/>
                    <a:pt x="144" y="0"/>
                    <a:pt x="145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8" y="0"/>
                    <a:pt x="159" y="1"/>
                    <a:pt x="159" y="2"/>
                  </a:cubicBezTo>
                  <a:cubicBezTo>
                    <a:pt x="159" y="3"/>
                    <a:pt x="158" y="4"/>
                    <a:pt x="157" y="4"/>
                  </a:cubicBezTo>
                  <a:close/>
                  <a:moveTo>
                    <a:pt x="133" y="4"/>
                  </a:moveTo>
                  <a:cubicBezTo>
                    <a:pt x="121" y="4"/>
                    <a:pt x="121" y="4"/>
                    <a:pt x="121" y="4"/>
                  </a:cubicBezTo>
                  <a:cubicBezTo>
                    <a:pt x="120" y="4"/>
                    <a:pt x="119" y="3"/>
                    <a:pt x="119" y="2"/>
                  </a:cubicBezTo>
                  <a:cubicBezTo>
                    <a:pt x="119" y="1"/>
                    <a:pt x="120" y="0"/>
                    <a:pt x="121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4" y="0"/>
                    <a:pt x="135" y="1"/>
                    <a:pt x="135" y="2"/>
                  </a:cubicBezTo>
                  <a:cubicBezTo>
                    <a:pt x="135" y="3"/>
                    <a:pt x="134" y="4"/>
                    <a:pt x="133" y="4"/>
                  </a:cubicBezTo>
                  <a:close/>
                  <a:moveTo>
                    <a:pt x="109" y="4"/>
                  </a:moveTo>
                  <a:cubicBezTo>
                    <a:pt x="97" y="4"/>
                    <a:pt x="97" y="4"/>
                    <a:pt x="97" y="4"/>
                  </a:cubicBezTo>
                  <a:cubicBezTo>
                    <a:pt x="96" y="4"/>
                    <a:pt x="95" y="3"/>
                    <a:pt x="95" y="2"/>
                  </a:cubicBezTo>
                  <a:cubicBezTo>
                    <a:pt x="95" y="1"/>
                    <a:pt x="96" y="0"/>
                    <a:pt x="97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1" y="1"/>
                    <a:pt x="111" y="2"/>
                  </a:cubicBezTo>
                  <a:cubicBezTo>
                    <a:pt x="111" y="3"/>
                    <a:pt x="110" y="4"/>
                    <a:pt x="109" y="4"/>
                  </a:cubicBezTo>
                  <a:close/>
                  <a:moveTo>
                    <a:pt x="85" y="4"/>
                  </a:moveTo>
                  <a:cubicBezTo>
                    <a:pt x="73" y="4"/>
                    <a:pt x="73" y="4"/>
                    <a:pt x="73" y="4"/>
                  </a:cubicBezTo>
                  <a:cubicBezTo>
                    <a:pt x="72" y="4"/>
                    <a:pt x="71" y="3"/>
                    <a:pt x="71" y="2"/>
                  </a:cubicBezTo>
                  <a:cubicBezTo>
                    <a:pt x="71" y="1"/>
                    <a:pt x="72" y="0"/>
                    <a:pt x="73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7" y="3"/>
                    <a:pt x="86" y="4"/>
                    <a:pt x="85" y="4"/>
                  </a:cubicBezTo>
                  <a:close/>
                  <a:moveTo>
                    <a:pt x="61" y="4"/>
                  </a:moveTo>
                  <a:cubicBezTo>
                    <a:pt x="50" y="4"/>
                    <a:pt x="50" y="4"/>
                    <a:pt x="50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50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3" y="0"/>
                    <a:pt x="63" y="1"/>
                    <a:pt x="63" y="2"/>
                  </a:cubicBezTo>
                  <a:cubicBezTo>
                    <a:pt x="63" y="3"/>
                    <a:pt x="63" y="4"/>
                    <a:pt x="61" y="4"/>
                  </a:cubicBezTo>
                  <a:close/>
                  <a:moveTo>
                    <a:pt x="38" y="4"/>
                  </a:move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4" y="3"/>
                    <a:pt x="24" y="2"/>
                  </a:cubicBezTo>
                  <a:cubicBezTo>
                    <a:pt x="24" y="1"/>
                    <a:pt x="25" y="0"/>
                    <a:pt x="2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9" y="0"/>
                    <a:pt x="40" y="1"/>
                    <a:pt x="40" y="2"/>
                  </a:cubicBezTo>
                  <a:cubicBezTo>
                    <a:pt x="40" y="3"/>
                    <a:pt x="39" y="4"/>
                    <a:pt x="38" y="4"/>
                  </a:cubicBezTo>
                  <a:close/>
                  <a:moveTo>
                    <a:pt x="1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37"/>
            <p:cNvSpPr/>
            <p:nvPr/>
          </p:nvSpPr>
          <p:spPr bwMode="auto">
            <a:xfrm>
              <a:off x="3941763" y="5073650"/>
              <a:ext cx="42863" cy="15875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016875" y="1770030"/>
            <a:ext cx="355600" cy="360363"/>
            <a:chOff x="8826500" y="1781175"/>
            <a:chExt cx="355600" cy="360363"/>
          </a:xfrm>
          <a:solidFill>
            <a:schemeClr val="accent2"/>
          </a:solidFill>
        </p:grpSpPr>
        <p:sp>
          <p:nvSpPr>
            <p:cNvPr id="54" name="Freeform 538"/>
            <p:cNvSpPr>
              <a:spLocks noEditPoints="1"/>
            </p:cNvSpPr>
            <p:nvPr/>
          </p:nvSpPr>
          <p:spPr bwMode="auto">
            <a:xfrm>
              <a:off x="8826500" y="1781175"/>
              <a:ext cx="355600" cy="360363"/>
            </a:xfrm>
            <a:custGeom>
              <a:avLst/>
              <a:gdLst>
                <a:gd name="T0" fmla="*/ 75 w 84"/>
                <a:gd name="T1" fmla="*/ 0 h 85"/>
                <a:gd name="T2" fmla="*/ 9 w 84"/>
                <a:gd name="T3" fmla="*/ 0 h 85"/>
                <a:gd name="T4" fmla="*/ 0 w 84"/>
                <a:gd name="T5" fmla="*/ 10 h 85"/>
                <a:gd name="T6" fmla="*/ 0 w 84"/>
                <a:gd name="T7" fmla="*/ 71 h 85"/>
                <a:gd name="T8" fmla="*/ 0 w 84"/>
                <a:gd name="T9" fmla="*/ 72 h 85"/>
                <a:gd name="T10" fmla="*/ 0 w 84"/>
                <a:gd name="T11" fmla="*/ 80 h 85"/>
                <a:gd name="T12" fmla="*/ 5 w 84"/>
                <a:gd name="T13" fmla="*/ 85 h 85"/>
                <a:gd name="T14" fmla="*/ 79 w 84"/>
                <a:gd name="T15" fmla="*/ 85 h 85"/>
                <a:gd name="T16" fmla="*/ 84 w 84"/>
                <a:gd name="T17" fmla="*/ 80 h 85"/>
                <a:gd name="T18" fmla="*/ 84 w 84"/>
                <a:gd name="T19" fmla="*/ 72 h 85"/>
                <a:gd name="T20" fmla="*/ 84 w 84"/>
                <a:gd name="T21" fmla="*/ 71 h 85"/>
                <a:gd name="T22" fmla="*/ 84 w 84"/>
                <a:gd name="T23" fmla="*/ 10 h 85"/>
                <a:gd name="T24" fmla="*/ 75 w 84"/>
                <a:gd name="T25" fmla="*/ 0 h 85"/>
                <a:gd name="T26" fmla="*/ 82 w 84"/>
                <a:gd name="T27" fmla="*/ 72 h 85"/>
                <a:gd name="T28" fmla="*/ 82 w 84"/>
                <a:gd name="T29" fmla="*/ 80 h 85"/>
                <a:gd name="T30" fmla="*/ 81 w 84"/>
                <a:gd name="T31" fmla="*/ 82 h 85"/>
                <a:gd name="T32" fmla="*/ 79 w 84"/>
                <a:gd name="T33" fmla="*/ 82 h 85"/>
                <a:gd name="T34" fmla="*/ 5 w 84"/>
                <a:gd name="T35" fmla="*/ 82 h 85"/>
                <a:gd name="T36" fmla="*/ 3 w 84"/>
                <a:gd name="T37" fmla="*/ 82 h 85"/>
                <a:gd name="T38" fmla="*/ 3 w 84"/>
                <a:gd name="T39" fmla="*/ 80 h 85"/>
                <a:gd name="T40" fmla="*/ 3 w 84"/>
                <a:gd name="T41" fmla="*/ 72 h 85"/>
                <a:gd name="T42" fmla="*/ 3 w 84"/>
                <a:gd name="T43" fmla="*/ 71 h 85"/>
                <a:gd name="T44" fmla="*/ 3 w 84"/>
                <a:gd name="T45" fmla="*/ 70 h 85"/>
                <a:gd name="T46" fmla="*/ 5 w 84"/>
                <a:gd name="T47" fmla="*/ 69 h 85"/>
                <a:gd name="T48" fmla="*/ 79 w 84"/>
                <a:gd name="T49" fmla="*/ 69 h 85"/>
                <a:gd name="T50" fmla="*/ 81 w 84"/>
                <a:gd name="T51" fmla="*/ 70 h 85"/>
                <a:gd name="T52" fmla="*/ 82 w 84"/>
                <a:gd name="T53" fmla="*/ 71 h 85"/>
                <a:gd name="T54" fmla="*/ 82 w 84"/>
                <a:gd name="T55" fmla="*/ 72 h 85"/>
                <a:gd name="T56" fmla="*/ 82 w 84"/>
                <a:gd name="T57" fmla="*/ 67 h 85"/>
                <a:gd name="T58" fmla="*/ 79 w 84"/>
                <a:gd name="T59" fmla="*/ 67 h 85"/>
                <a:gd name="T60" fmla="*/ 5 w 84"/>
                <a:gd name="T61" fmla="*/ 67 h 85"/>
                <a:gd name="T62" fmla="*/ 3 w 84"/>
                <a:gd name="T63" fmla="*/ 67 h 85"/>
                <a:gd name="T64" fmla="*/ 3 w 84"/>
                <a:gd name="T65" fmla="*/ 10 h 85"/>
                <a:gd name="T66" fmla="*/ 5 w 84"/>
                <a:gd name="T67" fmla="*/ 5 h 85"/>
                <a:gd name="T68" fmla="*/ 9 w 84"/>
                <a:gd name="T69" fmla="*/ 3 h 85"/>
                <a:gd name="T70" fmla="*/ 75 w 84"/>
                <a:gd name="T71" fmla="*/ 3 h 85"/>
                <a:gd name="T72" fmla="*/ 80 w 84"/>
                <a:gd name="T73" fmla="*/ 5 h 85"/>
                <a:gd name="T74" fmla="*/ 82 w 84"/>
                <a:gd name="T75" fmla="*/ 10 h 85"/>
                <a:gd name="T76" fmla="*/ 82 w 84"/>
                <a:gd name="T77" fmla="*/ 6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4" h="85">
                  <a:moveTo>
                    <a:pt x="75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2"/>
                    <a:pt x="2" y="85"/>
                    <a:pt x="5" y="85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2" y="85"/>
                    <a:pt x="84" y="82"/>
                    <a:pt x="84" y="80"/>
                  </a:cubicBezTo>
                  <a:cubicBezTo>
                    <a:pt x="84" y="72"/>
                    <a:pt x="84" y="72"/>
                    <a:pt x="84" y="72"/>
                  </a:cubicBezTo>
                  <a:cubicBezTo>
                    <a:pt x="84" y="71"/>
                    <a:pt x="84" y="71"/>
                    <a:pt x="84" y="71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84" y="5"/>
                    <a:pt x="80" y="0"/>
                    <a:pt x="75" y="0"/>
                  </a:cubicBezTo>
                  <a:close/>
                  <a:moveTo>
                    <a:pt x="82" y="72"/>
                  </a:moveTo>
                  <a:cubicBezTo>
                    <a:pt x="82" y="80"/>
                    <a:pt x="82" y="80"/>
                    <a:pt x="82" y="80"/>
                  </a:cubicBezTo>
                  <a:cubicBezTo>
                    <a:pt x="82" y="81"/>
                    <a:pt x="81" y="81"/>
                    <a:pt x="81" y="82"/>
                  </a:cubicBezTo>
                  <a:cubicBezTo>
                    <a:pt x="80" y="82"/>
                    <a:pt x="80" y="82"/>
                    <a:pt x="79" y="82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4" y="82"/>
                    <a:pt x="4" y="82"/>
                    <a:pt x="3" y="82"/>
                  </a:cubicBezTo>
                  <a:cubicBezTo>
                    <a:pt x="3" y="81"/>
                    <a:pt x="3" y="81"/>
                    <a:pt x="3" y="80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0"/>
                    <a:pt x="3" y="70"/>
                  </a:cubicBezTo>
                  <a:cubicBezTo>
                    <a:pt x="4" y="69"/>
                    <a:pt x="4" y="69"/>
                    <a:pt x="5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80" y="69"/>
                    <a:pt x="80" y="69"/>
                    <a:pt x="81" y="70"/>
                  </a:cubicBezTo>
                  <a:cubicBezTo>
                    <a:pt x="81" y="70"/>
                    <a:pt x="82" y="71"/>
                    <a:pt x="82" y="71"/>
                  </a:cubicBezTo>
                  <a:lnTo>
                    <a:pt x="82" y="72"/>
                  </a:lnTo>
                  <a:close/>
                  <a:moveTo>
                    <a:pt x="82" y="67"/>
                  </a:moveTo>
                  <a:cubicBezTo>
                    <a:pt x="81" y="67"/>
                    <a:pt x="80" y="67"/>
                    <a:pt x="79" y="67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3" y="67"/>
                    <a:pt x="3" y="67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8"/>
                    <a:pt x="3" y="6"/>
                    <a:pt x="5" y="5"/>
                  </a:cubicBezTo>
                  <a:cubicBezTo>
                    <a:pt x="6" y="4"/>
                    <a:pt x="8" y="3"/>
                    <a:pt x="9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7" y="3"/>
                    <a:pt x="78" y="4"/>
                    <a:pt x="80" y="5"/>
                  </a:cubicBezTo>
                  <a:cubicBezTo>
                    <a:pt x="81" y="6"/>
                    <a:pt x="82" y="8"/>
                    <a:pt x="82" y="10"/>
                  </a:cubicBezTo>
                  <a:lnTo>
                    <a:pt x="82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39"/>
            <p:cNvSpPr>
              <a:spLocks noEditPoints="1"/>
            </p:cNvSpPr>
            <p:nvPr/>
          </p:nvSpPr>
          <p:spPr bwMode="auto">
            <a:xfrm>
              <a:off x="9115425" y="2081213"/>
              <a:ext cx="41275" cy="3968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5 h 9"/>
                <a:gd name="T4" fmla="*/ 5 w 10"/>
                <a:gd name="T5" fmla="*/ 9 h 9"/>
                <a:gd name="T6" fmla="*/ 10 w 10"/>
                <a:gd name="T7" fmla="*/ 5 h 9"/>
                <a:gd name="T8" fmla="*/ 5 w 10"/>
                <a:gd name="T9" fmla="*/ 0 h 9"/>
                <a:gd name="T10" fmla="*/ 7 w 10"/>
                <a:gd name="T11" fmla="*/ 6 h 9"/>
                <a:gd name="T12" fmla="*/ 5 w 10"/>
                <a:gd name="T13" fmla="*/ 7 h 9"/>
                <a:gd name="T14" fmla="*/ 3 w 10"/>
                <a:gd name="T15" fmla="*/ 6 h 9"/>
                <a:gd name="T16" fmla="*/ 3 w 10"/>
                <a:gd name="T17" fmla="*/ 5 h 9"/>
                <a:gd name="T18" fmla="*/ 3 w 10"/>
                <a:gd name="T19" fmla="*/ 3 h 9"/>
                <a:gd name="T20" fmla="*/ 5 w 10"/>
                <a:gd name="T21" fmla="*/ 2 h 9"/>
                <a:gd name="T22" fmla="*/ 7 w 10"/>
                <a:gd name="T23" fmla="*/ 3 h 9"/>
                <a:gd name="T24" fmla="*/ 7 w 10"/>
                <a:gd name="T25" fmla="*/ 5 h 9"/>
                <a:gd name="T26" fmla="*/ 7 w 10"/>
                <a:gd name="T27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7"/>
                    <a:pt x="10" y="5"/>
                  </a:cubicBezTo>
                  <a:cubicBezTo>
                    <a:pt x="10" y="2"/>
                    <a:pt x="7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6" y="7"/>
                    <a:pt x="5" y="7"/>
                  </a:cubicBezTo>
                  <a:cubicBezTo>
                    <a:pt x="4" y="7"/>
                    <a:pt x="4" y="7"/>
                    <a:pt x="3" y="6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3" y="4"/>
                    <a:pt x="3" y="3"/>
                    <a:pt x="3" y="3"/>
                  </a:cubicBezTo>
                  <a:cubicBezTo>
                    <a:pt x="4" y="3"/>
                    <a:pt x="4" y="2"/>
                    <a:pt x="5" y="2"/>
                  </a:cubicBezTo>
                  <a:cubicBezTo>
                    <a:pt x="6" y="2"/>
                    <a:pt x="6" y="3"/>
                    <a:pt x="7" y="3"/>
                  </a:cubicBezTo>
                  <a:cubicBezTo>
                    <a:pt x="7" y="3"/>
                    <a:pt x="7" y="4"/>
                    <a:pt x="7" y="5"/>
                  </a:cubicBezTo>
                  <a:cubicBezTo>
                    <a:pt x="7" y="5"/>
                    <a:pt x="7" y="6"/>
                    <a:pt x="7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40"/>
            <p:cNvSpPr/>
            <p:nvPr/>
          </p:nvSpPr>
          <p:spPr bwMode="auto">
            <a:xfrm>
              <a:off x="8851900" y="2098675"/>
              <a:ext cx="96838" cy="9525"/>
            </a:xfrm>
            <a:custGeom>
              <a:avLst/>
              <a:gdLst>
                <a:gd name="T0" fmla="*/ 22 w 23"/>
                <a:gd name="T1" fmla="*/ 0 h 2"/>
                <a:gd name="T2" fmla="*/ 1 w 23"/>
                <a:gd name="T3" fmla="*/ 0 h 2"/>
                <a:gd name="T4" fmla="*/ 0 w 23"/>
                <a:gd name="T5" fmla="*/ 1 h 2"/>
                <a:gd name="T6" fmla="*/ 1 w 23"/>
                <a:gd name="T7" fmla="*/ 2 h 2"/>
                <a:gd name="T8" fmla="*/ 22 w 23"/>
                <a:gd name="T9" fmla="*/ 2 h 2"/>
                <a:gd name="T10" fmla="*/ 23 w 23"/>
                <a:gd name="T11" fmla="*/ 1 h 2"/>
                <a:gd name="T12" fmla="*/ 22 w 23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">
                  <a:moveTo>
                    <a:pt x="2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3" y="1"/>
                    <a:pt x="23" y="1"/>
                  </a:cubicBezTo>
                  <a:cubicBezTo>
                    <a:pt x="23" y="0"/>
                    <a:pt x="23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41"/>
            <p:cNvSpPr/>
            <p:nvPr/>
          </p:nvSpPr>
          <p:spPr bwMode="auto">
            <a:xfrm>
              <a:off x="8945563" y="1925638"/>
              <a:ext cx="119063" cy="92075"/>
            </a:xfrm>
            <a:custGeom>
              <a:avLst/>
              <a:gdLst>
                <a:gd name="T0" fmla="*/ 27 w 28"/>
                <a:gd name="T1" fmla="*/ 0 h 22"/>
                <a:gd name="T2" fmla="*/ 26 w 28"/>
                <a:gd name="T3" fmla="*/ 0 h 22"/>
                <a:gd name="T4" fmla="*/ 26 w 28"/>
                <a:gd name="T5" fmla="*/ 1 h 22"/>
                <a:gd name="T6" fmla="*/ 26 w 28"/>
                <a:gd name="T7" fmla="*/ 1 h 22"/>
                <a:gd name="T8" fmla="*/ 26 w 28"/>
                <a:gd name="T9" fmla="*/ 1 h 22"/>
                <a:gd name="T10" fmla="*/ 26 w 28"/>
                <a:gd name="T11" fmla="*/ 2 h 22"/>
                <a:gd name="T12" fmla="*/ 26 w 28"/>
                <a:gd name="T13" fmla="*/ 8 h 22"/>
                <a:gd name="T14" fmla="*/ 25 w 28"/>
                <a:gd name="T15" fmla="*/ 11 h 22"/>
                <a:gd name="T16" fmla="*/ 24 w 28"/>
                <a:gd name="T17" fmla="*/ 13 h 22"/>
                <a:gd name="T18" fmla="*/ 21 w 28"/>
                <a:gd name="T19" fmla="*/ 13 h 22"/>
                <a:gd name="T20" fmla="*/ 20 w 28"/>
                <a:gd name="T21" fmla="*/ 14 h 22"/>
                <a:gd name="T22" fmla="*/ 20 w 28"/>
                <a:gd name="T23" fmla="*/ 14 h 22"/>
                <a:gd name="T24" fmla="*/ 20 w 28"/>
                <a:gd name="T25" fmla="*/ 14 h 22"/>
                <a:gd name="T26" fmla="*/ 4 w 28"/>
                <a:gd name="T27" fmla="*/ 14 h 22"/>
                <a:gd name="T28" fmla="*/ 8 w 28"/>
                <a:gd name="T29" fmla="*/ 9 h 22"/>
                <a:gd name="T30" fmla="*/ 8 w 28"/>
                <a:gd name="T31" fmla="*/ 7 h 22"/>
                <a:gd name="T32" fmla="*/ 7 w 28"/>
                <a:gd name="T33" fmla="*/ 7 h 22"/>
                <a:gd name="T34" fmla="*/ 0 w 28"/>
                <a:gd name="T35" fmla="*/ 14 h 22"/>
                <a:gd name="T36" fmla="*/ 0 w 28"/>
                <a:gd name="T37" fmla="*/ 14 h 22"/>
                <a:gd name="T38" fmla="*/ 0 w 28"/>
                <a:gd name="T39" fmla="*/ 14 h 22"/>
                <a:gd name="T40" fmla="*/ 0 w 28"/>
                <a:gd name="T41" fmla="*/ 14 h 22"/>
                <a:gd name="T42" fmla="*/ 0 w 28"/>
                <a:gd name="T43" fmla="*/ 14 h 22"/>
                <a:gd name="T44" fmla="*/ 0 w 28"/>
                <a:gd name="T45" fmla="*/ 14 h 22"/>
                <a:gd name="T46" fmla="*/ 0 w 28"/>
                <a:gd name="T47" fmla="*/ 15 h 22"/>
                <a:gd name="T48" fmla="*/ 0 w 28"/>
                <a:gd name="T49" fmla="*/ 15 h 22"/>
                <a:gd name="T50" fmla="*/ 0 w 28"/>
                <a:gd name="T51" fmla="*/ 15 h 22"/>
                <a:gd name="T52" fmla="*/ 0 w 28"/>
                <a:gd name="T53" fmla="*/ 15 h 22"/>
                <a:gd name="T54" fmla="*/ 0 w 28"/>
                <a:gd name="T55" fmla="*/ 15 h 22"/>
                <a:gd name="T56" fmla="*/ 0 w 28"/>
                <a:gd name="T57" fmla="*/ 15 h 22"/>
                <a:gd name="T58" fmla="*/ 0 w 28"/>
                <a:gd name="T59" fmla="*/ 15 h 22"/>
                <a:gd name="T60" fmla="*/ 0 w 28"/>
                <a:gd name="T61" fmla="*/ 15 h 22"/>
                <a:gd name="T62" fmla="*/ 0 w 28"/>
                <a:gd name="T63" fmla="*/ 15 h 22"/>
                <a:gd name="T64" fmla="*/ 0 w 28"/>
                <a:gd name="T65" fmla="*/ 15 h 22"/>
                <a:gd name="T66" fmla="*/ 0 w 28"/>
                <a:gd name="T67" fmla="*/ 16 h 22"/>
                <a:gd name="T68" fmla="*/ 7 w 28"/>
                <a:gd name="T69" fmla="*/ 22 h 22"/>
                <a:gd name="T70" fmla="*/ 8 w 28"/>
                <a:gd name="T71" fmla="*/ 22 h 22"/>
                <a:gd name="T72" fmla="*/ 8 w 28"/>
                <a:gd name="T73" fmla="*/ 20 h 22"/>
                <a:gd name="T74" fmla="*/ 8 w 28"/>
                <a:gd name="T75" fmla="*/ 20 h 22"/>
                <a:gd name="T76" fmla="*/ 4 w 28"/>
                <a:gd name="T77" fmla="*/ 16 h 22"/>
                <a:gd name="T78" fmla="*/ 20 w 28"/>
                <a:gd name="T79" fmla="*/ 16 h 22"/>
                <a:gd name="T80" fmla="*/ 20 w 28"/>
                <a:gd name="T81" fmla="*/ 16 h 22"/>
                <a:gd name="T82" fmla="*/ 24 w 28"/>
                <a:gd name="T83" fmla="*/ 15 h 22"/>
                <a:gd name="T84" fmla="*/ 27 w 28"/>
                <a:gd name="T85" fmla="*/ 12 h 22"/>
                <a:gd name="T86" fmla="*/ 28 w 28"/>
                <a:gd name="T87" fmla="*/ 8 h 22"/>
                <a:gd name="T88" fmla="*/ 28 w 28"/>
                <a:gd name="T89" fmla="*/ 2 h 22"/>
                <a:gd name="T90" fmla="*/ 28 w 28"/>
                <a:gd name="T91" fmla="*/ 1 h 22"/>
                <a:gd name="T92" fmla="*/ 28 w 28"/>
                <a:gd name="T93" fmla="*/ 1 h 22"/>
                <a:gd name="T94" fmla="*/ 28 w 28"/>
                <a:gd name="T95" fmla="*/ 0 h 22"/>
                <a:gd name="T96" fmla="*/ 27 w 28"/>
                <a:gd name="T9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" h="22">
                  <a:moveTo>
                    <a:pt x="27" y="0"/>
                  </a:moveTo>
                  <a:cubicBezTo>
                    <a:pt x="27" y="0"/>
                    <a:pt x="26" y="0"/>
                    <a:pt x="26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6" y="1"/>
                    <a:pt x="26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9"/>
                    <a:pt x="25" y="10"/>
                    <a:pt x="25" y="11"/>
                  </a:cubicBezTo>
                  <a:cubicBezTo>
                    <a:pt x="25" y="12"/>
                    <a:pt x="24" y="12"/>
                    <a:pt x="24" y="13"/>
                  </a:cubicBezTo>
                  <a:cubicBezTo>
                    <a:pt x="23" y="13"/>
                    <a:pt x="22" y="13"/>
                    <a:pt x="21" y="13"/>
                  </a:cubicBezTo>
                  <a:cubicBezTo>
                    <a:pt x="21" y="14"/>
                    <a:pt x="21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8"/>
                    <a:pt x="9" y="8"/>
                    <a:pt x="8" y="7"/>
                  </a:cubicBezTo>
                  <a:cubicBezTo>
                    <a:pt x="8" y="7"/>
                    <a:pt x="7" y="7"/>
                    <a:pt x="7" y="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6"/>
                    <a:pt x="0" y="16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8" y="22"/>
                    <a:pt x="8" y="22"/>
                  </a:cubicBezTo>
                  <a:cubicBezTo>
                    <a:pt x="9" y="22"/>
                    <a:pt x="9" y="21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2" y="16"/>
                    <a:pt x="24" y="15"/>
                  </a:cubicBezTo>
                  <a:cubicBezTo>
                    <a:pt x="25" y="14"/>
                    <a:pt x="26" y="14"/>
                    <a:pt x="27" y="12"/>
                  </a:cubicBezTo>
                  <a:cubicBezTo>
                    <a:pt x="28" y="11"/>
                    <a:pt x="28" y="10"/>
                    <a:pt x="28" y="8"/>
                  </a:cubicBezTo>
                  <a:cubicBezTo>
                    <a:pt x="28" y="5"/>
                    <a:pt x="28" y="3"/>
                    <a:pt x="28" y="2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1"/>
                    <a:pt x="28" y="1"/>
                    <a:pt x="28" y="0"/>
                  </a:cubicBezTo>
                  <a:cubicBezTo>
                    <a:pt x="28" y="0"/>
                    <a:pt x="27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42"/>
            <p:cNvSpPr/>
            <p:nvPr/>
          </p:nvSpPr>
          <p:spPr bwMode="auto">
            <a:xfrm>
              <a:off x="8945563" y="1839913"/>
              <a:ext cx="119063" cy="98425"/>
            </a:xfrm>
            <a:custGeom>
              <a:avLst/>
              <a:gdLst>
                <a:gd name="T0" fmla="*/ 28 w 28"/>
                <a:gd name="T1" fmla="*/ 8 h 23"/>
                <a:gd name="T2" fmla="*/ 28 w 28"/>
                <a:gd name="T3" fmla="*/ 8 h 23"/>
                <a:gd name="T4" fmla="*/ 28 w 28"/>
                <a:gd name="T5" fmla="*/ 8 h 23"/>
                <a:gd name="T6" fmla="*/ 28 w 28"/>
                <a:gd name="T7" fmla="*/ 8 h 23"/>
                <a:gd name="T8" fmla="*/ 28 w 28"/>
                <a:gd name="T9" fmla="*/ 7 h 23"/>
                <a:gd name="T10" fmla="*/ 28 w 28"/>
                <a:gd name="T11" fmla="*/ 7 h 23"/>
                <a:gd name="T12" fmla="*/ 28 w 28"/>
                <a:gd name="T13" fmla="*/ 7 h 23"/>
                <a:gd name="T14" fmla="*/ 22 w 28"/>
                <a:gd name="T15" fmla="*/ 1 h 23"/>
                <a:gd name="T16" fmla="*/ 20 w 28"/>
                <a:gd name="T17" fmla="*/ 1 h 23"/>
                <a:gd name="T18" fmla="*/ 20 w 28"/>
                <a:gd name="T19" fmla="*/ 2 h 23"/>
                <a:gd name="T20" fmla="*/ 24 w 28"/>
                <a:gd name="T21" fmla="*/ 7 h 23"/>
                <a:gd name="T22" fmla="*/ 8 w 28"/>
                <a:gd name="T23" fmla="*/ 7 h 23"/>
                <a:gd name="T24" fmla="*/ 8 w 28"/>
                <a:gd name="T25" fmla="*/ 7 h 23"/>
                <a:gd name="T26" fmla="*/ 4 w 28"/>
                <a:gd name="T27" fmla="*/ 8 h 23"/>
                <a:gd name="T28" fmla="*/ 1 w 28"/>
                <a:gd name="T29" fmla="*/ 10 h 23"/>
                <a:gd name="T30" fmla="*/ 0 w 28"/>
                <a:gd name="T31" fmla="*/ 15 h 23"/>
                <a:gd name="T32" fmla="*/ 0 w 28"/>
                <a:gd name="T33" fmla="*/ 22 h 23"/>
                <a:gd name="T34" fmla="*/ 0 w 28"/>
                <a:gd name="T35" fmla="*/ 22 h 23"/>
                <a:gd name="T36" fmla="*/ 0 w 28"/>
                <a:gd name="T37" fmla="*/ 23 h 23"/>
                <a:gd name="T38" fmla="*/ 1 w 28"/>
                <a:gd name="T39" fmla="*/ 23 h 23"/>
                <a:gd name="T40" fmla="*/ 2 w 28"/>
                <a:gd name="T41" fmla="*/ 23 h 23"/>
                <a:gd name="T42" fmla="*/ 2 w 28"/>
                <a:gd name="T43" fmla="*/ 22 h 23"/>
                <a:gd name="T44" fmla="*/ 2 w 28"/>
                <a:gd name="T45" fmla="*/ 22 h 23"/>
                <a:gd name="T46" fmla="*/ 2 w 28"/>
                <a:gd name="T47" fmla="*/ 15 h 23"/>
                <a:gd name="T48" fmla="*/ 3 w 28"/>
                <a:gd name="T49" fmla="*/ 12 h 23"/>
                <a:gd name="T50" fmla="*/ 5 w 28"/>
                <a:gd name="T51" fmla="*/ 10 h 23"/>
                <a:gd name="T52" fmla="*/ 7 w 28"/>
                <a:gd name="T53" fmla="*/ 9 h 23"/>
                <a:gd name="T54" fmla="*/ 8 w 28"/>
                <a:gd name="T55" fmla="*/ 9 h 23"/>
                <a:gd name="T56" fmla="*/ 8 w 28"/>
                <a:gd name="T57" fmla="*/ 9 h 23"/>
                <a:gd name="T58" fmla="*/ 8 w 28"/>
                <a:gd name="T59" fmla="*/ 9 h 23"/>
                <a:gd name="T60" fmla="*/ 24 w 28"/>
                <a:gd name="T61" fmla="*/ 9 h 23"/>
                <a:gd name="T62" fmla="*/ 20 w 28"/>
                <a:gd name="T63" fmla="*/ 14 h 23"/>
                <a:gd name="T64" fmla="*/ 20 w 28"/>
                <a:gd name="T65" fmla="*/ 16 h 23"/>
                <a:gd name="T66" fmla="*/ 22 w 28"/>
                <a:gd name="T67" fmla="*/ 16 h 23"/>
                <a:gd name="T68" fmla="*/ 28 w 28"/>
                <a:gd name="T69" fmla="*/ 9 h 23"/>
                <a:gd name="T70" fmla="*/ 28 w 28"/>
                <a:gd name="T71" fmla="*/ 9 h 23"/>
                <a:gd name="T72" fmla="*/ 28 w 28"/>
                <a:gd name="T73" fmla="*/ 9 h 23"/>
                <a:gd name="T74" fmla="*/ 28 w 28"/>
                <a:gd name="T75" fmla="*/ 9 h 23"/>
                <a:gd name="T76" fmla="*/ 28 w 28"/>
                <a:gd name="T77" fmla="*/ 9 h 23"/>
                <a:gd name="T78" fmla="*/ 28 w 28"/>
                <a:gd name="T79" fmla="*/ 8 h 23"/>
                <a:gd name="T80" fmla="*/ 28 w 28"/>
                <a:gd name="T81" fmla="*/ 8 h 23"/>
                <a:gd name="T82" fmla="*/ 28 w 28"/>
                <a:gd name="T83" fmla="*/ 8 h 23"/>
                <a:gd name="T84" fmla="*/ 28 w 28"/>
                <a:gd name="T85" fmla="*/ 8 h 23"/>
                <a:gd name="T86" fmla="*/ 28 w 28"/>
                <a:gd name="T87" fmla="*/ 8 h 23"/>
                <a:gd name="T88" fmla="*/ 28 w 28"/>
                <a:gd name="T89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" h="23">
                  <a:moveTo>
                    <a:pt x="28" y="8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0"/>
                    <a:pt x="20" y="0"/>
                    <a:pt x="20" y="1"/>
                  </a:cubicBezTo>
                  <a:cubicBezTo>
                    <a:pt x="20" y="1"/>
                    <a:pt x="20" y="2"/>
                    <a:pt x="20" y="2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6" y="7"/>
                    <a:pt x="4" y="8"/>
                  </a:cubicBezTo>
                  <a:cubicBezTo>
                    <a:pt x="3" y="9"/>
                    <a:pt x="2" y="9"/>
                    <a:pt x="1" y="10"/>
                  </a:cubicBezTo>
                  <a:cubicBezTo>
                    <a:pt x="1" y="12"/>
                    <a:pt x="0" y="13"/>
                    <a:pt x="0" y="15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1"/>
                    <a:pt x="2" y="15"/>
                  </a:cubicBezTo>
                  <a:cubicBezTo>
                    <a:pt x="2" y="13"/>
                    <a:pt x="3" y="12"/>
                    <a:pt x="3" y="12"/>
                  </a:cubicBezTo>
                  <a:cubicBezTo>
                    <a:pt x="4" y="11"/>
                    <a:pt x="4" y="11"/>
                    <a:pt x="5" y="10"/>
                  </a:cubicBezTo>
                  <a:cubicBezTo>
                    <a:pt x="5" y="10"/>
                    <a:pt x="6" y="10"/>
                    <a:pt x="7" y="9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5"/>
                    <a:pt x="20" y="15"/>
                    <a:pt x="20" y="16"/>
                  </a:cubicBezTo>
                  <a:cubicBezTo>
                    <a:pt x="21" y="16"/>
                    <a:pt x="21" y="16"/>
                    <a:pt x="22" y="1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448674" y="4264025"/>
            <a:ext cx="339725" cy="407988"/>
            <a:chOff x="9199563" y="4219575"/>
            <a:chExt cx="339725" cy="407988"/>
          </a:xfrm>
          <a:solidFill>
            <a:schemeClr val="accent1"/>
          </a:solidFill>
        </p:grpSpPr>
        <p:sp>
          <p:nvSpPr>
            <p:cNvPr id="60" name="Freeform 543"/>
            <p:cNvSpPr>
              <a:spLocks noEditPoints="1"/>
            </p:cNvSpPr>
            <p:nvPr/>
          </p:nvSpPr>
          <p:spPr bwMode="auto">
            <a:xfrm>
              <a:off x="9199563" y="4219575"/>
              <a:ext cx="339725" cy="407988"/>
            </a:xfrm>
            <a:custGeom>
              <a:avLst/>
              <a:gdLst>
                <a:gd name="T0" fmla="*/ 63 w 80"/>
                <a:gd name="T1" fmla="*/ 1 h 96"/>
                <a:gd name="T2" fmla="*/ 63 w 80"/>
                <a:gd name="T3" fmla="*/ 1 h 96"/>
                <a:gd name="T4" fmla="*/ 63 w 80"/>
                <a:gd name="T5" fmla="*/ 1 h 96"/>
                <a:gd name="T6" fmla="*/ 63 w 80"/>
                <a:gd name="T7" fmla="*/ 1 h 96"/>
                <a:gd name="T8" fmla="*/ 63 w 80"/>
                <a:gd name="T9" fmla="*/ 0 h 96"/>
                <a:gd name="T10" fmla="*/ 62 w 80"/>
                <a:gd name="T11" fmla="*/ 0 h 96"/>
                <a:gd name="T12" fmla="*/ 62 w 80"/>
                <a:gd name="T13" fmla="*/ 0 h 96"/>
                <a:gd name="T14" fmla="*/ 62 w 80"/>
                <a:gd name="T15" fmla="*/ 0 h 96"/>
                <a:gd name="T16" fmla="*/ 62 w 80"/>
                <a:gd name="T17" fmla="*/ 0 h 96"/>
                <a:gd name="T18" fmla="*/ 62 w 80"/>
                <a:gd name="T19" fmla="*/ 0 h 96"/>
                <a:gd name="T20" fmla="*/ 62 w 80"/>
                <a:gd name="T21" fmla="*/ 0 h 96"/>
                <a:gd name="T22" fmla="*/ 2 w 80"/>
                <a:gd name="T23" fmla="*/ 0 h 96"/>
                <a:gd name="T24" fmla="*/ 1 w 80"/>
                <a:gd name="T25" fmla="*/ 1 h 96"/>
                <a:gd name="T26" fmla="*/ 0 w 80"/>
                <a:gd name="T27" fmla="*/ 1 h 96"/>
                <a:gd name="T28" fmla="*/ 0 w 80"/>
                <a:gd name="T29" fmla="*/ 83 h 96"/>
                <a:gd name="T30" fmla="*/ 0 w 80"/>
                <a:gd name="T31" fmla="*/ 95 h 96"/>
                <a:gd name="T32" fmla="*/ 1 w 80"/>
                <a:gd name="T33" fmla="*/ 96 h 96"/>
                <a:gd name="T34" fmla="*/ 2 w 80"/>
                <a:gd name="T35" fmla="*/ 96 h 96"/>
                <a:gd name="T36" fmla="*/ 79 w 80"/>
                <a:gd name="T37" fmla="*/ 96 h 96"/>
                <a:gd name="T38" fmla="*/ 80 w 80"/>
                <a:gd name="T39" fmla="*/ 96 h 96"/>
                <a:gd name="T40" fmla="*/ 80 w 80"/>
                <a:gd name="T41" fmla="*/ 95 h 96"/>
                <a:gd name="T42" fmla="*/ 80 w 80"/>
                <a:gd name="T43" fmla="*/ 83 h 96"/>
                <a:gd name="T44" fmla="*/ 80 w 80"/>
                <a:gd name="T45" fmla="*/ 19 h 96"/>
                <a:gd name="T46" fmla="*/ 80 w 80"/>
                <a:gd name="T47" fmla="*/ 18 h 96"/>
                <a:gd name="T48" fmla="*/ 80 w 80"/>
                <a:gd name="T49" fmla="*/ 17 h 96"/>
                <a:gd name="T50" fmla="*/ 63 w 80"/>
                <a:gd name="T51" fmla="*/ 1 h 96"/>
                <a:gd name="T52" fmla="*/ 63 w 80"/>
                <a:gd name="T53" fmla="*/ 5 h 96"/>
                <a:gd name="T54" fmla="*/ 76 w 80"/>
                <a:gd name="T55" fmla="*/ 18 h 96"/>
                <a:gd name="T56" fmla="*/ 63 w 80"/>
                <a:gd name="T57" fmla="*/ 18 h 96"/>
                <a:gd name="T58" fmla="*/ 63 w 80"/>
                <a:gd name="T59" fmla="*/ 5 h 96"/>
                <a:gd name="T60" fmla="*/ 77 w 80"/>
                <a:gd name="T61" fmla="*/ 94 h 96"/>
                <a:gd name="T62" fmla="*/ 3 w 80"/>
                <a:gd name="T63" fmla="*/ 94 h 96"/>
                <a:gd name="T64" fmla="*/ 3 w 80"/>
                <a:gd name="T65" fmla="*/ 85 h 96"/>
                <a:gd name="T66" fmla="*/ 77 w 80"/>
                <a:gd name="T67" fmla="*/ 85 h 96"/>
                <a:gd name="T68" fmla="*/ 77 w 80"/>
                <a:gd name="T69" fmla="*/ 94 h 96"/>
                <a:gd name="T70" fmla="*/ 77 w 80"/>
                <a:gd name="T71" fmla="*/ 82 h 96"/>
                <a:gd name="T72" fmla="*/ 3 w 80"/>
                <a:gd name="T73" fmla="*/ 82 h 96"/>
                <a:gd name="T74" fmla="*/ 3 w 80"/>
                <a:gd name="T75" fmla="*/ 3 h 96"/>
                <a:gd name="T76" fmla="*/ 61 w 80"/>
                <a:gd name="T77" fmla="*/ 3 h 96"/>
                <a:gd name="T78" fmla="*/ 61 w 80"/>
                <a:gd name="T79" fmla="*/ 19 h 96"/>
                <a:gd name="T80" fmla="*/ 61 w 80"/>
                <a:gd name="T81" fmla="*/ 20 h 96"/>
                <a:gd name="T82" fmla="*/ 62 w 80"/>
                <a:gd name="T83" fmla="*/ 20 h 96"/>
                <a:gd name="T84" fmla="*/ 77 w 80"/>
                <a:gd name="T85" fmla="*/ 20 h 96"/>
                <a:gd name="T86" fmla="*/ 77 w 80"/>
                <a:gd name="T87" fmla="*/ 8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" h="96"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1" y="96"/>
                  </a:cubicBezTo>
                  <a:cubicBezTo>
                    <a:pt x="1" y="96"/>
                    <a:pt x="1" y="96"/>
                    <a:pt x="2" y="96"/>
                  </a:cubicBezTo>
                  <a:cubicBezTo>
                    <a:pt x="79" y="96"/>
                    <a:pt x="79" y="96"/>
                    <a:pt x="79" y="96"/>
                  </a:cubicBezTo>
                  <a:cubicBezTo>
                    <a:pt x="79" y="96"/>
                    <a:pt x="79" y="96"/>
                    <a:pt x="80" y="96"/>
                  </a:cubicBezTo>
                  <a:cubicBezTo>
                    <a:pt x="80" y="95"/>
                    <a:pt x="80" y="95"/>
                    <a:pt x="80" y="95"/>
                  </a:cubicBezTo>
                  <a:cubicBezTo>
                    <a:pt x="80" y="83"/>
                    <a:pt x="80" y="83"/>
                    <a:pt x="80" y="83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80" y="18"/>
                    <a:pt x="80" y="17"/>
                  </a:cubicBezTo>
                  <a:lnTo>
                    <a:pt x="63" y="1"/>
                  </a:lnTo>
                  <a:close/>
                  <a:moveTo>
                    <a:pt x="63" y="5"/>
                  </a:moveTo>
                  <a:cubicBezTo>
                    <a:pt x="76" y="18"/>
                    <a:pt x="76" y="18"/>
                    <a:pt x="76" y="18"/>
                  </a:cubicBezTo>
                  <a:cubicBezTo>
                    <a:pt x="63" y="18"/>
                    <a:pt x="63" y="18"/>
                    <a:pt x="63" y="18"/>
                  </a:cubicBezTo>
                  <a:lnTo>
                    <a:pt x="63" y="5"/>
                  </a:lnTo>
                  <a:close/>
                  <a:moveTo>
                    <a:pt x="77" y="94"/>
                  </a:moveTo>
                  <a:cubicBezTo>
                    <a:pt x="3" y="94"/>
                    <a:pt x="3" y="94"/>
                    <a:pt x="3" y="94"/>
                  </a:cubicBezTo>
                  <a:cubicBezTo>
                    <a:pt x="3" y="85"/>
                    <a:pt x="3" y="85"/>
                    <a:pt x="3" y="85"/>
                  </a:cubicBezTo>
                  <a:cubicBezTo>
                    <a:pt x="77" y="85"/>
                    <a:pt x="77" y="85"/>
                    <a:pt x="77" y="85"/>
                  </a:cubicBezTo>
                  <a:lnTo>
                    <a:pt x="77" y="94"/>
                  </a:lnTo>
                  <a:close/>
                  <a:moveTo>
                    <a:pt x="77" y="82"/>
                  </a:moveTo>
                  <a:cubicBezTo>
                    <a:pt x="3" y="82"/>
                    <a:pt x="3" y="82"/>
                    <a:pt x="3" y="8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9"/>
                    <a:pt x="61" y="20"/>
                    <a:pt x="61" y="20"/>
                  </a:cubicBezTo>
                  <a:cubicBezTo>
                    <a:pt x="61" y="20"/>
                    <a:pt x="61" y="20"/>
                    <a:pt x="62" y="20"/>
                  </a:cubicBezTo>
                  <a:cubicBezTo>
                    <a:pt x="77" y="20"/>
                    <a:pt x="77" y="20"/>
                    <a:pt x="77" y="20"/>
                  </a:cubicBezTo>
                  <a:lnTo>
                    <a:pt x="77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44"/>
            <p:cNvSpPr>
              <a:spLocks noEditPoints="1"/>
            </p:cNvSpPr>
            <p:nvPr/>
          </p:nvSpPr>
          <p:spPr bwMode="auto">
            <a:xfrm>
              <a:off x="9293225" y="4305300"/>
              <a:ext cx="139700" cy="207963"/>
            </a:xfrm>
            <a:custGeom>
              <a:avLst/>
              <a:gdLst>
                <a:gd name="T0" fmla="*/ 29 w 33"/>
                <a:gd name="T1" fmla="*/ 15 h 49"/>
                <a:gd name="T2" fmla="*/ 25 w 33"/>
                <a:gd name="T3" fmla="*/ 15 h 49"/>
                <a:gd name="T4" fmla="*/ 25 w 33"/>
                <a:gd name="T5" fmla="*/ 9 h 49"/>
                <a:gd name="T6" fmla="*/ 25 w 33"/>
                <a:gd name="T7" fmla="*/ 9 h 49"/>
                <a:gd name="T8" fmla="*/ 25 w 33"/>
                <a:gd name="T9" fmla="*/ 7 h 49"/>
                <a:gd name="T10" fmla="*/ 23 w 33"/>
                <a:gd name="T11" fmla="*/ 3 h 49"/>
                <a:gd name="T12" fmla="*/ 20 w 33"/>
                <a:gd name="T13" fmla="*/ 1 h 49"/>
                <a:gd name="T14" fmla="*/ 16 w 33"/>
                <a:gd name="T15" fmla="*/ 0 h 49"/>
                <a:gd name="T16" fmla="*/ 11 w 33"/>
                <a:gd name="T17" fmla="*/ 1 h 49"/>
                <a:gd name="T18" fmla="*/ 9 w 33"/>
                <a:gd name="T19" fmla="*/ 4 h 49"/>
                <a:gd name="T20" fmla="*/ 7 w 33"/>
                <a:gd name="T21" fmla="*/ 7 h 49"/>
                <a:gd name="T22" fmla="*/ 7 w 33"/>
                <a:gd name="T23" fmla="*/ 9 h 49"/>
                <a:gd name="T24" fmla="*/ 7 w 33"/>
                <a:gd name="T25" fmla="*/ 9 h 49"/>
                <a:gd name="T26" fmla="*/ 7 w 33"/>
                <a:gd name="T27" fmla="*/ 9 h 49"/>
                <a:gd name="T28" fmla="*/ 7 w 33"/>
                <a:gd name="T29" fmla="*/ 15 h 49"/>
                <a:gd name="T30" fmla="*/ 4 w 33"/>
                <a:gd name="T31" fmla="*/ 15 h 49"/>
                <a:gd name="T32" fmla="*/ 0 w 33"/>
                <a:gd name="T33" fmla="*/ 19 h 49"/>
                <a:gd name="T34" fmla="*/ 0 w 33"/>
                <a:gd name="T35" fmla="*/ 45 h 49"/>
                <a:gd name="T36" fmla="*/ 4 w 33"/>
                <a:gd name="T37" fmla="*/ 49 h 49"/>
                <a:gd name="T38" fmla="*/ 29 w 33"/>
                <a:gd name="T39" fmla="*/ 49 h 49"/>
                <a:gd name="T40" fmla="*/ 33 w 33"/>
                <a:gd name="T41" fmla="*/ 45 h 49"/>
                <a:gd name="T42" fmla="*/ 33 w 33"/>
                <a:gd name="T43" fmla="*/ 19 h 49"/>
                <a:gd name="T44" fmla="*/ 29 w 33"/>
                <a:gd name="T45" fmla="*/ 15 h 49"/>
                <a:gd name="T46" fmla="*/ 11 w 33"/>
                <a:gd name="T47" fmla="*/ 6 h 49"/>
                <a:gd name="T48" fmla="*/ 12 w 33"/>
                <a:gd name="T49" fmla="*/ 4 h 49"/>
                <a:gd name="T50" fmla="*/ 16 w 33"/>
                <a:gd name="T51" fmla="*/ 3 h 49"/>
                <a:gd name="T52" fmla="*/ 20 w 33"/>
                <a:gd name="T53" fmla="*/ 3 h 49"/>
                <a:gd name="T54" fmla="*/ 21 w 33"/>
                <a:gd name="T55" fmla="*/ 5 h 49"/>
                <a:gd name="T56" fmla="*/ 22 w 33"/>
                <a:gd name="T57" fmla="*/ 7 h 49"/>
                <a:gd name="T58" fmla="*/ 23 w 33"/>
                <a:gd name="T59" fmla="*/ 9 h 49"/>
                <a:gd name="T60" fmla="*/ 23 w 33"/>
                <a:gd name="T61" fmla="*/ 9 h 49"/>
                <a:gd name="T62" fmla="*/ 23 w 33"/>
                <a:gd name="T63" fmla="*/ 9 h 49"/>
                <a:gd name="T64" fmla="*/ 23 w 33"/>
                <a:gd name="T65" fmla="*/ 9 h 49"/>
                <a:gd name="T66" fmla="*/ 23 w 33"/>
                <a:gd name="T67" fmla="*/ 15 h 49"/>
                <a:gd name="T68" fmla="*/ 10 w 33"/>
                <a:gd name="T69" fmla="*/ 15 h 49"/>
                <a:gd name="T70" fmla="*/ 10 w 33"/>
                <a:gd name="T71" fmla="*/ 9 h 49"/>
                <a:gd name="T72" fmla="*/ 10 w 33"/>
                <a:gd name="T73" fmla="*/ 9 h 49"/>
                <a:gd name="T74" fmla="*/ 10 w 33"/>
                <a:gd name="T75" fmla="*/ 9 h 49"/>
                <a:gd name="T76" fmla="*/ 10 w 33"/>
                <a:gd name="T77" fmla="*/ 9 h 49"/>
                <a:gd name="T78" fmla="*/ 11 w 33"/>
                <a:gd name="T79" fmla="*/ 6 h 49"/>
                <a:gd name="T80" fmla="*/ 30 w 33"/>
                <a:gd name="T81" fmla="*/ 45 h 49"/>
                <a:gd name="T82" fmla="*/ 29 w 33"/>
                <a:gd name="T83" fmla="*/ 47 h 49"/>
                <a:gd name="T84" fmla="*/ 4 w 33"/>
                <a:gd name="T85" fmla="*/ 47 h 49"/>
                <a:gd name="T86" fmla="*/ 3 w 33"/>
                <a:gd name="T87" fmla="*/ 45 h 49"/>
                <a:gd name="T88" fmla="*/ 3 w 33"/>
                <a:gd name="T89" fmla="*/ 19 h 49"/>
                <a:gd name="T90" fmla="*/ 4 w 33"/>
                <a:gd name="T91" fmla="*/ 18 h 49"/>
                <a:gd name="T92" fmla="*/ 29 w 33"/>
                <a:gd name="T93" fmla="*/ 18 h 49"/>
                <a:gd name="T94" fmla="*/ 30 w 33"/>
                <a:gd name="T95" fmla="*/ 19 h 49"/>
                <a:gd name="T96" fmla="*/ 30 w 33"/>
                <a:gd name="T97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" h="49">
                  <a:moveTo>
                    <a:pt x="29" y="15"/>
                  </a:moveTo>
                  <a:cubicBezTo>
                    <a:pt x="25" y="15"/>
                    <a:pt x="25" y="15"/>
                    <a:pt x="25" y="15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25" y="8"/>
                    <a:pt x="25" y="7"/>
                  </a:cubicBezTo>
                  <a:cubicBezTo>
                    <a:pt x="25" y="6"/>
                    <a:pt x="24" y="4"/>
                    <a:pt x="23" y="3"/>
                  </a:cubicBezTo>
                  <a:cubicBezTo>
                    <a:pt x="22" y="2"/>
                    <a:pt x="21" y="1"/>
                    <a:pt x="20" y="1"/>
                  </a:cubicBezTo>
                  <a:cubicBezTo>
                    <a:pt x="19" y="0"/>
                    <a:pt x="18" y="0"/>
                    <a:pt x="16" y="0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0" y="2"/>
                    <a:pt x="9" y="3"/>
                    <a:pt x="9" y="4"/>
                  </a:cubicBezTo>
                  <a:cubicBezTo>
                    <a:pt x="8" y="5"/>
                    <a:pt x="7" y="6"/>
                    <a:pt x="7" y="7"/>
                  </a:cubicBezTo>
                  <a:cubicBezTo>
                    <a:pt x="7" y="8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0" y="17"/>
                    <a:pt x="0" y="19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7"/>
                    <a:pt x="2" y="49"/>
                    <a:pt x="4" y="49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31" y="49"/>
                    <a:pt x="33" y="47"/>
                    <a:pt x="33" y="45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3" y="17"/>
                    <a:pt x="31" y="15"/>
                    <a:pt x="29" y="15"/>
                  </a:cubicBezTo>
                  <a:close/>
                  <a:moveTo>
                    <a:pt x="11" y="6"/>
                  </a:moveTo>
                  <a:cubicBezTo>
                    <a:pt x="11" y="5"/>
                    <a:pt x="12" y="4"/>
                    <a:pt x="12" y="4"/>
                  </a:cubicBezTo>
                  <a:cubicBezTo>
                    <a:pt x="13" y="3"/>
                    <a:pt x="15" y="3"/>
                    <a:pt x="16" y="3"/>
                  </a:cubicBezTo>
                  <a:cubicBezTo>
                    <a:pt x="18" y="3"/>
                    <a:pt x="19" y="3"/>
                    <a:pt x="20" y="3"/>
                  </a:cubicBezTo>
                  <a:cubicBezTo>
                    <a:pt x="21" y="4"/>
                    <a:pt x="21" y="4"/>
                    <a:pt x="21" y="5"/>
                  </a:cubicBezTo>
                  <a:cubicBezTo>
                    <a:pt x="22" y="6"/>
                    <a:pt x="22" y="7"/>
                    <a:pt x="22" y="7"/>
                  </a:cubicBezTo>
                  <a:cubicBezTo>
                    <a:pt x="23" y="8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7"/>
                    <a:pt x="11" y="6"/>
                  </a:cubicBezTo>
                  <a:close/>
                  <a:moveTo>
                    <a:pt x="30" y="45"/>
                  </a:moveTo>
                  <a:cubicBezTo>
                    <a:pt x="30" y="46"/>
                    <a:pt x="29" y="47"/>
                    <a:pt x="29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47"/>
                    <a:pt x="3" y="46"/>
                    <a:pt x="3" y="45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8"/>
                    <a:pt x="4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30" y="19"/>
                    <a:pt x="30" y="19"/>
                  </a:cubicBezTo>
                  <a:lnTo>
                    <a:pt x="3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545"/>
            <p:cNvSpPr/>
            <p:nvPr/>
          </p:nvSpPr>
          <p:spPr bwMode="auto">
            <a:xfrm>
              <a:off x="9334500" y="4424363"/>
              <a:ext cx="52388" cy="41275"/>
            </a:xfrm>
            <a:custGeom>
              <a:avLst/>
              <a:gdLst>
                <a:gd name="T0" fmla="*/ 11 w 12"/>
                <a:gd name="T1" fmla="*/ 0 h 10"/>
                <a:gd name="T2" fmla="*/ 2 w 12"/>
                <a:gd name="T3" fmla="*/ 0 h 10"/>
                <a:gd name="T4" fmla="*/ 0 w 12"/>
                <a:gd name="T5" fmla="*/ 1 h 10"/>
                <a:gd name="T6" fmla="*/ 2 w 12"/>
                <a:gd name="T7" fmla="*/ 2 h 10"/>
                <a:gd name="T8" fmla="*/ 5 w 12"/>
                <a:gd name="T9" fmla="*/ 2 h 10"/>
                <a:gd name="T10" fmla="*/ 5 w 12"/>
                <a:gd name="T11" fmla="*/ 9 h 10"/>
                <a:gd name="T12" fmla="*/ 6 w 12"/>
                <a:gd name="T13" fmla="*/ 10 h 10"/>
                <a:gd name="T14" fmla="*/ 7 w 12"/>
                <a:gd name="T15" fmla="*/ 9 h 10"/>
                <a:gd name="T16" fmla="*/ 7 w 12"/>
                <a:gd name="T17" fmla="*/ 2 h 10"/>
                <a:gd name="T18" fmla="*/ 11 w 12"/>
                <a:gd name="T19" fmla="*/ 2 h 10"/>
                <a:gd name="T20" fmla="*/ 12 w 12"/>
                <a:gd name="T21" fmla="*/ 1 h 10"/>
                <a:gd name="T22" fmla="*/ 11 w 12"/>
                <a:gd name="T2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10">
                  <a:moveTo>
                    <a:pt x="1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0"/>
                    <a:pt x="7" y="9"/>
                    <a:pt x="7" y="9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2" y="2"/>
                    <a:pt x="12" y="1"/>
                  </a:cubicBezTo>
                  <a:cubicBezTo>
                    <a:pt x="12" y="0"/>
                    <a:pt x="11" y="0"/>
                    <a:pt x="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484563" y="1938338"/>
            <a:ext cx="428625" cy="428625"/>
            <a:chOff x="2678113" y="1916113"/>
            <a:chExt cx="428625" cy="428625"/>
          </a:xfrm>
          <a:solidFill>
            <a:schemeClr val="accent1"/>
          </a:solidFill>
        </p:grpSpPr>
        <p:sp>
          <p:nvSpPr>
            <p:cNvPr id="64" name="Freeform 546"/>
            <p:cNvSpPr/>
            <p:nvPr/>
          </p:nvSpPr>
          <p:spPr bwMode="auto">
            <a:xfrm>
              <a:off x="2678113" y="1916113"/>
              <a:ext cx="428625" cy="428625"/>
            </a:xfrm>
            <a:custGeom>
              <a:avLst/>
              <a:gdLst>
                <a:gd name="T0" fmla="*/ 100 w 101"/>
                <a:gd name="T1" fmla="*/ 101 h 101"/>
                <a:gd name="T2" fmla="*/ 101 w 101"/>
                <a:gd name="T3" fmla="*/ 75 h 101"/>
                <a:gd name="T4" fmla="*/ 98 w 101"/>
                <a:gd name="T5" fmla="*/ 75 h 101"/>
                <a:gd name="T6" fmla="*/ 76 w 101"/>
                <a:gd name="T7" fmla="*/ 74 h 101"/>
                <a:gd name="T8" fmla="*/ 14 w 101"/>
                <a:gd name="T9" fmla="*/ 74 h 101"/>
                <a:gd name="T10" fmla="*/ 5 w 101"/>
                <a:gd name="T11" fmla="*/ 69 h 101"/>
                <a:gd name="T12" fmla="*/ 3 w 101"/>
                <a:gd name="T13" fmla="*/ 63 h 101"/>
                <a:gd name="T14" fmla="*/ 3 w 101"/>
                <a:gd name="T15" fmla="*/ 27 h 101"/>
                <a:gd name="T16" fmla="*/ 3 w 101"/>
                <a:gd name="T17" fmla="*/ 27 h 101"/>
                <a:gd name="T18" fmla="*/ 4 w 101"/>
                <a:gd name="T19" fmla="*/ 8 h 101"/>
                <a:gd name="T20" fmla="*/ 11 w 101"/>
                <a:gd name="T21" fmla="*/ 4 h 101"/>
                <a:gd name="T22" fmla="*/ 15 w 101"/>
                <a:gd name="T23" fmla="*/ 3 h 101"/>
                <a:gd name="T24" fmla="*/ 15 w 101"/>
                <a:gd name="T25" fmla="*/ 3 h 101"/>
                <a:gd name="T26" fmla="*/ 18 w 101"/>
                <a:gd name="T27" fmla="*/ 3 h 101"/>
                <a:gd name="T28" fmla="*/ 93 w 101"/>
                <a:gd name="T29" fmla="*/ 5 h 101"/>
                <a:gd name="T30" fmla="*/ 98 w 101"/>
                <a:gd name="T31" fmla="*/ 11 h 101"/>
                <a:gd name="T32" fmla="*/ 98 w 101"/>
                <a:gd name="T33" fmla="*/ 15 h 101"/>
                <a:gd name="T34" fmla="*/ 98 w 101"/>
                <a:gd name="T35" fmla="*/ 15 h 101"/>
                <a:gd name="T36" fmla="*/ 98 w 101"/>
                <a:gd name="T37" fmla="*/ 27 h 101"/>
                <a:gd name="T38" fmla="*/ 91 w 101"/>
                <a:gd name="T39" fmla="*/ 61 h 101"/>
                <a:gd name="T40" fmla="*/ 91 w 101"/>
                <a:gd name="T41" fmla="*/ 64 h 101"/>
                <a:gd name="T42" fmla="*/ 101 w 101"/>
                <a:gd name="T43" fmla="*/ 64 h 101"/>
                <a:gd name="T44" fmla="*/ 101 w 101"/>
                <a:gd name="T45" fmla="*/ 27 h 101"/>
                <a:gd name="T46" fmla="*/ 101 w 101"/>
                <a:gd name="T47" fmla="*/ 15 h 101"/>
                <a:gd name="T48" fmla="*/ 97 w 101"/>
                <a:gd name="T49" fmla="*/ 4 h 101"/>
                <a:gd name="T50" fmla="*/ 87 w 101"/>
                <a:gd name="T51" fmla="*/ 0 h 101"/>
                <a:gd name="T52" fmla="*/ 24 w 101"/>
                <a:gd name="T53" fmla="*/ 0 h 101"/>
                <a:gd name="T54" fmla="*/ 15 w 101"/>
                <a:gd name="T55" fmla="*/ 0 h 101"/>
                <a:gd name="T56" fmla="*/ 11 w 101"/>
                <a:gd name="T57" fmla="*/ 1 h 101"/>
                <a:gd name="T58" fmla="*/ 1 w 101"/>
                <a:gd name="T59" fmla="*/ 8 h 101"/>
                <a:gd name="T60" fmla="*/ 0 w 101"/>
                <a:gd name="T61" fmla="*/ 27 h 101"/>
                <a:gd name="T62" fmla="*/ 0 w 101"/>
                <a:gd name="T63" fmla="*/ 62 h 101"/>
                <a:gd name="T64" fmla="*/ 6 w 101"/>
                <a:gd name="T65" fmla="*/ 74 h 101"/>
                <a:gd name="T66" fmla="*/ 75 w 101"/>
                <a:gd name="T67" fmla="*/ 7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0" h="100">
                  <a:moveTo>
                    <a:pt x="99" y="101"/>
                  </a:moveTo>
                  <a:cubicBezTo>
                    <a:pt x="99" y="101"/>
                    <a:pt x="100" y="101"/>
                    <a:pt x="100" y="101"/>
                  </a:cubicBezTo>
                  <a:cubicBezTo>
                    <a:pt x="101" y="101"/>
                    <a:pt x="101" y="100"/>
                    <a:pt x="101" y="100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1" y="75"/>
                    <a:pt x="100" y="74"/>
                    <a:pt x="100" y="74"/>
                  </a:cubicBezTo>
                  <a:cubicBezTo>
                    <a:pt x="99" y="74"/>
                    <a:pt x="98" y="75"/>
                    <a:pt x="98" y="75"/>
                  </a:cubicBezTo>
                  <a:cubicBezTo>
                    <a:pt x="98" y="96"/>
                    <a:pt x="98" y="96"/>
                    <a:pt x="98" y="9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28" y="74"/>
                    <a:pt x="14" y="74"/>
                  </a:cubicBezTo>
                  <a:cubicBezTo>
                    <a:pt x="11" y="74"/>
                    <a:pt x="9" y="73"/>
                    <a:pt x="8" y="72"/>
                  </a:cubicBezTo>
                  <a:cubicBezTo>
                    <a:pt x="7" y="71"/>
                    <a:pt x="6" y="70"/>
                    <a:pt x="5" y="69"/>
                  </a:cubicBezTo>
                  <a:cubicBezTo>
                    <a:pt x="4" y="68"/>
                    <a:pt x="4" y="66"/>
                    <a:pt x="3" y="65"/>
                  </a:cubicBezTo>
                  <a:cubicBezTo>
                    <a:pt x="3" y="64"/>
                    <a:pt x="3" y="63"/>
                    <a:pt x="3" y="63"/>
                  </a:cubicBezTo>
                  <a:cubicBezTo>
                    <a:pt x="3" y="63"/>
                    <a:pt x="3" y="62"/>
                    <a:pt x="3" y="62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6"/>
                    <a:pt x="3" y="23"/>
                    <a:pt x="3" y="14"/>
                  </a:cubicBezTo>
                  <a:cubicBezTo>
                    <a:pt x="3" y="11"/>
                    <a:pt x="4" y="9"/>
                    <a:pt x="4" y="8"/>
                  </a:cubicBezTo>
                  <a:cubicBezTo>
                    <a:pt x="5" y="7"/>
                    <a:pt x="6" y="6"/>
                    <a:pt x="7" y="5"/>
                  </a:cubicBezTo>
                  <a:cubicBezTo>
                    <a:pt x="8" y="4"/>
                    <a:pt x="10" y="4"/>
                    <a:pt x="11" y="4"/>
                  </a:cubicBezTo>
                  <a:cubicBezTo>
                    <a:pt x="13" y="3"/>
                    <a:pt x="14" y="3"/>
                    <a:pt x="14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6" y="3"/>
                    <a:pt x="18" y="3"/>
                  </a:cubicBezTo>
                  <a:cubicBezTo>
                    <a:pt x="29" y="3"/>
                    <a:pt x="75" y="3"/>
                    <a:pt x="87" y="3"/>
                  </a:cubicBezTo>
                  <a:cubicBezTo>
                    <a:pt x="90" y="3"/>
                    <a:pt x="92" y="4"/>
                    <a:pt x="93" y="5"/>
                  </a:cubicBezTo>
                  <a:cubicBezTo>
                    <a:pt x="94" y="5"/>
                    <a:pt x="95" y="6"/>
                    <a:pt x="96" y="7"/>
                  </a:cubicBezTo>
                  <a:cubicBezTo>
                    <a:pt x="97" y="8"/>
                    <a:pt x="98" y="10"/>
                    <a:pt x="98" y="11"/>
                  </a:cubicBezTo>
                  <a:cubicBezTo>
                    <a:pt x="98" y="13"/>
                    <a:pt x="98" y="14"/>
                    <a:pt x="98" y="15"/>
                  </a:cubicBezTo>
                  <a:cubicBezTo>
                    <a:pt x="98" y="15"/>
                    <a:pt x="98" y="15"/>
                    <a:pt x="98" y="15"/>
                  </a:cubicBezTo>
                  <a:cubicBezTo>
                    <a:pt x="98" y="15"/>
                    <a:pt x="98" y="15"/>
                    <a:pt x="98" y="15"/>
                  </a:cubicBezTo>
                  <a:cubicBezTo>
                    <a:pt x="98" y="15"/>
                    <a:pt x="98" y="15"/>
                    <a:pt x="98" y="15"/>
                  </a:cubicBezTo>
                  <a:cubicBezTo>
                    <a:pt x="98" y="15"/>
                    <a:pt x="98" y="15"/>
                    <a:pt x="98" y="15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61"/>
                    <a:pt x="98" y="61"/>
                    <a:pt x="98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0" y="61"/>
                    <a:pt x="89" y="62"/>
                    <a:pt x="89" y="63"/>
                  </a:cubicBezTo>
                  <a:cubicBezTo>
                    <a:pt x="89" y="63"/>
                    <a:pt x="90" y="64"/>
                    <a:pt x="91" y="64"/>
                  </a:cubicBezTo>
                  <a:cubicBezTo>
                    <a:pt x="100" y="64"/>
                    <a:pt x="100" y="64"/>
                    <a:pt x="100" y="64"/>
                  </a:cubicBezTo>
                  <a:cubicBezTo>
                    <a:pt x="100" y="64"/>
                    <a:pt x="100" y="64"/>
                    <a:pt x="101" y="64"/>
                  </a:cubicBezTo>
                  <a:cubicBezTo>
                    <a:pt x="101" y="63"/>
                    <a:pt x="101" y="63"/>
                    <a:pt x="101" y="63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101" y="15"/>
                    <a:pt x="101" y="15"/>
                    <a:pt x="101" y="15"/>
                  </a:cubicBezTo>
                  <a:cubicBezTo>
                    <a:pt x="101" y="15"/>
                    <a:pt x="101" y="15"/>
                    <a:pt x="101" y="15"/>
                  </a:cubicBezTo>
                  <a:cubicBezTo>
                    <a:pt x="101" y="14"/>
                    <a:pt x="101" y="13"/>
                    <a:pt x="101" y="11"/>
                  </a:cubicBezTo>
                  <a:cubicBezTo>
                    <a:pt x="100" y="9"/>
                    <a:pt x="99" y="7"/>
                    <a:pt x="97" y="4"/>
                  </a:cubicBezTo>
                  <a:cubicBezTo>
                    <a:pt x="96" y="3"/>
                    <a:pt x="95" y="2"/>
                    <a:pt x="93" y="2"/>
                  </a:cubicBezTo>
                  <a:cubicBezTo>
                    <a:pt x="91" y="1"/>
                    <a:pt x="89" y="0"/>
                    <a:pt x="87" y="0"/>
                  </a:cubicBezTo>
                  <a:cubicBezTo>
                    <a:pt x="80" y="0"/>
                    <a:pt x="62" y="0"/>
                    <a:pt x="46" y="0"/>
                  </a:cubicBezTo>
                  <a:cubicBezTo>
                    <a:pt x="38" y="0"/>
                    <a:pt x="30" y="0"/>
                    <a:pt x="24" y="0"/>
                  </a:cubicBezTo>
                  <a:cubicBezTo>
                    <a:pt x="22" y="0"/>
                    <a:pt x="19" y="0"/>
                    <a:pt x="18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1" y="1"/>
                  </a:cubicBezTo>
                  <a:cubicBezTo>
                    <a:pt x="9" y="1"/>
                    <a:pt x="6" y="2"/>
                    <a:pt x="4" y="4"/>
                  </a:cubicBezTo>
                  <a:cubicBezTo>
                    <a:pt x="3" y="5"/>
                    <a:pt x="2" y="7"/>
                    <a:pt x="1" y="8"/>
                  </a:cubicBezTo>
                  <a:cubicBezTo>
                    <a:pt x="1" y="10"/>
                    <a:pt x="0" y="12"/>
                    <a:pt x="0" y="14"/>
                  </a:cubicBezTo>
                  <a:cubicBezTo>
                    <a:pt x="0" y="23"/>
                    <a:pt x="0" y="26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3"/>
                    <a:pt x="0" y="66"/>
                    <a:pt x="2" y="69"/>
                  </a:cubicBezTo>
                  <a:cubicBezTo>
                    <a:pt x="3" y="71"/>
                    <a:pt x="4" y="73"/>
                    <a:pt x="6" y="74"/>
                  </a:cubicBezTo>
                  <a:cubicBezTo>
                    <a:pt x="8" y="76"/>
                    <a:pt x="11" y="76"/>
                    <a:pt x="14" y="76"/>
                  </a:cubicBezTo>
                  <a:cubicBezTo>
                    <a:pt x="27" y="76"/>
                    <a:pt x="70" y="76"/>
                    <a:pt x="75" y="76"/>
                  </a:cubicBezTo>
                  <a:lnTo>
                    <a:pt x="99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547"/>
            <p:cNvSpPr/>
            <p:nvPr/>
          </p:nvSpPr>
          <p:spPr bwMode="auto">
            <a:xfrm>
              <a:off x="2733675" y="2022475"/>
              <a:ext cx="317500" cy="12700"/>
            </a:xfrm>
            <a:custGeom>
              <a:avLst/>
              <a:gdLst>
                <a:gd name="T0" fmla="*/ 75 w 75"/>
                <a:gd name="T1" fmla="*/ 1 h 3"/>
                <a:gd name="T2" fmla="*/ 74 w 75"/>
                <a:gd name="T3" fmla="*/ 0 h 3"/>
                <a:gd name="T4" fmla="*/ 1 w 75"/>
                <a:gd name="T5" fmla="*/ 0 h 3"/>
                <a:gd name="T6" fmla="*/ 0 w 75"/>
                <a:gd name="T7" fmla="*/ 1 h 3"/>
                <a:gd name="T8" fmla="*/ 1 w 75"/>
                <a:gd name="T9" fmla="*/ 3 h 3"/>
                <a:gd name="T10" fmla="*/ 74 w 75"/>
                <a:gd name="T11" fmla="*/ 3 h 3"/>
                <a:gd name="T12" fmla="*/ 75 w 75"/>
                <a:gd name="T1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">
                  <a:moveTo>
                    <a:pt x="75" y="1"/>
                  </a:moveTo>
                  <a:cubicBezTo>
                    <a:pt x="75" y="1"/>
                    <a:pt x="75" y="0"/>
                    <a:pt x="7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5" y="3"/>
                    <a:pt x="75" y="2"/>
                    <a:pt x="7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548"/>
            <p:cNvSpPr/>
            <p:nvPr/>
          </p:nvSpPr>
          <p:spPr bwMode="auto">
            <a:xfrm>
              <a:off x="2738438" y="2073275"/>
              <a:ext cx="220663" cy="12700"/>
            </a:xfrm>
            <a:custGeom>
              <a:avLst/>
              <a:gdLst>
                <a:gd name="T0" fmla="*/ 52 w 52"/>
                <a:gd name="T1" fmla="*/ 2 h 3"/>
                <a:gd name="T2" fmla="*/ 50 w 52"/>
                <a:gd name="T3" fmla="*/ 0 h 3"/>
                <a:gd name="T4" fmla="*/ 1 w 52"/>
                <a:gd name="T5" fmla="*/ 0 h 3"/>
                <a:gd name="T6" fmla="*/ 0 w 52"/>
                <a:gd name="T7" fmla="*/ 2 h 3"/>
                <a:gd name="T8" fmla="*/ 1 w 52"/>
                <a:gd name="T9" fmla="*/ 3 h 3"/>
                <a:gd name="T10" fmla="*/ 50 w 52"/>
                <a:gd name="T11" fmla="*/ 3 h 3"/>
                <a:gd name="T12" fmla="*/ 52 w 52"/>
                <a:gd name="T1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">
                  <a:moveTo>
                    <a:pt x="52" y="2"/>
                  </a:moveTo>
                  <a:cubicBezTo>
                    <a:pt x="52" y="1"/>
                    <a:pt x="51" y="0"/>
                    <a:pt x="5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51" y="3"/>
                    <a:pt x="52" y="2"/>
                    <a:pt x="5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549"/>
            <p:cNvSpPr/>
            <p:nvPr/>
          </p:nvSpPr>
          <p:spPr bwMode="auto">
            <a:xfrm>
              <a:off x="2738438" y="2124075"/>
              <a:ext cx="109538" cy="12700"/>
            </a:xfrm>
            <a:custGeom>
              <a:avLst/>
              <a:gdLst>
                <a:gd name="T0" fmla="*/ 1 w 26"/>
                <a:gd name="T1" fmla="*/ 0 h 3"/>
                <a:gd name="T2" fmla="*/ 0 w 26"/>
                <a:gd name="T3" fmla="*/ 2 h 3"/>
                <a:gd name="T4" fmla="*/ 1 w 26"/>
                <a:gd name="T5" fmla="*/ 3 h 3"/>
                <a:gd name="T6" fmla="*/ 25 w 26"/>
                <a:gd name="T7" fmla="*/ 3 h 3"/>
                <a:gd name="T8" fmla="*/ 26 w 26"/>
                <a:gd name="T9" fmla="*/ 2 h 3"/>
                <a:gd name="T10" fmla="*/ 25 w 26"/>
                <a:gd name="T11" fmla="*/ 0 h 3"/>
                <a:gd name="T12" fmla="*/ 1 w 26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3">
                  <a:moveTo>
                    <a:pt x="1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6" y="2"/>
                    <a:pt x="26" y="2"/>
                  </a:cubicBezTo>
                  <a:cubicBezTo>
                    <a:pt x="26" y="1"/>
                    <a:pt x="25" y="0"/>
                    <a:pt x="25" y="0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8" name="Freeform 550"/>
          <p:cNvSpPr>
            <a:spLocks noEditPoints="1"/>
          </p:cNvSpPr>
          <p:nvPr/>
        </p:nvSpPr>
        <p:spPr bwMode="auto">
          <a:xfrm>
            <a:off x="8359776" y="2810072"/>
            <a:ext cx="352425" cy="342900"/>
          </a:xfrm>
          <a:custGeom>
            <a:avLst/>
            <a:gdLst>
              <a:gd name="T0" fmla="*/ 83 w 83"/>
              <a:gd name="T1" fmla="*/ 40 h 81"/>
              <a:gd name="T2" fmla="*/ 83 w 83"/>
              <a:gd name="T3" fmla="*/ 40 h 81"/>
              <a:gd name="T4" fmla="*/ 83 w 83"/>
              <a:gd name="T5" fmla="*/ 40 h 81"/>
              <a:gd name="T6" fmla="*/ 83 w 83"/>
              <a:gd name="T7" fmla="*/ 40 h 81"/>
              <a:gd name="T8" fmla="*/ 82 w 83"/>
              <a:gd name="T9" fmla="*/ 40 h 81"/>
              <a:gd name="T10" fmla="*/ 82 w 83"/>
              <a:gd name="T11" fmla="*/ 40 h 81"/>
              <a:gd name="T12" fmla="*/ 82 w 83"/>
              <a:gd name="T13" fmla="*/ 39 h 81"/>
              <a:gd name="T14" fmla="*/ 42 w 83"/>
              <a:gd name="T15" fmla="*/ 0 h 81"/>
              <a:gd name="T16" fmla="*/ 42 w 83"/>
              <a:gd name="T17" fmla="*/ 0 h 81"/>
              <a:gd name="T18" fmla="*/ 42 w 83"/>
              <a:gd name="T19" fmla="*/ 0 h 81"/>
              <a:gd name="T20" fmla="*/ 42 w 83"/>
              <a:gd name="T21" fmla="*/ 0 h 81"/>
              <a:gd name="T22" fmla="*/ 40 w 83"/>
              <a:gd name="T23" fmla="*/ 0 h 81"/>
              <a:gd name="T24" fmla="*/ 0 w 83"/>
              <a:gd name="T25" fmla="*/ 39 h 81"/>
              <a:gd name="T26" fmla="*/ 0 w 83"/>
              <a:gd name="T27" fmla="*/ 40 h 81"/>
              <a:gd name="T28" fmla="*/ 0 w 83"/>
              <a:gd name="T29" fmla="*/ 40 h 81"/>
              <a:gd name="T30" fmla="*/ 40 w 83"/>
              <a:gd name="T31" fmla="*/ 81 h 81"/>
              <a:gd name="T32" fmla="*/ 42 w 83"/>
              <a:gd name="T33" fmla="*/ 81 h 81"/>
              <a:gd name="T34" fmla="*/ 42 w 83"/>
              <a:gd name="T35" fmla="*/ 80 h 81"/>
              <a:gd name="T36" fmla="*/ 42 w 83"/>
              <a:gd name="T37" fmla="*/ 80 h 81"/>
              <a:gd name="T38" fmla="*/ 42 w 83"/>
              <a:gd name="T39" fmla="*/ 80 h 81"/>
              <a:gd name="T40" fmla="*/ 82 w 83"/>
              <a:gd name="T41" fmla="*/ 41 h 81"/>
              <a:gd name="T42" fmla="*/ 82 w 83"/>
              <a:gd name="T43" fmla="*/ 41 h 81"/>
              <a:gd name="T44" fmla="*/ 82 w 83"/>
              <a:gd name="T45" fmla="*/ 41 h 81"/>
              <a:gd name="T46" fmla="*/ 83 w 83"/>
              <a:gd name="T47" fmla="*/ 41 h 81"/>
              <a:gd name="T48" fmla="*/ 83 w 83"/>
              <a:gd name="T49" fmla="*/ 41 h 81"/>
              <a:gd name="T50" fmla="*/ 83 w 83"/>
              <a:gd name="T51" fmla="*/ 41 h 81"/>
              <a:gd name="T52" fmla="*/ 83 w 83"/>
              <a:gd name="T53" fmla="*/ 40 h 81"/>
              <a:gd name="T54" fmla="*/ 83 w 83"/>
              <a:gd name="T55" fmla="*/ 40 h 81"/>
              <a:gd name="T56" fmla="*/ 83 w 83"/>
              <a:gd name="T57" fmla="*/ 40 h 81"/>
              <a:gd name="T58" fmla="*/ 40 w 83"/>
              <a:gd name="T59" fmla="*/ 40 h 81"/>
              <a:gd name="T60" fmla="*/ 40 w 83"/>
              <a:gd name="T61" fmla="*/ 78 h 81"/>
              <a:gd name="T62" fmla="*/ 3 w 83"/>
              <a:gd name="T63" fmla="*/ 40 h 81"/>
              <a:gd name="T64" fmla="*/ 40 w 83"/>
              <a:gd name="T65" fmla="*/ 3 h 81"/>
              <a:gd name="T66" fmla="*/ 40 w 83"/>
              <a:gd name="T67" fmla="*/ 40 h 81"/>
              <a:gd name="T68" fmla="*/ 42 w 83"/>
              <a:gd name="T69" fmla="*/ 77 h 81"/>
              <a:gd name="T70" fmla="*/ 42 w 83"/>
              <a:gd name="T71" fmla="*/ 41 h 81"/>
              <a:gd name="T72" fmla="*/ 79 w 83"/>
              <a:gd name="T73" fmla="*/ 41 h 81"/>
              <a:gd name="T74" fmla="*/ 42 w 83"/>
              <a:gd name="T75" fmla="*/ 77 h 81"/>
              <a:gd name="T76" fmla="*/ 42 w 83"/>
              <a:gd name="T77" fmla="*/ 39 h 81"/>
              <a:gd name="T78" fmla="*/ 42 w 83"/>
              <a:gd name="T79" fmla="*/ 4 h 81"/>
              <a:gd name="T80" fmla="*/ 79 w 83"/>
              <a:gd name="T81" fmla="*/ 39 h 81"/>
              <a:gd name="T82" fmla="*/ 42 w 83"/>
              <a:gd name="T83" fmla="*/ 39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3" h="81">
                <a:moveTo>
                  <a:pt x="83" y="40"/>
                </a:moveTo>
                <a:cubicBezTo>
                  <a:pt x="83" y="40"/>
                  <a:pt x="83" y="40"/>
                  <a:pt x="83" y="40"/>
                </a:cubicBezTo>
                <a:cubicBezTo>
                  <a:pt x="83" y="40"/>
                  <a:pt x="83" y="40"/>
                  <a:pt x="83" y="40"/>
                </a:cubicBezTo>
                <a:cubicBezTo>
                  <a:pt x="83" y="40"/>
                  <a:pt x="83" y="40"/>
                  <a:pt x="83" y="40"/>
                </a:cubicBezTo>
                <a:cubicBezTo>
                  <a:pt x="83" y="40"/>
                  <a:pt x="82" y="40"/>
                  <a:pt x="82" y="40"/>
                </a:cubicBezTo>
                <a:cubicBezTo>
                  <a:pt x="82" y="40"/>
                  <a:pt x="82" y="40"/>
                  <a:pt x="82" y="40"/>
                </a:cubicBezTo>
                <a:cubicBezTo>
                  <a:pt x="82" y="40"/>
                  <a:pt x="82" y="40"/>
                  <a:pt x="82" y="39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1" y="0"/>
                  <a:pt x="40" y="0"/>
                  <a:pt x="40" y="0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40" y="81"/>
                  <a:pt x="40" y="81"/>
                  <a:pt x="40" y="81"/>
                </a:cubicBezTo>
                <a:cubicBezTo>
                  <a:pt x="40" y="81"/>
                  <a:pt x="41" y="81"/>
                  <a:pt x="42" y="81"/>
                </a:cubicBezTo>
                <a:cubicBezTo>
                  <a:pt x="42" y="80"/>
                  <a:pt x="42" y="80"/>
                  <a:pt x="42" y="80"/>
                </a:cubicBezTo>
                <a:cubicBezTo>
                  <a:pt x="42" y="80"/>
                  <a:pt x="42" y="80"/>
                  <a:pt x="42" y="80"/>
                </a:cubicBezTo>
                <a:cubicBezTo>
                  <a:pt x="42" y="80"/>
                  <a:pt x="42" y="80"/>
                  <a:pt x="42" y="80"/>
                </a:cubicBezTo>
                <a:cubicBezTo>
                  <a:pt x="82" y="41"/>
                  <a:pt x="82" y="41"/>
                  <a:pt x="82" y="41"/>
                </a:cubicBezTo>
                <a:cubicBezTo>
                  <a:pt x="82" y="41"/>
                  <a:pt x="82" y="41"/>
                  <a:pt x="82" y="41"/>
                </a:cubicBezTo>
                <a:cubicBezTo>
                  <a:pt x="82" y="41"/>
                  <a:pt x="82" y="41"/>
                  <a:pt x="82" y="41"/>
                </a:cubicBezTo>
                <a:cubicBezTo>
                  <a:pt x="82" y="41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3" y="41"/>
                  <a:pt x="83" y="40"/>
                </a:cubicBezTo>
                <a:cubicBezTo>
                  <a:pt x="83" y="40"/>
                  <a:pt x="83" y="40"/>
                  <a:pt x="83" y="40"/>
                </a:cubicBezTo>
                <a:cubicBezTo>
                  <a:pt x="83" y="40"/>
                  <a:pt x="83" y="40"/>
                  <a:pt x="83" y="40"/>
                </a:cubicBezTo>
                <a:close/>
                <a:moveTo>
                  <a:pt x="40" y="40"/>
                </a:moveTo>
                <a:cubicBezTo>
                  <a:pt x="40" y="78"/>
                  <a:pt x="40" y="78"/>
                  <a:pt x="40" y="78"/>
                </a:cubicBezTo>
                <a:cubicBezTo>
                  <a:pt x="3" y="40"/>
                  <a:pt x="3" y="40"/>
                  <a:pt x="3" y="40"/>
                </a:cubicBezTo>
                <a:cubicBezTo>
                  <a:pt x="40" y="3"/>
                  <a:pt x="40" y="3"/>
                  <a:pt x="40" y="3"/>
                </a:cubicBezTo>
                <a:lnTo>
                  <a:pt x="40" y="40"/>
                </a:lnTo>
                <a:close/>
                <a:moveTo>
                  <a:pt x="42" y="77"/>
                </a:moveTo>
                <a:cubicBezTo>
                  <a:pt x="42" y="41"/>
                  <a:pt x="42" y="41"/>
                  <a:pt x="42" y="41"/>
                </a:cubicBezTo>
                <a:cubicBezTo>
                  <a:pt x="79" y="41"/>
                  <a:pt x="79" y="41"/>
                  <a:pt x="79" y="41"/>
                </a:cubicBezTo>
                <a:lnTo>
                  <a:pt x="42" y="77"/>
                </a:lnTo>
                <a:close/>
                <a:moveTo>
                  <a:pt x="42" y="39"/>
                </a:moveTo>
                <a:cubicBezTo>
                  <a:pt x="42" y="4"/>
                  <a:pt x="42" y="4"/>
                  <a:pt x="42" y="4"/>
                </a:cubicBezTo>
                <a:cubicBezTo>
                  <a:pt x="79" y="39"/>
                  <a:pt x="79" y="39"/>
                  <a:pt x="79" y="39"/>
                </a:cubicBezTo>
                <a:lnTo>
                  <a:pt x="42" y="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9" name="组合 68"/>
          <p:cNvGrpSpPr/>
          <p:nvPr/>
        </p:nvGrpSpPr>
        <p:grpSpPr>
          <a:xfrm>
            <a:off x="3272631" y="3194050"/>
            <a:ext cx="423863" cy="427038"/>
            <a:chOff x="2543175" y="3325813"/>
            <a:chExt cx="423863" cy="427038"/>
          </a:xfrm>
          <a:solidFill>
            <a:schemeClr val="accent4"/>
          </a:solidFill>
        </p:grpSpPr>
        <p:sp>
          <p:nvSpPr>
            <p:cNvPr id="70" name="Freeform 551"/>
            <p:cNvSpPr/>
            <p:nvPr/>
          </p:nvSpPr>
          <p:spPr bwMode="auto">
            <a:xfrm>
              <a:off x="2568575" y="3478213"/>
              <a:ext cx="377825" cy="12700"/>
            </a:xfrm>
            <a:custGeom>
              <a:avLst/>
              <a:gdLst>
                <a:gd name="T0" fmla="*/ 87 w 89"/>
                <a:gd name="T1" fmla="*/ 0 h 3"/>
                <a:gd name="T2" fmla="*/ 2 w 89"/>
                <a:gd name="T3" fmla="*/ 0 h 3"/>
                <a:gd name="T4" fmla="*/ 0 w 89"/>
                <a:gd name="T5" fmla="*/ 2 h 3"/>
                <a:gd name="T6" fmla="*/ 2 w 89"/>
                <a:gd name="T7" fmla="*/ 3 h 3"/>
                <a:gd name="T8" fmla="*/ 87 w 89"/>
                <a:gd name="T9" fmla="*/ 3 h 3"/>
                <a:gd name="T10" fmla="*/ 89 w 89"/>
                <a:gd name="T11" fmla="*/ 2 h 3"/>
                <a:gd name="T12" fmla="*/ 87 w 89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3">
                  <a:moveTo>
                    <a:pt x="8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8" y="3"/>
                    <a:pt x="89" y="2"/>
                    <a:pt x="89" y="2"/>
                  </a:cubicBezTo>
                  <a:cubicBezTo>
                    <a:pt x="89" y="1"/>
                    <a:pt x="88" y="0"/>
                    <a:pt x="8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552"/>
            <p:cNvSpPr>
              <a:spLocks noEditPoints="1"/>
            </p:cNvSpPr>
            <p:nvPr/>
          </p:nvSpPr>
          <p:spPr bwMode="auto">
            <a:xfrm>
              <a:off x="2543175" y="3325813"/>
              <a:ext cx="423863" cy="427038"/>
            </a:xfrm>
            <a:custGeom>
              <a:avLst/>
              <a:gdLst>
                <a:gd name="T0" fmla="*/ 93 w 100"/>
                <a:gd name="T1" fmla="*/ 19 h 101"/>
                <a:gd name="T2" fmla="*/ 51 w 100"/>
                <a:gd name="T3" fmla="*/ 19 h 101"/>
                <a:gd name="T4" fmla="*/ 46 w 100"/>
                <a:gd name="T5" fmla="*/ 19 h 101"/>
                <a:gd name="T6" fmla="*/ 44 w 100"/>
                <a:gd name="T7" fmla="*/ 3 h 101"/>
                <a:gd name="T8" fmla="*/ 40 w 100"/>
                <a:gd name="T9" fmla="*/ 0 h 101"/>
                <a:gd name="T10" fmla="*/ 38 w 100"/>
                <a:gd name="T11" fmla="*/ 0 h 101"/>
                <a:gd name="T12" fmla="*/ 11 w 100"/>
                <a:gd name="T13" fmla="*/ 0 h 101"/>
                <a:gd name="T14" fmla="*/ 7 w 100"/>
                <a:gd name="T15" fmla="*/ 0 h 101"/>
                <a:gd name="T16" fmla="*/ 2 w 100"/>
                <a:gd name="T17" fmla="*/ 2 h 101"/>
                <a:gd name="T18" fmla="*/ 0 w 100"/>
                <a:gd name="T19" fmla="*/ 8 h 101"/>
                <a:gd name="T20" fmla="*/ 0 w 100"/>
                <a:gd name="T21" fmla="*/ 93 h 101"/>
                <a:gd name="T22" fmla="*/ 0 w 100"/>
                <a:gd name="T23" fmla="*/ 93 h 101"/>
                <a:gd name="T24" fmla="*/ 2 w 100"/>
                <a:gd name="T25" fmla="*/ 98 h 101"/>
                <a:gd name="T26" fmla="*/ 8 w 100"/>
                <a:gd name="T27" fmla="*/ 101 h 101"/>
                <a:gd name="T28" fmla="*/ 97 w 100"/>
                <a:gd name="T29" fmla="*/ 100 h 101"/>
                <a:gd name="T30" fmla="*/ 100 w 100"/>
                <a:gd name="T31" fmla="*/ 93 h 101"/>
                <a:gd name="T32" fmla="*/ 100 w 100"/>
                <a:gd name="T33" fmla="*/ 26 h 101"/>
                <a:gd name="T34" fmla="*/ 97 w 100"/>
                <a:gd name="T35" fmla="*/ 20 h 101"/>
                <a:gd name="T36" fmla="*/ 98 w 100"/>
                <a:gd name="T37" fmla="*/ 26 h 101"/>
                <a:gd name="T38" fmla="*/ 97 w 100"/>
                <a:gd name="T39" fmla="*/ 96 h 101"/>
                <a:gd name="T40" fmla="*/ 94 w 100"/>
                <a:gd name="T41" fmla="*/ 98 h 101"/>
                <a:gd name="T42" fmla="*/ 93 w 100"/>
                <a:gd name="T43" fmla="*/ 98 h 101"/>
                <a:gd name="T44" fmla="*/ 93 w 100"/>
                <a:gd name="T45" fmla="*/ 98 h 101"/>
                <a:gd name="T46" fmla="*/ 5 w 100"/>
                <a:gd name="T47" fmla="*/ 97 h 101"/>
                <a:gd name="T48" fmla="*/ 3 w 100"/>
                <a:gd name="T49" fmla="*/ 94 h 101"/>
                <a:gd name="T50" fmla="*/ 3 w 100"/>
                <a:gd name="T51" fmla="*/ 93 h 101"/>
                <a:gd name="T52" fmla="*/ 3 w 100"/>
                <a:gd name="T53" fmla="*/ 93 h 101"/>
                <a:gd name="T54" fmla="*/ 7 w 100"/>
                <a:gd name="T55" fmla="*/ 21 h 101"/>
                <a:gd name="T56" fmla="*/ 9 w 100"/>
                <a:gd name="T57" fmla="*/ 20 h 101"/>
                <a:gd name="T58" fmla="*/ 7 w 100"/>
                <a:gd name="T59" fmla="*/ 18 h 101"/>
                <a:gd name="T60" fmla="*/ 3 w 100"/>
                <a:gd name="T61" fmla="*/ 8 h 101"/>
                <a:gd name="T62" fmla="*/ 4 w 100"/>
                <a:gd name="T63" fmla="*/ 4 h 101"/>
                <a:gd name="T64" fmla="*/ 7 w 100"/>
                <a:gd name="T65" fmla="*/ 3 h 101"/>
                <a:gd name="T66" fmla="*/ 7 w 100"/>
                <a:gd name="T67" fmla="*/ 3 h 101"/>
                <a:gd name="T68" fmla="*/ 11 w 100"/>
                <a:gd name="T69" fmla="*/ 3 h 101"/>
                <a:gd name="T70" fmla="*/ 41 w 100"/>
                <a:gd name="T71" fmla="*/ 4 h 101"/>
                <a:gd name="T72" fmla="*/ 43 w 100"/>
                <a:gd name="T73" fmla="*/ 8 h 101"/>
                <a:gd name="T74" fmla="*/ 33 w 100"/>
                <a:gd name="T75" fmla="*/ 19 h 101"/>
                <a:gd name="T76" fmla="*/ 32 w 100"/>
                <a:gd name="T77" fmla="*/ 20 h 101"/>
                <a:gd name="T78" fmla="*/ 33 w 100"/>
                <a:gd name="T79" fmla="*/ 21 h 101"/>
                <a:gd name="T80" fmla="*/ 93 w 100"/>
                <a:gd name="T81" fmla="*/ 21 h 101"/>
                <a:gd name="T82" fmla="*/ 97 w 100"/>
                <a:gd name="T83" fmla="*/ 23 h 101"/>
                <a:gd name="T84" fmla="*/ 98 w 100"/>
                <a:gd name="T85" fmla="*/ 2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0" h="100">
                  <a:moveTo>
                    <a:pt x="97" y="20"/>
                  </a:moveTo>
                  <a:cubicBezTo>
                    <a:pt x="96" y="19"/>
                    <a:pt x="95" y="19"/>
                    <a:pt x="93" y="19"/>
                  </a:cubicBezTo>
                  <a:cubicBezTo>
                    <a:pt x="89" y="19"/>
                    <a:pt x="77" y="19"/>
                    <a:pt x="66" y="19"/>
                  </a:cubicBezTo>
                  <a:cubicBezTo>
                    <a:pt x="60" y="19"/>
                    <a:pt x="55" y="19"/>
                    <a:pt x="51" y="19"/>
                  </a:cubicBezTo>
                  <a:cubicBezTo>
                    <a:pt x="49" y="19"/>
                    <a:pt x="47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6"/>
                    <a:pt x="45" y="4"/>
                    <a:pt x="44" y="3"/>
                  </a:cubicBezTo>
                  <a:cubicBezTo>
                    <a:pt x="44" y="3"/>
                    <a:pt x="43" y="2"/>
                    <a:pt x="43" y="2"/>
                  </a:cubicBezTo>
                  <a:cubicBezTo>
                    <a:pt x="42" y="1"/>
                    <a:pt x="40" y="1"/>
                    <a:pt x="40" y="0"/>
                  </a:cubicBezTo>
                  <a:cubicBezTo>
                    <a:pt x="39" y="0"/>
                    <a:pt x="38" y="0"/>
                    <a:pt x="38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5" y="0"/>
                    <a:pt x="27" y="0"/>
                    <a:pt x="20" y="0"/>
                  </a:cubicBezTo>
                  <a:cubicBezTo>
                    <a:pt x="17" y="0"/>
                    <a:pt x="14" y="0"/>
                    <a:pt x="11" y="0"/>
                  </a:cubicBezTo>
                  <a:cubicBezTo>
                    <a:pt x="9" y="0"/>
                    <a:pt x="8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  <a:cubicBezTo>
                    <a:pt x="5" y="1"/>
                    <a:pt x="3" y="1"/>
                    <a:pt x="2" y="2"/>
                  </a:cubicBezTo>
                  <a:cubicBezTo>
                    <a:pt x="1" y="3"/>
                    <a:pt x="1" y="4"/>
                    <a:pt x="1" y="4"/>
                  </a:cubicBezTo>
                  <a:cubicBezTo>
                    <a:pt x="0" y="5"/>
                    <a:pt x="0" y="6"/>
                    <a:pt x="0" y="8"/>
                  </a:cubicBezTo>
                  <a:cubicBezTo>
                    <a:pt x="0" y="9"/>
                    <a:pt x="0" y="14"/>
                    <a:pt x="0" y="20"/>
                  </a:cubicBezTo>
                  <a:cubicBezTo>
                    <a:pt x="0" y="44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4"/>
                    <a:pt x="0" y="95"/>
                  </a:cubicBezTo>
                  <a:cubicBezTo>
                    <a:pt x="0" y="96"/>
                    <a:pt x="1" y="97"/>
                    <a:pt x="2" y="98"/>
                  </a:cubicBezTo>
                  <a:cubicBezTo>
                    <a:pt x="3" y="99"/>
                    <a:pt x="3" y="100"/>
                    <a:pt x="4" y="100"/>
                  </a:cubicBezTo>
                  <a:cubicBezTo>
                    <a:pt x="5" y="100"/>
                    <a:pt x="6" y="101"/>
                    <a:pt x="8" y="101"/>
                  </a:cubicBezTo>
                  <a:cubicBezTo>
                    <a:pt x="14" y="101"/>
                    <a:pt x="93" y="101"/>
                    <a:pt x="93" y="101"/>
                  </a:cubicBezTo>
                  <a:cubicBezTo>
                    <a:pt x="93" y="101"/>
                    <a:pt x="95" y="101"/>
                    <a:pt x="97" y="100"/>
                  </a:cubicBezTo>
                  <a:cubicBezTo>
                    <a:pt x="98" y="99"/>
                    <a:pt x="99" y="99"/>
                    <a:pt x="99" y="98"/>
                  </a:cubicBezTo>
                  <a:cubicBezTo>
                    <a:pt x="100" y="96"/>
                    <a:pt x="100" y="95"/>
                    <a:pt x="100" y="9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6"/>
                    <a:pt x="100" y="24"/>
                    <a:pt x="100" y="22"/>
                  </a:cubicBezTo>
                  <a:cubicBezTo>
                    <a:pt x="99" y="21"/>
                    <a:pt x="98" y="20"/>
                    <a:pt x="97" y="20"/>
                  </a:cubicBezTo>
                  <a:close/>
                  <a:moveTo>
                    <a:pt x="98" y="26"/>
                  </a:moveTo>
                  <a:cubicBezTo>
                    <a:pt x="98" y="26"/>
                    <a:pt x="98" y="26"/>
                    <a:pt x="98" y="26"/>
                  </a:cubicBezTo>
                  <a:cubicBezTo>
                    <a:pt x="98" y="93"/>
                    <a:pt x="98" y="93"/>
                    <a:pt x="98" y="93"/>
                  </a:cubicBezTo>
                  <a:cubicBezTo>
                    <a:pt x="98" y="95"/>
                    <a:pt x="97" y="95"/>
                    <a:pt x="97" y="96"/>
                  </a:cubicBezTo>
                  <a:cubicBezTo>
                    <a:pt x="97" y="96"/>
                    <a:pt x="96" y="97"/>
                    <a:pt x="96" y="97"/>
                  </a:cubicBezTo>
                  <a:cubicBezTo>
                    <a:pt x="95" y="97"/>
                    <a:pt x="95" y="98"/>
                    <a:pt x="94" y="98"/>
                  </a:cubicBezTo>
                  <a:cubicBezTo>
                    <a:pt x="94" y="98"/>
                    <a:pt x="94" y="98"/>
                    <a:pt x="94" y="98"/>
                  </a:cubicBezTo>
                  <a:cubicBezTo>
                    <a:pt x="93" y="98"/>
                    <a:pt x="93" y="98"/>
                    <a:pt x="93" y="98"/>
                  </a:cubicBezTo>
                  <a:cubicBezTo>
                    <a:pt x="93" y="98"/>
                    <a:pt x="93" y="98"/>
                    <a:pt x="93" y="98"/>
                  </a:cubicBezTo>
                  <a:cubicBezTo>
                    <a:pt x="93" y="98"/>
                    <a:pt x="93" y="98"/>
                    <a:pt x="93" y="98"/>
                  </a:cubicBezTo>
                  <a:cubicBezTo>
                    <a:pt x="93" y="98"/>
                    <a:pt x="14" y="98"/>
                    <a:pt x="8" y="98"/>
                  </a:cubicBezTo>
                  <a:cubicBezTo>
                    <a:pt x="6" y="98"/>
                    <a:pt x="5" y="98"/>
                    <a:pt x="5" y="97"/>
                  </a:cubicBezTo>
                  <a:cubicBezTo>
                    <a:pt x="4" y="97"/>
                    <a:pt x="4" y="97"/>
                    <a:pt x="4" y="96"/>
                  </a:cubicBezTo>
                  <a:cubicBezTo>
                    <a:pt x="3" y="96"/>
                    <a:pt x="3" y="95"/>
                    <a:pt x="3" y="94"/>
                  </a:cubicBezTo>
                  <a:cubicBezTo>
                    <a:pt x="3" y="94"/>
                    <a:pt x="3" y="93"/>
                    <a:pt x="3" y="93"/>
                  </a:cubicBezTo>
                  <a:cubicBezTo>
                    <a:pt x="3" y="93"/>
                    <a:pt x="3" y="93"/>
                    <a:pt x="3" y="93"/>
                  </a:cubicBezTo>
                  <a:cubicBezTo>
                    <a:pt x="3" y="93"/>
                    <a:pt x="3" y="93"/>
                    <a:pt x="3" y="93"/>
                  </a:cubicBezTo>
                  <a:cubicBezTo>
                    <a:pt x="3" y="93"/>
                    <a:pt x="3" y="93"/>
                    <a:pt x="3" y="93"/>
                  </a:cubicBezTo>
                  <a:cubicBezTo>
                    <a:pt x="3" y="93"/>
                    <a:pt x="3" y="45"/>
                    <a:pt x="3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0"/>
                    <a:pt x="9" y="20"/>
                    <a:pt x="9" y="20"/>
                  </a:cubicBezTo>
                  <a:cubicBezTo>
                    <a:pt x="9" y="19"/>
                    <a:pt x="8" y="19"/>
                    <a:pt x="8" y="19"/>
                  </a:cubicBezTo>
                  <a:cubicBezTo>
                    <a:pt x="8" y="19"/>
                    <a:pt x="8" y="18"/>
                    <a:pt x="7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3"/>
                    <a:pt x="3" y="9"/>
                    <a:pt x="3" y="8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9" y="3"/>
                    <a:pt x="11" y="3"/>
                  </a:cubicBezTo>
                  <a:cubicBezTo>
                    <a:pt x="18" y="3"/>
                    <a:pt x="33" y="3"/>
                    <a:pt x="38" y="3"/>
                  </a:cubicBezTo>
                  <a:cubicBezTo>
                    <a:pt x="38" y="3"/>
                    <a:pt x="40" y="3"/>
                    <a:pt x="41" y="4"/>
                  </a:cubicBezTo>
                  <a:cubicBezTo>
                    <a:pt x="41" y="4"/>
                    <a:pt x="42" y="4"/>
                    <a:pt x="42" y="5"/>
                  </a:cubicBezTo>
                  <a:cubicBezTo>
                    <a:pt x="43" y="6"/>
                    <a:pt x="43" y="6"/>
                    <a:pt x="43" y="8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3" y="19"/>
                    <a:pt x="32" y="19"/>
                    <a:pt x="32" y="19"/>
                  </a:cubicBezTo>
                  <a:cubicBezTo>
                    <a:pt x="32" y="19"/>
                    <a:pt x="32" y="20"/>
                    <a:pt x="32" y="20"/>
                  </a:cubicBezTo>
                  <a:cubicBezTo>
                    <a:pt x="32" y="20"/>
                    <a:pt x="32" y="21"/>
                    <a:pt x="32" y="21"/>
                  </a:cubicBezTo>
                  <a:cubicBezTo>
                    <a:pt x="32" y="21"/>
                    <a:pt x="33" y="21"/>
                    <a:pt x="33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1"/>
                    <a:pt x="86" y="21"/>
                    <a:pt x="93" y="21"/>
                  </a:cubicBezTo>
                  <a:cubicBezTo>
                    <a:pt x="94" y="21"/>
                    <a:pt x="95" y="22"/>
                    <a:pt x="96" y="22"/>
                  </a:cubicBezTo>
                  <a:cubicBezTo>
                    <a:pt x="96" y="22"/>
                    <a:pt x="97" y="23"/>
                    <a:pt x="97" y="23"/>
                  </a:cubicBezTo>
                  <a:cubicBezTo>
                    <a:pt x="97" y="24"/>
                    <a:pt x="97" y="24"/>
                    <a:pt x="98" y="25"/>
                  </a:cubicBezTo>
                  <a:cubicBezTo>
                    <a:pt x="98" y="26"/>
                    <a:pt x="98" y="26"/>
                    <a:pt x="98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553"/>
            <p:cNvSpPr/>
            <p:nvPr/>
          </p:nvSpPr>
          <p:spPr bwMode="auto">
            <a:xfrm>
              <a:off x="2713038" y="3605213"/>
              <a:ext cx="104775" cy="88900"/>
            </a:xfrm>
            <a:custGeom>
              <a:avLst/>
              <a:gdLst>
                <a:gd name="T0" fmla="*/ 23 w 25"/>
                <a:gd name="T1" fmla="*/ 0 h 21"/>
                <a:gd name="T2" fmla="*/ 22 w 25"/>
                <a:gd name="T3" fmla="*/ 1 h 21"/>
                <a:gd name="T4" fmla="*/ 22 w 25"/>
                <a:gd name="T5" fmla="*/ 2 h 21"/>
                <a:gd name="T6" fmla="*/ 22 w 25"/>
                <a:gd name="T7" fmla="*/ 2 h 21"/>
                <a:gd name="T8" fmla="*/ 22 w 25"/>
                <a:gd name="T9" fmla="*/ 3 h 21"/>
                <a:gd name="T10" fmla="*/ 22 w 25"/>
                <a:gd name="T11" fmla="*/ 8 h 21"/>
                <a:gd name="T12" fmla="*/ 21 w 25"/>
                <a:gd name="T13" fmla="*/ 10 h 21"/>
                <a:gd name="T14" fmla="*/ 20 w 25"/>
                <a:gd name="T15" fmla="*/ 11 h 21"/>
                <a:gd name="T16" fmla="*/ 18 w 25"/>
                <a:gd name="T17" fmla="*/ 12 h 21"/>
                <a:gd name="T18" fmla="*/ 18 w 25"/>
                <a:gd name="T19" fmla="*/ 12 h 21"/>
                <a:gd name="T20" fmla="*/ 17 w 25"/>
                <a:gd name="T21" fmla="*/ 12 h 21"/>
                <a:gd name="T22" fmla="*/ 17 w 25"/>
                <a:gd name="T23" fmla="*/ 12 h 21"/>
                <a:gd name="T24" fmla="*/ 4 w 25"/>
                <a:gd name="T25" fmla="*/ 12 h 21"/>
                <a:gd name="T26" fmla="*/ 7 w 25"/>
                <a:gd name="T27" fmla="*/ 9 h 21"/>
                <a:gd name="T28" fmla="*/ 7 w 25"/>
                <a:gd name="T29" fmla="*/ 7 h 21"/>
                <a:gd name="T30" fmla="*/ 5 w 25"/>
                <a:gd name="T31" fmla="*/ 7 h 21"/>
                <a:gd name="T32" fmla="*/ 0 w 25"/>
                <a:gd name="T33" fmla="*/ 13 h 21"/>
                <a:gd name="T34" fmla="*/ 0 w 25"/>
                <a:gd name="T35" fmla="*/ 13 h 21"/>
                <a:gd name="T36" fmla="*/ 0 w 25"/>
                <a:gd name="T37" fmla="*/ 13 h 21"/>
                <a:gd name="T38" fmla="*/ 0 w 25"/>
                <a:gd name="T39" fmla="*/ 13 h 21"/>
                <a:gd name="T40" fmla="*/ 0 w 25"/>
                <a:gd name="T41" fmla="*/ 13 h 21"/>
                <a:gd name="T42" fmla="*/ 0 w 25"/>
                <a:gd name="T43" fmla="*/ 13 h 21"/>
                <a:gd name="T44" fmla="*/ 0 w 25"/>
                <a:gd name="T45" fmla="*/ 13 h 21"/>
                <a:gd name="T46" fmla="*/ 0 w 25"/>
                <a:gd name="T47" fmla="*/ 13 h 21"/>
                <a:gd name="T48" fmla="*/ 0 w 25"/>
                <a:gd name="T49" fmla="*/ 14 h 21"/>
                <a:gd name="T50" fmla="*/ 0 w 25"/>
                <a:gd name="T51" fmla="*/ 14 h 21"/>
                <a:gd name="T52" fmla="*/ 0 w 25"/>
                <a:gd name="T53" fmla="*/ 14 h 21"/>
                <a:gd name="T54" fmla="*/ 0 w 25"/>
                <a:gd name="T55" fmla="*/ 14 h 21"/>
                <a:gd name="T56" fmla="*/ 0 w 25"/>
                <a:gd name="T57" fmla="*/ 14 h 21"/>
                <a:gd name="T58" fmla="*/ 0 w 25"/>
                <a:gd name="T59" fmla="*/ 14 h 21"/>
                <a:gd name="T60" fmla="*/ 0 w 25"/>
                <a:gd name="T61" fmla="*/ 14 h 21"/>
                <a:gd name="T62" fmla="*/ 0 w 25"/>
                <a:gd name="T63" fmla="*/ 14 h 21"/>
                <a:gd name="T64" fmla="*/ 0 w 25"/>
                <a:gd name="T65" fmla="*/ 15 h 21"/>
                <a:gd name="T66" fmla="*/ 5 w 25"/>
                <a:gd name="T67" fmla="*/ 20 h 21"/>
                <a:gd name="T68" fmla="*/ 7 w 25"/>
                <a:gd name="T69" fmla="*/ 20 h 21"/>
                <a:gd name="T70" fmla="*/ 7 w 25"/>
                <a:gd name="T71" fmla="*/ 18 h 21"/>
                <a:gd name="T72" fmla="*/ 4 w 25"/>
                <a:gd name="T73" fmla="*/ 15 h 21"/>
                <a:gd name="T74" fmla="*/ 17 w 25"/>
                <a:gd name="T75" fmla="*/ 15 h 21"/>
                <a:gd name="T76" fmla="*/ 17 w 25"/>
                <a:gd name="T77" fmla="*/ 15 h 21"/>
                <a:gd name="T78" fmla="*/ 21 w 25"/>
                <a:gd name="T79" fmla="*/ 14 h 21"/>
                <a:gd name="T80" fmla="*/ 24 w 25"/>
                <a:gd name="T81" fmla="*/ 12 h 21"/>
                <a:gd name="T82" fmla="*/ 25 w 25"/>
                <a:gd name="T83" fmla="*/ 8 h 21"/>
                <a:gd name="T84" fmla="*/ 25 w 25"/>
                <a:gd name="T85" fmla="*/ 3 h 21"/>
                <a:gd name="T86" fmla="*/ 25 w 25"/>
                <a:gd name="T87" fmla="*/ 2 h 21"/>
                <a:gd name="T88" fmla="*/ 25 w 25"/>
                <a:gd name="T89" fmla="*/ 2 h 21"/>
                <a:gd name="T90" fmla="*/ 24 w 25"/>
                <a:gd name="T91" fmla="*/ 1 h 21"/>
                <a:gd name="T92" fmla="*/ 23 w 25"/>
                <a:gd name="T9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5" h="21">
                  <a:moveTo>
                    <a:pt x="23" y="0"/>
                  </a:moveTo>
                  <a:cubicBezTo>
                    <a:pt x="23" y="0"/>
                    <a:pt x="23" y="0"/>
                    <a:pt x="22" y="1"/>
                  </a:cubicBezTo>
                  <a:cubicBezTo>
                    <a:pt x="22" y="1"/>
                    <a:pt x="22" y="1"/>
                    <a:pt x="22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22" y="2"/>
                    <a:pt x="22" y="3"/>
                  </a:cubicBezTo>
                  <a:cubicBezTo>
                    <a:pt x="22" y="3"/>
                    <a:pt x="22" y="5"/>
                    <a:pt x="22" y="8"/>
                  </a:cubicBezTo>
                  <a:cubicBezTo>
                    <a:pt x="22" y="9"/>
                    <a:pt x="22" y="10"/>
                    <a:pt x="21" y="10"/>
                  </a:cubicBezTo>
                  <a:cubicBezTo>
                    <a:pt x="21" y="11"/>
                    <a:pt x="21" y="11"/>
                    <a:pt x="20" y="11"/>
                  </a:cubicBezTo>
                  <a:cubicBezTo>
                    <a:pt x="20" y="12"/>
                    <a:pt x="19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8"/>
                    <a:pt x="8" y="7"/>
                    <a:pt x="7" y="7"/>
                  </a:cubicBezTo>
                  <a:cubicBezTo>
                    <a:pt x="7" y="6"/>
                    <a:pt x="6" y="6"/>
                    <a:pt x="5" y="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1"/>
                    <a:pt x="7" y="21"/>
                    <a:pt x="7" y="20"/>
                  </a:cubicBezTo>
                  <a:cubicBezTo>
                    <a:pt x="8" y="20"/>
                    <a:pt x="8" y="19"/>
                    <a:pt x="7" y="18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9" y="15"/>
                    <a:pt x="21" y="14"/>
                  </a:cubicBezTo>
                  <a:cubicBezTo>
                    <a:pt x="22" y="14"/>
                    <a:pt x="23" y="13"/>
                    <a:pt x="24" y="12"/>
                  </a:cubicBezTo>
                  <a:cubicBezTo>
                    <a:pt x="24" y="11"/>
                    <a:pt x="25" y="9"/>
                    <a:pt x="25" y="8"/>
                  </a:cubicBezTo>
                  <a:cubicBezTo>
                    <a:pt x="25" y="5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1"/>
                    <a:pt x="25" y="1"/>
                    <a:pt x="24" y="1"/>
                  </a:cubicBezTo>
                  <a:cubicBezTo>
                    <a:pt x="24" y="0"/>
                    <a:pt x="24" y="0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554"/>
            <p:cNvSpPr/>
            <p:nvPr/>
          </p:nvSpPr>
          <p:spPr bwMode="auto">
            <a:xfrm>
              <a:off x="2713038" y="3532188"/>
              <a:ext cx="104775" cy="90488"/>
            </a:xfrm>
            <a:custGeom>
              <a:avLst/>
              <a:gdLst>
                <a:gd name="T0" fmla="*/ 25 w 25"/>
                <a:gd name="T1" fmla="*/ 7 h 21"/>
                <a:gd name="T2" fmla="*/ 25 w 25"/>
                <a:gd name="T3" fmla="*/ 7 h 21"/>
                <a:gd name="T4" fmla="*/ 25 w 25"/>
                <a:gd name="T5" fmla="*/ 7 h 21"/>
                <a:gd name="T6" fmla="*/ 25 w 25"/>
                <a:gd name="T7" fmla="*/ 7 h 21"/>
                <a:gd name="T8" fmla="*/ 24 w 25"/>
                <a:gd name="T9" fmla="*/ 7 h 21"/>
                <a:gd name="T10" fmla="*/ 24 w 25"/>
                <a:gd name="T11" fmla="*/ 7 h 21"/>
                <a:gd name="T12" fmla="*/ 24 w 25"/>
                <a:gd name="T13" fmla="*/ 6 h 21"/>
                <a:gd name="T14" fmla="*/ 19 w 25"/>
                <a:gd name="T15" fmla="*/ 1 h 21"/>
                <a:gd name="T16" fmla="*/ 17 w 25"/>
                <a:gd name="T17" fmla="*/ 1 h 21"/>
                <a:gd name="T18" fmla="*/ 17 w 25"/>
                <a:gd name="T19" fmla="*/ 3 h 21"/>
                <a:gd name="T20" fmla="*/ 17 w 25"/>
                <a:gd name="T21" fmla="*/ 3 h 21"/>
                <a:gd name="T22" fmla="*/ 20 w 25"/>
                <a:gd name="T23" fmla="*/ 6 h 21"/>
                <a:gd name="T24" fmla="*/ 7 w 25"/>
                <a:gd name="T25" fmla="*/ 6 h 21"/>
                <a:gd name="T26" fmla="*/ 7 w 25"/>
                <a:gd name="T27" fmla="*/ 6 h 21"/>
                <a:gd name="T28" fmla="*/ 3 w 25"/>
                <a:gd name="T29" fmla="*/ 7 h 21"/>
                <a:gd name="T30" fmla="*/ 1 w 25"/>
                <a:gd name="T31" fmla="*/ 9 h 21"/>
                <a:gd name="T32" fmla="*/ 0 w 25"/>
                <a:gd name="T33" fmla="*/ 13 h 21"/>
                <a:gd name="T34" fmla="*/ 0 w 25"/>
                <a:gd name="T35" fmla="*/ 19 h 21"/>
                <a:gd name="T36" fmla="*/ 0 w 25"/>
                <a:gd name="T37" fmla="*/ 19 h 21"/>
                <a:gd name="T38" fmla="*/ 0 w 25"/>
                <a:gd name="T39" fmla="*/ 20 h 21"/>
                <a:gd name="T40" fmla="*/ 1 w 25"/>
                <a:gd name="T41" fmla="*/ 21 h 21"/>
                <a:gd name="T42" fmla="*/ 2 w 25"/>
                <a:gd name="T43" fmla="*/ 20 h 21"/>
                <a:gd name="T44" fmla="*/ 2 w 25"/>
                <a:gd name="T45" fmla="*/ 19 h 21"/>
                <a:gd name="T46" fmla="*/ 2 w 25"/>
                <a:gd name="T47" fmla="*/ 19 h 21"/>
                <a:gd name="T48" fmla="*/ 2 w 25"/>
                <a:gd name="T49" fmla="*/ 13 h 21"/>
                <a:gd name="T50" fmla="*/ 3 w 25"/>
                <a:gd name="T51" fmla="*/ 11 h 21"/>
                <a:gd name="T52" fmla="*/ 4 w 25"/>
                <a:gd name="T53" fmla="*/ 10 h 21"/>
                <a:gd name="T54" fmla="*/ 6 w 25"/>
                <a:gd name="T55" fmla="*/ 9 h 21"/>
                <a:gd name="T56" fmla="*/ 7 w 25"/>
                <a:gd name="T57" fmla="*/ 9 h 21"/>
                <a:gd name="T58" fmla="*/ 7 w 25"/>
                <a:gd name="T59" fmla="*/ 9 h 21"/>
                <a:gd name="T60" fmla="*/ 7 w 25"/>
                <a:gd name="T61" fmla="*/ 9 h 21"/>
                <a:gd name="T62" fmla="*/ 20 w 25"/>
                <a:gd name="T63" fmla="*/ 9 h 21"/>
                <a:gd name="T64" fmla="*/ 17 w 25"/>
                <a:gd name="T65" fmla="*/ 12 h 21"/>
                <a:gd name="T66" fmla="*/ 17 w 25"/>
                <a:gd name="T67" fmla="*/ 14 h 21"/>
                <a:gd name="T68" fmla="*/ 19 w 25"/>
                <a:gd name="T69" fmla="*/ 14 h 21"/>
                <a:gd name="T70" fmla="*/ 24 w 25"/>
                <a:gd name="T71" fmla="*/ 8 h 21"/>
                <a:gd name="T72" fmla="*/ 24 w 25"/>
                <a:gd name="T73" fmla="*/ 8 h 21"/>
                <a:gd name="T74" fmla="*/ 24 w 25"/>
                <a:gd name="T75" fmla="*/ 8 h 21"/>
                <a:gd name="T76" fmla="*/ 25 w 25"/>
                <a:gd name="T77" fmla="*/ 8 h 21"/>
                <a:gd name="T78" fmla="*/ 25 w 25"/>
                <a:gd name="T79" fmla="*/ 8 h 21"/>
                <a:gd name="T80" fmla="*/ 25 w 25"/>
                <a:gd name="T81" fmla="*/ 8 h 21"/>
                <a:gd name="T82" fmla="*/ 25 w 25"/>
                <a:gd name="T83" fmla="*/ 8 h 21"/>
                <a:gd name="T84" fmla="*/ 25 w 25"/>
                <a:gd name="T85" fmla="*/ 7 h 21"/>
                <a:gd name="T86" fmla="*/ 25 w 25"/>
                <a:gd name="T87" fmla="*/ 7 h 21"/>
                <a:gd name="T88" fmla="*/ 25 w 25"/>
                <a:gd name="T89" fmla="*/ 7 h 21"/>
                <a:gd name="T90" fmla="*/ 25 w 25"/>
                <a:gd name="T91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5" h="21">
                  <a:moveTo>
                    <a:pt x="25" y="7"/>
                  </a:move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7"/>
                    <a:pt x="24" y="6"/>
                    <a:pt x="24" y="6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0"/>
                    <a:pt x="18" y="0"/>
                    <a:pt x="17" y="1"/>
                  </a:cubicBezTo>
                  <a:cubicBezTo>
                    <a:pt x="16" y="1"/>
                    <a:pt x="16" y="2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5" y="6"/>
                    <a:pt x="3" y="7"/>
                  </a:cubicBezTo>
                  <a:cubicBezTo>
                    <a:pt x="2" y="7"/>
                    <a:pt x="1" y="8"/>
                    <a:pt x="1" y="9"/>
                  </a:cubicBezTo>
                  <a:cubicBezTo>
                    <a:pt x="0" y="10"/>
                    <a:pt x="0" y="12"/>
                    <a:pt x="0" y="13"/>
                  </a:cubicBez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1" y="21"/>
                    <a:pt x="1" y="21"/>
                  </a:cubicBezTo>
                  <a:cubicBezTo>
                    <a:pt x="1" y="21"/>
                    <a:pt x="2" y="20"/>
                    <a:pt x="2" y="20"/>
                  </a:cubicBezTo>
                  <a:cubicBezTo>
                    <a:pt x="2" y="20"/>
                    <a:pt x="2" y="20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19"/>
                    <a:pt x="2" y="18"/>
                    <a:pt x="2" y="13"/>
                  </a:cubicBezTo>
                  <a:cubicBezTo>
                    <a:pt x="2" y="12"/>
                    <a:pt x="3" y="11"/>
                    <a:pt x="3" y="11"/>
                  </a:cubicBezTo>
                  <a:cubicBezTo>
                    <a:pt x="3" y="10"/>
                    <a:pt x="4" y="10"/>
                    <a:pt x="4" y="10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6" y="13"/>
                    <a:pt x="17" y="14"/>
                    <a:pt x="17" y="14"/>
                  </a:cubicBezTo>
                  <a:cubicBezTo>
                    <a:pt x="18" y="15"/>
                    <a:pt x="18" y="15"/>
                    <a:pt x="19" y="14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8"/>
                    <a:pt x="24" y="8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8"/>
                    <a:pt x="25" y="8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3413126" y="4540250"/>
            <a:ext cx="352425" cy="428625"/>
            <a:chOff x="2817813" y="4521200"/>
            <a:chExt cx="352425" cy="428625"/>
          </a:xfrm>
          <a:solidFill>
            <a:schemeClr val="accent2"/>
          </a:solidFill>
        </p:grpSpPr>
        <p:sp>
          <p:nvSpPr>
            <p:cNvPr id="75" name="Freeform 555"/>
            <p:cNvSpPr>
              <a:spLocks noEditPoints="1"/>
            </p:cNvSpPr>
            <p:nvPr/>
          </p:nvSpPr>
          <p:spPr bwMode="auto">
            <a:xfrm>
              <a:off x="2817813" y="4521200"/>
              <a:ext cx="352425" cy="428625"/>
            </a:xfrm>
            <a:custGeom>
              <a:avLst/>
              <a:gdLst>
                <a:gd name="T0" fmla="*/ 65 w 83"/>
                <a:gd name="T1" fmla="*/ 1 h 101"/>
                <a:gd name="T2" fmla="*/ 65 w 83"/>
                <a:gd name="T3" fmla="*/ 1 h 101"/>
                <a:gd name="T4" fmla="*/ 65 w 83"/>
                <a:gd name="T5" fmla="*/ 1 h 101"/>
                <a:gd name="T6" fmla="*/ 65 w 83"/>
                <a:gd name="T7" fmla="*/ 1 h 101"/>
                <a:gd name="T8" fmla="*/ 65 w 83"/>
                <a:gd name="T9" fmla="*/ 1 h 101"/>
                <a:gd name="T10" fmla="*/ 65 w 83"/>
                <a:gd name="T11" fmla="*/ 0 h 101"/>
                <a:gd name="T12" fmla="*/ 65 w 83"/>
                <a:gd name="T13" fmla="*/ 0 h 101"/>
                <a:gd name="T14" fmla="*/ 64 w 83"/>
                <a:gd name="T15" fmla="*/ 0 h 101"/>
                <a:gd name="T16" fmla="*/ 64 w 83"/>
                <a:gd name="T17" fmla="*/ 0 h 101"/>
                <a:gd name="T18" fmla="*/ 64 w 83"/>
                <a:gd name="T19" fmla="*/ 0 h 101"/>
                <a:gd name="T20" fmla="*/ 64 w 83"/>
                <a:gd name="T21" fmla="*/ 0 h 101"/>
                <a:gd name="T22" fmla="*/ 64 w 83"/>
                <a:gd name="T23" fmla="*/ 0 h 101"/>
                <a:gd name="T24" fmla="*/ 1 w 83"/>
                <a:gd name="T25" fmla="*/ 0 h 101"/>
                <a:gd name="T26" fmla="*/ 0 w 83"/>
                <a:gd name="T27" fmla="*/ 1 h 101"/>
                <a:gd name="T28" fmla="*/ 0 w 83"/>
                <a:gd name="T29" fmla="*/ 2 h 101"/>
                <a:gd name="T30" fmla="*/ 0 w 83"/>
                <a:gd name="T31" fmla="*/ 87 h 101"/>
                <a:gd name="T32" fmla="*/ 0 w 83"/>
                <a:gd name="T33" fmla="*/ 99 h 101"/>
                <a:gd name="T34" fmla="*/ 0 w 83"/>
                <a:gd name="T35" fmla="*/ 100 h 101"/>
                <a:gd name="T36" fmla="*/ 1 w 83"/>
                <a:gd name="T37" fmla="*/ 101 h 101"/>
                <a:gd name="T38" fmla="*/ 82 w 83"/>
                <a:gd name="T39" fmla="*/ 101 h 101"/>
                <a:gd name="T40" fmla="*/ 83 w 83"/>
                <a:gd name="T41" fmla="*/ 100 h 101"/>
                <a:gd name="T42" fmla="*/ 83 w 83"/>
                <a:gd name="T43" fmla="*/ 99 h 101"/>
                <a:gd name="T44" fmla="*/ 83 w 83"/>
                <a:gd name="T45" fmla="*/ 87 h 101"/>
                <a:gd name="T46" fmla="*/ 83 w 83"/>
                <a:gd name="T47" fmla="*/ 20 h 101"/>
                <a:gd name="T48" fmla="*/ 83 w 83"/>
                <a:gd name="T49" fmla="*/ 19 h 101"/>
                <a:gd name="T50" fmla="*/ 83 w 83"/>
                <a:gd name="T51" fmla="*/ 18 h 101"/>
                <a:gd name="T52" fmla="*/ 65 w 83"/>
                <a:gd name="T53" fmla="*/ 1 h 101"/>
                <a:gd name="T54" fmla="*/ 65 w 83"/>
                <a:gd name="T55" fmla="*/ 5 h 101"/>
                <a:gd name="T56" fmla="*/ 78 w 83"/>
                <a:gd name="T57" fmla="*/ 18 h 101"/>
                <a:gd name="T58" fmla="*/ 65 w 83"/>
                <a:gd name="T59" fmla="*/ 18 h 101"/>
                <a:gd name="T60" fmla="*/ 65 w 83"/>
                <a:gd name="T61" fmla="*/ 5 h 101"/>
                <a:gd name="T62" fmla="*/ 80 w 83"/>
                <a:gd name="T63" fmla="*/ 98 h 101"/>
                <a:gd name="T64" fmla="*/ 2 w 83"/>
                <a:gd name="T65" fmla="*/ 98 h 101"/>
                <a:gd name="T66" fmla="*/ 2 w 83"/>
                <a:gd name="T67" fmla="*/ 89 h 101"/>
                <a:gd name="T68" fmla="*/ 80 w 83"/>
                <a:gd name="T69" fmla="*/ 89 h 101"/>
                <a:gd name="T70" fmla="*/ 80 w 83"/>
                <a:gd name="T71" fmla="*/ 98 h 101"/>
                <a:gd name="T72" fmla="*/ 80 w 83"/>
                <a:gd name="T73" fmla="*/ 86 h 101"/>
                <a:gd name="T74" fmla="*/ 2 w 83"/>
                <a:gd name="T75" fmla="*/ 86 h 101"/>
                <a:gd name="T76" fmla="*/ 2 w 83"/>
                <a:gd name="T77" fmla="*/ 3 h 101"/>
                <a:gd name="T78" fmla="*/ 63 w 83"/>
                <a:gd name="T79" fmla="*/ 3 h 101"/>
                <a:gd name="T80" fmla="*/ 63 w 83"/>
                <a:gd name="T81" fmla="*/ 20 h 101"/>
                <a:gd name="T82" fmla="*/ 63 w 83"/>
                <a:gd name="T83" fmla="*/ 21 h 101"/>
                <a:gd name="T84" fmla="*/ 64 w 83"/>
                <a:gd name="T85" fmla="*/ 21 h 101"/>
                <a:gd name="T86" fmla="*/ 80 w 83"/>
                <a:gd name="T87" fmla="*/ 21 h 101"/>
                <a:gd name="T88" fmla="*/ 80 w 83"/>
                <a:gd name="T89" fmla="*/ 8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3" h="100">
                  <a:moveTo>
                    <a:pt x="65" y="1"/>
                  </a:move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4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1" y="101"/>
                    <a:pt x="1" y="101"/>
                  </a:cubicBezTo>
                  <a:cubicBezTo>
                    <a:pt x="82" y="101"/>
                    <a:pt x="82" y="101"/>
                    <a:pt x="82" y="101"/>
                  </a:cubicBezTo>
                  <a:cubicBezTo>
                    <a:pt x="82" y="101"/>
                    <a:pt x="82" y="100"/>
                    <a:pt x="83" y="100"/>
                  </a:cubicBezTo>
                  <a:cubicBezTo>
                    <a:pt x="83" y="100"/>
                    <a:pt x="83" y="100"/>
                    <a:pt x="83" y="99"/>
                  </a:cubicBezTo>
                  <a:cubicBezTo>
                    <a:pt x="83" y="87"/>
                    <a:pt x="83" y="87"/>
                    <a:pt x="83" y="87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3" y="19"/>
                    <a:pt x="83" y="19"/>
                    <a:pt x="83" y="19"/>
                  </a:cubicBezTo>
                  <a:cubicBezTo>
                    <a:pt x="83" y="19"/>
                    <a:pt x="83" y="19"/>
                    <a:pt x="83" y="18"/>
                  </a:cubicBezTo>
                  <a:lnTo>
                    <a:pt x="65" y="1"/>
                  </a:lnTo>
                  <a:close/>
                  <a:moveTo>
                    <a:pt x="65" y="5"/>
                  </a:moveTo>
                  <a:cubicBezTo>
                    <a:pt x="78" y="18"/>
                    <a:pt x="78" y="18"/>
                    <a:pt x="78" y="18"/>
                  </a:cubicBezTo>
                  <a:cubicBezTo>
                    <a:pt x="65" y="18"/>
                    <a:pt x="65" y="18"/>
                    <a:pt x="65" y="18"/>
                  </a:cubicBezTo>
                  <a:lnTo>
                    <a:pt x="65" y="5"/>
                  </a:lnTo>
                  <a:close/>
                  <a:moveTo>
                    <a:pt x="80" y="98"/>
                  </a:moveTo>
                  <a:cubicBezTo>
                    <a:pt x="2" y="98"/>
                    <a:pt x="2" y="98"/>
                    <a:pt x="2" y="98"/>
                  </a:cubicBezTo>
                  <a:cubicBezTo>
                    <a:pt x="2" y="89"/>
                    <a:pt x="2" y="89"/>
                    <a:pt x="2" y="89"/>
                  </a:cubicBezTo>
                  <a:cubicBezTo>
                    <a:pt x="80" y="89"/>
                    <a:pt x="80" y="89"/>
                    <a:pt x="80" y="89"/>
                  </a:cubicBezTo>
                  <a:lnTo>
                    <a:pt x="80" y="98"/>
                  </a:lnTo>
                  <a:close/>
                  <a:moveTo>
                    <a:pt x="80" y="86"/>
                  </a:moveTo>
                  <a:cubicBezTo>
                    <a:pt x="2" y="86"/>
                    <a:pt x="2" y="86"/>
                    <a:pt x="2" y="86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0"/>
                    <a:pt x="63" y="21"/>
                    <a:pt x="63" y="21"/>
                  </a:cubicBezTo>
                  <a:cubicBezTo>
                    <a:pt x="63" y="21"/>
                    <a:pt x="64" y="21"/>
                    <a:pt x="64" y="21"/>
                  </a:cubicBezTo>
                  <a:cubicBezTo>
                    <a:pt x="80" y="21"/>
                    <a:pt x="80" y="21"/>
                    <a:pt x="80" y="21"/>
                  </a:cubicBezTo>
                  <a:lnTo>
                    <a:pt x="80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556"/>
            <p:cNvSpPr/>
            <p:nvPr/>
          </p:nvSpPr>
          <p:spPr bwMode="auto">
            <a:xfrm>
              <a:off x="2857500" y="4576763"/>
              <a:ext cx="190500" cy="7938"/>
            </a:xfrm>
            <a:custGeom>
              <a:avLst/>
              <a:gdLst>
                <a:gd name="T0" fmla="*/ 2 w 45"/>
                <a:gd name="T1" fmla="*/ 2 h 2"/>
                <a:gd name="T2" fmla="*/ 44 w 45"/>
                <a:gd name="T3" fmla="*/ 2 h 2"/>
                <a:gd name="T4" fmla="*/ 45 w 45"/>
                <a:gd name="T5" fmla="*/ 1 h 2"/>
                <a:gd name="T6" fmla="*/ 44 w 45"/>
                <a:gd name="T7" fmla="*/ 0 h 2"/>
                <a:gd name="T8" fmla="*/ 2 w 45"/>
                <a:gd name="T9" fmla="*/ 0 h 2"/>
                <a:gd name="T10" fmla="*/ 0 w 45"/>
                <a:gd name="T11" fmla="*/ 1 h 2"/>
                <a:gd name="T12" fmla="*/ 2 w 45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2">
                  <a:moveTo>
                    <a:pt x="2" y="2"/>
                  </a:moveTo>
                  <a:cubicBezTo>
                    <a:pt x="44" y="2"/>
                    <a:pt x="44" y="2"/>
                    <a:pt x="44" y="2"/>
                  </a:cubicBezTo>
                  <a:cubicBezTo>
                    <a:pt x="45" y="2"/>
                    <a:pt x="45" y="2"/>
                    <a:pt x="45" y="1"/>
                  </a:cubicBezTo>
                  <a:cubicBezTo>
                    <a:pt x="45" y="0"/>
                    <a:pt x="45" y="0"/>
                    <a:pt x="4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557"/>
            <p:cNvSpPr/>
            <p:nvPr/>
          </p:nvSpPr>
          <p:spPr bwMode="auto">
            <a:xfrm>
              <a:off x="2857500" y="4652963"/>
              <a:ext cx="269875" cy="12700"/>
            </a:xfrm>
            <a:custGeom>
              <a:avLst/>
              <a:gdLst>
                <a:gd name="T0" fmla="*/ 0 w 64"/>
                <a:gd name="T1" fmla="*/ 1 h 3"/>
                <a:gd name="T2" fmla="*/ 2 w 64"/>
                <a:gd name="T3" fmla="*/ 3 h 3"/>
                <a:gd name="T4" fmla="*/ 63 w 64"/>
                <a:gd name="T5" fmla="*/ 3 h 3"/>
                <a:gd name="T6" fmla="*/ 64 w 64"/>
                <a:gd name="T7" fmla="*/ 1 h 3"/>
                <a:gd name="T8" fmla="*/ 63 w 64"/>
                <a:gd name="T9" fmla="*/ 0 h 3"/>
                <a:gd name="T10" fmla="*/ 2 w 64"/>
                <a:gd name="T11" fmla="*/ 0 h 3"/>
                <a:gd name="T12" fmla="*/ 0 w 64"/>
                <a:gd name="T1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">
                  <a:moveTo>
                    <a:pt x="0" y="1"/>
                  </a:moveTo>
                  <a:cubicBezTo>
                    <a:pt x="0" y="2"/>
                    <a:pt x="1" y="3"/>
                    <a:pt x="2" y="3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3"/>
                    <a:pt x="64" y="2"/>
                    <a:pt x="64" y="1"/>
                  </a:cubicBezTo>
                  <a:cubicBezTo>
                    <a:pt x="64" y="1"/>
                    <a:pt x="63" y="0"/>
                    <a:pt x="6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558"/>
            <p:cNvSpPr/>
            <p:nvPr/>
          </p:nvSpPr>
          <p:spPr bwMode="auto">
            <a:xfrm>
              <a:off x="2857500" y="4729163"/>
              <a:ext cx="206375" cy="12700"/>
            </a:xfrm>
            <a:custGeom>
              <a:avLst/>
              <a:gdLst>
                <a:gd name="T0" fmla="*/ 47 w 49"/>
                <a:gd name="T1" fmla="*/ 0 h 3"/>
                <a:gd name="T2" fmla="*/ 2 w 49"/>
                <a:gd name="T3" fmla="*/ 0 h 3"/>
                <a:gd name="T4" fmla="*/ 0 w 49"/>
                <a:gd name="T5" fmla="*/ 2 h 3"/>
                <a:gd name="T6" fmla="*/ 2 w 49"/>
                <a:gd name="T7" fmla="*/ 3 h 3"/>
                <a:gd name="T8" fmla="*/ 47 w 49"/>
                <a:gd name="T9" fmla="*/ 3 h 3"/>
                <a:gd name="T10" fmla="*/ 49 w 49"/>
                <a:gd name="T11" fmla="*/ 2 h 3"/>
                <a:gd name="T12" fmla="*/ 47 w 49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3">
                  <a:moveTo>
                    <a:pt x="4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48" y="3"/>
                    <a:pt x="49" y="2"/>
                    <a:pt x="49" y="2"/>
                  </a:cubicBezTo>
                  <a:cubicBezTo>
                    <a:pt x="49" y="1"/>
                    <a:pt x="48" y="0"/>
                    <a:pt x="4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559"/>
            <p:cNvSpPr/>
            <p:nvPr/>
          </p:nvSpPr>
          <p:spPr bwMode="auto">
            <a:xfrm>
              <a:off x="2857500" y="4810125"/>
              <a:ext cx="142875" cy="12700"/>
            </a:xfrm>
            <a:custGeom>
              <a:avLst/>
              <a:gdLst>
                <a:gd name="T0" fmla="*/ 32 w 34"/>
                <a:gd name="T1" fmla="*/ 0 h 3"/>
                <a:gd name="T2" fmla="*/ 2 w 34"/>
                <a:gd name="T3" fmla="*/ 0 h 3"/>
                <a:gd name="T4" fmla="*/ 0 w 34"/>
                <a:gd name="T5" fmla="*/ 2 h 3"/>
                <a:gd name="T6" fmla="*/ 2 w 34"/>
                <a:gd name="T7" fmla="*/ 3 h 3"/>
                <a:gd name="T8" fmla="*/ 32 w 34"/>
                <a:gd name="T9" fmla="*/ 3 h 3"/>
                <a:gd name="T10" fmla="*/ 34 w 34"/>
                <a:gd name="T11" fmla="*/ 2 h 3"/>
                <a:gd name="T12" fmla="*/ 32 w 3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3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3" y="3"/>
                    <a:pt x="34" y="2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0" name="文本框 79"/>
          <p:cNvSpPr txBox="1"/>
          <p:nvPr/>
        </p:nvSpPr>
        <p:spPr>
          <a:xfrm>
            <a:off x="1343472" y="2361562"/>
            <a:ext cx="277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1127448" y="3647213"/>
            <a:ext cx="277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1281559" y="4987925"/>
            <a:ext cx="277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83" name="文本框 82"/>
          <p:cNvSpPr txBox="1"/>
          <p:nvPr/>
        </p:nvSpPr>
        <p:spPr>
          <a:xfrm>
            <a:off x="7902699" y="2132587"/>
            <a:ext cx="277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8326437" y="3140968"/>
            <a:ext cx="277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85" name="文本框 84"/>
          <p:cNvSpPr txBox="1"/>
          <p:nvPr/>
        </p:nvSpPr>
        <p:spPr>
          <a:xfrm>
            <a:off x="8393113" y="4689675"/>
            <a:ext cx="277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/>
          <p:nvPr/>
        </p:nvSpPr>
        <p:spPr bwMode="auto">
          <a:xfrm>
            <a:off x="3612186" y="3320979"/>
            <a:ext cx="2462561" cy="2910603"/>
          </a:xfrm>
          <a:custGeom>
            <a:avLst/>
            <a:gdLst>
              <a:gd name="T0" fmla="*/ 410 w 430"/>
              <a:gd name="T1" fmla="*/ 99 h 386"/>
              <a:gd name="T2" fmla="*/ 376 w 430"/>
              <a:gd name="T3" fmla="*/ 37 h 386"/>
              <a:gd name="T4" fmla="*/ 340 w 430"/>
              <a:gd name="T5" fmla="*/ 22 h 386"/>
              <a:gd name="T6" fmla="*/ 113 w 430"/>
              <a:gd name="T7" fmla="*/ 16 h 386"/>
              <a:gd name="T8" fmla="*/ 69 w 430"/>
              <a:gd name="T9" fmla="*/ 30 h 386"/>
              <a:gd name="T10" fmla="*/ 9 w 430"/>
              <a:gd name="T11" fmla="*/ 113 h 386"/>
              <a:gd name="T12" fmla="*/ 0 w 430"/>
              <a:gd name="T13" fmla="*/ 217 h 386"/>
              <a:gd name="T14" fmla="*/ 2 w 430"/>
              <a:gd name="T15" fmla="*/ 301 h 386"/>
              <a:gd name="T16" fmla="*/ 39 w 430"/>
              <a:gd name="T17" fmla="*/ 376 h 386"/>
              <a:gd name="T18" fmla="*/ 75 w 430"/>
              <a:gd name="T19" fmla="*/ 382 h 386"/>
              <a:gd name="T20" fmla="*/ 351 w 430"/>
              <a:gd name="T21" fmla="*/ 386 h 386"/>
              <a:gd name="T22" fmla="*/ 395 w 430"/>
              <a:gd name="T23" fmla="*/ 375 h 386"/>
              <a:gd name="T24" fmla="*/ 412 w 430"/>
              <a:gd name="T25" fmla="*/ 340 h 386"/>
              <a:gd name="T26" fmla="*/ 410 w 430"/>
              <a:gd name="T27" fmla="*/ 99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0" h="386">
                <a:moveTo>
                  <a:pt x="410" y="99"/>
                </a:moveTo>
                <a:cubicBezTo>
                  <a:pt x="404" y="76"/>
                  <a:pt x="395" y="51"/>
                  <a:pt x="376" y="37"/>
                </a:cubicBezTo>
                <a:cubicBezTo>
                  <a:pt x="366" y="29"/>
                  <a:pt x="353" y="25"/>
                  <a:pt x="340" y="22"/>
                </a:cubicBezTo>
                <a:cubicBezTo>
                  <a:pt x="266" y="2"/>
                  <a:pt x="188" y="0"/>
                  <a:pt x="113" y="16"/>
                </a:cubicBezTo>
                <a:cubicBezTo>
                  <a:pt x="98" y="19"/>
                  <a:pt x="83" y="23"/>
                  <a:pt x="69" y="30"/>
                </a:cubicBezTo>
                <a:cubicBezTo>
                  <a:pt x="39" y="46"/>
                  <a:pt x="19" y="79"/>
                  <a:pt x="9" y="113"/>
                </a:cubicBezTo>
                <a:cubicBezTo>
                  <a:pt x="0" y="146"/>
                  <a:pt x="0" y="182"/>
                  <a:pt x="0" y="217"/>
                </a:cubicBezTo>
                <a:cubicBezTo>
                  <a:pt x="0" y="245"/>
                  <a:pt x="0" y="273"/>
                  <a:pt x="2" y="301"/>
                </a:cubicBezTo>
                <a:cubicBezTo>
                  <a:pt x="5" y="330"/>
                  <a:pt x="13" y="364"/>
                  <a:pt x="39" y="376"/>
                </a:cubicBezTo>
                <a:cubicBezTo>
                  <a:pt x="51" y="381"/>
                  <a:pt x="63" y="382"/>
                  <a:pt x="75" y="382"/>
                </a:cubicBezTo>
                <a:cubicBezTo>
                  <a:pt x="167" y="384"/>
                  <a:pt x="259" y="385"/>
                  <a:pt x="351" y="386"/>
                </a:cubicBezTo>
                <a:cubicBezTo>
                  <a:pt x="367" y="386"/>
                  <a:pt x="383" y="385"/>
                  <a:pt x="395" y="375"/>
                </a:cubicBezTo>
                <a:cubicBezTo>
                  <a:pt x="405" y="367"/>
                  <a:pt x="409" y="353"/>
                  <a:pt x="412" y="340"/>
                </a:cubicBezTo>
                <a:cubicBezTo>
                  <a:pt x="430" y="261"/>
                  <a:pt x="429" y="178"/>
                  <a:pt x="410" y="99"/>
                </a:cubicBezTo>
                <a:close/>
              </a:path>
            </a:pathLst>
          </a:custGeom>
          <a:solidFill>
            <a:srgbClr val="3D3D3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5"/>
          <p:cNvSpPr/>
          <p:nvPr/>
        </p:nvSpPr>
        <p:spPr bwMode="auto">
          <a:xfrm>
            <a:off x="6144925" y="3320979"/>
            <a:ext cx="2462561" cy="2910603"/>
          </a:xfrm>
          <a:custGeom>
            <a:avLst/>
            <a:gdLst>
              <a:gd name="T0" fmla="*/ 410 w 430"/>
              <a:gd name="T1" fmla="*/ 99 h 386"/>
              <a:gd name="T2" fmla="*/ 376 w 430"/>
              <a:gd name="T3" fmla="*/ 37 h 386"/>
              <a:gd name="T4" fmla="*/ 340 w 430"/>
              <a:gd name="T5" fmla="*/ 22 h 386"/>
              <a:gd name="T6" fmla="*/ 113 w 430"/>
              <a:gd name="T7" fmla="*/ 16 h 386"/>
              <a:gd name="T8" fmla="*/ 69 w 430"/>
              <a:gd name="T9" fmla="*/ 30 h 386"/>
              <a:gd name="T10" fmla="*/ 9 w 430"/>
              <a:gd name="T11" fmla="*/ 113 h 386"/>
              <a:gd name="T12" fmla="*/ 0 w 430"/>
              <a:gd name="T13" fmla="*/ 217 h 386"/>
              <a:gd name="T14" fmla="*/ 2 w 430"/>
              <a:gd name="T15" fmla="*/ 301 h 386"/>
              <a:gd name="T16" fmla="*/ 39 w 430"/>
              <a:gd name="T17" fmla="*/ 376 h 386"/>
              <a:gd name="T18" fmla="*/ 75 w 430"/>
              <a:gd name="T19" fmla="*/ 382 h 386"/>
              <a:gd name="T20" fmla="*/ 351 w 430"/>
              <a:gd name="T21" fmla="*/ 386 h 386"/>
              <a:gd name="T22" fmla="*/ 395 w 430"/>
              <a:gd name="T23" fmla="*/ 375 h 386"/>
              <a:gd name="T24" fmla="*/ 412 w 430"/>
              <a:gd name="T25" fmla="*/ 340 h 386"/>
              <a:gd name="T26" fmla="*/ 410 w 430"/>
              <a:gd name="T27" fmla="*/ 99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0" h="386">
                <a:moveTo>
                  <a:pt x="410" y="99"/>
                </a:moveTo>
                <a:cubicBezTo>
                  <a:pt x="404" y="76"/>
                  <a:pt x="395" y="51"/>
                  <a:pt x="376" y="37"/>
                </a:cubicBezTo>
                <a:cubicBezTo>
                  <a:pt x="366" y="29"/>
                  <a:pt x="353" y="25"/>
                  <a:pt x="340" y="22"/>
                </a:cubicBezTo>
                <a:cubicBezTo>
                  <a:pt x="266" y="2"/>
                  <a:pt x="188" y="0"/>
                  <a:pt x="113" y="16"/>
                </a:cubicBezTo>
                <a:cubicBezTo>
                  <a:pt x="98" y="19"/>
                  <a:pt x="83" y="23"/>
                  <a:pt x="69" y="30"/>
                </a:cubicBezTo>
                <a:cubicBezTo>
                  <a:pt x="39" y="46"/>
                  <a:pt x="19" y="79"/>
                  <a:pt x="9" y="113"/>
                </a:cubicBezTo>
                <a:cubicBezTo>
                  <a:pt x="0" y="146"/>
                  <a:pt x="0" y="182"/>
                  <a:pt x="0" y="217"/>
                </a:cubicBezTo>
                <a:cubicBezTo>
                  <a:pt x="0" y="245"/>
                  <a:pt x="0" y="273"/>
                  <a:pt x="2" y="301"/>
                </a:cubicBezTo>
                <a:cubicBezTo>
                  <a:pt x="5" y="330"/>
                  <a:pt x="13" y="364"/>
                  <a:pt x="39" y="376"/>
                </a:cubicBezTo>
                <a:cubicBezTo>
                  <a:pt x="51" y="381"/>
                  <a:pt x="63" y="382"/>
                  <a:pt x="75" y="382"/>
                </a:cubicBezTo>
                <a:cubicBezTo>
                  <a:pt x="167" y="384"/>
                  <a:pt x="259" y="385"/>
                  <a:pt x="351" y="386"/>
                </a:cubicBezTo>
                <a:cubicBezTo>
                  <a:pt x="367" y="386"/>
                  <a:pt x="383" y="385"/>
                  <a:pt x="395" y="375"/>
                </a:cubicBezTo>
                <a:cubicBezTo>
                  <a:pt x="405" y="367"/>
                  <a:pt x="409" y="353"/>
                  <a:pt x="412" y="340"/>
                </a:cubicBezTo>
                <a:cubicBezTo>
                  <a:pt x="430" y="261"/>
                  <a:pt x="429" y="178"/>
                  <a:pt x="410" y="99"/>
                </a:cubicBezTo>
                <a:close/>
              </a:path>
            </a:pathLst>
          </a:custGeom>
          <a:solidFill>
            <a:srgbClr val="3D3D3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5"/>
          <p:cNvSpPr/>
          <p:nvPr/>
        </p:nvSpPr>
        <p:spPr bwMode="auto">
          <a:xfrm>
            <a:off x="8714791" y="3320979"/>
            <a:ext cx="2462561" cy="2910603"/>
          </a:xfrm>
          <a:custGeom>
            <a:avLst/>
            <a:gdLst>
              <a:gd name="T0" fmla="*/ 410 w 430"/>
              <a:gd name="T1" fmla="*/ 99 h 386"/>
              <a:gd name="T2" fmla="*/ 376 w 430"/>
              <a:gd name="T3" fmla="*/ 37 h 386"/>
              <a:gd name="T4" fmla="*/ 340 w 430"/>
              <a:gd name="T5" fmla="*/ 22 h 386"/>
              <a:gd name="T6" fmla="*/ 113 w 430"/>
              <a:gd name="T7" fmla="*/ 16 h 386"/>
              <a:gd name="T8" fmla="*/ 69 w 430"/>
              <a:gd name="T9" fmla="*/ 30 h 386"/>
              <a:gd name="T10" fmla="*/ 9 w 430"/>
              <a:gd name="T11" fmla="*/ 113 h 386"/>
              <a:gd name="T12" fmla="*/ 0 w 430"/>
              <a:gd name="T13" fmla="*/ 217 h 386"/>
              <a:gd name="T14" fmla="*/ 2 w 430"/>
              <a:gd name="T15" fmla="*/ 301 h 386"/>
              <a:gd name="T16" fmla="*/ 39 w 430"/>
              <a:gd name="T17" fmla="*/ 376 h 386"/>
              <a:gd name="T18" fmla="*/ 75 w 430"/>
              <a:gd name="T19" fmla="*/ 382 h 386"/>
              <a:gd name="T20" fmla="*/ 351 w 430"/>
              <a:gd name="T21" fmla="*/ 386 h 386"/>
              <a:gd name="T22" fmla="*/ 395 w 430"/>
              <a:gd name="T23" fmla="*/ 375 h 386"/>
              <a:gd name="T24" fmla="*/ 412 w 430"/>
              <a:gd name="T25" fmla="*/ 340 h 386"/>
              <a:gd name="T26" fmla="*/ 410 w 430"/>
              <a:gd name="T27" fmla="*/ 99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0" h="386">
                <a:moveTo>
                  <a:pt x="410" y="99"/>
                </a:moveTo>
                <a:cubicBezTo>
                  <a:pt x="404" y="76"/>
                  <a:pt x="395" y="51"/>
                  <a:pt x="376" y="37"/>
                </a:cubicBezTo>
                <a:cubicBezTo>
                  <a:pt x="366" y="29"/>
                  <a:pt x="353" y="25"/>
                  <a:pt x="340" y="22"/>
                </a:cubicBezTo>
                <a:cubicBezTo>
                  <a:pt x="266" y="2"/>
                  <a:pt x="188" y="0"/>
                  <a:pt x="113" y="16"/>
                </a:cubicBezTo>
                <a:cubicBezTo>
                  <a:pt x="98" y="19"/>
                  <a:pt x="83" y="23"/>
                  <a:pt x="69" y="30"/>
                </a:cubicBezTo>
                <a:cubicBezTo>
                  <a:pt x="39" y="46"/>
                  <a:pt x="19" y="79"/>
                  <a:pt x="9" y="113"/>
                </a:cubicBezTo>
                <a:cubicBezTo>
                  <a:pt x="0" y="146"/>
                  <a:pt x="0" y="182"/>
                  <a:pt x="0" y="217"/>
                </a:cubicBezTo>
                <a:cubicBezTo>
                  <a:pt x="0" y="245"/>
                  <a:pt x="0" y="273"/>
                  <a:pt x="2" y="301"/>
                </a:cubicBezTo>
                <a:cubicBezTo>
                  <a:pt x="5" y="330"/>
                  <a:pt x="13" y="364"/>
                  <a:pt x="39" y="376"/>
                </a:cubicBezTo>
                <a:cubicBezTo>
                  <a:pt x="51" y="381"/>
                  <a:pt x="63" y="382"/>
                  <a:pt x="75" y="382"/>
                </a:cubicBezTo>
                <a:cubicBezTo>
                  <a:pt x="167" y="384"/>
                  <a:pt x="259" y="385"/>
                  <a:pt x="351" y="386"/>
                </a:cubicBezTo>
                <a:cubicBezTo>
                  <a:pt x="367" y="386"/>
                  <a:pt x="383" y="385"/>
                  <a:pt x="395" y="375"/>
                </a:cubicBezTo>
                <a:cubicBezTo>
                  <a:pt x="405" y="367"/>
                  <a:pt x="409" y="353"/>
                  <a:pt x="412" y="340"/>
                </a:cubicBezTo>
                <a:cubicBezTo>
                  <a:pt x="430" y="261"/>
                  <a:pt x="429" y="178"/>
                  <a:pt x="410" y="99"/>
                </a:cubicBezTo>
                <a:close/>
              </a:path>
            </a:pathLst>
          </a:custGeom>
          <a:solidFill>
            <a:srgbClr val="3D3D3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Freeform 5"/>
          <p:cNvSpPr/>
          <p:nvPr/>
        </p:nvSpPr>
        <p:spPr bwMode="auto">
          <a:xfrm>
            <a:off x="1053043" y="3320979"/>
            <a:ext cx="2462561" cy="2910603"/>
          </a:xfrm>
          <a:custGeom>
            <a:avLst/>
            <a:gdLst>
              <a:gd name="T0" fmla="*/ 410 w 430"/>
              <a:gd name="T1" fmla="*/ 99 h 386"/>
              <a:gd name="T2" fmla="*/ 376 w 430"/>
              <a:gd name="T3" fmla="*/ 37 h 386"/>
              <a:gd name="T4" fmla="*/ 340 w 430"/>
              <a:gd name="T5" fmla="*/ 22 h 386"/>
              <a:gd name="T6" fmla="*/ 113 w 430"/>
              <a:gd name="T7" fmla="*/ 16 h 386"/>
              <a:gd name="T8" fmla="*/ 69 w 430"/>
              <a:gd name="T9" fmla="*/ 30 h 386"/>
              <a:gd name="T10" fmla="*/ 9 w 430"/>
              <a:gd name="T11" fmla="*/ 113 h 386"/>
              <a:gd name="T12" fmla="*/ 0 w 430"/>
              <a:gd name="T13" fmla="*/ 217 h 386"/>
              <a:gd name="T14" fmla="*/ 2 w 430"/>
              <a:gd name="T15" fmla="*/ 301 h 386"/>
              <a:gd name="T16" fmla="*/ 39 w 430"/>
              <a:gd name="T17" fmla="*/ 376 h 386"/>
              <a:gd name="T18" fmla="*/ 75 w 430"/>
              <a:gd name="T19" fmla="*/ 382 h 386"/>
              <a:gd name="T20" fmla="*/ 351 w 430"/>
              <a:gd name="T21" fmla="*/ 386 h 386"/>
              <a:gd name="T22" fmla="*/ 395 w 430"/>
              <a:gd name="T23" fmla="*/ 375 h 386"/>
              <a:gd name="T24" fmla="*/ 412 w 430"/>
              <a:gd name="T25" fmla="*/ 340 h 386"/>
              <a:gd name="T26" fmla="*/ 410 w 430"/>
              <a:gd name="T27" fmla="*/ 99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0" h="386">
                <a:moveTo>
                  <a:pt x="410" y="99"/>
                </a:moveTo>
                <a:cubicBezTo>
                  <a:pt x="404" y="76"/>
                  <a:pt x="395" y="51"/>
                  <a:pt x="376" y="37"/>
                </a:cubicBezTo>
                <a:cubicBezTo>
                  <a:pt x="366" y="29"/>
                  <a:pt x="353" y="25"/>
                  <a:pt x="340" y="22"/>
                </a:cubicBezTo>
                <a:cubicBezTo>
                  <a:pt x="266" y="2"/>
                  <a:pt x="188" y="0"/>
                  <a:pt x="113" y="16"/>
                </a:cubicBezTo>
                <a:cubicBezTo>
                  <a:pt x="98" y="19"/>
                  <a:pt x="83" y="23"/>
                  <a:pt x="69" y="30"/>
                </a:cubicBezTo>
                <a:cubicBezTo>
                  <a:pt x="39" y="46"/>
                  <a:pt x="19" y="79"/>
                  <a:pt x="9" y="113"/>
                </a:cubicBezTo>
                <a:cubicBezTo>
                  <a:pt x="0" y="146"/>
                  <a:pt x="0" y="182"/>
                  <a:pt x="0" y="217"/>
                </a:cubicBezTo>
                <a:cubicBezTo>
                  <a:pt x="0" y="245"/>
                  <a:pt x="0" y="273"/>
                  <a:pt x="2" y="301"/>
                </a:cubicBezTo>
                <a:cubicBezTo>
                  <a:pt x="5" y="330"/>
                  <a:pt x="13" y="364"/>
                  <a:pt x="39" y="376"/>
                </a:cubicBezTo>
                <a:cubicBezTo>
                  <a:pt x="51" y="381"/>
                  <a:pt x="63" y="382"/>
                  <a:pt x="75" y="382"/>
                </a:cubicBezTo>
                <a:cubicBezTo>
                  <a:pt x="167" y="384"/>
                  <a:pt x="259" y="385"/>
                  <a:pt x="351" y="386"/>
                </a:cubicBezTo>
                <a:cubicBezTo>
                  <a:pt x="367" y="386"/>
                  <a:pt x="383" y="385"/>
                  <a:pt x="395" y="375"/>
                </a:cubicBezTo>
                <a:cubicBezTo>
                  <a:pt x="405" y="367"/>
                  <a:pt x="409" y="353"/>
                  <a:pt x="412" y="340"/>
                </a:cubicBezTo>
                <a:cubicBezTo>
                  <a:pt x="430" y="261"/>
                  <a:pt x="429" y="178"/>
                  <a:pt x="410" y="99"/>
                </a:cubicBezTo>
                <a:close/>
              </a:path>
            </a:pathLst>
          </a:custGeom>
          <a:solidFill>
            <a:srgbClr val="3D3D3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1437802" y="3492819"/>
            <a:ext cx="1637802" cy="1691360"/>
            <a:chOff x="1199258" y="2460226"/>
            <a:chExt cx="1919539" cy="1982310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10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3920" y="2579521"/>
              <a:ext cx="1743718" cy="1744621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11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84563">
              <a:off x="1199258" y="2460226"/>
              <a:ext cx="1919539" cy="1982310"/>
            </a:xfrm>
            <a:prstGeom prst="rect">
              <a:avLst/>
            </a:prstGeom>
          </p:spPr>
        </p:pic>
      </p:grpSp>
      <p:sp>
        <p:nvSpPr>
          <p:cNvPr id="12" name="MH_Entry_1"/>
          <p:cNvSpPr/>
          <p:nvPr>
            <p:custDataLst>
              <p:tags r:id="rId1"/>
            </p:custDataLst>
          </p:nvPr>
        </p:nvSpPr>
        <p:spPr>
          <a:xfrm>
            <a:off x="1106435" y="5188263"/>
            <a:ext cx="2342577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16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sp>
        <p:nvSpPr>
          <p:cNvPr id="13" name="MH_Number_1"/>
          <p:cNvSpPr/>
          <p:nvPr>
            <p:custDataLst>
              <p:tags r:id="rId2"/>
            </p:custDataLst>
          </p:nvPr>
        </p:nvSpPr>
        <p:spPr>
          <a:xfrm>
            <a:off x="1874448" y="3953153"/>
            <a:ext cx="750179" cy="749672"/>
          </a:xfrm>
          <a:prstGeom prst="ellipse">
            <a:avLst/>
          </a:prstGeom>
          <a:noFill/>
          <a:ln w="12700">
            <a:solidFill>
              <a:srgbClr val="FEC6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4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1328947" y="5602408"/>
            <a:ext cx="1897553" cy="0"/>
          </a:xfrm>
          <a:prstGeom prst="line">
            <a:avLst/>
          </a:prstGeom>
          <a:ln>
            <a:solidFill>
              <a:srgbClr val="FEC6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254044" y="5623834"/>
            <a:ext cx="20473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042845" y="3492819"/>
            <a:ext cx="1637802" cy="1691360"/>
            <a:chOff x="1199258" y="2460226"/>
            <a:chExt cx="1919539" cy="1982310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0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3920" y="2579521"/>
              <a:ext cx="1743718" cy="1744621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11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84563">
              <a:off x="1199258" y="2460226"/>
              <a:ext cx="1919539" cy="1982310"/>
            </a:xfrm>
            <a:prstGeom prst="rect">
              <a:avLst/>
            </a:prstGeom>
          </p:spPr>
        </p:pic>
      </p:grpSp>
      <p:sp>
        <p:nvSpPr>
          <p:cNvPr id="19" name="MH_Entry_1"/>
          <p:cNvSpPr/>
          <p:nvPr>
            <p:custDataLst>
              <p:tags r:id="rId3"/>
            </p:custDataLst>
          </p:nvPr>
        </p:nvSpPr>
        <p:spPr>
          <a:xfrm>
            <a:off x="3711478" y="5188263"/>
            <a:ext cx="2342577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16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sp>
        <p:nvSpPr>
          <p:cNvPr id="20" name="MH_Number_1"/>
          <p:cNvSpPr/>
          <p:nvPr>
            <p:custDataLst>
              <p:tags r:id="rId4"/>
            </p:custDataLst>
          </p:nvPr>
        </p:nvSpPr>
        <p:spPr>
          <a:xfrm>
            <a:off x="4479491" y="3953153"/>
            <a:ext cx="750179" cy="749672"/>
          </a:xfrm>
          <a:prstGeom prst="ellipse">
            <a:avLst/>
          </a:prstGeom>
          <a:noFill/>
          <a:ln w="12700">
            <a:solidFill>
              <a:srgbClr val="FEC6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4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3933990" y="5602408"/>
            <a:ext cx="1897553" cy="0"/>
          </a:xfrm>
          <a:prstGeom prst="line">
            <a:avLst/>
          </a:prstGeom>
          <a:ln>
            <a:solidFill>
              <a:srgbClr val="FEC6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3859087" y="5623834"/>
            <a:ext cx="20473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6540611" y="3492819"/>
            <a:ext cx="1637802" cy="1691360"/>
            <a:chOff x="1199258" y="2460226"/>
            <a:chExt cx="1919539" cy="1982310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10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3920" y="2579521"/>
              <a:ext cx="1743718" cy="1744621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11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84563">
              <a:off x="1199258" y="2460226"/>
              <a:ext cx="1919539" cy="1982310"/>
            </a:xfrm>
            <a:prstGeom prst="rect">
              <a:avLst/>
            </a:prstGeom>
          </p:spPr>
        </p:pic>
      </p:grpSp>
      <p:sp>
        <p:nvSpPr>
          <p:cNvPr id="26" name="MH_Entry_1"/>
          <p:cNvSpPr/>
          <p:nvPr>
            <p:custDataLst>
              <p:tags r:id="rId5"/>
            </p:custDataLst>
          </p:nvPr>
        </p:nvSpPr>
        <p:spPr>
          <a:xfrm>
            <a:off x="6209244" y="5188263"/>
            <a:ext cx="2342577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16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sp>
        <p:nvSpPr>
          <p:cNvPr id="27" name="MH_Number_1"/>
          <p:cNvSpPr/>
          <p:nvPr>
            <p:custDataLst>
              <p:tags r:id="rId6"/>
            </p:custDataLst>
          </p:nvPr>
        </p:nvSpPr>
        <p:spPr>
          <a:xfrm>
            <a:off x="6977257" y="3953153"/>
            <a:ext cx="750179" cy="749672"/>
          </a:xfrm>
          <a:prstGeom prst="ellipse">
            <a:avLst/>
          </a:prstGeom>
          <a:noFill/>
          <a:ln w="12700">
            <a:solidFill>
              <a:srgbClr val="FEC6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4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6431756" y="5602408"/>
            <a:ext cx="1897553" cy="0"/>
          </a:xfrm>
          <a:prstGeom prst="line">
            <a:avLst/>
          </a:prstGeom>
          <a:ln>
            <a:solidFill>
              <a:srgbClr val="FEC6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6356853" y="5623834"/>
            <a:ext cx="20473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9136605" y="3492819"/>
            <a:ext cx="1637802" cy="1691360"/>
            <a:chOff x="1199258" y="2460226"/>
            <a:chExt cx="1919539" cy="1982310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10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3920" y="2579521"/>
              <a:ext cx="1743718" cy="1744621"/>
            </a:xfrm>
            <a:prstGeom prst="rect">
              <a:avLst/>
            </a:prstGeom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11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84563">
              <a:off x="1199258" y="2460226"/>
              <a:ext cx="1919539" cy="1982310"/>
            </a:xfrm>
            <a:prstGeom prst="rect">
              <a:avLst/>
            </a:prstGeom>
          </p:spPr>
        </p:pic>
      </p:grpSp>
      <p:sp>
        <p:nvSpPr>
          <p:cNvPr id="33" name="MH_Entry_1"/>
          <p:cNvSpPr/>
          <p:nvPr>
            <p:custDataLst>
              <p:tags r:id="rId7"/>
            </p:custDataLst>
          </p:nvPr>
        </p:nvSpPr>
        <p:spPr>
          <a:xfrm>
            <a:off x="8805238" y="5188263"/>
            <a:ext cx="2342577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16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sp>
        <p:nvSpPr>
          <p:cNvPr id="34" name="MH_Number_1"/>
          <p:cNvSpPr/>
          <p:nvPr>
            <p:custDataLst>
              <p:tags r:id="rId8"/>
            </p:custDataLst>
          </p:nvPr>
        </p:nvSpPr>
        <p:spPr>
          <a:xfrm>
            <a:off x="9573251" y="3953153"/>
            <a:ext cx="750179" cy="749672"/>
          </a:xfrm>
          <a:prstGeom prst="ellipse">
            <a:avLst/>
          </a:prstGeom>
          <a:noFill/>
          <a:ln w="12700">
            <a:solidFill>
              <a:srgbClr val="FEC6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4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9027750" y="5602408"/>
            <a:ext cx="1897553" cy="0"/>
          </a:xfrm>
          <a:prstGeom prst="line">
            <a:avLst/>
          </a:prstGeom>
          <a:ln>
            <a:solidFill>
              <a:srgbClr val="FEC6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8952847" y="5623834"/>
            <a:ext cx="20473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grpSp>
        <p:nvGrpSpPr>
          <p:cNvPr id="310" name="组合 309"/>
          <p:cNvGrpSpPr/>
          <p:nvPr/>
        </p:nvGrpSpPr>
        <p:grpSpPr>
          <a:xfrm>
            <a:off x="4628725" y="474599"/>
            <a:ext cx="2850659" cy="2465771"/>
            <a:chOff x="858993" y="406155"/>
            <a:chExt cx="2850659" cy="2465771"/>
          </a:xfrm>
        </p:grpSpPr>
        <p:sp>
          <p:nvSpPr>
            <p:cNvPr id="247" name="Freeform 34"/>
            <p:cNvSpPr/>
            <p:nvPr/>
          </p:nvSpPr>
          <p:spPr bwMode="auto">
            <a:xfrm>
              <a:off x="881341" y="428504"/>
              <a:ext cx="2805962" cy="2421074"/>
            </a:xfrm>
            <a:custGeom>
              <a:avLst/>
              <a:gdLst>
                <a:gd name="T0" fmla="*/ 575 w 640"/>
                <a:gd name="T1" fmla="*/ 409 h 552"/>
                <a:gd name="T2" fmla="*/ 608 w 640"/>
                <a:gd name="T3" fmla="*/ 158 h 552"/>
                <a:gd name="T4" fmla="*/ 316 w 640"/>
                <a:gd name="T5" fmla="*/ 0 h 552"/>
                <a:gd name="T6" fmla="*/ 118 w 640"/>
                <a:gd name="T7" fmla="*/ 75 h 552"/>
                <a:gd name="T8" fmla="*/ 36 w 640"/>
                <a:gd name="T9" fmla="*/ 362 h 552"/>
                <a:gd name="T10" fmla="*/ 306 w 640"/>
                <a:gd name="T11" fmla="*/ 551 h 552"/>
                <a:gd name="T12" fmla="*/ 323 w 640"/>
                <a:gd name="T13" fmla="*/ 552 h 552"/>
                <a:gd name="T14" fmla="*/ 323 w 640"/>
                <a:gd name="T15" fmla="*/ 552 h 552"/>
                <a:gd name="T16" fmla="*/ 575 w 640"/>
                <a:gd name="T17" fmla="*/ 40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0" h="552">
                  <a:moveTo>
                    <a:pt x="575" y="409"/>
                  </a:moveTo>
                  <a:cubicBezTo>
                    <a:pt x="627" y="327"/>
                    <a:pt x="640" y="226"/>
                    <a:pt x="608" y="158"/>
                  </a:cubicBezTo>
                  <a:cubicBezTo>
                    <a:pt x="564" y="68"/>
                    <a:pt x="439" y="0"/>
                    <a:pt x="316" y="0"/>
                  </a:cubicBezTo>
                  <a:cubicBezTo>
                    <a:pt x="240" y="0"/>
                    <a:pt x="171" y="26"/>
                    <a:pt x="118" y="75"/>
                  </a:cubicBezTo>
                  <a:cubicBezTo>
                    <a:pt x="30" y="156"/>
                    <a:pt x="0" y="261"/>
                    <a:pt x="36" y="362"/>
                  </a:cubicBezTo>
                  <a:cubicBezTo>
                    <a:pt x="75" y="470"/>
                    <a:pt x="181" y="545"/>
                    <a:pt x="306" y="551"/>
                  </a:cubicBezTo>
                  <a:cubicBezTo>
                    <a:pt x="312" y="552"/>
                    <a:pt x="318" y="552"/>
                    <a:pt x="323" y="552"/>
                  </a:cubicBezTo>
                  <a:cubicBezTo>
                    <a:pt x="323" y="552"/>
                    <a:pt x="323" y="552"/>
                    <a:pt x="323" y="552"/>
                  </a:cubicBezTo>
                  <a:cubicBezTo>
                    <a:pt x="427" y="552"/>
                    <a:pt x="519" y="500"/>
                    <a:pt x="575" y="409"/>
                  </a:cubicBezTo>
                  <a:close/>
                </a:path>
              </a:pathLst>
            </a:custGeom>
            <a:solidFill>
              <a:srgbClr val="FEC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Freeform 35"/>
            <p:cNvSpPr>
              <a:spLocks noEditPoints="1"/>
            </p:cNvSpPr>
            <p:nvPr/>
          </p:nvSpPr>
          <p:spPr bwMode="auto">
            <a:xfrm>
              <a:off x="858993" y="406155"/>
              <a:ext cx="2850659" cy="2465771"/>
            </a:xfrm>
            <a:custGeom>
              <a:avLst/>
              <a:gdLst>
                <a:gd name="T0" fmla="*/ 617 w 650"/>
                <a:gd name="T1" fmla="*/ 161 h 562"/>
                <a:gd name="T2" fmla="*/ 321 w 650"/>
                <a:gd name="T3" fmla="*/ 0 h 562"/>
                <a:gd name="T4" fmla="*/ 120 w 650"/>
                <a:gd name="T5" fmla="*/ 77 h 562"/>
                <a:gd name="T6" fmla="*/ 36 w 650"/>
                <a:gd name="T7" fmla="*/ 369 h 562"/>
                <a:gd name="T8" fmla="*/ 311 w 650"/>
                <a:gd name="T9" fmla="*/ 561 h 562"/>
                <a:gd name="T10" fmla="*/ 328 w 650"/>
                <a:gd name="T11" fmla="*/ 562 h 562"/>
                <a:gd name="T12" fmla="*/ 328 w 650"/>
                <a:gd name="T13" fmla="*/ 562 h 562"/>
                <a:gd name="T14" fmla="*/ 584 w 650"/>
                <a:gd name="T15" fmla="*/ 417 h 562"/>
                <a:gd name="T16" fmla="*/ 617 w 650"/>
                <a:gd name="T17" fmla="*/ 161 h 562"/>
                <a:gd name="T18" fmla="*/ 328 w 650"/>
                <a:gd name="T19" fmla="*/ 557 h 562"/>
                <a:gd name="T20" fmla="*/ 311 w 650"/>
                <a:gd name="T21" fmla="*/ 556 h 562"/>
                <a:gd name="T22" fmla="*/ 41 w 650"/>
                <a:gd name="T23" fmla="*/ 367 h 562"/>
                <a:gd name="T24" fmla="*/ 123 w 650"/>
                <a:gd name="T25" fmla="*/ 80 h 562"/>
                <a:gd name="T26" fmla="*/ 321 w 650"/>
                <a:gd name="T27" fmla="*/ 5 h 562"/>
                <a:gd name="T28" fmla="*/ 613 w 650"/>
                <a:gd name="T29" fmla="*/ 163 h 562"/>
                <a:gd name="T30" fmla="*/ 580 w 650"/>
                <a:gd name="T31" fmla="*/ 414 h 562"/>
                <a:gd name="T32" fmla="*/ 328 w 650"/>
                <a:gd name="T33" fmla="*/ 557 h 562"/>
                <a:gd name="T34" fmla="*/ 328 w 650"/>
                <a:gd name="T35" fmla="*/ 557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0" h="562">
                  <a:moveTo>
                    <a:pt x="617" y="161"/>
                  </a:moveTo>
                  <a:cubicBezTo>
                    <a:pt x="573" y="70"/>
                    <a:pt x="445" y="0"/>
                    <a:pt x="321" y="0"/>
                  </a:cubicBezTo>
                  <a:cubicBezTo>
                    <a:pt x="244" y="0"/>
                    <a:pt x="174" y="27"/>
                    <a:pt x="120" y="77"/>
                  </a:cubicBezTo>
                  <a:cubicBezTo>
                    <a:pt x="31" y="158"/>
                    <a:pt x="0" y="267"/>
                    <a:pt x="36" y="369"/>
                  </a:cubicBezTo>
                  <a:cubicBezTo>
                    <a:pt x="76" y="479"/>
                    <a:pt x="184" y="555"/>
                    <a:pt x="311" y="561"/>
                  </a:cubicBezTo>
                  <a:cubicBezTo>
                    <a:pt x="317" y="562"/>
                    <a:pt x="322" y="562"/>
                    <a:pt x="328" y="562"/>
                  </a:cubicBezTo>
                  <a:cubicBezTo>
                    <a:pt x="328" y="562"/>
                    <a:pt x="328" y="562"/>
                    <a:pt x="328" y="562"/>
                  </a:cubicBezTo>
                  <a:cubicBezTo>
                    <a:pt x="433" y="562"/>
                    <a:pt x="527" y="509"/>
                    <a:pt x="584" y="417"/>
                  </a:cubicBezTo>
                  <a:cubicBezTo>
                    <a:pt x="637" y="333"/>
                    <a:pt x="650" y="230"/>
                    <a:pt x="617" y="161"/>
                  </a:cubicBezTo>
                  <a:close/>
                  <a:moveTo>
                    <a:pt x="328" y="557"/>
                  </a:moveTo>
                  <a:cubicBezTo>
                    <a:pt x="323" y="557"/>
                    <a:pt x="317" y="557"/>
                    <a:pt x="311" y="556"/>
                  </a:cubicBezTo>
                  <a:cubicBezTo>
                    <a:pt x="186" y="550"/>
                    <a:pt x="80" y="475"/>
                    <a:pt x="41" y="367"/>
                  </a:cubicBezTo>
                  <a:cubicBezTo>
                    <a:pt x="5" y="266"/>
                    <a:pt x="35" y="161"/>
                    <a:pt x="123" y="80"/>
                  </a:cubicBezTo>
                  <a:cubicBezTo>
                    <a:pt x="176" y="31"/>
                    <a:pt x="245" y="5"/>
                    <a:pt x="321" y="5"/>
                  </a:cubicBezTo>
                  <a:cubicBezTo>
                    <a:pt x="444" y="5"/>
                    <a:pt x="569" y="73"/>
                    <a:pt x="613" y="163"/>
                  </a:cubicBezTo>
                  <a:cubicBezTo>
                    <a:pt x="645" y="231"/>
                    <a:pt x="632" y="332"/>
                    <a:pt x="580" y="414"/>
                  </a:cubicBezTo>
                  <a:cubicBezTo>
                    <a:pt x="524" y="505"/>
                    <a:pt x="432" y="557"/>
                    <a:pt x="328" y="557"/>
                  </a:cubicBezTo>
                  <a:cubicBezTo>
                    <a:pt x="328" y="557"/>
                    <a:pt x="328" y="557"/>
                    <a:pt x="328" y="557"/>
                  </a:cubicBezTo>
                  <a:close/>
                </a:path>
              </a:pathLst>
            </a:custGeom>
            <a:solidFill>
              <a:srgbClr val="141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Freeform 36"/>
            <p:cNvSpPr/>
            <p:nvPr/>
          </p:nvSpPr>
          <p:spPr bwMode="auto">
            <a:xfrm>
              <a:off x="1397836" y="647022"/>
              <a:ext cx="422136" cy="372473"/>
            </a:xfrm>
            <a:custGeom>
              <a:avLst/>
              <a:gdLst>
                <a:gd name="T0" fmla="*/ 0 w 96"/>
                <a:gd name="T1" fmla="*/ 71 h 85"/>
                <a:gd name="T2" fmla="*/ 2 w 96"/>
                <a:gd name="T3" fmla="*/ 76 h 85"/>
                <a:gd name="T4" fmla="*/ 7 w 96"/>
                <a:gd name="T5" fmla="*/ 80 h 85"/>
                <a:gd name="T6" fmla="*/ 55 w 96"/>
                <a:gd name="T7" fmla="*/ 71 h 85"/>
                <a:gd name="T8" fmla="*/ 88 w 96"/>
                <a:gd name="T9" fmla="*/ 32 h 85"/>
                <a:gd name="T10" fmla="*/ 91 w 96"/>
                <a:gd name="T11" fmla="*/ 7 h 85"/>
                <a:gd name="T12" fmla="*/ 67 w 96"/>
                <a:gd name="T13" fmla="*/ 4 h 85"/>
                <a:gd name="T14" fmla="*/ 6 w 96"/>
                <a:gd name="T15" fmla="*/ 54 h 85"/>
                <a:gd name="T16" fmla="*/ 0 w 96"/>
                <a:gd name="T17" fmla="*/ 7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85">
                  <a:moveTo>
                    <a:pt x="0" y="71"/>
                  </a:moveTo>
                  <a:cubicBezTo>
                    <a:pt x="0" y="73"/>
                    <a:pt x="0" y="75"/>
                    <a:pt x="2" y="76"/>
                  </a:cubicBezTo>
                  <a:cubicBezTo>
                    <a:pt x="3" y="78"/>
                    <a:pt x="5" y="79"/>
                    <a:pt x="7" y="80"/>
                  </a:cubicBezTo>
                  <a:cubicBezTo>
                    <a:pt x="23" y="85"/>
                    <a:pt x="41" y="80"/>
                    <a:pt x="55" y="71"/>
                  </a:cubicBezTo>
                  <a:cubicBezTo>
                    <a:pt x="69" y="61"/>
                    <a:pt x="79" y="47"/>
                    <a:pt x="88" y="32"/>
                  </a:cubicBezTo>
                  <a:cubicBezTo>
                    <a:pt x="92" y="24"/>
                    <a:pt x="96" y="14"/>
                    <a:pt x="91" y="7"/>
                  </a:cubicBezTo>
                  <a:cubicBezTo>
                    <a:pt x="85" y="0"/>
                    <a:pt x="75" y="1"/>
                    <a:pt x="67" y="4"/>
                  </a:cubicBezTo>
                  <a:cubicBezTo>
                    <a:pt x="41" y="12"/>
                    <a:pt x="19" y="30"/>
                    <a:pt x="6" y="54"/>
                  </a:cubicBezTo>
                  <a:cubicBezTo>
                    <a:pt x="3" y="59"/>
                    <a:pt x="0" y="65"/>
                    <a:pt x="0" y="71"/>
                  </a:cubicBezTo>
                  <a:close/>
                </a:path>
              </a:pathLst>
            </a:custGeom>
            <a:solidFill>
              <a:srgbClr val="FEDD9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0" name="Freeform 37"/>
            <p:cNvSpPr/>
            <p:nvPr/>
          </p:nvSpPr>
          <p:spPr bwMode="auto">
            <a:xfrm>
              <a:off x="1837355" y="562594"/>
              <a:ext cx="144023" cy="163888"/>
            </a:xfrm>
            <a:custGeom>
              <a:avLst/>
              <a:gdLst>
                <a:gd name="T0" fmla="*/ 6 w 33"/>
                <a:gd name="T1" fmla="*/ 6 h 37"/>
                <a:gd name="T2" fmla="*/ 4 w 33"/>
                <a:gd name="T3" fmla="*/ 27 h 37"/>
                <a:gd name="T4" fmla="*/ 23 w 33"/>
                <a:gd name="T5" fmla="*/ 33 h 37"/>
                <a:gd name="T6" fmla="*/ 31 w 33"/>
                <a:gd name="T7" fmla="*/ 25 h 37"/>
                <a:gd name="T8" fmla="*/ 31 w 33"/>
                <a:gd name="T9" fmla="*/ 9 h 37"/>
                <a:gd name="T10" fmla="*/ 18 w 33"/>
                <a:gd name="T11" fmla="*/ 0 h 37"/>
                <a:gd name="T12" fmla="*/ 6 w 33"/>
                <a:gd name="T13" fmla="*/ 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37">
                  <a:moveTo>
                    <a:pt x="6" y="6"/>
                  </a:moveTo>
                  <a:cubicBezTo>
                    <a:pt x="1" y="12"/>
                    <a:pt x="0" y="21"/>
                    <a:pt x="4" y="27"/>
                  </a:cubicBezTo>
                  <a:cubicBezTo>
                    <a:pt x="8" y="34"/>
                    <a:pt x="17" y="37"/>
                    <a:pt x="23" y="33"/>
                  </a:cubicBezTo>
                  <a:cubicBezTo>
                    <a:pt x="27" y="32"/>
                    <a:pt x="29" y="29"/>
                    <a:pt x="31" y="25"/>
                  </a:cubicBezTo>
                  <a:cubicBezTo>
                    <a:pt x="33" y="20"/>
                    <a:pt x="33" y="14"/>
                    <a:pt x="31" y="9"/>
                  </a:cubicBezTo>
                  <a:cubicBezTo>
                    <a:pt x="29" y="4"/>
                    <a:pt x="24" y="0"/>
                    <a:pt x="18" y="0"/>
                  </a:cubicBezTo>
                  <a:cubicBezTo>
                    <a:pt x="14" y="0"/>
                    <a:pt x="9" y="2"/>
                    <a:pt x="6" y="6"/>
                  </a:cubicBezTo>
                  <a:close/>
                </a:path>
              </a:pathLst>
            </a:custGeom>
            <a:solidFill>
              <a:srgbClr val="FEDD9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1" name="Freeform 38"/>
            <p:cNvSpPr/>
            <p:nvPr/>
          </p:nvSpPr>
          <p:spPr bwMode="auto">
            <a:xfrm>
              <a:off x="2204862" y="659437"/>
              <a:ext cx="74495" cy="188720"/>
            </a:xfrm>
            <a:custGeom>
              <a:avLst/>
              <a:gdLst>
                <a:gd name="T0" fmla="*/ 16 w 17"/>
                <a:gd name="T1" fmla="*/ 23 h 43"/>
                <a:gd name="T2" fmla="*/ 16 w 17"/>
                <a:gd name="T3" fmla="*/ 5 h 43"/>
                <a:gd name="T4" fmla="*/ 5 w 17"/>
                <a:gd name="T5" fmla="*/ 5 h 43"/>
                <a:gd name="T6" fmla="*/ 2 w 17"/>
                <a:gd name="T7" fmla="*/ 23 h 43"/>
                <a:gd name="T8" fmla="*/ 3 w 17"/>
                <a:gd name="T9" fmla="*/ 39 h 43"/>
                <a:gd name="T10" fmla="*/ 14 w 17"/>
                <a:gd name="T11" fmla="*/ 39 h 43"/>
                <a:gd name="T12" fmla="*/ 16 w 17"/>
                <a:gd name="T13" fmla="*/ 2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43">
                  <a:moveTo>
                    <a:pt x="16" y="23"/>
                  </a:moveTo>
                  <a:cubicBezTo>
                    <a:pt x="16" y="17"/>
                    <a:pt x="17" y="11"/>
                    <a:pt x="16" y="5"/>
                  </a:cubicBezTo>
                  <a:cubicBezTo>
                    <a:pt x="15" y="0"/>
                    <a:pt x="6" y="0"/>
                    <a:pt x="5" y="5"/>
                  </a:cubicBezTo>
                  <a:cubicBezTo>
                    <a:pt x="4" y="11"/>
                    <a:pt x="3" y="17"/>
                    <a:pt x="2" y="23"/>
                  </a:cubicBezTo>
                  <a:cubicBezTo>
                    <a:pt x="1" y="29"/>
                    <a:pt x="0" y="34"/>
                    <a:pt x="3" y="39"/>
                  </a:cubicBezTo>
                  <a:cubicBezTo>
                    <a:pt x="6" y="43"/>
                    <a:pt x="12" y="43"/>
                    <a:pt x="14" y="39"/>
                  </a:cubicBezTo>
                  <a:cubicBezTo>
                    <a:pt x="17" y="34"/>
                    <a:pt x="16" y="28"/>
                    <a:pt x="16" y="23"/>
                  </a:cubicBezTo>
                  <a:close/>
                </a:path>
              </a:pathLst>
            </a:custGeom>
            <a:solidFill>
              <a:srgbClr val="FAA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2" name="Freeform 39"/>
            <p:cNvSpPr/>
            <p:nvPr/>
          </p:nvSpPr>
          <p:spPr bwMode="auto">
            <a:xfrm>
              <a:off x="1862187" y="840707"/>
              <a:ext cx="124158" cy="166372"/>
            </a:xfrm>
            <a:custGeom>
              <a:avLst/>
              <a:gdLst>
                <a:gd name="T0" fmla="*/ 13 w 28"/>
                <a:gd name="T1" fmla="*/ 7 h 38"/>
                <a:gd name="T2" fmla="*/ 1 w 28"/>
                <a:gd name="T3" fmla="*/ 8 h 38"/>
                <a:gd name="T4" fmla="*/ 6 w 28"/>
                <a:gd name="T5" fmla="*/ 23 h 38"/>
                <a:gd name="T6" fmla="*/ 15 w 28"/>
                <a:gd name="T7" fmla="*/ 36 h 38"/>
                <a:gd name="T8" fmla="*/ 24 w 28"/>
                <a:gd name="T9" fmla="*/ 33 h 38"/>
                <a:gd name="T10" fmla="*/ 13 w 28"/>
                <a:gd name="T11" fmla="*/ 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8">
                  <a:moveTo>
                    <a:pt x="13" y="7"/>
                  </a:moveTo>
                  <a:cubicBezTo>
                    <a:pt x="11" y="0"/>
                    <a:pt x="0" y="1"/>
                    <a:pt x="1" y="8"/>
                  </a:cubicBezTo>
                  <a:cubicBezTo>
                    <a:pt x="1" y="14"/>
                    <a:pt x="3" y="19"/>
                    <a:pt x="6" y="23"/>
                  </a:cubicBezTo>
                  <a:cubicBezTo>
                    <a:pt x="8" y="28"/>
                    <a:pt x="11" y="33"/>
                    <a:pt x="15" y="36"/>
                  </a:cubicBezTo>
                  <a:cubicBezTo>
                    <a:pt x="19" y="38"/>
                    <a:pt x="22" y="36"/>
                    <a:pt x="24" y="33"/>
                  </a:cubicBezTo>
                  <a:cubicBezTo>
                    <a:pt x="28" y="22"/>
                    <a:pt x="15" y="16"/>
                    <a:pt x="13" y="7"/>
                  </a:cubicBezTo>
                  <a:close/>
                </a:path>
              </a:pathLst>
            </a:custGeom>
            <a:solidFill>
              <a:srgbClr val="FAA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Freeform 40"/>
            <p:cNvSpPr/>
            <p:nvPr/>
          </p:nvSpPr>
          <p:spPr bwMode="auto">
            <a:xfrm>
              <a:off x="1425152" y="1198281"/>
              <a:ext cx="161406" cy="136574"/>
            </a:xfrm>
            <a:custGeom>
              <a:avLst/>
              <a:gdLst>
                <a:gd name="T0" fmla="*/ 35 w 37"/>
                <a:gd name="T1" fmla="*/ 23 h 31"/>
                <a:gd name="T2" fmla="*/ 12 w 37"/>
                <a:gd name="T3" fmla="*/ 3 h 31"/>
                <a:gd name="T4" fmla="*/ 5 w 37"/>
                <a:gd name="T5" fmla="*/ 12 h 31"/>
                <a:gd name="T6" fmla="*/ 16 w 37"/>
                <a:gd name="T7" fmla="*/ 20 h 31"/>
                <a:gd name="T8" fmla="*/ 27 w 37"/>
                <a:gd name="T9" fmla="*/ 29 h 31"/>
                <a:gd name="T10" fmla="*/ 35 w 37"/>
                <a:gd name="T11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31">
                  <a:moveTo>
                    <a:pt x="35" y="23"/>
                  </a:moveTo>
                  <a:cubicBezTo>
                    <a:pt x="32" y="12"/>
                    <a:pt x="21" y="8"/>
                    <a:pt x="12" y="3"/>
                  </a:cubicBezTo>
                  <a:cubicBezTo>
                    <a:pt x="6" y="0"/>
                    <a:pt x="0" y="8"/>
                    <a:pt x="5" y="12"/>
                  </a:cubicBezTo>
                  <a:cubicBezTo>
                    <a:pt x="8" y="15"/>
                    <a:pt x="12" y="17"/>
                    <a:pt x="16" y="20"/>
                  </a:cubicBezTo>
                  <a:cubicBezTo>
                    <a:pt x="20" y="23"/>
                    <a:pt x="23" y="26"/>
                    <a:pt x="27" y="29"/>
                  </a:cubicBezTo>
                  <a:cubicBezTo>
                    <a:pt x="31" y="31"/>
                    <a:pt x="37" y="27"/>
                    <a:pt x="35" y="23"/>
                  </a:cubicBezTo>
                  <a:close/>
                </a:path>
              </a:pathLst>
            </a:custGeom>
            <a:solidFill>
              <a:srgbClr val="FAA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Freeform 41"/>
            <p:cNvSpPr/>
            <p:nvPr/>
          </p:nvSpPr>
          <p:spPr bwMode="auto">
            <a:xfrm>
              <a:off x="1335758" y="1655181"/>
              <a:ext cx="166372" cy="101810"/>
            </a:xfrm>
            <a:custGeom>
              <a:avLst/>
              <a:gdLst>
                <a:gd name="T0" fmla="*/ 32 w 38"/>
                <a:gd name="T1" fmla="*/ 2 h 23"/>
                <a:gd name="T2" fmla="*/ 6 w 38"/>
                <a:gd name="T3" fmla="*/ 10 h 23"/>
                <a:gd name="T4" fmla="*/ 11 w 38"/>
                <a:gd name="T5" fmla="*/ 20 h 23"/>
                <a:gd name="T6" fmla="*/ 22 w 38"/>
                <a:gd name="T7" fmla="*/ 17 h 23"/>
                <a:gd name="T8" fmla="*/ 34 w 38"/>
                <a:gd name="T9" fmla="*/ 13 h 23"/>
                <a:gd name="T10" fmla="*/ 32 w 38"/>
                <a:gd name="T11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3">
                  <a:moveTo>
                    <a:pt x="32" y="2"/>
                  </a:moveTo>
                  <a:cubicBezTo>
                    <a:pt x="23" y="0"/>
                    <a:pt x="14" y="5"/>
                    <a:pt x="6" y="10"/>
                  </a:cubicBezTo>
                  <a:cubicBezTo>
                    <a:pt x="0" y="13"/>
                    <a:pt x="5" y="23"/>
                    <a:pt x="11" y="20"/>
                  </a:cubicBezTo>
                  <a:cubicBezTo>
                    <a:pt x="15" y="19"/>
                    <a:pt x="18" y="18"/>
                    <a:pt x="22" y="17"/>
                  </a:cubicBezTo>
                  <a:cubicBezTo>
                    <a:pt x="26" y="16"/>
                    <a:pt x="30" y="16"/>
                    <a:pt x="34" y="13"/>
                  </a:cubicBezTo>
                  <a:cubicBezTo>
                    <a:pt x="38" y="11"/>
                    <a:pt x="37" y="4"/>
                    <a:pt x="32" y="2"/>
                  </a:cubicBezTo>
                  <a:close/>
                </a:path>
              </a:pathLst>
            </a:custGeom>
            <a:solidFill>
              <a:srgbClr val="FAA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Freeform 42"/>
            <p:cNvSpPr/>
            <p:nvPr/>
          </p:nvSpPr>
          <p:spPr bwMode="auto">
            <a:xfrm>
              <a:off x="1494680" y="2077317"/>
              <a:ext cx="136574" cy="148989"/>
            </a:xfrm>
            <a:custGeom>
              <a:avLst/>
              <a:gdLst>
                <a:gd name="T0" fmla="*/ 19 w 31"/>
                <a:gd name="T1" fmla="*/ 3 h 34"/>
                <a:gd name="T2" fmla="*/ 4 w 31"/>
                <a:gd name="T3" fmla="*/ 22 h 34"/>
                <a:gd name="T4" fmla="*/ 15 w 31"/>
                <a:gd name="T5" fmla="*/ 28 h 34"/>
                <a:gd name="T6" fmla="*/ 28 w 31"/>
                <a:gd name="T7" fmla="*/ 12 h 34"/>
                <a:gd name="T8" fmla="*/ 19 w 31"/>
                <a:gd name="T9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4">
                  <a:moveTo>
                    <a:pt x="19" y="3"/>
                  </a:moveTo>
                  <a:cubicBezTo>
                    <a:pt x="12" y="7"/>
                    <a:pt x="7" y="14"/>
                    <a:pt x="4" y="22"/>
                  </a:cubicBezTo>
                  <a:cubicBezTo>
                    <a:pt x="0" y="29"/>
                    <a:pt x="10" y="34"/>
                    <a:pt x="15" y="28"/>
                  </a:cubicBezTo>
                  <a:cubicBezTo>
                    <a:pt x="19" y="22"/>
                    <a:pt x="25" y="18"/>
                    <a:pt x="28" y="12"/>
                  </a:cubicBezTo>
                  <a:cubicBezTo>
                    <a:pt x="31" y="6"/>
                    <a:pt x="25" y="0"/>
                    <a:pt x="19" y="3"/>
                  </a:cubicBezTo>
                  <a:close/>
                </a:path>
              </a:pathLst>
            </a:custGeom>
            <a:solidFill>
              <a:srgbClr val="FAA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6" name="Freeform 43"/>
            <p:cNvSpPr/>
            <p:nvPr/>
          </p:nvSpPr>
          <p:spPr bwMode="auto">
            <a:xfrm>
              <a:off x="1859703" y="2253620"/>
              <a:ext cx="126642" cy="206102"/>
            </a:xfrm>
            <a:custGeom>
              <a:avLst/>
              <a:gdLst>
                <a:gd name="T0" fmla="*/ 13 w 29"/>
                <a:gd name="T1" fmla="*/ 7 h 47"/>
                <a:gd name="T2" fmla="*/ 0 w 29"/>
                <a:gd name="T3" fmla="*/ 39 h 47"/>
                <a:gd name="T4" fmla="*/ 10 w 29"/>
                <a:gd name="T5" fmla="*/ 43 h 47"/>
                <a:gd name="T6" fmla="*/ 25 w 29"/>
                <a:gd name="T7" fmla="*/ 14 h 47"/>
                <a:gd name="T8" fmla="*/ 13 w 29"/>
                <a:gd name="T9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47">
                  <a:moveTo>
                    <a:pt x="13" y="7"/>
                  </a:moveTo>
                  <a:cubicBezTo>
                    <a:pt x="7" y="17"/>
                    <a:pt x="0" y="27"/>
                    <a:pt x="0" y="39"/>
                  </a:cubicBezTo>
                  <a:cubicBezTo>
                    <a:pt x="0" y="43"/>
                    <a:pt x="7" y="47"/>
                    <a:pt x="10" y="43"/>
                  </a:cubicBezTo>
                  <a:cubicBezTo>
                    <a:pt x="17" y="34"/>
                    <a:pt x="20" y="24"/>
                    <a:pt x="25" y="14"/>
                  </a:cubicBezTo>
                  <a:cubicBezTo>
                    <a:pt x="29" y="6"/>
                    <a:pt x="18" y="0"/>
                    <a:pt x="13" y="7"/>
                  </a:cubicBezTo>
                  <a:close/>
                </a:path>
              </a:pathLst>
            </a:custGeom>
            <a:solidFill>
              <a:srgbClr val="FAA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7" name="Freeform 44"/>
            <p:cNvSpPr/>
            <p:nvPr/>
          </p:nvSpPr>
          <p:spPr bwMode="auto">
            <a:xfrm>
              <a:off x="2266940" y="2402609"/>
              <a:ext cx="96844" cy="245833"/>
            </a:xfrm>
            <a:custGeom>
              <a:avLst/>
              <a:gdLst>
                <a:gd name="T0" fmla="*/ 17 w 22"/>
                <a:gd name="T1" fmla="*/ 7 h 56"/>
                <a:gd name="T2" fmla="*/ 2 w 22"/>
                <a:gd name="T3" fmla="*/ 7 h 56"/>
                <a:gd name="T4" fmla="*/ 4 w 22"/>
                <a:gd name="T5" fmla="*/ 49 h 56"/>
                <a:gd name="T6" fmla="*/ 18 w 22"/>
                <a:gd name="T7" fmla="*/ 49 h 56"/>
                <a:gd name="T8" fmla="*/ 17 w 22"/>
                <a:gd name="T9" fmla="*/ 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56">
                  <a:moveTo>
                    <a:pt x="17" y="7"/>
                  </a:moveTo>
                  <a:cubicBezTo>
                    <a:pt x="16" y="0"/>
                    <a:pt x="3" y="0"/>
                    <a:pt x="2" y="7"/>
                  </a:cubicBezTo>
                  <a:cubicBezTo>
                    <a:pt x="0" y="20"/>
                    <a:pt x="0" y="36"/>
                    <a:pt x="4" y="49"/>
                  </a:cubicBezTo>
                  <a:cubicBezTo>
                    <a:pt x="6" y="56"/>
                    <a:pt x="16" y="56"/>
                    <a:pt x="18" y="49"/>
                  </a:cubicBezTo>
                  <a:cubicBezTo>
                    <a:pt x="22" y="36"/>
                    <a:pt x="18" y="20"/>
                    <a:pt x="17" y="7"/>
                  </a:cubicBezTo>
                  <a:close/>
                </a:path>
              </a:pathLst>
            </a:custGeom>
            <a:solidFill>
              <a:srgbClr val="FAA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8" name="Freeform 45"/>
            <p:cNvSpPr/>
            <p:nvPr/>
          </p:nvSpPr>
          <p:spPr bwMode="auto">
            <a:xfrm>
              <a:off x="2607132" y="2300801"/>
              <a:ext cx="171338" cy="158922"/>
            </a:xfrm>
            <a:custGeom>
              <a:avLst/>
              <a:gdLst>
                <a:gd name="T0" fmla="*/ 37 w 39"/>
                <a:gd name="T1" fmla="*/ 24 h 36"/>
                <a:gd name="T2" fmla="*/ 14 w 39"/>
                <a:gd name="T3" fmla="*/ 2 h 36"/>
                <a:gd name="T4" fmla="*/ 3 w 39"/>
                <a:gd name="T5" fmla="*/ 5 h 36"/>
                <a:gd name="T6" fmla="*/ 6 w 39"/>
                <a:gd name="T7" fmla="*/ 17 h 36"/>
                <a:gd name="T8" fmla="*/ 29 w 39"/>
                <a:gd name="T9" fmla="*/ 34 h 36"/>
                <a:gd name="T10" fmla="*/ 37 w 39"/>
                <a:gd name="T11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6">
                  <a:moveTo>
                    <a:pt x="37" y="24"/>
                  </a:moveTo>
                  <a:cubicBezTo>
                    <a:pt x="32" y="15"/>
                    <a:pt x="23" y="8"/>
                    <a:pt x="14" y="2"/>
                  </a:cubicBezTo>
                  <a:cubicBezTo>
                    <a:pt x="10" y="0"/>
                    <a:pt x="5" y="2"/>
                    <a:pt x="3" y="5"/>
                  </a:cubicBezTo>
                  <a:cubicBezTo>
                    <a:pt x="0" y="10"/>
                    <a:pt x="2" y="14"/>
                    <a:pt x="6" y="17"/>
                  </a:cubicBezTo>
                  <a:cubicBezTo>
                    <a:pt x="14" y="23"/>
                    <a:pt x="19" y="31"/>
                    <a:pt x="29" y="34"/>
                  </a:cubicBezTo>
                  <a:cubicBezTo>
                    <a:pt x="35" y="36"/>
                    <a:pt x="39" y="29"/>
                    <a:pt x="37" y="24"/>
                  </a:cubicBezTo>
                  <a:close/>
                </a:path>
              </a:pathLst>
            </a:custGeom>
            <a:solidFill>
              <a:srgbClr val="FAA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9" name="Freeform 46"/>
            <p:cNvSpPr/>
            <p:nvPr/>
          </p:nvSpPr>
          <p:spPr bwMode="auto">
            <a:xfrm>
              <a:off x="2857930" y="1968059"/>
              <a:ext cx="216035" cy="109259"/>
            </a:xfrm>
            <a:custGeom>
              <a:avLst/>
              <a:gdLst>
                <a:gd name="T0" fmla="*/ 46 w 49"/>
                <a:gd name="T1" fmla="*/ 13 h 25"/>
                <a:gd name="T2" fmla="*/ 11 w 49"/>
                <a:gd name="T3" fmla="*/ 1 h 25"/>
                <a:gd name="T4" fmla="*/ 7 w 49"/>
                <a:gd name="T5" fmla="*/ 13 h 25"/>
                <a:gd name="T6" fmla="*/ 22 w 49"/>
                <a:gd name="T7" fmla="*/ 19 h 25"/>
                <a:gd name="T8" fmla="*/ 39 w 49"/>
                <a:gd name="T9" fmla="*/ 25 h 25"/>
                <a:gd name="T10" fmla="*/ 46 w 49"/>
                <a:gd name="T11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5">
                  <a:moveTo>
                    <a:pt x="46" y="13"/>
                  </a:moveTo>
                  <a:cubicBezTo>
                    <a:pt x="39" y="3"/>
                    <a:pt x="22" y="3"/>
                    <a:pt x="11" y="1"/>
                  </a:cubicBezTo>
                  <a:cubicBezTo>
                    <a:pt x="5" y="0"/>
                    <a:pt x="0" y="10"/>
                    <a:pt x="7" y="13"/>
                  </a:cubicBezTo>
                  <a:cubicBezTo>
                    <a:pt x="12" y="15"/>
                    <a:pt x="17" y="17"/>
                    <a:pt x="22" y="19"/>
                  </a:cubicBezTo>
                  <a:cubicBezTo>
                    <a:pt x="27" y="21"/>
                    <a:pt x="33" y="25"/>
                    <a:pt x="39" y="25"/>
                  </a:cubicBezTo>
                  <a:cubicBezTo>
                    <a:pt x="45" y="24"/>
                    <a:pt x="49" y="18"/>
                    <a:pt x="46" y="13"/>
                  </a:cubicBezTo>
                  <a:close/>
                </a:path>
              </a:pathLst>
            </a:custGeom>
            <a:solidFill>
              <a:srgbClr val="FAA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0" name="Freeform 47"/>
            <p:cNvSpPr/>
            <p:nvPr/>
          </p:nvSpPr>
          <p:spPr bwMode="auto">
            <a:xfrm>
              <a:off x="3019336" y="1568270"/>
              <a:ext cx="186237" cy="81945"/>
            </a:xfrm>
            <a:custGeom>
              <a:avLst/>
              <a:gdLst>
                <a:gd name="T0" fmla="*/ 37 w 42"/>
                <a:gd name="T1" fmla="*/ 5 h 19"/>
                <a:gd name="T2" fmla="*/ 21 w 42"/>
                <a:gd name="T3" fmla="*/ 1 h 19"/>
                <a:gd name="T4" fmla="*/ 5 w 42"/>
                <a:gd name="T5" fmla="*/ 6 h 19"/>
                <a:gd name="T6" fmla="*/ 7 w 42"/>
                <a:gd name="T7" fmla="*/ 18 h 19"/>
                <a:gd name="T8" fmla="*/ 20 w 42"/>
                <a:gd name="T9" fmla="*/ 19 h 19"/>
                <a:gd name="T10" fmla="*/ 34 w 42"/>
                <a:gd name="T11" fmla="*/ 18 h 19"/>
                <a:gd name="T12" fmla="*/ 37 w 42"/>
                <a:gd name="T13" fmla="*/ 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9">
                  <a:moveTo>
                    <a:pt x="37" y="5"/>
                  </a:moveTo>
                  <a:cubicBezTo>
                    <a:pt x="32" y="1"/>
                    <a:pt x="27" y="0"/>
                    <a:pt x="21" y="1"/>
                  </a:cubicBezTo>
                  <a:cubicBezTo>
                    <a:pt x="16" y="2"/>
                    <a:pt x="10" y="3"/>
                    <a:pt x="5" y="6"/>
                  </a:cubicBezTo>
                  <a:cubicBezTo>
                    <a:pt x="1" y="9"/>
                    <a:pt x="0" y="17"/>
                    <a:pt x="7" y="18"/>
                  </a:cubicBezTo>
                  <a:cubicBezTo>
                    <a:pt x="11" y="19"/>
                    <a:pt x="16" y="19"/>
                    <a:pt x="20" y="19"/>
                  </a:cubicBezTo>
                  <a:cubicBezTo>
                    <a:pt x="25" y="19"/>
                    <a:pt x="29" y="19"/>
                    <a:pt x="34" y="18"/>
                  </a:cubicBezTo>
                  <a:cubicBezTo>
                    <a:pt x="39" y="16"/>
                    <a:pt x="42" y="9"/>
                    <a:pt x="37" y="5"/>
                  </a:cubicBezTo>
                  <a:close/>
                </a:path>
              </a:pathLst>
            </a:custGeom>
            <a:solidFill>
              <a:srgbClr val="FAA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1" name="Freeform 48"/>
            <p:cNvSpPr/>
            <p:nvPr/>
          </p:nvSpPr>
          <p:spPr bwMode="auto">
            <a:xfrm>
              <a:off x="2857930" y="1012044"/>
              <a:ext cx="181271" cy="218517"/>
            </a:xfrm>
            <a:custGeom>
              <a:avLst/>
              <a:gdLst>
                <a:gd name="T0" fmla="*/ 38 w 41"/>
                <a:gd name="T1" fmla="*/ 8 h 50"/>
                <a:gd name="T2" fmla="*/ 28 w 41"/>
                <a:gd name="T3" fmla="*/ 2 h 50"/>
                <a:gd name="T4" fmla="*/ 20 w 41"/>
                <a:gd name="T5" fmla="*/ 13 h 50"/>
                <a:gd name="T6" fmla="*/ 18 w 41"/>
                <a:gd name="T7" fmla="*/ 15 h 50"/>
                <a:gd name="T8" fmla="*/ 10 w 41"/>
                <a:gd name="T9" fmla="*/ 24 h 50"/>
                <a:gd name="T10" fmla="*/ 1 w 41"/>
                <a:gd name="T11" fmla="*/ 43 h 50"/>
                <a:gd name="T12" fmla="*/ 14 w 41"/>
                <a:gd name="T13" fmla="*/ 45 h 50"/>
                <a:gd name="T14" fmla="*/ 39 w 41"/>
                <a:gd name="T15" fmla="*/ 19 h 50"/>
                <a:gd name="T16" fmla="*/ 38 w 41"/>
                <a:gd name="T17" fmla="*/ 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50">
                  <a:moveTo>
                    <a:pt x="38" y="8"/>
                  </a:moveTo>
                  <a:cubicBezTo>
                    <a:pt x="35" y="5"/>
                    <a:pt x="32" y="3"/>
                    <a:pt x="28" y="2"/>
                  </a:cubicBezTo>
                  <a:cubicBezTo>
                    <a:pt x="22" y="0"/>
                    <a:pt x="16" y="8"/>
                    <a:pt x="20" y="13"/>
                  </a:cubicBezTo>
                  <a:cubicBezTo>
                    <a:pt x="20" y="13"/>
                    <a:pt x="19" y="14"/>
                    <a:pt x="18" y="15"/>
                  </a:cubicBezTo>
                  <a:cubicBezTo>
                    <a:pt x="16" y="18"/>
                    <a:pt x="13" y="21"/>
                    <a:pt x="10" y="24"/>
                  </a:cubicBezTo>
                  <a:cubicBezTo>
                    <a:pt x="5" y="29"/>
                    <a:pt x="0" y="35"/>
                    <a:pt x="1" y="43"/>
                  </a:cubicBezTo>
                  <a:cubicBezTo>
                    <a:pt x="2" y="49"/>
                    <a:pt x="12" y="50"/>
                    <a:pt x="14" y="45"/>
                  </a:cubicBezTo>
                  <a:cubicBezTo>
                    <a:pt x="20" y="34"/>
                    <a:pt x="34" y="30"/>
                    <a:pt x="39" y="19"/>
                  </a:cubicBezTo>
                  <a:cubicBezTo>
                    <a:pt x="41" y="16"/>
                    <a:pt x="41" y="10"/>
                    <a:pt x="38" y="8"/>
                  </a:cubicBezTo>
                  <a:close/>
                </a:path>
              </a:pathLst>
            </a:custGeom>
            <a:solidFill>
              <a:srgbClr val="FAA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2" name="Freeform 49"/>
            <p:cNvSpPr/>
            <p:nvPr/>
          </p:nvSpPr>
          <p:spPr bwMode="auto">
            <a:xfrm>
              <a:off x="2582301" y="796011"/>
              <a:ext cx="114225" cy="161406"/>
            </a:xfrm>
            <a:custGeom>
              <a:avLst/>
              <a:gdLst>
                <a:gd name="T0" fmla="*/ 16 w 26"/>
                <a:gd name="T1" fmla="*/ 3 h 37"/>
                <a:gd name="T2" fmla="*/ 6 w 26"/>
                <a:gd name="T3" fmla="*/ 15 h 37"/>
                <a:gd name="T4" fmla="*/ 0 w 26"/>
                <a:gd name="T5" fmla="*/ 30 h 37"/>
                <a:gd name="T6" fmla="*/ 10 w 26"/>
                <a:gd name="T7" fmla="*/ 34 h 37"/>
                <a:gd name="T8" fmla="*/ 18 w 26"/>
                <a:gd name="T9" fmla="*/ 23 h 37"/>
                <a:gd name="T10" fmla="*/ 25 w 26"/>
                <a:gd name="T11" fmla="*/ 10 h 37"/>
                <a:gd name="T12" fmla="*/ 16 w 26"/>
                <a:gd name="T13" fmla="*/ 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37">
                  <a:moveTo>
                    <a:pt x="16" y="3"/>
                  </a:moveTo>
                  <a:cubicBezTo>
                    <a:pt x="11" y="6"/>
                    <a:pt x="8" y="10"/>
                    <a:pt x="6" y="15"/>
                  </a:cubicBezTo>
                  <a:cubicBezTo>
                    <a:pt x="3" y="20"/>
                    <a:pt x="0" y="24"/>
                    <a:pt x="0" y="30"/>
                  </a:cubicBezTo>
                  <a:cubicBezTo>
                    <a:pt x="0" y="35"/>
                    <a:pt x="7" y="37"/>
                    <a:pt x="10" y="34"/>
                  </a:cubicBezTo>
                  <a:cubicBezTo>
                    <a:pt x="14" y="31"/>
                    <a:pt x="16" y="26"/>
                    <a:pt x="18" y="23"/>
                  </a:cubicBezTo>
                  <a:cubicBezTo>
                    <a:pt x="21" y="19"/>
                    <a:pt x="24" y="15"/>
                    <a:pt x="25" y="10"/>
                  </a:cubicBezTo>
                  <a:cubicBezTo>
                    <a:pt x="26" y="5"/>
                    <a:pt x="21" y="0"/>
                    <a:pt x="16" y="3"/>
                  </a:cubicBezTo>
                  <a:close/>
                </a:path>
              </a:pathLst>
            </a:custGeom>
            <a:solidFill>
              <a:srgbClr val="FAA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3" name="Freeform 50"/>
            <p:cNvSpPr/>
            <p:nvPr/>
          </p:nvSpPr>
          <p:spPr bwMode="auto">
            <a:xfrm>
              <a:off x="3357044" y="1329888"/>
              <a:ext cx="181271" cy="369990"/>
            </a:xfrm>
            <a:custGeom>
              <a:avLst/>
              <a:gdLst>
                <a:gd name="T0" fmla="*/ 1 w 41"/>
                <a:gd name="T1" fmla="*/ 35 h 84"/>
                <a:gd name="T2" fmla="*/ 0 w 41"/>
                <a:gd name="T3" fmla="*/ 67 h 84"/>
                <a:gd name="T4" fmla="*/ 3 w 41"/>
                <a:gd name="T5" fmla="*/ 81 h 84"/>
                <a:gd name="T6" fmla="*/ 15 w 41"/>
                <a:gd name="T7" fmla="*/ 83 h 84"/>
                <a:gd name="T8" fmla="*/ 25 w 41"/>
                <a:gd name="T9" fmla="*/ 74 h 84"/>
                <a:gd name="T10" fmla="*/ 35 w 41"/>
                <a:gd name="T11" fmla="*/ 18 h 84"/>
                <a:gd name="T12" fmla="*/ 26 w 41"/>
                <a:gd name="T13" fmla="*/ 4 h 84"/>
                <a:gd name="T14" fmla="*/ 6 w 41"/>
                <a:gd name="T15" fmla="*/ 12 h 84"/>
                <a:gd name="T16" fmla="*/ 1 w 41"/>
                <a:gd name="T17" fmla="*/ 3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84">
                  <a:moveTo>
                    <a:pt x="1" y="35"/>
                  </a:moveTo>
                  <a:cubicBezTo>
                    <a:pt x="0" y="46"/>
                    <a:pt x="0" y="57"/>
                    <a:pt x="0" y="67"/>
                  </a:cubicBezTo>
                  <a:cubicBezTo>
                    <a:pt x="0" y="72"/>
                    <a:pt x="0" y="78"/>
                    <a:pt x="3" y="81"/>
                  </a:cubicBezTo>
                  <a:cubicBezTo>
                    <a:pt x="6" y="84"/>
                    <a:pt x="11" y="84"/>
                    <a:pt x="15" y="83"/>
                  </a:cubicBezTo>
                  <a:cubicBezTo>
                    <a:pt x="19" y="81"/>
                    <a:pt x="22" y="78"/>
                    <a:pt x="25" y="74"/>
                  </a:cubicBezTo>
                  <a:cubicBezTo>
                    <a:pt x="37" y="58"/>
                    <a:pt x="41" y="37"/>
                    <a:pt x="35" y="18"/>
                  </a:cubicBezTo>
                  <a:cubicBezTo>
                    <a:pt x="34" y="12"/>
                    <a:pt x="31" y="7"/>
                    <a:pt x="26" y="4"/>
                  </a:cubicBezTo>
                  <a:cubicBezTo>
                    <a:pt x="19" y="0"/>
                    <a:pt x="10" y="5"/>
                    <a:pt x="6" y="12"/>
                  </a:cubicBezTo>
                  <a:cubicBezTo>
                    <a:pt x="2" y="19"/>
                    <a:pt x="1" y="27"/>
                    <a:pt x="1" y="35"/>
                  </a:cubicBezTo>
                  <a:close/>
                </a:path>
              </a:pathLst>
            </a:custGeom>
            <a:solidFill>
              <a:srgbClr val="FEDD9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4" name="Freeform 51"/>
            <p:cNvSpPr/>
            <p:nvPr/>
          </p:nvSpPr>
          <p:spPr bwMode="auto">
            <a:xfrm>
              <a:off x="2902627" y="2357913"/>
              <a:ext cx="188720" cy="193686"/>
            </a:xfrm>
            <a:custGeom>
              <a:avLst/>
              <a:gdLst>
                <a:gd name="T0" fmla="*/ 39 w 43"/>
                <a:gd name="T1" fmla="*/ 0 h 44"/>
                <a:gd name="T2" fmla="*/ 0 w 43"/>
                <a:gd name="T3" fmla="*/ 40 h 44"/>
                <a:gd name="T4" fmla="*/ 33 w 43"/>
                <a:gd name="T5" fmla="*/ 33 h 44"/>
                <a:gd name="T6" fmla="*/ 39 w 43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4">
                  <a:moveTo>
                    <a:pt x="39" y="0"/>
                  </a:moveTo>
                  <a:cubicBezTo>
                    <a:pt x="18" y="1"/>
                    <a:pt x="0" y="20"/>
                    <a:pt x="0" y="40"/>
                  </a:cubicBezTo>
                  <a:cubicBezTo>
                    <a:pt x="11" y="44"/>
                    <a:pt x="25" y="42"/>
                    <a:pt x="33" y="33"/>
                  </a:cubicBezTo>
                  <a:cubicBezTo>
                    <a:pt x="41" y="25"/>
                    <a:pt x="43" y="11"/>
                    <a:pt x="39" y="0"/>
                  </a:cubicBezTo>
                  <a:close/>
                </a:path>
              </a:pathLst>
            </a:custGeom>
            <a:solidFill>
              <a:srgbClr val="FEDD9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5" name="Freeform 52"/>
            <p:cNvSpPr/>
            <p:nvPr/>
          </p:nvSpPr>
          <p:spPr bwMode="auto">
            <a:xfrm>
              <a:off x="1186769" y="1997856"/>
              <a:ext cx="171338" cy="273147"/>
            </a:xfrm>
            <a:custGeom>
              <a:avLst/>
              <a:gdLst>
                <a:gd name="T0" fmla="*/ 1 w 39"/>
                <a:gd name="T1" fmla="*/ 18 h 62"/>
                <a:gd name="T2" fmla="*/ 11 w 39"/>
                <a:gd name="T3" fmla="*/ 46 h 62"/>
                <a:gd name="T4" fmla="*/ 30 w 39"/>
                <a:gd name="T5" fmla="*/ 59 h 62"/>
                <a:gd name="T6" fmla="*/ 27 w 39"/>
                <a:gd name="T7" fmla="*/ 16 h 62"/>
                <a:gd name="T8" fmla="*/ 18 w 39"/>
                <a:gd name="T9" fmla="*/ 3 h 62"/>
                <a:gd name="T10" fmla="*/ 3 w 39"/>
                <a:gd name="T11" fmla="*/ 3 h 62"/>
                <a:gd name="T12" fmla="*/ 1 w 39"/>
                <a:gd name="T13" fmla="*/ 1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62">
                  <a:moveTo>
                    <a:pt x="1" y="18"/>
                  </a:moveTo>
                  <a:cubicBezTo>
                    <a:pt x="3" y="28"/>
                    <a:pt x="6" y="37"/>
                    <a:pt x="11" y="46"/>
                  </a:cubicBezTo>
                  <a:cubicBezTo>
                    <a:pt x="15" y="54"/>
                    <a:pt x="22" y="62"/>
                    <a:pt x="30" y="59"/>
                  </a:cubicBezTo>
                  <a:cubicBezTo>
                    <a:pt x="39" y="47"/>
                    <a:pt x="34" y="30"/>
                    <a:pt x="27" y="16"/>
                  </a:cubicBezTo>
                  <a:cubicBezTo>
                    <a:pt x="25" y="11"/>
                    <a:pt x="22" y="6"/>
                    <a:pt x="18" y="3"/>
                  </a:cubicBezTo>
                  <a:cubicBezTo>
                    <a:pt x="14" y="0"/>
                    <a:pt x="7" y="0"/>
                    <a:pt x="3" y="3"/>
                  </a:cubicBezTo>
                  <a:cubicBezTo>
                    <a:pt x="0" y="7"/>
                    <a:pt x="0" y="13"/>
                    <a:pt x="1" y="18"/>
                  </a:cubicBezTo>
                  <a:close/>
                </a:path>
              </a:pathLst>
            </a:custGeom>
            <a:solidFill>
              <a:srgbClr val="FEDD9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6" name="Freeform 53"/>
            <p:cNvSpPr/>
            <p:nvPr/>
          </p:nvSpPr>
          <p:spPr bwMode="auto">
            <a:xfrm>
              <a:off x="1169386" y="1036876"/>
              <a:ext cx="34764" cy="62080"/>
            </a:xfrm>
            <a:custGeom>
              <a:avLst/>
              <a:gdLst>
                <a:gd name="T0" fmla="*/ 6 w 8"/>
                <a:gd name="T1" fmla="*/ 0 h 14"/>
                <a:gd name="T2" fmla="*/ 0 w 8"/>
                <a:gd name="T3" fmla="*/ 12 h 14"/>
                <a:gd name="T4" fmla="*/ 2 w 8"/>
                <a:gd name="T5" fmla="*/ 12 h 14"/>
                <a:gd name="T6" fmla="*/ 4 w 8"/>
                <a:gd name="T7" fmla="*/ 7 h 14"/>
                <a:gd name="T8" fmla="*/ 7 w 8"/>
                <a:gd name="T9" fmla="*/ 2 h 14"/>
                <a:gd name="T10" fmla="*/ 6 w 8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4">
                  <a:moveTo>
                    <a:pt x="6" y="0"/>
                  </a:moveTo>
                  <a:cubicBezTo>
                    <a:pt x="2" y="2"/>
                    <a:pt x="0" y="8"/>
                    <a:pt x="0" y="12"/>
                  </a:cubicBezTo>
                  <a:cubicBezTo>
                    <a:pt x="0" y="13"/>
                    <a:pt x="2" y="14"/>
                    <a:pt x="2" y="12"/>
                  </a:cubicBezTo>
                  <a:cubicBezTo>
                    <a:pt x="3" y="11"/>
                    <a:pt x="3" y="9"/>
                    <a:pt x="4" y="7"/>
                  </a:cubicBezTo>
                  <a:cubicBezTo>
                    <a:pt x="5" y="5"/>
                    <a:pt x="6" y="4"/>
                    <a:pt x="7" y="2"/>
                  </a:cubicBezTo>
                  <a:cubicBezTo>
                    <a:pt x="8" y="1"/>
                    <a:pt x="7" y="0"/>
                    <a:pt x="6" y="0"/>
                  </a:cubicBezTo>
                  <a:close/>
                </a:path>
              </a:pathLst>
            </a:custGeom>
            <a:solidFill>
              <a:srgbClr val="141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7" name="Freeform 54"/>
            <p:cNvSpPr/>
            <p:nvPr/>
          </p:nvSpPr>
          <p:spPr bwMode="auto">
            <a:xfrm>
              <a:off x="1209117" y="1041842"/>
              <a:ext cx="27315" cy="29798"/>
            </a:xfrm>
            <a:custGeom>
              <a:avLst/>
              <a:gdLst>
                <a:gd name="T0" fmla="*/ 4 w 6"/>
                <a:gd name="T1" fmla="*/ 0 h 7"/>
                <a:gd name="T2" fmla="*/ 0 w 6"/>
                <a:gd name="T3" fmla="*/ 5 h 7"/>
                <a:gd name="T4" fmla="*/ 2 w 6"/>
                <a:gd name="T5" fmla="*/ 6 h 7"/>
                <a:gd name="T6" fmla="*/ 5 w 6"/>
                <a:gd name="T7" fmla="*/ 2 h 7"/>
                <a:gd name="T8" fmla="*/ 4 w 6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">
                  <a:moveTo>
                    <a:pt x="4" y="0"/>
                  </a:moveTo>
                  <a:cubicBezTo>
                    <a:pt x="2" y="2"/>
                    <a:pt x="1" y="3"/>
                    <a:pt x="0" y="5"/>
                  </a:cubicBezTo>
                  <a:cubicBezTo>
                    <a:pt x="0" y="6"/>
                    <a:pt x="1" y="7"/>
                    <a:pt x="2" y="6"/>
                  </a:cubicBezTo>
                  <a:cubicBezTo>
                    <a:pt x="3" y="5"/>
                    <a:pt x="4" y="4"/>
                    <a:pt x="5" y="2"/>
                  </a:cubicBezTo>
                  <a:cubicBezTo>
                    <a:pt x="6" y="1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141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8" name="Freeform 55"/>
            <p:cNvSpPr/>
            <p:nvPr/>
          </p:nvSpPr>
          <p:spPr bwMode="auto">
            <a:xfrm>
              <a:off x="1616354" y="2643476"/>
              <a:ext cx="91877" cy="22349"/>
            </a:xfrm>
            <a:custGeom>
              <a:avLst/>
              <a:gdLst>
                <a:gd name="T0" fmla="*/ 19 w 21"/>
                <a:gd name="T1" fmla="*/ 0 h 5"/>
                <a:gd name="T2" fmla="*/ 1 w 21"/>
                <a:gd name="T3" fmla="*/ 1 h 5"/>
                <a:gd name="T4" fmla="*/ 1 w 21"/>
                <a:gd name="T5" fmla="*/ 3 h 5"/>
                <a:gd name="T6" fmla="*/ 19 w 21"/>
                <a:gd name="T7" fmla="*/ 4 h 5"/>
                <a:gd name="T8" fmla="*/ 19 w 21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5">
                  <a:moveTo>
                    <a:pt x="19" y="0"/>
                  </a:moveTo>
                  <a:cubicBezTo>
                    <a:pt x="13" y="0"/>
                    <a:pt x="7" y="1"/>
                    <a:pt x="1" y="1"/>
                  </a:cubicBezTo>
                  <a:cubicBezTo>
                    <a:pt x="0" y="1"/>
                    <a:pt x="0" y="3"/>
                    <a:pt x="1" y="3"/>
                  </a:cubicBezTo>
                  <a:cubicBezTo>
                    <a:pt x="7" y="4"/>
                    <a:pt x="13" y="5"/>
                    <a:pt x="19" y="4"/>
                  </a:cubicBezTo>
                  <a:cubicBezTo>
                    <a:pt x="21" y="3"/>
                    <a:pt x="20" y="1"/>
                    <a:pt x="19" y="0"/>
                  </a:cubicBezTo>
                  <a:close/>
                </a:path>
              </a:pathLst>
            </a:custGeom>
            <a:solidFill>
              <a:srgbClr val="141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9" name="Freeform 56"/>
            <p:cNvSpPr/>
            <p:nvPr/>
          </p:nvSpPr>
          <p:spPr bwMode="auto">
            <a:xfrm>
              <a:off x="1688366" y="2665824"/>
              <a:ext cx="42214" cy="17383"/>
            </a:xfrm>
            <a:custGeom>
              <a:avLst/>
              <a:gdLst>
                <a:gd name="T0" fmla="*/ 8 w 10"/>
                <a:gd name="T1" fmla="*/ 0 h 4"/>
                <a:gd name="T2" fmla="*/ 2 w 10"/>
                <a:gd name="T3" fmla="*/ 1 h 4"/>
                <a:gd name="T4" fmla="*/ 2 w 10"/>
                <a:gd name="T5" fmla="*/ 3 h 4"/>
                <a:gd name="T6" fmla="*/ 9 w 10"/>
                <a:gd name="T7" fmla="*/ 3 h 4"/>
                <a:gd name="T8" fmla="*/ 8 w 1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8" y="0"/>
                  </a:moveTo>
                  <a:cubicBezTo>
                    <a:pt x="6" y="0"/>
                    <a:pt x="4" y="0"/>
                    <a:pt x="2" y="1"/>
                  </a:cubicBezTo>
                  <a:cubicBezTo>
                    <a:pt x="0" y="1"/>
                    <a:pt x="0" y="3"/>
                    <a:pt x="2" y="3"/>
                  </a:cubicBezTo>
                  <a:cubicBezTo>
                    <a:pt x="4" y="4"/>
                    <a:pt x="6" y="4"/>
                    <a:pt x="9" y="3"/>
                  </a:cubicBezTo>
                  <a:cubicBezTo>
                    <a:pt x="10" y="2"/>
                    <a:pt x="9" y="0"/>
                    <a:pt x="8" y="0"/>
                  </a:cubicBezTo>
                  <a:close/>
                </a:path>
              </a:pathLst>
            </a:custGeom>
            <a:solidFill>
              <a:srgbClr val="141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0" name="Freeform 57"/>
            <p:cNvSpPr/>
            <p:nvPr/>
          </p:nvSpPr>
          <p:spPr bwMode="auto">
            <a:xfrm>
              <a:off x="3287516" y="2196509"/>
              <a:ext cx="52147" cy="64562"/>
            </a:xfrm>
            <a:custGeom>
              <a:avLst/>
              <a:gdLst>
                <a:gd name="T0" fmla="*/ 11 w 12"/>
                <a:gd name="T1" fmla="*/ 0 h 15"/>
                <a:gd name="T2" fmla="*/ 5 w 12"/>
                <a:gd name="T3" fmla="*/ 5 h 15"/>
                <a:gd name="T4" fmla="*/ 3 w 12"/>
                <a:gd name="T5" fmla="*/ 9 h 15"/>
                <a:gd name="T6" fmla="*/ 0 w 12"/>
                <a:gd name="T7" fmla="*/ 12 h 15"/>
                <a:gd name="T8" fmla="*/ 2 w 12"/>
                <a:gd name="T9" fmla="*/ 14 h 15"/>
                <a:gd name="T10" fmla="*/ 7 w 12"/>
                <a:gd name="T11" fmla="*/ 9 h 15"/>
                <a:gd name="T12" fmla="*/ 12 w 12"/>
                <a:gd name="T13" fmla="*/ 1 h 15"/>
                <a:gd name="T14" fmla="*/ 11 w 12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5">
                  <a:moveTo>
                    <a:pt x="11" y="0"/>
                  </a:moveTo>
                  <a:cubicBezTo>
                    <a:pt x="8" y="0"/>
                    <a:pt x="6" y="3"/>
                    <a:pt x="5" y="5"/>
                  </a:cubicBezTo>
                  <a:cubicBezTo>
                    <a:pt x="4" y="6"/>
                    <a:pt x="3" y="8"/>
                    <a:pt x="3" y="9"/>
                  </a:cubicBezTo>
                  <a:cubicBezTo>
                    <a:pt x="2" y="10"/>
                    <a:pt x="1" y="11"/>
                    <a:pt x="0" y="12"/>
                  </a:cubicBezTo>
                  <a:cubicBezTo>
                    <a:pt x="0" y="13"/>
                    <a:pt x="1" y="15"/>
                    <a:pt x="2" y="14"/>
                  </a:cubicBezTo>
                  <a:cubicBezTo>
                    <a:pt x="4" y="14"/>
                    <a:pt x="6" y="10"/>
                    <a:pt x="7" y="9"/>
                  </a:cubicBezTo>
                  <a:cubicBezTo>
                    <a:pt x="9" y="7"/>
                    <a:pt x="12" y="4"/>
                    <a:pt x="12" y="1"/>
                  </a:cubicBezTo>
                  <a:cubicBezTo>
                    <a:pt x="12" y="1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141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1" name="Freeform 58"/>
            <p:cNvSpPr/>
            <p:nvPr/>
          </p:nvSpPr>
          <p:spPr bwMode="auto">
            <a:xfrm>
              <a:off x="3339662" y="2186576"/>
              <a:ext cx="37248" cy="52147"/>
            </a:xfrm>
            <a:custGeom>
              <a:avLst/>
              <a:gdLst>
                <a:gd name="T0" fmla="*/ 5 w 8"/>
                <a:gd name="T1" fmla="*/ 1 h 12"/>
                <a:gd name="T2" fmla="*/ 1 w 8"/>
                <a:gd name="T3" fmla="*/ 9 h 12"/>
                <a:gd name="T4" fmla="*/ 3 w 8"/>
                <a:gd name="T5" fmla="*/ 11 h 12"/>
                <a:gd name="T6" fmla="*/ 8 w 8"/>
                <a:gd name="T7" fmla="*/ 3 h 12"/>
                <a:gd name="T8" fmla="*/ 5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5" y="1"/>
                  </a:moveTo>
                  <a:cubicBezTo>
                    <a:pt x="4" y="4"/>
                    <a:pt x="2" y="6"/>
                    <a:pt x="1" y="9"/>
                  </a:cubicBezTo>
                  <a:cubicBezTo>
                    <a:pt x="0" y="10"/>
                    <a:pt x="2" y="12"/>
                    <a:pt x="3" y="11"/>
                  </a:cubicBezTo>
                  <a:cubicBezTo>
                    <a:pt x="6" y="8"/>
                    <a:pt x="7" y="6"/>
                    <a:pt x="8" y="3"/>
                  </a:cubicBezTo>
                  <a:cubicBezTo>
                    <a:pt x="8" y="1"/>
                    <a:pt x="6" y="0"/>
                    <a:pt x="5" y="1"/>
                  </a:cubicBezTo>
                  <a:close/>
                </a:path>
              </a:pathLst>
            </a:custGeom>
            <a:solidFill>
              <a:srgbClr val="141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2" name="Freeform 59"/>
            <p:cNvSpPr/>
            <p:nvPr/>
          </p:nvSpPr>
          <p:spPr bwMode="auto">
            <a:xfrm>
              <a:off x="3150942" y="783594"/>
              <a:ext cx="74495" cy="34764"/>
            </a:xfrm>
            <a:custGeom>
              <a:avLst/>
              <a:gdLst>
                <a:gd name="T0" fmla="*/ 16 w 17"/>
                <a:gd name="T1" fmla="*/ 5 h 8"/>
                <a:gd name="T2" fmla="*/ 8 w 17"/>
                <a:gd name="T3" fmla="*/ 2 h 8"/>
                <a:gd name="T4" fmla="*/ 0 w 17"/>
                <a:gd name="T5" fmla="*/ 0 h 8"/>
                <a:gd name="T6" fmla="*/ 0 w 17"/>
                <a:gd name="T7" fmla="*/ 2 h 8"/>
                <a:gd name="T8" fmla="*/ 8 w 17"/>
                <a:gd name="T9" fmla="*/ 5 h 8"/>
                <a:gd name="T10" fmla="*/ 15 w 17"/>
                <a:gd name="T11" fmla="*/ 8 h 8"/>
                <a:gd name="T12" fmla="*/ 16 w 17"/>
                <a:gd name="T1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8">
                  <a:moveTo>
                    <a:pt x="16" y="5"/>
                  </a:moveTo>
                  <a:cubicBezTo>
                    <a:pt x="13" y="4"/>
                    <a:pt x="11" y="3"/>
                    <a:pt x="8" y="2"/>
                  </a:cubicBezTo>
                  <a:cubicBezTo>
                    <a:pt x="6" y="1"/>
                    <a:pt x="3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3" y="3"/>
                    <a:pt x="5" y="4"/>
                    <a:pt x="8" y="5"/>
                  </a:cubicBezTo>
                  <a:cubicBezTo>
                    <a:pt x="10" y="6"/>
                    <a:pt x="12" y="7"/>
                    <a:pt x="15" y="8"/>
                  </a:cubicBezTo>
                  <a:cubicBezTo>
                    <a:pt x="16" y="8"/>
                    <a:pt x="17" y="6"/>
                    <a:pt x="16" y="5"/>
                  </a:cubicBezTo>
                  <a:close/>
                </a:path>
              </a:pathLst>
            </a:custGeom>
            <a:solidFill>
              <a:srgbClr val="141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3" name="Freeform 60"/>
            <p:cNvSpPr/>
            <p:nvPr/>
          </p:nvSpPr>
          <p:spPr bwMode="auto">
            <a:xfrm>
              <a:off x="3205571" y="830775"/>
              <a:ext cx="34764" cy="12417"/>
            </a:xfrm>
            <a:custGeom>
              <a:avLst/>
              <a:gdLst>
                <a:gd name="T0" fmla="*/ 7 w 8"/>
                <a:gd name="T1" fmla="*/ 1 h 3"/>
                <a:gd name="T2" fmla="*/ 2 w 8"/>
                <a:gd name="T3" fmla="*/ 0 h 3"/>
                <a:gd name="T4" fmla="*/ 2 w 8"/>
                <a:gd name="T5" fmla="*/ 2 h 3"/>
                <a:gd name="T6" fmla="*/ 6 w 8"/>
                <a:gd name="T7" fmla="*/ 3 h 3"/>
                <a:gd name="T8" fmla="*/ 7 w 8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">
                  <a:moveTo>
                    <a:pt x="7" y="1"/>
                  </a:moveTo>
                  <a:cubicBezTo>
                    <a:pt x="5" y="0"/>
                    <a:pt x="4" y="0"/>
                    <a:pt x="2" y="0"/>
                  </a:cubicBezTo>
                  <a:cubicBezTo>
                    <a:pt x="0" y="0"/>
                    <a:pt x="1" y="2"/>
                    <a:pt x="2" y="2"/>
                  </a:cubicBezTo>
                  <a:cubicBezTo>
                    <a:pt x="3" y="3"/>
                    <a:pt x="5" y="3"/>
                    <a:pt x="6" y="3"/>
                  </a:cubicBezTo>
                  <a:cubicBezTo>
                    <a:pt x="8" y="3"/>
                    <a:pt x="8" y="1"/>
                    <a:pt x="7" y="1"/>
                  </a:cubicBezTo>
                  <a:close/>
                </a:path>
              </a:pathLst>
            </a:custGeom>
            <a:solidFill>
              <a:srgbClr val="141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311" name="直接连接符 310"/>
          <p:cNvCxnSpPr/>
          <p:nvPr/>
        </p:nvCxnSpPr>
        <p:spPr>
          <a:xfrm>
            <a:off x="4955486" y="1993881"/>
            <a:ext cx="2274026" cy="0"/>
          </a:xfrm>
          <a:prstGeom prst="line">
            <a:avLst/>
          </a:prstGeom>
          <a:ln>
            <a:solidFill>
              <a:srgbClr val="3D3D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文本框 311"/>
          <p:cNvSpPr txBox="1"/>
          <p:nvPr/>
        </p:nvSpPr>
        <p:spPr>
          <a:xfrm>
            <a:off x="4902567" y="848651"/>
            <a:ext cx="2342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b="1">
                <a:ln w="76200">
                  <a:noFill/>
                </a:ln>
                <a:solidFill>
                  <a:srgbClr val="333333"/>
                </a:solidFill>
                <a:latin typeface="造字工房童心（非商用）常规体" pitchFamily="2" charset="-122"/>
                <a:ea typeface="造字工房童心（非商用）常规体" pitchFamily="2" charset="-122"/>
              </a:rPr>
              <a:t>目录</a:t>
            </a:r>
          </a:p>
        </p:txBody>
      </p:sp>
      <p:sp>
        <p:nvSpPr>
          <p:cNvPr id="313" name="文本框 312"/>
          <p:cNvSpPr txBox="1"/>
          <p:nvPr/>
        </p:nvSpPr>
        <p:spPr>
          <a:xfrm>
            <a:off x="4982841" y="2019825"/>
            <a:ext cx="2274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 spc="400">
                <a:solidFill>
                  <a:srgbClr val="EF4B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200" spc="400">
              <a:solidFill>
                <a:srgbClr val="EF4B3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4" name="Freeform 177"/>
          <p:cNvSpPr/>
          <p:nvPr/>
        </p:nvSpPr>
        <p:spPr bwMode="auto">
          <a:xfrm>
            <a:off x="518599" y="2505862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5" name="Line 179"/>
          <p:cNvSpPr>
            <a:spLocks noChangeShapeType="1"/>
          </p:cNvSpPr>
          <p:nvPr/>
        </p:nvSpPr>
        <p:spPr bwMode="auto">
          <a:xfrm flipH="1">
            <a:off x="9808848" y="57388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6" name="Line 180"/>
          <p:cNvSpPr>
            <a:spLocks noChangeShapeType="1"/>
          </p:cNvSpPr>
          <p:nvPr/>
        </p:nvSpPr>
        <p:spPr bwMode="auto">
          <a:xfrm flipH="1">
            <a:off x="9808848" y="57388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7" name="Freeform 181"/>
          <p:cNvSpPr/>
          <p:nvPr/>
        </p:nvSpPr>
        <p:spPr bwMode="auto">
          <a:xfrm>
            <a:off x="9786623" y="556419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8" name="Line 182"/>
          <p:cNvSpPr>
            <a:spLocks noChangeShapeType="1"/>
          </p:cNvSpPr>
          <p:nvPr/>
        </p:nvSpPr>
        <p:spPr bwMode="auto">
          <a:xfrm flipH="1">
            <a:off x="11539718" y="21182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9" name="Line 183"/>
          <p:cNvSpPr>
            <a:spLocks noChangeShapeType="1"/>
          </p:cNvSpPr>
          <p:nvPr/>
        </p:nvSpPr>
        <p:spPr bwMode="auto">
          <a:xfrm flipH="1">
            <a:off x="11539718" y="21182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0" name="Freeform 184"/>
          <p:cNvSpPr/>
          <p:nvPr/>
        </p:nvSpPr>
        <p:spPr bwMode="auto">
          <a:xfrm>
            <a:off x="11517493" y="2100787"/>
            <a:ext cx="46038" cy="34925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1" name="Line 185"/>
          <p:cNvSpPr>
            <a:spLocks noChangeShapeType="1"/>
          </p:cNvSpPr>
          <p:nvPr/>
        </p:nvSpPr>
        <p:spPr bwMode="auto">
          <a:xfrm flipH="1">
            <a:off x="11674656" y="20118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2" name="Line 186"/>
          <p:cNvSpPr>
            <a:spLocks noChangeShapeType="1"/>
          </p:cNvSpPr>
          <p:nvPr/>
        </p:nvSpPr>
        <p:spPr bwMode="auto">
          <a:xfrm flipH="1">
            <a:off x="11674656" y="20118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3" name="Freeform 187"/>
          <p:cNvSpPr/>
          <p:nvPr/>
        </p:nvSpPr>
        <p:spPr bwMode="auto">
          <a:xfrm>
            <a:off x="11669893" y="2005537"/>
            <a:ext cx="11113" cy="9525"/>
          </a:xfrm>
          <a:custGeom>
            <a:avLst/>
            <a:gdLst>
              <a:gd name="T0" fmla="*/ 2 w 4"/>
              <a:gd name="T1" fmla="*/ 3 h 3"/>
              <a:gd name="T2" fmla="*/ 2 w 4"/>
              <a:gd name="T3" fmla="*/ 0 h 3"/>
              <a:gd name="T4" fmla="*/ 2 w 4"/>
              <a:gd name="T5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4" y="3"/>
                  <a:pt x="4" y="0"/>
                  <a:pt x="2" y="0"/>
                </a:cubicBezTo>
                <a:cubicBezTo>
                  <a:pt x="0" y="0"/>
                  <a:pt x="0" y="3"/>
                  <a:pt x="2" y="3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4" name="Line 188"/>
          <p:cNvSpPr>
            <a:spLocks noChangeShapeType="1"/>
          </p:cNvSpPr>
          <p:nvPr/>
        </p:nvSpPr>
        <p:spPr bwMode="auto">
          <a:xfrm flipH="1">
            <a:off x="11703231" y="22531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5" name="Line 189"/>
          <p:cNvSpPr>
            <a:spLocks noChangeShapeType="1"/>
          </p:cNvSpPr>
          <p:nvPr/>
        </p:nvSpPr>
        <p:spPr bwMode="auto">
          <a:xfrm flipH="1">
            <a:off x="11703231" y="22531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6" name="Freeform 190"/>
          <p:cNvSpPr/>
          <p:nvPr/>
        </p:nvSpPr>
        <p:spPr bwMode="auto">
          <a:xfrm>
            <a:off x="11692118" y="2243662"/>
            <a:ext cx="22225" cy="17463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7" name="Line 194"/>
          <p:cNvSpPr>
            <a:spLocks noChangeShapeType="1"/>
          </p:cNvSpPr>
          <p:nvPr/>
        </p:nvSpPr>
        <p:spPr bwMode="auto">
          <a:xfrm flipH="1">
            <a:off x="2873056" y="6381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8" name="Line 195"/>
          <p:cNvSpPr>
            <a:spLocks noChangeShapeType="1"/>
          </p:cNvSpPr>
          <p:nvPr/>
        </p:nvSpPr>
        <p:spPr bwMode="auto">
          <a:xfrm flipH="1">
            <a:off x="2873056" y="6381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9" name="Freeform 196"/>
          <p:cNvSpPr/>
          <p:nvPr/>
        </p:nvSpPr>
        <p:spPr bwMode="auto">
          <a:xfrm>
            <a:off x="2045969" y="713265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0" name="Line 197"/>
          <p:cNvSpPr>
            <a:spLocks noChangeShapeType="1"/>
          </p:cNvSpPr>
          <p:nvPr/>
        </p:nvSpPr>
        <p:spPr bwMode="auto">
          <a:xfrm flipH="1">
            <a:off x="8087034" y="180001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1" name="Line 198"/>
          <p:cNvSpPr>
            <a:spLocks noChangeShapeType="1"/>
          </p:cNvSpPr>
          <p:nvPr/>
        </p:nvSpPr>
        <p:spPr bwMode="auto">
          <a:xfrm flipH="1">
            <a:off x="8087034" y="180001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2" name="Freeform 199"/>
          <p:cNvSpPr/>
          <p:nvPr/>
        </p:nvSpPr>
        <p:spPr bwMode="auto">
          <a:xfrm>
            <a:off x="8064809" y="1784135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3" name="Line 203"/>
          <p:cNvSpPr>
            <a:spLocks noChangeShapeType="1"/>
          </p:cNvSpPr>
          <p:nvPr/>
        </p:nvSpPr>
        <p:spPr bwMode="auto">
          <a:xfrm flipH="1">
            <a:off x="754064" y="58975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4" name="Line 204"/>
          <p:cNvSpPr>
            <a:spLocks noChangeShapeType="1"/>
          </p:cNvSpPr>
          <p:nvPr/>
        </p:nvSpPr>
        <p:spPr bwMode="auto">
          <a:xfrm flipH="1">
            <a:off x="754064" y="58975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5" name="Freeform 205"/>
          <p:cNvSpPr/>
          <p:nvPr/>
        </p:nvSpPr>
        <p:spPr bwMode="auto">
          <a:xfrm>
            <a:off x="731839" y="572293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6" name="Line 218"/>
          <p:cNvSpPr>
            <a:spLocks noChangeShapeType="1"/>
          </p:cNvSpPr>
          <p:nvPr/>
        </p:nvSpPr>
        <p:spPr bwMode="auto">
          <a:xfrm flipH="1">
            <a:off x="8347076" y="5286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7" name="Line 219"/>
          <p:cNvSpPr>
            <a:spLocks noChangeShapeType="1"/>
          </p:cNvSpPr>
          <p:nvPr/>
        </p:nvSpPr>
        <p:spPr bwMode="auto">
          <a:xfrm flipH="1">
            <a:off x="8347076" y="5286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8" name="Freeform 220"/>
          <p:cNvSpPr/>
          <p:nvPr/>
        </p:nvSpPr>
        <p:spPr bwMode="auto">
          <a:xfrm>
            <a:off x="8329613" y="517526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9" name="Line 224"/>
          <p:cNvSpPr>
            <a:spLocks noChangeShapeType="1"/>
          </p:cNvSpPr>
          <p:nvPr/>
        </p:nvSpPr>
        <p:spPr bwMode="auto">
          <a:xfrm flipH="1">
            <a:off x="2933998" y="124777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0" name="Line 225"/>
          <p:cNvSpPr>
            <a:spLocks noChangeShapeType="1"/>
          </p:cNvSpPr>
          <p:nvPr/>
        </p:nvSpPr>
        <p:spPr bwMode="auto">
          <a:xfrm flipH="1">
            <a:off x="2933998" y="124777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1" name="Freeform 226"/>
          <p:cNvSpPr/>
          <p:nvPr/>
        </p:nvSpPr>
        <p:spPr bwMode="auto">
          <a:xfrm>
            <a:off x="2919710" y="1236662"/>
            <a:ext cx="30163" cy="25400"/>
          </a:xfrm>
          <a:custGeom>
            <a:avLst/>
            <a:gdLst>
              <a:gd name="T0" fmla="*/ 5 w 11"/>
              <a:gd name="T1" fmla="*/ 9 h 9"/>
              <a:gd name="T2" fmla="*/ 5 w 11"/>
              <a:gd name="T3" fmla="*/ 0 h 9"/>
              <a:gd name="T4" fmla="*/ 5 w 11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9">
                <a:moveTo>
                  <a:pt x="5" y="9"/>
                </a:moveTo>
                <a:cubicBezTo>
                  <a:pt x="11" y="9"/>
                  <a:pt x="11" y="0"/>
                  <a:pt x="5" y="0"/>
                </a:cubicBezTo>
                <a:cubicBezTo>
                  <a:pt x="0" y="0"/>
                  <a:pt x="0" y="9"/>
                  <a:pt x="5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2" name="Line 227"/>
          <p:cNvSpPr>
            <a:spLocks noChangeShapeType="1"/>
          </p:cNvSpPr>
          <p:nvPr/>
        </p:nvSpPr>
        <p:spPr bwMode="auto">
          <a:xfrm flipH="1">
            <a:off x="4741545" y="10001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3" name="Line 228"/>
          <p:cNvSpPr>
            <a:spLocks noChangeShapeType="1"/>
          </p:cNvSpPr>
          <p:nvPr/>
        </p:nvSpPr>
        <p:spPr bwMode="auto">
          <a:xfrm flipH="1">
            <a:off x="4741545" y="10001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4" name="Freeform 229"/>
          <p:cNvSpPr/>
          <p:nvPr/>
        </p:nvSpPr>
        <p:spPr bwMode="auto">
          <a:xfrm>
            <a:off x="4724082" y="989013"/>
            <a:ext cx="34925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5" name="Line 230"/>
          <p:cNvSpPr>
            <a:spLocks noChangeShapeType="1"/>
          </p:cNvSpPr>
          <p:nvPr/>
        </p:nvSpPr>
        <p:spPr bwMode="auto">
          <a:xfrm flipH="1">
            <a:off x="3106419" y="2222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6" name="Line 231"/>
          <p:cNvSpPr>
            <a:spLocks noChangeShapeType="1"/>
          </p:cNvSpPr>
          <p:nvPr/>
        </p:nvSpPr>
        <p:spPr bwMode="auto">
          <a:xfrm flipH="1">
            <a:off x="3106419" y="2222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7" name="Freeform 232"/>
          <p:cNvSpPr/>
          <p:nvPr/>
        </p:nvSpPr>
        <p:spPr bwMode="auto">
          <a:xfrm>
            <a:off x="3088956" y="211138"/>
            <a:ext cx="30163" cy="25400"/>
          </a:xfrm>
          <a:custGeom>
            <a:avLst/>
            <a:gdLst>
              <a:gd name="T0" fmla="*/ 6 w 11"/>
              <a:gd name="T1" fmla="*/ 9 h 9"/>
              <a:gd name="T2" fmla="*/ 6 w 11"/>
              <a:gd name="T3" fmla="*/ 0 h 9"/>
              <a:gd name="T4" fmla="*/ 6 w 11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9">
                <a:moveTo>
                  <a:pt x="6" y="9"/>
                </a:moveTo>
                <a:cubicBezTo>
                  <a:pt x="11" y="9"/>
                  <a:pt x="11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8" name="Line 233"/>
          <p:cNvSpPr>
            <a:spLocks noChangeShapeType="1"/>
          </p:cNvSpPr>
          <p:nvPr/>
        </p:nvSpPr>
        <p:spPr bwMode="auto">
          <a:xfrm flipH="1">
            <a:off x="9435936" y="16230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9" name="Line 234"/>
          <p:cNvSpPr>
            <a:spLocks noChangeShapeType="1"/>
          </p:cNvSpPr>
          <p:nvPr/>
        </p:nvSpPr>
        <p:spPr bwMode="auto">
          <a:xfrm flipH="1">
            <a:off x="9435936" y="16230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0" name="Freeform 235"/>
          <p:cNvSpPr/>
          <p:nvPr/>
        </p:nvSpPr>
        <p:spPr bwMode="auto">
          <a:xfrm>
            <a:off x="10167462" y="1073152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1" name="Line 239"/>
          <p:cNvSpPr>
            <a:spLocks noChangeShapeType="1"/>
          </p:cNvSpPr>
          <p:nvPr/>
        </p:nvSpPr>
        <p:spPr bwMode="auto">
          <a:xfrm flipH="1">
            <a:off x="859632" y="28654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2" name="Line 240"/>
          <p:cNvSpPr>
            <a:spLocks noChangeShapeType="1"/>
          </p:cNvSpPr>
          <p:nvPr/>
        </p:nvSpPr>
        <p:spPr bwMode="auto">
          <a:xfrm flipH="1">
            <a:off x="859632" y="28654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3" name="Freeform 241"/>
          <p:cNvSpPr/>
          <p:nvPr/>
        </p:nvSpPr>
        <p:spPr bwMode="auto">
          <a:xfrm>
            <a:off x="843757" y="2854326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4" name="Line 245"/>
          <p:cNvSpPr>
            <a:spLocks noChangeShapeType="1"/>
          </p:cNvSpPr>
          <p:nvPr/>
        </p:nvSpPr>
        <p:spPr bwMode="auto">
          <a:xfrm flipH="1">
            <a:off x="11450955" y="29545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5" name="Line 246"/>
          <p:cNvSpPr>
            <a:spLocks noChangeShapeType="1"/>
          </p:cNvSpPr>
          <p:nvPr/>
        </p:nvSpPr>
        <p:spPr bwMode="auto">
          <a:xfrm flipH="1">
            <a:off x="11450955" y="29545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6" name="Freeform 247"/>
          <p:cNvSpPr/>
          <p:nvPr/>
        </p:nvSpPr>
        <p:spPr bwMode="auto">
          <a:xfrm>
            <a:off x="11428730" y="2938659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7" name="Line 248"/>
          <p:cNvSpPr>
            <a:spLocks noChangeShapeType="1"/>
          </p:cNvSpPr>
          <p:nvPr/>
        </p:nvSpPr>
        <p:spPr bwMode="auto">
          <a:xfrm flipH="1">
            <a:off x="10207944" y="21161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8" name="Line 249"/>
          <p:cNvSpPr>
            <a:spLocks noChangeShapeType="1"/>
          </p:cNvSpPr>
          <p:nvPr/>
        </p:nvSpPr>
        <p:spPr bwMode="auto">
          <a:xfrm flipH="1">
            <a:off x="10207944" y="21161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9" name="Freeform 250"/>
          <p:cNvSpPr/>
          <p:nvPr/>
        </p:nvSpPr>
        <p:spPr bwMode="auto">
          <a:xfrm>
            <a:off x="10184131" y="2100263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0" name="Line 251"/>
          <p:cNvSpPr>
            <a:spLocks noChangeShapeType="1"/>
          </p:cNvSpPr>
          <p:nvPr/>
        </p:nvSpPr>
        <p:spPr bwMode="auto">
          <a:xfrm flipH="1">
            <a:off x="9548648" y="177223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1" name="Line 252"/>
          <p:cNvSpPr>
            <a:spLocks noChangeShapeType="1"/>
          </p:cNvSpPr>
          <p:nvPr/>
        </p:nvSpPr>
        <p:spPr bwMode="auto">
          <a:xfrm flipH="1">
            <a:off x="9548648" y="177223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2" name="Freeform 253"/>
          <p:cNvSpPr/>
          <p:nvPr/>
        </p:nvSpPr>
        <p:spPr bwMode="auto">
          <a:xfrm>
            <a:off x="10755725" y="1856428"/>
            <a:ext cx="44450" cy="34925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3" name="Line 254"/>
          <p:cNvSpPr>
            <a:spLocks noChangeShapeType="1"/>
          </p:cNvSpPr>
          <p:nvPr/>
        </p:nvSpPr>
        <p:spPr bwMode="auto">
          <a:xfrm flipH="1">
            <a:off x="9337511" y="18008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4" name="Line 255"/>
          <p:cNvSpPr>
            <a:spLocks noChangeShapeType="1"/>
          </p:cNvSpPr>
          <p:nvPr/>
        </p:nvSpPr>
        <p:spPr bwMode="auto">
          <a:xfrm flipH="1">
            <a:off x="9337511" y="18008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5" name="Freeform 256"/>
          <p:cNvSpPr/>
          <p:nvPr/>
        </p:nvSpPr>
        <p:spPr bwMode="auto">
          <a:xfrm>
            <a:off x="9524891" y="1739865"/>
            <a:ext cx="42863" cy="33338"/>
          </a:xfrm>
          <a:custGeom>
            <a:avLst/>
            <a:gdLst>
              <a:gd name="T0" fmla="*/ 8 w 15"/>
              <a:gd name="T1" fmla="*/ 12 h 12"/>
              <a:gd name="T2" fmla="*/ 8 w 15"/>
              <a:gd name="T3" fmla="*/ 0 h 12"/>
              <a:gd name="T4" fmla="*/ 8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8" y="12"/>
                </a:moveTo>
                <a:cubicBezTo>
                  <a:pt x="15" y="12"/>
                  <a:pt x="15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6" name="Line 263"/>
          <p:cNvSpPr>
            <a:spLocks noChangeShapeType="1"/>
          </p:cNvSpPr>
          <p:nvPr/>
        </p:nvSpPr>
        <p:spPr bwMode="auto">
          <a:xfrm flipH="1">
            <a:off x="8236259" y="214291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7" name="Line 264"/>
          <p:cNvSpPr>
            <a:spLocks noChangeShapeType="1"/>
          </p:cNvSpPr>
          <p:nvPr/>
        </p:nvSpPr>
        <p:spPr bwMode="auto">
          <a:xfrm flipH="1">
            <a:off x="8236259" y="214291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8" name="Freeform 265"/>
          <p:cNvSpPr/>
          <p:nvPr/>
        </p:nvSpPr>
        <p:spPr bwMode="auto">
          <a:xfrm>
            <a:off x="8889701" y="1179829"/>
            <a:ext cx="41275" cy="34925"/>
          </a:xfrm>
          <a:custGeom>
            <a:avLst/>
            <a:gdLst>
              <a:gd name="T0" fmla="*/ 8 w 15"/>
              <a:gd name="T1" fmla="*/ 12 h 12"/>
              <a:gd name="T2" fmla="*/ 8 w 15"/>
              <a:gd name="T3" fmla="*/ 0 h 12"/>
              <a:gd name="T4" fmla="*/ 8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8" y="12"/>
                </a:moveTo>
                <a:cubicBezTo>
                  <a:pt x="15" y="12"/>
                  <a:pt x="15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9" name="Line 266"/>
          <p:cNvSpPr>
            <a:spLocks noChangeShapeType="1"/>
          </p:cNvSpPr>
          <p:nvPr/>
        </p:nvSpPr>
        <p:spPr bwMode="auto">
          <a:xfrm flipH="1">
            <a:off x="8258484" y="230642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0" name="Line 267"/>
          <p:cNvSpPr>
            <a:spLocks noChangeShapeType="1"/>
          </p:cNvSpPr>
          <p:nvPr/>
        </p:nvSpPr>
        <p:spPr bwMode="auto">
          <a:xfrm flipH="1">
            <a:off x="8258484" y="230642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1" name="Freeform 268"/>
          <p:cNvSpPr/>
          <p:nvPr/>
        </p:nvSpPr>
        <p:spPr bwMode="auto">
          <a:xfrm>
            <a:off x="9831073" y="2943960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2" name="Line 269"/>
          <p:cNvSpPr>
            <a:spLocks noChangeShapeType="1"/>
          </p:cNvSpPr>
          <p:nvPr/>
        </p:nvSpPr>
        <p:spPr bwMode="auto">
          <a:xfrm flipH="1">
            <a:off x="4544695" y="10271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3" name="Line 270"/>
          <p:cNvSpPr>
            <a:spLocks noChangeShapeType="1"/>
          </p:cNvSpPr>
          <p:nvPr/>
        </p:nvSpPr>
        <p:spPr bwMode="auto">
          <a:xfrm flipH="1">
            <a:off x="4544695" y="10271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4" name="Freeform 271"/>
          <p:cNvSpPr/>
          <p:nvPr/>
        </p:nvSpPr>
        <p:spPr bwMode="auto">
          <a:xfrm>
            <a:off x="3886835" y="457359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5" name="Line 272"/>
          <p:cNvSpPr>
            <a:spLocks noChangeShapeType="1"/>
          </p:cNvSpPr>
          <p:nvPr/>
        </p:nvSpPr>
        <p:spPr bwMode="auto">
          <a:xfrm flipH="1">
            <a:off x="4628832" y="9429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6" name="Line 273"/>
          <p:cNvSpPr>
            <a:spLocks noChangeShapeType="1"/>
          </p:cNvSpPr>
          <p:nvPr/>
        </p:nvSpPr>
        <p:spPr bwMode="auto">
          <a:xfrm flipH="1">
            <a:off x="4628832" y="9429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7" name="Freeform 274"/>
          <p:cNvSpPr/>
          <p:nvPr/>
        </p:nvSpPr>
        <p:spPr bwMode="auto">
          <a:xfrm>
            <a:off x="3995304" y="1437647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8" name="Line 275"/>
          <p:cNvSpPr>
            <a:spLocks noChangeShapeType="1"/>
          </p:cNvSpPr>
          <p:nvPr/>
        </p:nvSpPr>
        <p:spPr bwMode="auto">
          <a:xfrm flipH="1">
            <a:off x="3071494" y="7715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9" name="Line 276"/>
          <p:cNvSpPr>
            <a:spLocks noChangeShapeType="1"/>
          </p:cNvSpPr>
          <p:nvPr/>
        </p:nvSpPr>
        <p:spPr bwMode="auto">
          <a:xfrm flipH="1">
            <a:off x="3071494" y="7715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0" name="Freeform 277"/>
          <p:cNvSpPr/>
          <p:nvPr/>
        </p:nvSpPr>
        <p:spPr bwMode="auto">
          <a:xfrm>
            <a:off x="3879834" y="1999176"/>
            <a:ext cx="41275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1" name="Line 281"/>
          <p:cNvSpPr>
            <a:spLocks noChangeShapeType="1"/>
          </p:cNvSpPr>
          <p:nvPr/>
        </p:nvSpPr>
        <p:spPr bwMode="auto">
          <a:xfrm flipH="1">
            <a:off x="3300710" y="122237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2" name="Line 282"/>
          <p:cNvSpPr>
            <a:spLocks noChangeShapeType="1"/>
          </p:cNvSpPr>
          <p:nvPr/>
        </p:nvSpPr>
        <p:spPr bwMode="auto">
          <a:xfrm flipH="1">
            <a:off x="3300710" y="122237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3" name="Freeform 283"/>
          <p:cNvSpPr/>
          <p:nvPr/>
        </p:nvSpPr>
        <p:spPr bwMode="auto">
          <a:xfrm>
            <a:off x="3289598" y="1214437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4" name="Line 284"/>
          <p:cNvSpPr>
            <a:spLocks noChangeShapeType="1"/>
          </p:cNvSpPr>
          <p:nvPr/>
        </p:nvSpPr>
        <p:spPr bwMode="auto">
          <a:xfrm flipH="1">
            <a:off x="1016794" y="20462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5" name="Line 285"/>
          <p:cNvSpPr>
            <a:spLocks noChangeShapeType="1"/>
          </p:cNvSpPr>
          <p:nvPr/>
        </p:nvSpPr>
        <p:spPr bwMode="auto">
          <a:xfrm flipH="1">
            <a:off x="1016794" y="20462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6" name="Freeform 286"/>
          <p:cNvSpPr/>
          <p:nvPr/>
        </p:nvSpPr>
        <p:spPr bwMode="auto">
          <a:xfrm>
            <a:off x="1005682" y="2038351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7" name="Line 293"/>
          <p:cNvSpPr>
            <a:spLocks noChangeShapeType="1"/>
          </p:cNvSpPr>
          <p:nvPr/>
        </p:nvSpPr>
        <p:spPr bwMode="auto">
          <a:xfrm flipH="1">
            <a:off x="11322367" y="29100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8" name="Line 294"/>
          <p:cNvSpPr>
            <a:spLocks noChangeShapeType="1"/>
          </p:cNvSpPr>
          <p:nvPr/>
        </p:nvSpPr>
        <p:spPr bwMode="auto">
          <a:xfrm flipH="1">
            <a:off x="11322367" y="29100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9" name="Freeform 295"/>
          <p:cNvSpPr/>
          <p:nvPr/>
        </p:nvSpPr>
        <p:spPr bwMode="auto">
          <a:xfrm>
            <a:off x="11311255" y="2902147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0" name="Line 296"/>
          <p:cNvSpPr>
            <a:spLocks noChangeShapeType="1"/>
          </p:cNvSpPr>
          <p:nvPr/>
        </p:nvSpPr>
        <p:spPr bwMode="auto">
          <a:xfrm flipH="1">
            <a:off x="9994585" y="81994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1" name="Line 297"/>
          <p:cNvSpPr>
            <a:spLocks noChangeShapeType="1"/>
          </p:cNvSpPr>
          <p:nvPr/>
        </p:nvSpPr>
        <p:spPr bwMode="auto">
          <a:xfrm flipH="1">
            <a:off x="9994585" y="81994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2" name="Freeform 298"/>
          <p:cNvSpPr/>
          <p:nvPr/>
        </p:nvSpPr>
        <p:spPr bwMode="auto">
          <a:xfrm>
            <a:off x="10679115" y="769939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3" name="Line 302"/>
          <p:cNvSpPr>
            <a:spLocks noChangeShapeType="1"/>
          </p:cNvSpPr>
          <p:nvPr/>
        </p:nvSpPr>
        <p:spPr bwMode="auto">
          <a:xfrm flipH="1">
            <a:off x="8210859" y="245406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4" name="Line 303"/>
          <p:cNvSpPr>
            <a:spLocks noChangeShapeType="1"/>
          </p:cNvSpPr>
          <p:nvPr/>
        </p:nvSpPr>
        <p:spPr bwMode="auto">
          <a:xfrm flipH="1">
            <a:off x="8210859" y="245406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5" name="Freeform 304"/>
          <p:cNvSpPr/>
          <p:nvPr/>
        </p:nvSpPr>
        <p:spPr bwMode="auto">
          <a:xfrm>
            <a:off x="8202922" y="2446123"/>
            <a:ext cx="19050" cy="15875"/>
          </a:xfrm>
          <a:custGeom>
            <a:avLst/>
            <a:gdLst>
              <a:gd name="T0" fmla="*/ 3 w 7"/>
              <a:gd name="T1" fmla="*/ 6 h 6"/>
              <a:gd name="T2" fmla="*/ 3 w 7"/>
              <a:gd name="T3" fmla="*/ 0 h 6"/>
              <a:gd name="T4" fmla="*/ 3 w 7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6">
                <a:moveTo>
                  <a:pt x="3" y="6"/>
                </a:moveTo>
                <a:cubicBezTo>
                  <a:pt x="7" y="6"/>
                  <a:pt x="7" y="0"/>
                  <a:pt x="3" y="0"/>
                </a:cubicBezTo>
                <a:cubicBezTo>
                  <a:pt x="0" y="0"/>
                  <a:pt x="0" y="6"/>
                  <a:pt x="3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6" name="Line 311"/>
          <p:cNvSpPr>
            <a:spLocks noChangeShapeType="1"/>
          </p:cNvSpPr>
          <p:nvPr/>
        </p:nvSpPr>
        <p:spPr bwMode="auto">
          <a:xfrm flipH="1">
            <a:off x="1499394" y="21526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7" name="Line 312"/>
          <p:cNvSpPr>
            <a:spLocks noChangeShapeType="1"/>
          </p:cNvSpPr>
          <p:nvPr/>
        </p:nvSpPr>
        <p:spPr bwMode="auto">
          <a:xfrm flipH="1">
            <a:off x="1499394" y="21526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8" name="Freeform 313"/>
          <p:cNvSpPr/>
          <p:nvPr/>
        </p:nvSpPr>
        <p:spPr bwMode="auto">
          <a:xfrm>
            <a:off x="1478757" y="2136776"/>
            <a:ext cx="42863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9" name="Line 314"/>
          <p:cNvSpPr>
            <a:spLocks noChangeShapeType="1"/>
          </p:cNvSpPr>
          <p:nvPr/>
        </p:nvSpPr>
        <p:spPr bwMode="auto">
          <a:xfrm flipH="1">
            <a:off x="2857165" y="27341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0" name="Line 315"/>
          <p:cNvSpPr>
            <a:spLocks noChangeShapeType="1"/>
          </p:cNvSpPr>
          <p:nvPr/>
        </p:nvSpPr>
        <p:spPr bwMode="auto">
          <a:xfrm flipH="1">
            <a:off x="2857165" y="27341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1" name="Freeform 316"/>
          <p:cNvSpPr/>
          <p:nvPr/>
        </p:nvSpPr>
        <p:spPr bwMode="auto">
          <a:xfrm>
            <a:off x="2838115" y="2716726"/>
            <a:ext cx="41275" cy="34925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02" name="组合 401"/>
          <p:cNvGrpSpPr/>
          <p:nvPr/>
        </p:nvGrpSpPr>
        <p:grpSpPr>
          <a:xfrm>
            <a:off x="2557150" y="1768322"/>
            <a:ext cx="455613" cy="566738"/>
            <a:chOff x="4352925" y="-439738"/>
            <a:chExt cx="455613" cy="566738"/>
          </a:xfrm>
        </p:grpSpPr>
        <p:sp>
          <p:nvSpPr>
            <p:cNvPr id="403" name="Freeform 320"/>
            <p:cNvSpPr/>
            <p:nvPr/>
          </p:nvSpPr>
          <p:spPr bwMode="auto">
            <a:xfrm>
              <a:off x="4352925" y="-325438"/>
              <a:ext cx="455613" cy="452438"/>
            </a:xfrm>
            <a:custGeom>
              <a:avLst/>
              <a:gdLst>
                <a:gd name="T0" fmla="*/ 105 w 160"/>
                <a:gd name="T1" fmla="*/ 14 h 159"/>
                <a:gd name="T2" fmla="*/ 42 w 160"/>
                <a:gd name="T3" fmla="*/ 4 h 159"/>
                <a:gd name="T4" fmla="*/ 6 w 160"/>
                <a:gd name="T5" fmla="*/ 46 h 159"/>
                <a:gd name="T6" fmla="*/ 5 w 160"/>
                <a:gd name="T7" fmla="*/ 89 h 159"/>
                <a:gd name="T8" fmla="*/ 39 w 160"/>
                <a:gd name="T9" fmla="*/ 129 h 159"/>
                <a:gd name="T10" fmla="*/ 135 w 160"/>
                <a:gd name="T11" fmla="*/ 109 h 159"/>
                <a:gd name="T12" fmla="*/ 105 w 160"/>
                <a:gd name="T13" fmla="*/ 1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159">
                  <a:moveTo>
                    <a:pt x="105" y="14"/>
                  </a:moveTo>
                  <a:cubicBezTo>
                    <a:pt x="88" y="5"/>
                    <a:pt x="62" y="0"/>
                    <a:pt x="42" y="4"/>
                  </a:cubicBezTo>
                  <a:cubicBezTo>
                    <a:pt x="20" y="9"/>
                    <a:pt x="13" y="26"/>
                    <a:pt x="6" y="46"/>
                  </a:cubicBezTo>
                  <a:cubicBezTo>
                    <a:pt x="2" y="60"/>
                    <a:pt x="0" y="76"/>
                    <a:pt x="5" y="89"/>
                  </a:cubicBezTo>
                  <a:cubicBezTo>
                    <a:pt x="9" y="108"/>
                    <a:pt x="26" y="117"/>
                    <a:pt x="39" y="129"/>
                  </a:cubicBezTo>
                  <a:cubicBezTo>
                    <a:pt x="69" y="159"/>
                    <a:pt x="115" y="139"/>
                    <a:pt x="135" y="109"/>
                  </a:cubicBezTo>
                  <a:cubicBezTo>
                    <a:pt x="160" y="74"/>
                    <a:pt x="142" y="31"/>
                    <a:pt x="105" y="14"/>
                  </a:cubicBezTo>
                  <a:close/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" name="Freeform 321"/>
            <p:cNvSpPr/>
            <p:nvPr/>
          </p:nvSpPr>
          <p:spPr bwMode="auto">
            <a:xfrm>
              <a:off x="4638675" y="-334963"/>
              <a:ext cx="85725" cy="114300"/>
            </a:xfrm>
            <a:custGeom>
              <a:avLst/>
              <a:gdLst>
                <a:gd name="T0" fmla="*/ 9 w 30"/>
                <a:gd name="T1" fmla="*/ 35 h 40"/>
                <a:gd name="T2" fmla="*/ 27 w 30"/>
                <a:gd name="T3" fmla="*/ 8 h 40"/>
                <a:gd name="T4" fmla="*/ 19 w 30"/>
                <a:gd name="T5" fmla="*/ 5 h 40"/>
                <a:gd name="T6" fmla="*/ 3 w 30"/>
                <a:gd name="T7" fmla="*/ 29 h 40"/>
                <a:gd name="T8" fmla="*/ 9 w 30"/>
                <a:gd name="T9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9" y="35"/>
                  </a:moveTo>
                  <a:cubicBezTo>
                    <a:pt x="17" y="27"/>
                    <a:pt x="23" y="18"/>
                    <a:pt x="27" y="8"/>
                  </a:cubicBezTo>
                  <a:cubicBezTo>
                    <a:pt x="30" y="3"/>
                    <a:pt x="21" y="0"/>
                    <a:pt x="19" y="5"/>
                  </a:cubicBezTo>
                  <a:cubicBezTo>
                    <a:pt x="15" y="14"/>
                    <a:pt x="10" y="22"/>
                    <a:pt x="3" y="29"/>
                  </a:cubicBezTo>
                  <a:cubicBezTo>
                    <a:pt x="0" y="33"/>
                    <a:pt x="6" y="40"/>
                    <a:pt x="9" y="35"/>
                  </a:cubicBezTo>
                  <a:close/>
                </a:path>
              </a:pathLst>
            </a:custGeom>
            <a:solidFill>
              <a:srgbClr val="754D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" name="Freeform 322"/>
            <p:cNvSpPr/>
            <p:nvPr/>
          </p:nvSpPr>
          <p:spPr bwMode="auto">
            <a:xfrm>
              <a:off x="4560888" y="-439738"/>
              <a:ext cx="134938" cy="153988"/>
            </a:xfrm>
            <a:custGeom>
              <a:avLst/>
              <a:gdLst>
                <a:gd name="T0" fmla="*/ 41 w 47"/>
                <a:gd name="T1" fmla="*/ 53 h 54"/>
                <a:gd name="T2" fmla="*/ 37 w 47"/>
                <a:gd name="T3" fmla="*/ 26 h 54"/>
                <a:gd name="T4" fmla="*/ 4 w 47"/>
                <a:gd name="T5" fmla="*/ 1 h 54"/>
                <a:gd name="T6" fmla="*/ 1 w 47"/>
                <a:gd name="T7" fmla="*/ 3 h 54"/>
                <a:gd name="T8" fmla="*/ 38 w 47"/>
                <a:gd name="T9" fmla="*/ 54 h 54"/>
                <a:gd name="T10" fmla="*/ 41 w 47"/>
                <a:gd name="T11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54">
                  <a:moveTo>
                    <a:pt x="41" y="53"/>
                  </a:moveTo>
                  <a:cubicBezTo>
                    <a:pt x="47" y="46"/>
                    <a:pt x="41" y="33"/>
                    <a:pt x="37" y="26"/>
                  </a:cubicBezTo>
                  <a:cubicBezTo>
                    <a:pt x="29" y="14"/>
                    <a:pt x="16" y="8"/>
                    <a:pt x="4" y="1"/>
                  </a:cubicBezTo>
                  <a:cubicBezTo>
                    <a:pt x="3" y="0"/>
                    <a:pt x="0" y="1"/>
                    <a:pt x="1" y="3"/>
                  </a:cubicBezTo>
                  <a:cubicBezTo>
                    <a:pt x="2" y="24"/>
                    <a:pt x="11" y="46"/>
                    <a:pt x="38" y="54"/>
                  </a:cubicBezTo>
                  <a:cubicBezTo>
                    <a:pt x="40" y="54"/>
                    <a:pt x="41" y="54"/>
                    <a:pt x="41" y="53"/>
                  </a:cubicBezTo>
                  <a:close/>
                </a:path>
              </a:pathLst>
            </a:custGeom>
            <a:solidFill>
              <a:srgbClr val="799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" name="Freeform 323"/>
            <p:cNvSpPr/>
            <p:nvPr/>
          </p:nvSpPr>
          <p:spPr bwMode="auto">
            <a:xfrm>
              <a:off x="4589463" y="-407988"/>
              <a:ext cx="82550" cy="112713"/>
            </a:xfrm>
            <a:custGeom>
              <a:avLst/>
              <a:gdLst>
                <a:gd name="T0" fmla="*/ 0 w 29"/>
                <a:gd name="T1" fmla="*/ 0 h 40"/>
                <a:gd name="T2" fmla="*/ 15 w 29"/>
                <a:gd name="T3" fmla="*/ 21 h 40"/>
                <a:gd name="T4" fmla="*/ 28 w 29"/>
                <a:gd name="T5" fmla="*/ 40 h 40"/>
                <a:gd name="T6" fmla="*/ 29 w 29"/>
                <a:gd name="T7" fmla="*/ 39 h 40"/>
                <a:gd name="T8" fmla="*/ 14 w 29"/>
                <a:gd name="T9" fmla="*/ 18 h 40"/>
                <a:gd name="T10" fmla="*/ 0 w 29"/>
                <a:gd name="T11" fmla="*/ 0 h 40"/>
                <a:gd name="T12" fmla="*/ 0 w 29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40">
                  <a:moveTo>
                    <a:pt x="0" y="0"/>
                  </a:moveTo>
                  <a:cubicBezTo>
                    <a:pt x="4" y="8"/>
                    <a:pt x="11" y="14"/>
                    <a:pt x="15" y="21"/>
                  </a:cubicBezTo>
                  <a:cubicBezTo>
                    <a:pt x="19" y="28"/>
                    <a:pt x="23" y="35"/>
                    <a:pt x="28" y="40"/>
                  </a:cubicBezTo>
                  <a:cubicBezTo>
                    <a:pt x="29" y="40"/>
                    <a:pt x="29" y="40"/>
                    <a:pt x="29" y="39"/>
                  </a:cubicBezTo>
                  <a:cubicBezTo>
                    <a:pt x="24" y="32"/>
                    <a:pt x="19" y="25"/>
                    <a:pt x="14" y="18"/>
                  </a:cubicBezTo>
                  <a:cubicBezTo>
                    <a:pt x="10" y="12"/>
                    <a:pt x="4" y="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" name="Freeform 324"/>
            <p:cNvSpPr/>
            <p:nvPr/>
          </p:nvSpPr>
          <p:spPr bwMode="auto">
            <a:xfrm>
              <a:off x="4618038" y="-331788"/>
              <a:ext cx="34925" cy="14288"/>
            </a:xfrm>
            <a:custGeom>
              <a:avLst/>
              <a:gdLst>
                <a:gd name="T0" fmla="*/ 0 w 12"/>
                <a:gd name="T1" fmla="*/ 1 h 5"/>
                <a:gd name="T2" fmla="*/ 12 w 12"/>
                <a:gd name="T3" fmla="*/ 5 h 5"/>
                <a:gd name="T4" fmla="*/ 12 w 12"/>
                <a:gd name="T5" fmla="*/ 4 h 5"/>
                <a:gd name="T6" fmla="*/ 6 w 12"/>
                <a:gd name="T7" fmla="*/ 3 h 5"/>
                <a:gd name="T8" fmla="*/ 1 w 12"/>
                <a:gd name="T9" fmla="*/ 0 h 5"/>
                <a:gd name="T10" fmla="*/ 0 w 12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">
                  <a:moveTo>
                    <a:pt x="0" y="1"/>
                  </a:moveTo>
                  <a:cubicBezTo>
                    <a:pt x="3" y="3"/>
                    <a:pt x="8" y="5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0" y="3"/>
                    <a:pt x="8" y="3"/>
                    <a:pt x="6" y="3"/>
                  </a:cubicBezTo>
                  <a:cubicBezTo>
                    <a:pt x="4" y="2"/>
                    <a:pt x="2" y="1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" name="Freeform 325"/>
            <p:cNvSpPr/>
            <p:nvPr/>
          </p:nvSpPr>
          <p:spPr bwMode="auto">
            <a:xfrm>
              <a:off x="4629150" y="-377825"/>
              <a:ext cx="9525" cy="26988"/>
            </a:xfrm>
            <a:custGeom>
              <a:avLst/>
              <a:gdLst>
                <a:gd name="T0" fmla="*/ 1 w 3"/>
                <a:gd name="T1" fmla="*/ 1 h 9"/>
                <a:gd name="T2" fmla="*/ 1 w 3"/>
                <a:gd name="T3" fmla="*/ 5 h 9"/>
                <a:gd name="T4" fmla="*/ 1 w 3"/>
                <a:gd name="T5" fmla="*/ 8 h 9"/>
                <a:gd name="T6" fmla="*/ 2 w 3"/>
                <a:gd name="T7" fmla="*/ 9 h 9"/>
                <a:gd name="T8" fmla="*/ 1 w 3"/>
                <a:gd name="T9" fmla="*/ 1 h 9"/>
                <a:gd name="T10" fmla="*/ 1 w 3"/>
                <a:gd name="T1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9">
                  <a:moveTo>
                    <a:pt x="1" y="1"/>
                  </a:moveTo>
                  <a:cubicBezTo>
                    <a:pt x="1" y="2"/>
                    <a:pt x="1" y="3"/>
                    <a:pt x="1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9"/>
                    <a:pt x="2" y="9"/>
                    <a:pt x="2" y="9"/>
                  </a:cubicBezTo>
                  <a:cubicBezTo>
                    <a:pt x="3" y="6"/>
                    <a:pt x="2" y="3"/>
                    <a:pt x="1" y="1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" name="Freeform 326"/>
            <p:cNvSpPr/>
            <p:nvPr/>
          </p:nvSpPr>
          <p:spPr bwMode="auto">
            <a:xfrm>
              <a:off x="4589463" y="-382588"/>
              <a:ext cx="25400" cy="7938"/>
            </a:xfrm>
            <a:custGeom>
              <a:avLst/>
              <a:gdLst>
                <a:gd name="T0" fmla="*/ 0 w 9"/>
                <a:gd name="T1" fmla="*/ 0 h 3"/>
                <a:gd name="T2" fmla="*/ 8 w 9"/>
                <a:gd name="T3" fmla="*/ 3 h 3"/>
                <a:gd name="T4" fmla="*/ 8 w 9"/>
                <a:gd name="T5" fmla="*/ 2 h 3"/>
                <a:gd name="T6" fmla="*/ 4 w 9"/>
                <a:gd name="T7" fmla="*/ 1 h 3"/>
                <a:gd name="T8" fmla="*/ 0 w 9"/>
                <a:gd name="T9" fmla="*/ 0 h 3"/>
                <a:gd name="T10" fmla="*/ 0 w 9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2" y="2"/>
                    <a:pt x="6" y="3"/>
                    <a:pt x="8" y="3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1"/>
                    <a:pt x="6" y="1"/>
                    <a:pt x="4" y="1"/>
                  </a:cubicBezTo>
                  <a:cubicBezTo>
                    <a:pt x="3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" name="Freeform 327"/>
            <p:cNvSpPr/>
            <p:nvPr/>
          </p:nvSpPr>
          <p:spPr bwMode="auto">
            <a:xfrm>
              <a:off x="4711700" y="-149225"/>
              <a:ext cx="55563" cy="119063"/>
            </a:xfrm>
            <a:custGeom>
              <a:avLst/>
              <a:gdLst>
                <a:gd name="T0" fmla="*/ 17 w 19"/>
                <a:gd name="T1" fmla="*/ 19 h 42"/>
                <a:gd name="T2" fmla="*/ 11 w 19"/>
                <a:gd name="T3" fmla="*/ 0 h 42"/>
                <a:gd name="T4" fmla="*/ 7 w 19"/>
                <a:gd name="T5" fmla="*/ 2 h 42"/>
                <a:gd name="T6" fmla="*/ 4 w 19"/>
                <a:gd name="T7" fmla="*/ 18 h 42"/>
                <a:gd name="T8" fmla="*/ 0 w 19"/>
                <a:gd name="T9" fmla="*/ 35 h 42"/>
                <a:gd name="T10" fmla="*/ 1 w 19"/>
                <a:gd name="T11" fmla="*/ 37 h 42"/>
                <a:gd name="T12" fmla="*/ 7 w 19"/>
                <a:gd name="T13" fmla="*/ 40 h 42"/>
                <a:gd name="T14" fmla="*/ 17 w 19"/>
                <a:gd name="T15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42">
                  <a:moveTo>
                    <a:pt x="17" y="19"/>
                  </a:moveTo>
                  <a:cubicBezTo>
                    <a:pt x="18" y="12"/>
                    <a:pt x="19" y="2"/>
                    <a:pt x="11" y="0"/>
                  </a:cubicBezTo>
                  <a:cubicBezTo>
                    <a:pt x="9" y="0"/>
                    <a:pt x="7" y="0"/>
                    <a:pt x="7" y="2"/>
                  </a:cubicBezTo>
                  <a:cubicBezTo>
                    <a:pt x="5" y="7"/>
                    <a:pt x="5" y="13"/>
                    <a:pt x="4" y="18"/>
                  </a:cubicBezTo>
                  <a:cubicBezTo>
                    <a:pt x="3" y="24"/>
                    <a:pt x="1" y="30"/>
                    <a:pt x="0" y="35"/>
                  </a:cubicBezTo>
                  <a:cubicBezTo>
                    <a:pt x="0" y="36"/>
                    <a:pt x="1" y="37"/>
                    <a:pt x="1" y="37"/>
                  </a:cubicBezTo>
                  <a:cubicBezTo>
                    <a:pt x="2" y="40"/>
                    <a:pt x="4" y="42"/>
                    <a:pt x="7" y="40"/>
                  </a:cubicBezTo>
                  <a:cubicBezTo>
                    <a:pt x="13" y="36"/>
                    <a:pt x="16" y="25"/>
                    <a:pt x="17" y="19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" name="Freeform 328"/>
            <p:cNvSpPr/>
            <p:nvPr/>
          </p:nvSpPr>
          <p:spPr bwMode="auto">
            <a:xfrm>
              <a:off x="4718050" y="-180975"/>
              <a:ext cx="31750" cy="25400"/>
            </a:xfrm>
            <a:custGeom>
              <a:avLst/>
              <a:gdLst>
                <a:gd name="T0" fmla="*/ 6 w 11"/>
                <a:gd name="T1" fmla="*/ 9 h 9"/>
                <a:gd name="T2" fmla="*/ 11 w 11"/>
                <a:gd name="T3" fmla="*/ 5 h 9"/>
                <a:gd name="T4" fmla="*/ 7 w 11"/>
                <a:gd name="T5" fmla="*/ 0 h 9"/>
                <a:gd name="T6" fmla="*/ 2 w 11"/>
                <a:gd name="T7" fmla="*/ 1 h 9"/>
                <a:gd name="T8" fmla="*/ 2 w 11"/>
                <a:gd name="T9" fmla="*/ 7 h 9"/>
                <a:gd name="T10" fmla="*/ 6 w 11"/>
                <a:gd name="T1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9">
                  <a:moveTo>
                    <a:pt x="6" y="9"/>
                  </a:moveTo>
                  <a:cubicBezTo>
                    <a:pt x="8" y="9"/>
                    <a:pt x="11" y="7"/>
                    <a:pt x="11" y="5"/>
                  </a:cubicBezTo>
                  <a:cubicBezTo>
                    <a:pt x="11" y="3"/>
                    <a:pt x="9" y="0"/>
                    <a:pt x="7" y="0"/>
                  </a:cubicBezTo>
                  <a:cubicBezTo>
                    <a:pt x="5" y="0"/>
                    <a:pt x="4" y="0"/>
                    <a:pt x="2" y="1"/>
                  </a:cubicBezTo>
                  <a:cubicBezTo>
                    <a:pt x="1" y="3"/>
                    <a:pt x="0" y="5"/>
                    <a:pt x="2" y="7"/>
                  </a:cubicBezTo>
                  <a:cubicBezTo>
                    <a:pt x="3" y="8"/>
                    <a:pt x="5" y="9"/>
                    <a:pt x="6" y="9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" name="Freeform 329"/>
            <p:cNvSpPr/>
            <p:nvPr/>
          </p:nvSpPr>
          <p:spPr bwMode="auto">
            <a:xfrm>
              <a:off x="4678363" y="-22225"/>
              <a:ext cx="33338" cy="34925"/>
            </a:xfrm>
            <a:custGeom>
              <a:avLst/>
              <a:gdLst>
                <a:gd name="T0" fmla="*/ 11 w 12"/>
                <a:gd name="T1" fmla="*/ 2 h 12"/>
                <a:gd name="T2" fmla="*/ 9 w 12"/>
                <a:gd name="T3" fmla="*/ 0 h 12"/>
                <a:gd name="T4" fmla="*/ 1 w 12"/>
                <a:gd name="T5" fmla="*/ 6 h 12"/>
                <a:gd name="T6" fmla="*/ 3 w 12"/>
                <a:gd name="T7" fmla="*/ 11 h 12"/>
                <a:gd name="T8" fmla="*/ 9 w 12"/>
                <a:gd name="T9" fmla="*/ 8 h 12"/>
                <a:gd name="T10" fmla="*/ 11 w 12"/>
                <a:gd name="T11" fmla="*/ 2 h 12"/>
                <a:gd name="T12" fmla="*/ 11 w 12"/>
                <a:gd name="T13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11" y="2"/>
                  </a:moveTo>
                  <a:cubicBezTo>
                    <a:pt x="11" y="0"/>
                    <a:pt x="10" y="0"/>
                    <a:pt x="9" y="0"/>
                  </a:cubicBezTo>
                  <a:cubicBezTo>
                    <a:pt x="6" y="2"/>
                    <a:pt x="3" y="4"/>
                    <a:pt x="1" y="6"/>
                  </a:cubicBezTo>
                  <a:cubicBezTo>
                    <a:pt x="0" y="8"/>
                    <a:pt x="1" y="11"/>
                    <a:pt x="3" y="11"/>
                  </a:cubicBezTo>
                  <a:cubicBezTo>
                    <a:pt x="6" y="12"/>
                    <a:pt x="8" y="10"/>
                    <a:pt x="9" y="8"/>
                  </a:cubicBezTo>
                  <a:cubicBezTo>
                    <a:pt x="10" y="7"/>
                    <a:pt x="12" y="4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49" name="组合 448"/>
          <p:cNvGrpSpPr/>
          <p:nvPr/>
        </p:nvGrpSpPr>
        <p:grpSpPr>
          <a:xfrm>
            <a:off x="8524575" y="1804770"/>
            <a:ext cx="771526" cy="893763"/>
            <a:chOff x="7200900" y="-636588"/>
            <a:chExt cx="771526" cy="893763"/>
          </a:xfrm>
        </p:grpSpPr>
        <p:sp>
          <p:nvSpPr>
            <p:cNvPr id="450" name="Freeform 371"/>
            <p:cNvSpPr/>
            <p:nvPr/>
          </p:nvSpPr>
          <p:spPr bwMode="auto">
            <a:xfrm>
              <a:off x="7229475" y="-498475"/>
              <a:ext cx="611188" cy="650875"/>
            </a:xfrm>
            <a:custGeom>
              <a:avLst/>
              <a:gdLst>
                <a:gd name="T0" fmla="*/ 201 w 216"/>
                <a:gd name="T1" fmla="*/ 99 h 230"/>
                <a:gd name="T2" fmla="*/ 138 w 216"/>
                <a:gd name="T3" fmla="*/ 12 h 230"/>
                <a:gd name="T4" fmla="*/ 28 w 216"/>
                <a:gd name="T5" fmla="*/ 38 h 230"/>
                <a:gd name="T6" fmla="*/ 19 w 216"/>
                <a:gd name="T7" fmla="*/ 195 h 230"/>
                <a:gd name="T8" fmla="*/ 31 w 216"/>
                <a:gd name="T9" fmla="*/ 199 h 230"/>
                <a:gd name="T10" fmla="*/ 31 w 216"/>
                <a:gd name="T11" fmla="*/ 199 h 230"/>
                <a:gd name="T12" fmla="*/ 90 w 216"/>
                <a:gd name="T13" fmla="*/ 219 h 230"/>
                <a:gd name="T14" fmla="*/ 102 w 216"/>
                <a:gd name="T15" fmla="*/ 223 h 230"/>
                <a:gd name="T16" fmla="*/ 159 w 216"/>
                <a:gd name="T17" fmla="*/ 147 h 230"/>
                <a:gd name="T18" fmla="*/ 201 w 216"/>
                <a:gd name="T19" fmla="*/ 9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" h="230">
                  <a:moveTo>
                    <a:pt x="201" y="99"/>
                  </a:moveTo>
                  <a:cubicBezTo>
                    <a:pt x="216" y="58"/>
                    <a:pt x="178" y="23"/>
                    <a:pt x="138" y="12"/>
                  </a:cubicBezTo>
                  <a:cubicBezTo>
                    <a:pt x="98" y="1"/>
                    <a:pt x="50" y="0"/>
                    <a:pt x="28" y="38"/>
                  </a:cubicBezTo>
                  <a:cubicBezTo>
                    <a:pt x="0" y="88"/>
                    <a:pt x="37" y="144"/>
                    <a:pt x="19" y="195"/>
                  </a:cubicBezTo>
                  <a:cubicBezTo>
                    <a:pt x="17" y="202"/>
                    <a:pt x="29" y="206"/>
                    <a:pt x="31" y="199"/>
                  </a:cubicBezTo>
                  <a:cubicBezTo>
                    <a:pt x="31" y="199"/>
                    <a:pt x="31" y="199"/>
                    <a:pt x="31" y="199"/>
                  </a:cubicBezTo>
                  <a:cubicBezTo>
                    <a:pt x="90" y="219"/>
                    <a:pt x="90" y="219"/>
                    <a:pt x="90" y="219"/>
                  </a:cubicBezTo>
                  <a:cubicBezTo>
                    <a:pt x="87" y="226"/>
                    <a:pt x="99" y="230"/>
                    <a:pt x="102" y="223"/>
                  </a:cubicBezTo>
                  <a:cubicBezTo>
                    <a:pt x="113" y="192"/>
                    <a:pt x="132" y="169"/>
                    <a:pt x="159" y="147"/>
                  </a:cubicBezTo>
                  <a:cubicBezTo>
                    <a:pt x="176" y="133"/>
                    <a:pt x="194" y="119"/>
                    <a:pt x="201" y="99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1" name="Line 372"/>
            <p:cNvSpPr>
              <a:spLocks noChangeShapeType="1"/>
            </p:cNvSpPr>
            <p:nvPr/>
          </p:nvSpPr>
          <p:spPr bwMode="auto">
            <a:xfrm flipH="1">
              <a:off x="7508875" y="8413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2" name="Line 373"/>
            <p:cNvSpPr>
              <a:spLocks noChangeShapeType="1"/>
            </p:cNvSpPr>
            <p:nvPr/>
          </p:nvSpPr>
          <p:spPr bwMode="auto">
            <a:xfrm flipH="1">
              <a:off x="7508875" y="8413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3" name="Freeform 374"/>
            <p:cNvSpPr/>
            <p:nvPr/>
          </p:nvSpPr>
          <p:spPr bwMode="auto">
            <a:xfrm>
              <a:off x="7481888" y="61913"/>
              <a:ext cx="55563" cy="44450"/>
            </a:xfrm>
            <a:custGeom>
              <a:avLst/>
              <a:gdLst>
                <a:gd name="T0" fmla="*/ 8 w 20"/>
                <a:gd name="T1" fmla="*/ 14 h 16"/>
                <a:gd name="T2" fmla="*/ 12 w 20"/>
                <a:gd name="T3" fmla="*/ 3 h 16"/>
                <a:gd name="T4" fmla="*/ 8 w 20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6">
                  <a:moveTo>
                    <a:pt x="8" y="14"/>
                  </a:moveTo>
                  <a:cubicBezTo>
                    <a:pt x="16" y="16"/>
                    <a:pt x="20" y="5"/>
                    <a:pt x="12" y="3"/>
                  </a:cubicBezTo>
                  <a:cubicBezTo>
                    <a:pt x="5" y="0"/>
                    <a:pt x="0" y="11"/>
                    <a:pt x="8" y="14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4" name="Freeform 375"/>
            <p:cNvSpPr/>
            <p:nvPr/>
          </p:nvSpPr>
          <p:spPr bwMode="auto">
            <a:xfrm>
              <a:off x="7373938" y="-176212"/>
              <a:ext cx="36513" cy="249238"/>
            </a:xfrm>
            <a:custGeom>
              <a:avLst/>
              <a:gdLst>
                <a:gd name="T0" fmla="*/ 10 w 13"/>
                <a:gd name="T1" fmla="*/ 2 h 88"/>
                <a:gd name="T2" fmla="*/ 0 w 13"/>
                <a:gd name="T3" fmla="*/ 86 h 88"/>
                <a:gd name="T4" fmla="*/ 3 w 13"/>
                <a:gd name="T5" fmla="*/ 87 h 88"/>
                <a:gd name="T6" fmla="*/ 13 w 13"/>
                <a:gd name="T7" fmla="*/ 2 h 88"/>
                <a:gd name="T8" fmla="*/ 10 w 13"/>
                <a:gd name="T9" fmla="*/ 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88">
                  <a:moveTo>
                    <a:pt x="10" y="2"/>
                  </a:moveTo>
                  <a:cubicBezTo>
                    <a:pt x="9" y="30"/>
                    <a:pt x="6" y="58"/>
                    <a:pt x="0" y="86"/>
                  </a:cubicBezTo>
                  <a:cubicBezTo>
                    <a:pt x="0" y="88"/>
                    <a:pt x="3" y="88"/>
                    <a:pt x="3" y="87"/>
                  </a:cubicBezTo>
                  <a:cubicBezTo>
                    <a:pt x="9" y="59"/>
                    <a:pt x="12" y="31"/>
                    <a:pt x="13" y="2"/>
                  </a:cubicBezTo>
                  <a:cubicBezTo>
                    <a:pt x="13" y="0"/>
                    <a:pt x="10" y="0"/>
                    <a:pt x="10" y="2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5" name="Freeform 376"/>
            <p:cNvSpPr/>
            <p:nvPr/>
          </p:nvSpPr>
          <p:spPr bwMode="auto">
            <a:xfrm>
              <a:off x="7443788" y="-122237"/>
              <a:ext cx="128588" cy="209550"/>
            </a:xfrm>
            <a:custGeom>
              <a:avLst/>
              <a:gdLst>
                <a:gd name="T0" fmla="*/ 4 w 45"/>
                <a:gd name="T1" fmla="*/ 73 h 74"/>
                <a:gd name="T2" fmla="*/ 44 w 45"/>
                <a:gd name="T3" fmla="*/ 4 h 74"/>
                <a:gd name="T4" fmla="*/ 42 w 45"/>
                <a:gd name="T5" fmla="*/ 2 h 74"/>
                <a:gd name="T6" fmla="*/ 1 w 45"/>
                <a:gd name="T7" fmla="*/ 72 h 74"/>
                <a:gd name="T8" fmla="*/ 4 w 45"/>
                <a:gd name="T9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74">
                  <a:moveTo>
                    <a:pt x="4" y="73"/>
                  </a:moveTo>
                  <a:cubicBezTo>
                    <a:pt x="15" y="49"/>
                    <a:pt x="29" y="26"/>
                    <a:pt x="44" y="4"/>
                  </a:cubicBezTo>
                  <a:cubicBezTo>
                    <a:pt x="45" y="2"/>
                    <a:pt x="43" y="0"/>
                    <a:pt x="42" y="2"/>
                  </a:cubicBezTo>
                  <a:cubicBezTo>
                    <a:pt x="26" y="24"/>
                    <a:pt x="13" y="47"/>
                    <a:pt x="1" y="72"/>
                  </a:cubicBezTo>
                  <a:cubicBezTo>
                    <a:pt x="0" y="73"/>
                    <a:pt x="3" y="74"/>
                    <a:pt x="4" y="73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6" name="Freeform 377"/>
            <p:cNvSpPr/>
            <p:nvPr/>
          </p:nvSpPr>
          <p:spPr bwMode="auto">
            <a:xfrm>
              <a:off x="7370763" y="-212725"/>
              <a:ext cx="234950" cy="115888"/>
            </a:xfrm>
            <a:custGeom>
              <a:avLst/>
              <a:gdLst>
                <a:gd name="T0" fmla="*/ 2 w 83"/>
                <a:gd name="T1" fmla="*/ 9 h 41"/>
                <a:gd name="T2" fmla="*/ 4 w 83"/>
                <a:gd name="T3" fmla="*/ 16 h 41"/>
                <a:gd name="T4" fmla="*/ 13 w 83"/>
                <a:gd name="T5" fmla="*/ 15 h 41"/>
                <a:gd name="T6" fmla="*/ 18 w 83"/>
                <a:gd name="T7" fmla="*/ 7 h 41"/>
                <a:gd name="T8" fmla="*/ 19 w 83"/>
                <a:gd name="T9" fmla="*/ 3 h 41"/>
                <a:gd name="T10" fmla="*/ 15 w 83"/>
                <a:gd name="T11" fmla="*/ 1 h 41"/>
                <a:gd name="T12" fmla="*/ 14 w 83"/>
                <a:gd name="T13" fmla="*/ 3 h 41"/>
                <a:gd name="T14" fmla="*/ 19 w 83"/>
                <a:gd name="T15" fmla="*/ 16 h 41"/>
                <a:gd name="T16" fmla="*/ 32 w 83"/>
                <a:gd name="T17" fmla="*/ 9 h 41"/>
                <a:gd name="T18" fmla="*/ 34 w 83"/>
                <a:gd name="T19" fmla="*/ 4 h 41"/>
                <a:gd name="T20" fmla="*/ 29 w 83"/>
                <a:gd name="T21" fmla="*/ 3 h 41"/>
                <a:gd name="T22" fmla="*/ 26 w 83"/>
                <a:gd name="T23" fmla="*/ 7 h 41"/>
                <a:gd name="T24" fmla="*/ 32 w 83"/>
                <a:gd name="T25" fmla="*/ 20 h 41"/>
                <a:gd name="T26" fmla="*/ 47 w 83"/>
                <a:gd name="T27" fmla="*/ 16 h 41"/>
                <a:gd name="T28" fmla="*/ 47 w 83"/>
                <a:gd name="T29" fmla="*/ 8 h 41"/>
                <a:gd name="T30" fmla="*/ 39 w 83"/>
                <a:gd name="T31" fmla="*/ 12 h 41"/>
                <a:gd name="T32" fmla="*/ 43 w 83"/>
                <a:gd name="T33" fmla="*/ 21 h 41"/>
                <a:gd name="T34" fmla="*/ 53 w 83"/>
                <a:gd name="T35" fmla="*/ 25 h 41"/>
                <a:gd name="T36" fmla="*/ 65 w 83"/>
                <a:gd name="T37" fmla="*/ 23 h 41"/>
                <a:gd name="T38" fmla="*/ 71 w 83"/>
                <a:gd name="T39" fmla="*/ 12 h 41"/>
                <a:gd name="T40" fmla="*/ 69 w 83"/>
                <a:gd name="T41" fmla="*/ 9 h 41"/>
                <a:gd name="T42" fmla="*/ 61 w 83"/>
                <a:gd name="T43" fmla="*/ 10 h 41"/>
                <a:gd name="T44" fmla="*/ 62 w 83"/>
                <a:gd name="T45" fmla="*/ 26 h 41"/>
                <a:gd name="T46" fmla="*/ 80 w 83"/>
                <a:gd name="T47" fmla="*/ 26 h 41"/>
                <a:gd name="T48" fmla="*/ 83 w 83"/>
                <a:gd name="T49" fmla="*/ 22 h 41"/>
                <a:gd name="T50" fmla="*/ 81 w 83"/>
                <a:gd name="T51" fmla="*/ 18 h 41"/>
                <a:gd name="T52" fmla="*/ 79 w 83"/>
                <a:gd name="T53" fmla="*/ 18 h 41"/>
                <a:gd name="T54" fmla="*/ 70 w 83"/>
                <a:gd name="T55" fmla="*/ 30 h 41"/>
                <a:gd name="T56" fmla="*/ 79 w 83"/>
                <a:gd name="T5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3" h="41">
                  <a:moveTo>
                    <a:pt x="2" y="9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7" y="18"/>
                    <a:pt x="11" y="17"/>
                    <a:pt x="13" y="15"/>
                  </a:cubicBezTo>
                  <a:cubicBezTo>
                    <a:pt x="16" y="13"/>
                    <a:pt x="17" y="10"/>
                    <a:pt x="18" y="7"/>
                  </a:cubicBezTo>
                  <a:cubicBezTo>
                    <a:pt x="19" y="6"/>
                    <a:pt x="19" y="4"/>
                    <a:pt x="19" y="3"/>
                  </a:cubicBezTo>
                  <a:cubicBezTo>
                    <a:pt x="18" y="1"/>
                    <a:pt x="16" y="0"/>
                    <a:pt x="15" y="1"/>
                  </a:cubicBezTo>
                  <a:cubicBezTo>
                    <a:pt x="14" y="1"/>
                    <a:pt x="14" y="2"/>
                    <a:pt x="14" y="3"/>
                  </a:cubicBezTo>
                  <a:cubicBezTo>
                    <a:pt x="11" y="8"/>
                    <a:pt x="13" y="15"/>
                    <a:pt x="19" y="16"/>
                  </a:cubicBezTo>
                  <a:cubicBezTo>
                    <a:pt x="24" y="17"/>
                    <a:pt x="29" y="13"/>
                    <a:pt x="32" y="9"/>
                  </a:cubicBezTo>
                  <a:cubicBezTo>
                    <a:pt x="33" y="7"/>
                    <a:pt x="35" y="6"/>
                    <a:pt x="34" y="4"/>
                  </a:cubicBezTo>
                  <a:cubicBezTo>
                    <a:pt x="33" y="2"/>
                    <a:pt x="31" y="2"/>
                    <a:pt x="29" y="3"/>
                  </a:cubicBezTo>
                  <a:cubicBezTo>
                    <a:pt x="28" y="3"/>
                    <a:pt x="27" y="5"/>
                    <a:pt x="26" y="7"/>
                  </a:cubicBezTo>
                  <a:cubicBezTo>
                    <a:pt x="25" y="12"/>
                    <a:pt x="27" y="18"/>
                    <a:pt x="32" y="20"/>
                  </a:cubicBezTo>
                  <a:cubicBezTo>
                    <a:pt x="37" y="22"/>
                    <a:pt x="44" y="20"/>
                    <a:pt x="47" y="16"/>
                  </a:cubicBezTo>
                  <a:cubicBezTo>
                    <a:pt x="49" y="13"/>
                    <a:pt x="49" y="10"/>
                    <a:pt x="47" y="8"/>
                  </a:cubicBezTo>
                  <a:cubicBezTo>
                    <a:pt x="45" y="6"/>
                    <a:pt x="40" y="8"/>
                    <a:pt x="39" y="12"/>
                  </a:cubicBezTo>
                  <a:cubicBezTo>
                    <a:pt x="38" y="15"/>
                    <a:pt x="40" y="18"/>
                    <a:pt x="43" y="21"/>
                  </a:cubicBezTo>
                  <a:cubicBezTo>
                    <a:pt x="46" y="23"/>
                    <a:pt x="49" y="25"/>
                    <a:pt x="53" y="25"/>
                  </a:cubicBezTo>
                  <a:cubicBezTo>
                    <a:pt x="57" y="26"/>
                    <a:pt x="62" y="25"/>
                    <a:pt x="65" y="23"/>
                  </a:cubicBezTo>
                  <a:cubicBezTo>
                    <a:pt x="69" y="20"/>
                    <a:pt x="71" y="16"/>
                    <a:pt x="71" y="12"/>
                  </a:cubicBezTo>
                  <a:cubicBezTo>
                    <a:pt x="70" y="11"/>
                    <a:pt x="70" y="10"/>
                    <a:pt x="69" y="9"/>
                  </a:cubicBezTo>
                  <a:cubicBezTo>
                    <a:pt x="67" y="7"/>
                    <a:pt x="63" y="8"/>
                    <a:pt x="61" y="10"/>
                  </a:cubicBezTo>
                  <a:cubicBezTo>
                    <a:pt x="57" y="15"/>
                    <a:pt x="58" y="22"/>
                    <a:pt x="62" y="26"/>
                  </a:cubicBezTo>
                  <a:cubicBezTo>
                    <a:pt x="67" y="30"/>
                    <a:pt x="75" y="29"/>
                    <a:pt x="80" y="26"/>
                  </a:cubicBezTo>
                  <a:cubicBezTo>
                    <a:pt x="81" y="25"/>
                    <a:pt x="83" y="23"/>
                    <a:pt x="83" y="22"/>
                  </a:cubicBezTo>
                  <a:cubicBezTo>
                    <a:pt x="83" y="20"/>
                    <a:pt x="82" y="18"/>
                    <a:pt x="81" y="18"/>
                  </a:cubicBezTo>
                  <a:cubicBezTo>
                    <a:pt x="80" y="18"/>
                    <a:pt x="79" y="18"/>
                    <a:pt x="79" y="18"/>
                  </a:cubicBezTo>
                  <a:cubicBezTo>
                    <a:pt x="74" y="20"/>
                    <a:pt x="70" y="25"/>
                    <a:pt x="70" y="30"/>
                  </a:cubicBezTo>
                  <a:cubicBezTo>
                    <a:pt x="70" y="35"/>
                    <a:pt x="74" y="40"/>
                    <a:pt x="79" y="41"/>
                  </a:cubicBezTo>
                </a:path>
              </a:pathLst>
            </a:custGeom>
            <a:noFill/>
            <a:ln w="6350" cap="rnd">
              <a:solidFill>
                <a:srgbClr val="EDECDA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7" name="Freeform 378"/>
            <p:cNvSpPr/>
            <p:nvPr/>
          </p:nvSpPr>
          <p:spPr bwMode="auto">
            <a:xfrm>
              <a:off x="7232650" y="12700"/>
              <a:ext cx="327025" cy="244475"/>
            </a:xfrm>
            <a:custGeom>
              <a:avLst/>
              <a:gdLst>
                <a:gd name="T0" fmla="*/ 61 w 116"/>
                <a:gd name="T1" fmla="*/ 13 h 86"/>
                <a:gd name="T2" fmla="*/ 19 w 116"/>
                <a:gd name="T3" fmla="*/ 2 h 86"/>
                <a:gd name="T4" fmla="*/ 3 w 116"/>
                <a:gd name="T5" fmla="*/ 37 h 86"/>
                <a:gd name="T6" fmla="*/ 34 w 116"/>
                <a:gd name="T7" fmla="*/ 62 h 86"/>
                <a:gd name="T8" fmla="*/ 103 w 116"/>
                <a:gd name="T9" fmla="*/ 53 h 86"/>
                <a:gd name="T10" fmla="*/ 61 w 116"/>
                <a:gd name="T11" fmla="*/ 1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86">
                  <a:moveTo>
                    <a:pt x="61" y="13"/>
                  </a:moveTo>
                  <a:cubicBezTo>
                    <a:pt x="51" y="9"/>
                    <a:pt x="31" y="0"/>
                    <a:pt x="19" y="2"/>
                  </a:cubicBezTo>
                  <a:cubicBezTo>
                    <a:pt x="9" y="3"/>
                    <a:pt x="6" y="28"/>
                    <a:pt x="3" y="37"/>
                  </a:cubicBezTo>
                  <a:cubicBezTo>
                    <a:pt x="0" y="51"/>
                    <a:pt x="24" y="60"/>
                    <a:pt x="34" y="62"/>
                  </a:cubicBezTo>
                  <a:cubicBezTo>
                    <a:pt x="90" y="77"/>
                    <a:pt x="89" y="86"/>
                    <a:pt x="103" y="53"/>
                  </a:cubicBezTo>
                  <a:cubicBezTo>
                    <a:pt x="116" y="22"/>
                    <a:pt x="115" y="28"/>
                    <a:pt x="61" y="13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8" name="Freeform 379"/>
            <p:cNvSpPr/>
            <p:nvPr/>
          </p:nvSpPr>
          <p:spPr bwMode="auto">
            <a:xfrm>
              <a:off x="7300913" y="142875"/>
              <a:ext cx="138113" cy="100013"/>
            </a:xfrm>
            <a:custGeom>
              <a:avLst/>
              <a:gdLst>
                <a:gd name="T0" fmla="*/ 34 w 49"/>
                <a:gd name="T1" fmla="*/ 14 h 35"/>
                <a:gd name="T2" fmla="*/ 33 w 49"/>
                <a:gd name="T3" fmla="*/ 15 h 35"/>
                <a:gd name="T4" fmla="*/ 15 w 49"/>
                <a:gd name="T5" fmla="*/ 10 h 35"/>
                <a:gd name="T6" fmla="*/ 14 w 49"/>
                <a:gd name="T7" fmla="*/ 7 h 35"/>
                <a:gd name="T8" fmla="*/ 2 w 49"/>
                <a:gd name="T9" fmla="*/ 9 h 35"/>
                <a:gd name="T10" fmla="*/ 19 w 49"/>
                <a:gd name="T11" fmla="*/ 32 h 35"/>
                <a:gd name="T12" fmla="*/ 45 w 49"/>
                <a:gd name="T13" fmla="*/ 21 h 35"/>
                <a:gd name="T14" fmla="*/ 34 w 49"/>
                <a:gd name="T15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5">
                  <a:moveTo>
                    <a:pt x="34" y="14"/>
                  </a:moveTo>
                  <a:cubicBezTo>
                    <a:pt x="34" y="14"/>
                    <a:pt x="34" y="15"/>
                    <a:pt x="33" y="15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9"/>
                    <a:pt x="14" y="8"/>
                    <a:pt x="14" y="7"/>
                  </a:cubicBezTo>
                  <a:cubicBezTo>
                    <a:pt x="12" y="0"/>
                    <a:pt x="0" y="2"/>
                    <a:pt x="2" y="9"/>
                  </a:cubicBezTo>
                  <a:cubicBezTo>
                    <a:pt x="4" y="19"/>
                    <a:pt x="8" y="30"/>
                    <a:pt x="19" y="32"/>
                  </a:cubicBezTo>
                  <a:cubicBezTo>
                    <a:pt x="30" y="35"/>
                    <a:pt x="39" y="28"/>
                    <a:pt x="45" y="21"/>
                  </a:cubicBezTo>
                  <a:cubicBezTo>
                    <a:pt x="49" y="15"/>
                    <a:pt x="39" y="8"/>
                    <a:pt x="34" y="14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9" name="Freeform 380"/>
            <p:cNvSpPr/>
            <p:nvPr/>
          </p:nvSpPr>
          <p:spPr bwMode="auto">
            <a:xfrm>
              <a:off x="7265988" y="55563"/>
              <a:ext cx="257175" cy="84138"/>
            </a:xfrm>
            <a:custGeom>
              <a:avLst/>
              <a:gdLst>
                <a:gd name="T0" fmla="*/ 2 w 91"/>
                <a:gd name="T1" fmla="*/ 3 h 30"/>
                <a:gd name="T2" fmla="*/ 88 w 91"/>
                <a:gd name="T3" fmla="*/ 30 h 30"/>
                <a:gd name="T4" fmla="*/ 89 w 91"/>
                <a:gd name="T5" fmla="*/ 27 h 30"/>
                <a:gd name="T6" fmla="*/ 3 w 91"/>
                <a:gd name="T7" fmla="*/ 1 h 30"/>
                <a:gd name="T8" fmla="*/ 2 w 91"/>
                <a:gd name="T9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30">
                  <a:moveTo>
                    <a:pt x="2" y="3"/>
                  </a:moveTo>
                  <a:cubicBezTo>
                    <a:pt x="31" y="10"/>
                    <a:pt x="60" y="19"/>
                    <a:pt x="88" y="30"/>
                  </a:cubicBezTo>
                  <a:cubicBezTo>
                    <a:pt x="90" y="30"/>
                    <a:pt x="91" y="28"/>
                    <a:pt x="89" y="27"/>
                  </a:cubicBezTo>
                  <a:cubicBezTo>
                    <a:pt x="61" y="16"/>
                    <a:pt x="32" y="7"/>
                    <a:pt x="3" y="1"/>
                  </a:cubicBezTo>
                  <a:cubicBezTo>
                    <a:pt x="1" y="0"/>
                    <a:pt x="0" y="3"/>
                    <a:pt x="2" y="3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0" name="Freeform 381"/>
            <p:cNvSpPr/>
            <p:nvPr/>
          </p:nvSpPr>
          <p:spPr bwMode="auto">
            <a:xfrm>
              <a:off x="7261225" y="109538"/>
              <a:ext cx="228600" cy="73025"/>
            </a:xfrm>
            <a:custGeom>
              <a:avLst/>
              <a:gdLst>
                <a:gd name="T0" fmla="*/ 2 w 81"/>
                <a:gd name="T1" fmla="*/ 3 h 26"/>
                <a:gd name="T2" fmla="*/ 78 w 81"/>
                <a:gd name="T3" fmla="*/ 26 h 26"/>
                <a:gd name="T4" fmla="*/ 79 w 81"/>
                <a:gd name="T5" fmla="*/ 23 h 26"/>
                <a:gd name="T6" fmla="*/ 3 w 81"/>
                <a:gd name="T7" fmla="*/ 0 h 26"/>
                <a:gd name="T8" fmla="*/ 2 w 81"/>
                <a:gd name="T9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26">
                  <a:moveTo>
                    <a:pt x="2" y="3"/>
                  </a:moveTo>
                  <a:cubicBezTo>
                    <a:pt x="27" y="11"/>
                    <a:pt x="53" y="18"/>
                    <a:pt x="78" y="26"/>
                  </a:cubicBezTo>
                  <a:cubicBezTo>
                    <a:pt x="80" y="26"/>
                    <a:pt x="81" y="24"/>
                    <a:pt x="79" y="23"/>
                  </a:cubicBezTo>
                  <a:cubicBezTo>
                    <a:pt x="54" y="15"/>
                    <a:pt x="28" y="8"/>
                    <a:pt x="3" y="0"/>
                  </a:cubicBezTo>
                  <a:cubicBezTo>
                    <a:pt x="1" y="0"/>
                    <a:pt x="0" y="2"/>
                    <a:pt x="2" y="3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1" name="Freeform 382"/>
            <p:cNvSpPr/>
            <p:nvPr/>
          </p:nvSpPr>
          <p:spPr bwMode="auto">
            <a:xfrm>
              <a:off x="7200900" y="-538162"/>
              <a:ext cx="74613" cy="82550"/>
            </a:xfrm>
            <a:custGeom>
              <a:avLst/>
              <a:gdLst>
                <a:gd name="T0" fmla="*/ 1 w 26"/>
                <a:gd name="T1" fmla="*/ 7 h 29"/>
                <a:gd name="T2" fmla="*/ 5 w 26"/>
                <a:gd name="T3" fmla="*/ 18 h 29"/>
                <a:gd name="T4" fmla="*/ 8 w 26"/>
                <a:gd name="T5" fmla="*/ 22 h 29"/>
                <a:gd name="T6" fmla="*/ 14 w 26"/>
                <a:gd name="T7" fmla="*/ 27 h 29"/>
                <a:gd name="T8" fmla="*/ 26 w 26"/>
                <a:gd name="T9" fmla="*/ 22 h 29"/>
                <a:gd name="T10" fmla="*/ 23 w 26"/>
                <a:gd name="T11" fmla="*/ 13 h 29"/>
                <a:gd name="T12" fmla="*/ 17 w 26"/>
                <a:gd name="T13" fmla="*/ 7 h 29"/>
                <a:gd name="T14" fmla="*/ 1 w 26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28">
                  <a:moveTo>
                    <a:pt x="1" y="7"/>
                  </a:moveTo>
                  <a:cubicBezTo>
                    <a:pt x="0" y="11"/>
                    <a:pt x="3" y="15"/>
                    <a:pt x="5" y="18"/>
                  </a:cubicBezTo>
                  <a:cubicBezTo>
                    <a:pt x="6" y="19"/>
                    <a:pt x="7" y="21"/>
                    <a:pt x="8" y="22"/>
                  </a:cubicBezTo>
                  <a:cubicBezTo>
                    <a:pt x="10" y="25"/>
                    <a:pt x="11" y="26"/>
                    <a:pt x="14" y="27"/>
                  </a:cubicBezTo>
                  <a:cubicBezTo>
                    <a:pt x="19" y="29"/>
                    <a:pt x="25" y="27"/>
                    <a:pt x="26" y="22"/>
                  </a:cubicBezTo>
                  <a:cubicBezTo>
                    <a:pt x="26" y="18"/>
                    <a:pt x="25" y="16"/>
                    <a:pt x="23" y="13"/>
                  </a:cubicBezTo>
                  <a:cubicBezTo>
                    <a:pt x="21" y="11"/>
                    <a:pt x="19" y="9"/>
                    <a:pt x="17" y="7"/>
                  </a:cubicBezTo>
                  <a:cubicBezTo>
                    <a:pt x="12" y="4"/>
                    <a:pt x="3" y="0"/>
                    <a:pt x="1" y="7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2" name="Freeform 383"/>
            <p:cNvSpPr/>
            <p:nvPr/>
          </p:nvSpPr>
          <p:spPr bwMode="auto">
            <a:xfrm>
              <a:off x="7721600" y="-557212"/>
              <a:ext cx="93663" cy="87313"/>
            </a:xfrm>
            <a:custGeom>
              <a:avLst/>
              <a:gdLst>
                <a:gd name="T0" fmla="*/ 10 w 33"/>
                <a:gd name="T1" fmla="*/ 29 h 31"/>
                <a:gd name="T2" fmla="*/ 22 w 33"/>
                <a:gd name="T3" fmla="*/ 23 h 31"/>
                <a:gd name="T4" fmla="*/ 31 w 33"/>
                <a:gd name="T5" fmla="*/ 12 h 31"/>
                <a:gd name="T6" fmla="*/ 21 w 33"/>
                <a:gd name="T7" fmla="*/ 2 h 31"/>
                <a:gd name="T8" fmla="*/ 9 w 33"/>
                <a:gd name="T9" fmla="*/ 11 h 31"/>
                <a:gd name="T10" fmla="*/ 5 w 33"/>
                <a:gd name="T11" fmla="*/ 15 h 31"/>
                <a:gd name="T12" fmla="*/ 1 w 33"/>
                <a:gd name="T13" fmla="*/ 22 h 31"/>
                <a:gd name="T14" fmla="*/ 10 w 33"/>
                <a:gd name="T15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1">
                  <a:moveTo>
                    <a:pt x="10" y="29"/>
                  </a:moveTo>
                  <a:cubicBezTo>
                    <a:pt x="15" y="28"/>
                    <a:pt x="18" y="26"/>
                    <a:pt x="22" y="23"/>
                  </a:cubicBezTo>
                  <a:cubicBezTo>
                    <a:pt x="26" y="19"/>
                    <a:pt x="29" y="16"/>
                    <a:pt x="31" y="12"/>
                  </a:cubicBezTo>
                  <a:cubicBezTo>
                    <a:pt x="33" y="6"/>
                    <a:pt x="28" y="0"/>
                    <a:pt x="21" y="2"/>
                  </a:cubicBezTo>
                  <a:cubicBezTo>
                    <a:pt x="16" y="4"/>
                    <a:pt x="13" y="7"/>
                    <a:pt x="9" y="11"/>
                  </a:cubicBezTo>
                  <a:cubicBezTo>
                    <a:pt x="8" y="12"/>
                    <a:pt x="6" y="14"/>
                    <a:pt x="5" y="15"/>
                  </a:cubicBezTo>
                  <a:cubicBezTo>
                    <a:pt x="3" y="17"/>
                    <a:pt x="2" y="20"/>
                    <a:pt x="1" y="22"/>
                  </a:cubicBezTo>
                  <a:cubicBezTo>
                    <a:pt x="0" y="28"/>
                    <a:pt x="5" y="31"/>
                    <a:pt x="10" y="29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3" name="Freeform 384"/>
            <p:cNvSpPr/>
            <p:nvPr/>
          </p:nvSpPr>
          <p:spPr bwMode="auto">
            <a:xfrm>
              <a:off x="7848600" y="-371475"/>
              <a:ext cx="112713" cy="57150"/>
            </a:xfrm>
            <a:custGeom>
              <a:avLst/>
              <a:gdLst>
                <a:gd name="T0" fmla="*/ 5 w 40"/>
                <a:gd name="T1" fmla="*/ 18 h 20"/>
                <a:gd name="T2" fmla="*/ 20 w 40"/>
                <a:gd name="T3" fmla="*/ 19 h 20"/>
                <a:gd name="T4" fmla="*/ 35 w 40"/>
                <a:gd name="T5" fmla="*/ 14 h 20"/>
                <a:gd name="T6" fmla="*/ 32 w 40"/>
                <a:gd name="T7" fmla="*/ 1 h 20"/>
                <a:gd name="T8" fmla="*/ 16 w 40"/>
                <a:gd name="T9" fmla="*/ 3 h 20"/>
                <a:gd name="T10" fmla="*/ 3 w 40"/>
                <a:gd name="T11" fmla="*/ 8 h 20"/>
                <a:gd name="T12" fmla="*/ 5 w 40"/>
                <a:gd name="T13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20">
                  <a:moveTo>
                    <a:pt x="5" y="18"/>
                  </a:moveTo>
                  <a:cubicBezTo>
                    <a:pt x="11" y="20"/>
                    <a:pt x="15" y="20"/>
                    <a:pt x="20" y="19"/>
                  </a:cubicBezTo>
                  <a:cubicBezTo>
                    <a:pt x="25" y="18"/>
                    <a:pt x="30" y="17"/>
                    <a:pt x="35" y="14"/>
                  </a:cubicBezTo>
                  <a:cubicBezTo>
                    <a:pt x="40" y="10"/>
                    <a:pt x="38" y="3"/>
                    <a:pt x="32" y="1"/>
                  </a:cubicBezTo>
                  <a:cubicBezTo>
                    <a:pt x="26" y="0"/>
                    <a:pt x="21" y="1"/>
                    <a:pt x="16" y="3"/>
                  </a:cubicBezTo>
                  <a:cubicBezTo>
                    <a:pt x="11" y="4"/>
                    <a:pt x="7" y="5"/>
                    <a:pt x="3" y="8"/>
                  </a:cubicBezTo>
                  <a:cubicBezTo>
                    <a:pt x="0" y="11"/>
                    <a:pt x="1" y="17"/>
                    <a:pt x="5" y="18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4" name="Freeform 385"/>
            <p:cNvSpPr/>
            <p:nvPr/>
          </p:nvSpPr>
          <p:spPr bwMode="auto">
            <a:xfrm>
              <a:off x="7862888" y="-161925"/>
              <a:ext cx="109538" cy="65088"/>
            </a:xfrm>
            <a:custGeom>
              <a:avLst/>
              <a:gdLst>
                <a:gd name="T0" fmla="*/ 3 w 39"/>
                <a:gd name="T1" fmla="*/ 11 h 23"/>
                <a:gd name="T2" fmla="*/ 30 w 39"/>
                <a:gd name="T3" fmla="*/ 22 h 23"/>
                <a:gd name="T4" fmla="*/ 35 w 39"/>
                <a:gd name="T5" fmla="*/ 9 h 23"/>
                <a:gd name="T6" fmla="*/ 22 w 39"/>
                <a:gd name="T7" fmla="*/ 3 h 23"/>
                <a:gd name="T8" fmla="*/ 8 w 39"/>
                <a:gd name="T9" fmla="*/ 1 h 23"/>
                <a:gd name="T10" fmla="*/ 3 w 39"/>
                <a:gd name="T11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23">
                  <a:moveTo>
                    <a:pt x="3" y="11"/>
                  </a:moveTo>
                  <a:cubicBezTo>
                    <a:pt x="9" y="18"/>
                    <a:pt x="22" y="23"/>
                    <a:pt x="30" y="22"/>
                  </a:cubicBezTo>
                  <a:cubicBezTo>
                    <a:pt x="38" y="21"/>
                    <a:pt x="39" y="14"/>
                    <a:pt x="35" y="9"/>
                  </a:cubicBezTo>
                  <a:cubicBezTo>
                    <a:pt x="31" y="6"/>
                    <a:pt x="27" y="5"/>
                    <a:pt x="22" y="3"/>
                  </a:cubicBezTo>
                  <a:cubicBezTo>
                    <a:pt x="17" y="2"/>
                    <a:pt x="13" y="0"/>
                    <a:pt x="8" y="1"/>
                  </a:cubicBezTo>
                  <a:cubicBezTo>
                    <a:pt x="4" y="2"/>
                    <a:pt x="0" y="7"/>
                    <a:pt x="3" y="11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5" name="Freeform 386"/>
            <p:cNvSpPr/>
            <p:nvPr/>
          </p:nvSpPr>
          <p:spPr bwMode="auto">
            <a:xfrm>
              <a:off x="7481888" y="-636588"/>
              <a:ext cx="61913" cy="104775"/>
            </a:xfrm>
            <a:custGeom>
              <a:avLst/>
              <a:gdLst>
                <a:gd name="T0" fmla="*/ 20 w 22"/>
                <a:gd name="T1" fmla="*/ 32 h 37"/>
                <a:gd name="T2" fmla="*/ 20 w 22"/>
                <a:gd name="T3" fmla="*/ 19 h 37"/>
                <a:gd name="T4" fmla="*/ 16 w 22"/>
                <a:gd name="T5" fmla="*/ 5 h 37"/>
                <a:gd name="T6" fmla="*/ 2 w 22"/>
                <a:gd name="T7" fmla="*/ 8 h 37"/>
                <a:gd name="T8" fmla="*/ 3 w 22"/>
                <a:gd name="T9" fmla="*/ 21 h 37"/>
                <a:gd name="T10" fmla="*/ 8 w 22"/>
                <a:gd name="T11" fmla="*/ 33 h 37"/>
                <a:gd name="T12" fmla="*/ 20 w 22"/>
                <a:gd name="T13" fmla="*/ 3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7">
                  <a:moveTo>
                    <a:pt x="20" y="32"/>
                  </a:moveTo>
                  <a:cubicBezTo>
                    <a:pt x="22" y="27"/>
                    <a:pt x="21" y="23"/>
                    <a:pt x="20" y="19"/>
                  </a:cubicBezTo>
                  <a:cubicBezTo>
                    <a:pt x="20" y="14"/>
                    <a:pt x="19" y="9"/>
                    <a:pt x="16" y="5"/>
                  </a:cubicBezTo>
                  <a:cubicBezTo>
                    <a:pt x="11" y="0"/>
                    <a:pt x="3" y="2"/>
                    <a:pt x="2" y="8"/>
                  </a:cubicBezTo>
                  <a:cubicBezTo>
                    <a:pt x="0" y="13"/>
                    <a:pt x="1" y="17"/>
                    <a:pt x="3" y="21"/>
                  </a:cubicBezTo>
                  <a:cubicBezTo>
                    <a:pt x="4" y="26"/>
                    <a:pt x="4" y="30"/>
                    <a:pt x="8" y="33"/>
                  </a:cubicBezTo>
                  <a:cubicBezTo>
                    <a:pt x="11" y="36"/>
                    <a:pt x="18" y="37"/>
                    <a:pt x="20" y="32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66" name="Line 308"/>
          <p:cNvSpPr>
            <a:spLocks noChangeShapeType="1"/>
          </p:cNvSpPr>
          <p:nvPr/>
        </p:nvSpPr>
        <p:spPr bwMode="auto">
          <a:xfrm flipH="1">
            <a:off x="9547137" y="293634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7" name="Line 309"/>
          <p:cNvSpPr>
            <a:spLocks noChangeShapeType="1"/>
          </p:cNvSpPr>
          <p:nvPr/>
        </p:nvSpPr>
        <p:spPr bwMode="auto">
          <a:xfrm flipH="1">
            <a:off x="9547137" y="293634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68" name="组合 467"/>
          <p:cNvGrpSpPr/>
          <p:nvPr/>
        </p:nvGrpSpPr>
        <p:grpSpPr>
          <a:xfrm>
            <a:off x="929068" y="690364"/>
            <a:ext cx="904875" cy="696913"/>
            <a:chOff x="8598138" y="2690497"/>
            <a:chExt cx="904875" cy="696913"/>
          </a:xfrm>
        </p:grpSpPr>
        <p:sp>
          <p:nvSpPr>
            <p:cNvPr id="469" name="Freeform 480"/>
            <p:cNvSpPr/>
            <p:nvPr/>
          </p:nvSpPr>
          <p:spPr bwMode="auto">
            <a:xfrm>
              <a:off x="8736251" y="2882585"/>
              <a:ext cx="596900" cy="423863"/>
            </a:xfrm>
            <a:custGeom>
              <a:avLst/>
              <a:gdLst>
                <a:gd name="T0" fmla="*/ 17 w 211"/>
                <a:gd name="T1" fmla="*/ 0 h 149"/>
                <a:gd name="T2" fmla="*/ 1 w 211"/>
                <a:gd name="T3" fmla="*/ 80 h 149"/>
                <a:gd name="T4" fmla="*/ 6 w 211"/>
                <a:gd name="T5" fmla="*/ 88 h 149"/>
                <a:gd name="T6" fmla="*/ 80 w 211"/>
                <a:gd name="T7" fmla="*/ 145 h 149"/>
                <a:gd name="T8" fmla="*/ 90 w 211"/>
                <a:gd name="T9" fmla="*/ 147 h 149"/>
                <a:gd name="T10" fmla="*/ 175 w 211"/>
                <a:gd name="T11" fmla="*/ 139 h 149"/>
                <a:gd name="T12" fmla="*/ 187 w 211"/>
                <a:gd name="T13" fmla="*/ 133 h 149"/>
                <a:gd name="T14" fmla="*/ 201 w 211"/>
                <a:gd name="T15" fmla="*/ 39 h 149"/>
                <a:gd name="T16" fmla="*/ 17 w 211"/>
                <a:gd name="T1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1" h="149">
                  <a:moveTo>
                    <a:pt x="17" y="0"/>
                  </a:moveTo>
                  <a:cubicBezTo>
                    <a:pt x="17" y="0"/>
                    <a:pt x="0" y="56"/>
                    <a:pt x="1" y="80"/>
                  </a:cubicBezTo>
                  <a:cubicBezTo>
                    <a:pt x="1" y="84"/>
                    <a:pt x="3" y="87"/>
                    <a:pt x="6" y="88"/>
                  </a:cubicBezTo>
                  <a:cubicBezTo>
                    <a:pt x="18" y="94"/>
                    <a:pt x="55" y="117"/>
                    <a:pt x="80" y="145"/>
                  </a:cubicBezTo>
                  <a:cubicBezTo>
                    <a:pt x="82" y="148"/>
                    <a:pt x="86" y="149"/>
                    <a:pt x="90" y="147"/>
                  </a:cubicBezTo>
                  <a:cubicBezTo>
                    <a:pt x="104" y="142"/>
                    <a:pt x="145" y="129"/>
                    <a:pt x="175" y="139"/>
                  </a:cubicBezTo>
                  <a:cubicBezTo>
                    <a:pt x="180" y="140"/>
                    <a:pt x="185" y="138"/>
                    <a:pt x="187" y="133"/>
                  </a:cubicBezTo>
                  <a:cubicBezTo>
                    <a:pt x="195" y="116"/>
                    <a:pt x="211" y="62"/>
                    <a:pt x="201" y="39"/>
                  </a:cubicBezTo>
                  <a:cubicBezTo>
                    <a:pt x="188" y="11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0" name="Freeform 481"/>
            <p:cNvSpPr/>
            <p:nvPr/>
          </p:nvSpPr>
          <p:spPr bwMode="auto">
            <a:xfrm>
              <a:off x="8626713" y="2690497"/>
              <a:ext cx="876300" cy="457200"/>
            </a:xfrm>
            <a:custGeom>
              <a:avLst/>
              <a:gdLst>
                <a:gd name="T0" fmla="*/ 305 w 310"/>
                <a:gd name="T1" fmla="*/ 106 h 161"/>
                <a:gd name="T2" fmla="*/ 178 w 310"/>
                <a:gd name="T3" fmla="*/ 5 h 161"/>
                <a:gd name="T4" fmla="*/ 166 w 310"/>
                <a:gd name="T5" fmla="*/ 1 h 161"/>
                <a:gd name="T6" fmla="*/ 166 w 310"/>
                <a:gd name="T7" fmla="*/ 1 h 161"/>
                <a:gd name="T8" fmla="*/ 165 w 310"/>
                <a:gd name="T9" fmla="*/ 1 h 161"/>
                <a:gd name="T10" fmla="*/ 13 w 310"/>
                <a:gd name="T11" fmla="*/ 34 h 161"/>
                <a:gd name="T12" fmla="*/ 10 w 310"/>
                <a:gd name="T13" fmla="*/ 35 h 161"/>
                <a:gd name="T14" fmla="*/ 5 w 310"/>
                <a:gd name="T15" fmla="*/ 50 h 161"/>
                <a:gd name="T16" fmla="*/ 9 w 310"/>
                <a:gd name="T17" fmla="*/ 54 h 161"/>
                <a:gd name="T18" fmla="*/ 118 w 310"/>
                <a:gd name="T19" fmla="*/ 156 h 161"/>
                <a:gd name="T20" fmla="*/ 125 w 310"/>
                <a:gd name="T21" fmla="*/ 160 h 161"/>
                <a:gd name="T22" fmla="*/ 131 w 310"/>
                <a:gd name="T23" fmla="*/ 160 h 161"/>
                <a:gd name="T24" fmla="*/ 298 w 310"/>
                <a:gd name="T25" fmla="*/ 124 h 161"/>
                <a:gd name="T26" fmla="*/ 306 w 310"/>
                <a:gd name="T27" fmla="*/ 119 h 161"/>
                <a:gd name="T28" fmla="*/ 305 w 310"/>
                <a:gd name="T29" fmla="*/ 10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0" h="161">
                  <a:moveTo>
                    <a:pt x="305" y="106"/>
                  </a:moveTo>
                  <a:cubicBezTo>
                    <a:pt x="303" y="105"/>
                    <a:pt x="226" y="44"/>
                    <a:pt x="178" y="5"/>
                  </a:cubicBezTo>
                  <a:cubicBezTo>
                    <a:pt x="176" y="2"/>
                    <a:pt x="172" y="0"/>
                    <a:pt x="166" y="1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6" y="1"/>
                    <a:pt x="166" y="1"/>
                    <a:pt x="165" y="1"/>
                  </a:cubicBezTo>
                  <a:cubicBezTo>
                    <a:pt x="118" y="11"/>
                    <a:pt x="61" y="25"/>
                    <a:pt x="13" y="34"/>
                  </a:cubicBezTo>
                  <a:cubicBezTo>
                    <a:pt x="12" y="35"/>
                    <a:pt x="11" y="35"/>
                    <a:pt x="10" y="35"/>
                  </a:cubicBezTo>
                  <a:cubicBezTo>
                    <a:pt x="4" y="38"/>
                    <a:pt x="0" y="44"/>
                    <a:pt x="5" y="50"/>
                  </a:cubicBezTo>
                  <a:cubicBezTo>
                    <a:pt x="6" y="52"/>
                    <a:pt x="7" y="53"/>
                    <a:pt x="9" y="54"/>
                  </a:cubicBezTo>
                  <a:cubicBezTo>
                    <a:pt x="38" y="85"/>
                    <a:pt x="83" y="124"/>
                    <a:pt x="118" y="156"/>
                  </a:cubicBezTo>
                  <a:cubicBezTo>
                    <a:pt x="120" y="158"/>
                    <a:pt x="122" y="159"/>
                    <a:pt x="125" y="160"/>
                  </a:cubicBezTo>
                  <a:cubicBezTo>
                    <a:pt x="127" y="161"/>
                    <a:pt x="129" y="161"/>
                    <a:pt x="131" y="160"/>
                  </a:cubicBezTo>
                  <a:cubicBezTo>
                    <a:pt x="209" y="149"/>
                    <a:pt x="234" y="143"/>
                    <a:pt x="298" y="124"/>
                  </a:cubicBezTo>
                  <a:cubicBezTo>
                    <a:pt x="302" y="123"/>
                    <a:pt x="305" y="122"/>
                    <a:pt x="306" y="119"/>
                  </a:cubicBezTo>
                  <a:cubicBezTo>
                    <a:pt x="310" y="116"/>
                    <a:pt x="310" y="110"/>
                    <a:pt x="305" y="106"/>
                  </a:cubicBezTo>
                  <a:close/>
                </a:path>
              </a:pathLst>
            </a:custGeom>
            <a:solidFill>
              <a:srgbClr val="49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1" name="Freeform 482"/>
            <p:cNvSpPr/>
            <p:nvPr/>
          </p:nvSpPr>
          <p:spPr bwMode="auto">
            <a:xfrm>
              <a:off x="9069626" y="2900047"/>
              <a:ext cx="285750" cy="422275"/>
            </a:xfrm>
            <a:custGeom>
              <a:avLst/>
              <a:gdLst>
                <a:gd name="T0" fmla="*/ 3 w 101"/>
                <a:gd name="T1" fmla="*/ 6 h 149"/>
                <a:gd name="T2" fmla="*/ 45 w 101"/>
                <a:gd name="T3" fmla="*/ 25 h 149"/>
                <a:gd name="T4" fmla="*/ 85 w 101"/>
                <a:gd name="T5" fmla="*/ 49 h 149"/>
                <a:gd name="T6" fmla="*/ 84 w 101"/>
                <a:gd name="T7" fmla="*/ 101 h 149"/>
                <a:gd name="T8" fmla="*/ 74 w 101"/>
                <a:gd name="T9" fmla="*/ 145 h 149"/>
                <a:gd name="T10" fmla="*/ 79 w 101"/>
                <a:gd name="T11" fmla="*/ 146 h 149"/>
                <a:gd name="T12" fmla="*/ 93 w 101"/>
                <a:gd name="T13" fmla="*/ 85 h 149"/>
                <a:gd name="T14" fmla="*/ 96 w 101"/>
                <a:gd name="T15" fmla="*/ 52 h 149"/>
                <a:gd name="T16" fmla="*/ 57 w 101"/>
                <a:gd name="T17" fmla="*/ 26 h 149"/>
                <a:gd name="T18" fmla="*/ 4 w 101"/>
                <a:gd name="T19" fmla="*/ 1 h 149"/>
                <a:gd name="T20" fmla="*/ 3 w 101"/>
                <a:gd name="T21" fmla="*/ 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149">
                  <a:moveTo>
                    <a:pt x="3" y="6"/>
                  </a:moveTo>
                  <a:cubicBezTo>
                    <a:pt x="17" y="12"/>
                    <a:pt x="32" y="18"/>
                    <a:pt x="45" y="25"/>
                  </a:cubicBezTo>
                  <a:cubicBezTo>
                    <a:pt x="58" y="32"/>
                    <a:pt x="75" y="39"/>
                    <a:pt x="85" y="49"/>
                  </a:cubicBezTo>
                  <a:cubicBezTo>
                    <a:pt x="98" y="62"/>
                    <a:pt x="88" y="85"/>
                    <a:pt x="84" y="101"/>
                  </a:cubicBezTo>
                  <a:cubicBezTo>
                    <a:pt x="81" y="116"/>
                    <a:pt x="78" y="131"/>
                    <a:pt x="74" y="145"/>
                  </a:cubicBezTo>
                  <a:cubicBezTo>
                    <a:pt x="74" y="148"/>
                    <a:pt x="78" y="149"/>
                    <a:pt x="79" y="146"/>
                  </a:cubicBezTo>
                  <a:cubicBezTo>
                    <a:pt x="84" y="126"/>
                    <a:pt x="88" y="106"/>
                    <a:pt x="93" y="85"/>
                  </a:cubicBezTo>
                  <a:cubicBezTo>
                    <a:pt x="95" y="76"/>
                    <a:pt x="101" y="62"/>
                    <a:pt x="96" y="52"/>
                  </a:cubicBezTo>
                  <a:cubicBezTo>
                    <a:pt x="89" y="40"/>
                    <a:pt x="68" y="32"/>
                    <a:pt x="57" y="26"/>
                  </a:cubicBezTo>
                  <a:cubicBezTo>
                    <a:pt x="40" y="16"/>
                    <a:pt x="22" y="8"/>
                    <a:pt x="4" y="1"/>
                  </a:cubicBezTo>
                  <a:cubicBezTo>
                    <a:pt x="1" y="0"/>
                    <a:pt x="0" y="5"/>
                    <a:pt x="3" y="6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2" name="Freeform 483"/>
            <p:cNvSpPr/>
            <p:nvPr/>
          </p:nvSpPr>
          <p:spPr bwMode="auto">
            <a:xfrm>
              <a:off x="9247426" y="3308035"/>
              <a:ext cx="49213" cy="65088"/>
            </a:xfrm>
            <a:custGeom>
              <a:avLst/>
              <a:gdLst>
                <a:gd name="T0" fmla="*/ 14 w 17"/>
                <a:gd name="T1" fmla="*/ 1 h 23"/>
                <a:gd name="T2" fmla="*/ 1 w 17"/>
                <a:gd name="T3" fmla="*/ 20 h 23"/>
                <a:gd name="T4" fmla="*/ 5 w 17"/>
                <a:gd name="T5" fmla="*/ 20 h 23"/>
                <a:gd name="T6" fmla="*/ 14 w 17"/>
                <a:gd name="T7" fmla="*/ 5 h 23"/>
                <a:gd name="T8" fmla="*/ 14 w 17"/>
                <a:gd name="T9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3">
                  <a:moveTo>
                    <a:pt x="14" y="1"/>
                  </a:moveTo>
                  <a:cubicBezTo>
                    <a:pt x="5" y="0"/>
                    <a:pt x="1" y="14"/>
                    <a:pt x="1" y="20"/>
                  </a:cubicBezTo>
                  <a:cubicBezTo>
                    <a:pt x="0" y="23"/>
                    <a:pt x="5" y="23"/>
                    <a:pt x="5" y="20"/>
                  </a:cubicBezTo>
                  <a:cubicBezTo>
                    <a:pt x="6" y="16"/>
                    <a:pt x="9" y="5"/>
                    <a:pt x="14" y="5"/>
                  </a:cubicBezTo>
                  <a:cubicBezTo>
                    <a:pt x="17" y="5"/>
                    <a:pt x="17" y="1"/>
                    <a:pt x="14" y="1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3" name="Freeform 484"/>
            <p:cNvSpPr/>
            <p:nvPr/>
          </p:nvSpPr>
          <p:spPr bwMode="auto">
            <a:xfrm>
              <a:off x="9261713" y="3314385"/>
              <a:ext cx="31750" cy="68263"/>
            </a:xfrm>
            <a:custGeom>
              <a:avLst/>
              <a:gdLst>
                <a:gd name="T0" fmla="*/ 6 w 11"/>
                <a:gd name="T1" fmla="*/ 3 h 24"/>
                <a:gd name="T2" fmla="*/ 1 w 11"/>
                <a:gd name="T3" fmla="*/ 20 h 24"/>
                <a:gd name="T4" fmla="*/ 5 w 11"/>
                <a:gd name="T5" fmla="*/ 22 h 24"/>
                <a:gd name="T6" fmla="*/ 10 w 11"/>
                <a:gd name="T7" fmla="*/ 4 h 24"/>
                <a:gd name="T8" fmla="*/ 6 w 11"/>
                <a:gd name="T9" fmla="*/ 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4">
                  <a:moveTo>
                    <a:pt x="6" y="3"/>
                  </a:moveTo>
                  <a:cubicBezTo>
                    <a:pt x="3" y="8"/>
                    <a:pt x="2" y="14"/>
                    <a:pt x="1" y="20"/>
                  </a:cubicBezTo>
                  <a:cubicBezTo>
                    <a:pt x="0" y="23"/>
                    <a:pt x="5" y="24"/>
                    <a:pt x="5" y="22"/>
                  </a:cubicBezTo>
                  <a:cubicBezTo>
                    <a:pt x="6" y="15"/>
                    <a:pt x="8" y="10"/>
                    <a:pt x="10" y="4"/>
                  </a:cubicBezTo>
                  <a:cubicBezTo>
                    <a:pt x="11" y="1"/>
                    <a:pt x="7" y="0"/>
                    <a:pt x="6" y="3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4" name="Freeform 485"/>
            <p:cNvSpPr/>
            <p:nvPr/>
          </p:nvSpPr>
          <p:spPr bwMode="auto">
            <a:xfrm>
              <a:off x="9272826" y="3314385"/>
              <a:ext cx="23813" cy="73025"/>
            </a:xfrm>
            <a:custGeom>
              <a:avLst/>
              <a:gdLst>
                <a:gd name="T0" fmla="*/ 3 w 8"/>
                <a:gd name="T1" fmla="*/ 3 h 26"/>
                <a:gd name="T2" fmla="*/ 0 w 8"/>
                <a:gd name="T3" fmla="*/ 22 h 26"/>
                <a:gd name="T4" fmla="*/ 5 w 8"/>
                <a:gd name="T5" fmla="*/ 23 h 26"/>
                <a:gd name="T6" fmla="*/ 8 w 8"/>
                <a:gd name="T7" fmla="*/ 3 h 26"/>
                <a:gd name="T8" fmla="*/ 3 w 8"/>
                <a:gd name="T9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6">
                  <a:moveTo>
                    <a:pt x="3" y="3"/>
                  </a:moveTo>
                  <a:cubicBezTo>
                    <a:pt x="3" y="9"/>
                    <a:pt x="2" y="15"/>
                    <a:pt x="0" y="22"/>
                  </a:cubicBezTo>
                  <a:cubicBezTo>
                    <a:pt x="0" y="25"/>
                    <a:pt x="4" y="26"/>
                    <a:pt x="5" y="23"/>
                  </a:cubicBezTo>
                  <a:cubicBezTo>
                    <a:pt x="6" y="16"/>
                    <a:pt x="7" y="9"/>
                    <a:pt x="8" y="3"/>
                  </a:cubicBezTo>
                  <a:cubicBezTo>
                    <a:pt x="8" y="0"/>
                    <a:pt x="4" y="0"/>
                    <a:pt x="3" y="3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5" name="Freeform 486"/>
            <p:cNvSpPr/>
            <p:nvPr/>
          </p:nvSpPr>
          <p:spPr bwMode="auto">
            <a:xfrm>
              <a:off x="9282351" y="3311210"/>
              <a:ext cx="33338" cy="74613"/>
            </a:xfrm>
            <a:custGeom>
              <a:avLst/>
              <a:gdLst>
                <a:gd name="T0" fmla="*/ 3 w 12"/>
                <a:gd name="T1" fmla="*/ 5 h 26"/>
                <a:gd name="T2" fmla="*/ 2 w 12"/>
                <a:gd name="T3" fmla="*/ 22 h 26"/>
                <a:gd name="T4" fmla="*/ 7 w 12"/>
                <a:gd name="T5" fmla="*/ 23 h 26"/>
                <a:gd name="T6" fmla="*/ 4 w 12"/>
                <a:gd name="T7" fmla="*/ 1 h 26"/>
                <a:gd name="T8" fmla="*/ 3 w 12"/>
                <a:gd name="T9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6">
                  <a:moveTo>
                    <a:pt x="3" y="5"/>
                  </a:moveTo>
                  <a:cubicBezTo>
                    <a:pt x="6" y="6"/>
                    <a:pt x="3" y="19"/>
                    <a:pt x="2" y="22"/>
                  </a:cubicBezTo>
                  <a:cubicBezTo>
                    <a:pt x="1" y="25"/>
                    <a:pt x="6" y="26"/>
                    <a:pt x="7" y="23"/>
                  </a:cubicBezTo>
                  <a:cubicBezTo>
                    <a:pt x="8" y="17"/>
                    <a:pt x="12" y="4"/>
                    <a:pt x="4" y="1"/>
                  </a:cubicBezTo>
                  <a:cubicBezTo>
                    <a:pt x="1" y="0"/>
                    <a:pt x="0" y="4"/>
                    <a:pt x="3" y="5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6" name="Freeform 487"/>
            <p:cNvSpPr/>
            <p:nvPr/>
          </p:nvSpPr>
          <p:spPr bwMode="auto">
            <a:xfrm>
              <a:off x="9029938" y="2874647"/>
              <a:ext cx="60325" cy="60325"/>
            </a:xfrm>
            <a:custGeom>
              <a:avLst/>
              <a:gdLst>
                <a:gd name="T0" fmla="*/ 13 w 21"/>
                <a:gd name="T1" fmla="*/ 1 h 21"/>
                <a:gd name="T2" fmla="*/ 2 w 21"/>
                <a:gd name="T3" fmla="*/ 8 h 21"/>
                <a:gd name="T4" fmla="*/ 1 w 21"/>
                <a:gd name="T5" fmla="*/ 9 h 21"/>
                <a:gd name="T6" fmla="*/ 8 w 21"/>
                <a:gd name="T7" fmla="*/ 20 h 21"/>
                <a:gd name="T8" fmla="*/ 19 w 21"/>
                <a:gd name="T9" fmla="*/ 13 h 21"/>
                <a:gd name="T10" fmla="*/ 19 w 21"/>
                <a:gd name="T11" fmla="*/ 12 h 21"/>
                <a:gd name="T12" fmla="*/ 13 w 21"/>
                <a:gd name="T1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21">
                  <a:moveTo>
                    <a:pt x="13" y="1"/>
                  </a:moveTo>
                  <a:cubicBezTo>
                    <a:pt x="8" y="0"/>
                    <a:pt x="3" y="3"/>
                    <a:pt x="2" y="8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0" y="14"/>
                    <a:pt x="3" y="19"/>
                    <a:pt x="8" y="20"/>
                  </a:cubicBezTo>
                  <a:cubicBezTo>
                    <a:pt x="13" y="21"/>
                    <a:pt x="18" y="18"/>
                    <a:pt x="19" y="13"/>
                  </a:cubicBezTo>
                  <a:cubicBezTo>
                    <a:pt x="19" y="13"/>
                    <a:pt x="19" y="13"/>
                    <a:pt x="19" y="12"/>
                  </a:cubicBezTo>
                  <a:cubicBezTo>
                    <a:pt x="21" y="8"/>
                    <a:pt x="18" y="2"/>
                    <a:pt x="13" y="1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7" name="Freeform 488"/>
            <p:cNvSpPr/>
            <p:nvPr/>
          </p:nvSpPr>
          <p:spPr bwMode="auto">
            <a:xfrm flipH="1">
              <a:off x="8598138" y="301434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9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8" name="Freeform 489"/>
            <p:cNvSpPr/>
            <p:nvPr/>
          </p:nvSpPr>
          <p:spPr bwMode="auto">
            <a:xfrm flipH="1">
              <a:off x="8645763" y="293497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9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9" name="Freeform 490"/>
            <p:cNvSpPr/>
            <p:nvPr/>
          </p:nvSpPr>
          <p:spPr bwMode="auto">
            <a:xfrm>
              <a:off x="8753713" y="2979422"/>
              <a:ext cx="22225" cy="133350"/>
            </a:xfrm>
            <a:custGeom>
              <a:avLst/>
              <a:gdLst>
                <a:gd name="T0" fmla="*/ 8 w 8"/>
                <a:gd name="T1" fmla="*/ 0 h 47"/>
                <a:gd name="T2" fmla="*/ 0 w 8"/>
                <a:gd name="T3" fmla="*/ 46 h 47"/>
                <a:gd name="T4" fmla="*/ 1 w 8"/>
                <a:gd name="T5" fmla="*/ 46 h 47"/>
                <a:gd name="T6" fmla="*/ 8 w 8"/>
                <a:gd name="T7" fmla="*/ 0 h 47"/>
                <a:gd name="T8" fmla="*/ 8 w 8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7">
                  <a:moveTo>
                    <a:pt x="8" y="0"/>
                  </a:moveTo>
                  <a:cubicBezTo>
                    <a:pt x="4" y="15"/>
                    <a:pt x="2" y="31"/>
                    <a:pt x="0" y="46"/>
                  </a:cubicBezTo>
                  <a:cubicBezTo>
                    <a:pt x="0" y="47"/>
                    <a:pt x="1" y="47"/>
                    <a:pt x="1" y="46"/>
                  </a:cubicBezTo>
                  <a:cubicBezTo>
                    <a:pt x="3" y="31"/>
                    <a:pt x="6" y="15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0" name="Freeform 491"/>
            <p:cNvSpPr/>
            <p:nvPr/>
          </p:nvSpPr>
          <p:spPr bwMode="auto">
            <a:xfrm>
              <a:off x="9233138" y="3223897"/>
              <a:ext cx="34925" cy="39688"/>
            </a:xfrm>
            <a:custGeom>
              <a:avLst/>
              <a:gdLst>
                <a:gd name="T0" fmla="*/ 11 w 12"/>
                <a:gd name="T1" fmla="*/ 0 h 14"/>
                <a:gd name="T2" fmla="*/ 7 w 12"/>
                <a:gd name="T3" fmla="*/ 9 h 14"/>
                <a:gd name="T4" fmla="*/ 0 w 12"/>
                <a:gd name="T5" fmla="*/ 11 h 14"/>
                <a:gd name="T6" fmla="*/ 0 w 12"/>
                <a:gd name="T7" fmla="*/ 12 h 14"/>
                <a:gd name="T8" fmla="*/ 7 w 12"/>
                <a:gd name="T9" fmla="*/ 10 h 14"/>
                <a:gd name="T10" fmla="*/ 12 w 12"/>
                <a:gd name="T11" fmla="*/ 0 h 14"/>
                <a:gd name="T12" fmla="*/ 11 w 12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4">
                  <a:moveTo>
                    <a:pt x="11" y="0"/>
                  </a:moveTo>
                  <a:cubicBezTo>
                    <a:pt x="10" y="3"/>
                    <a:pt x="10" y="6"/>
                    <a:pt x="7" y="9"/>
                  </a:cubicBezTo>
                  <a:cubicBezTo>
                    <a:pt x="5" y="11"/>
                    <a:pt x="3" y="11"/>
                    <a:pt x="0" y="11"/>
                  </a:cubicBezTo>
                  <a:cubicBezTo>
                    <a:pt x="0" y="11"/>
                    <a:pt x="0" y="12"/>
                    <a:pt x="0" y="12"/>
                  </a:cubicBezTo>
                  <a:cubicBezTo>
                    <a:pt x="2" y="14"/>
                    <a:pt x="6" y="12"/>
                    <a:pt x="7" y="10"/>
                  </a:cubicBezTo>
                  <a:cubicBezTo>
                    <a:pt x="10" y="8"/>
                    <a:pt x="11" y="4"/>
                    <a:pt x="12" y="0"/>
                  </a:cubicBezTo>
                  <a:cubicBezTo>
                    <a:pt x="12" y="0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1" name="Freeform 492"/>
            <p:cNvSpPr/>
            <p:nvPr/>
          </p:nvSpPr>
          <p:spPr bwMode="auto">
            <a:xfrm>
              <a:off x="9039463" y="2892110"/>
              <a:ext cx="25400" cy="36513"/>
            </a:xfrm>
            <a:custGeom>
              <a:avLst/>
              <a:gdLst>
                <a:gd name="T0" fmla="*/ 3 w 9"/>
                <a:gd name="T1" fmla="*/ 0 h 13"/>
                <a:gd name="T2" fmla="*/ 1 w 9"/>
                <a:gd name="T3" fmla="*/ 8 h 13"/>
                <a:gd name="T4" fmla="*/ 9 w 9"/>
                <a:gd name="T5" fmla="*/ 11 h 13"/>
                <a:gd name="T6" fmla="*/ 9 w 9"/>
                <a:gd name="T7" fmla="*/ 11 h 13"/>
                <a:gd name="T8" fmla="*/ 6 w 9"/>
                <a:gd name="T9" fmla="*/ 10 h 13"/>
                <a:gd name="T10" fmla="*/ 3 w 9"/>
                <a:gd name="T11" fmla="*/ 7 h 13"/>
                <a:gd name="T12" fmla="*/ 3 w 9"/>
                <a:gd name="T13" fmla="*/ 0 h 13"/>
                <a:gd name="T14" fmla="*/ 3 w 9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3">
                  <a:moveTo>
                    <a:pt x="3" y="0"/>
                  </a:moveTo>
                  <a:cubicBezTo>
                    <a:pt x="0" y="1"/>
                    <a:pt x="0" y="5"/>
                    <a:pt x="1" y="8"/>
                  </a:cubicBezTo>
                  <a:cubicBezTo>
                    <a:pt x="3" y="10"/>
                    <a:pt x="7" y="13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1"/>
                    <a:pt x="7" y="11"/>
                    <a:pt x="6" y="10"/>
                  </a:cubicBezTo>
                  <a:cubicBezTo>
                    <a:pt x="5" y="10"/>
                    <a:pt x="3" y="9"/>
                    <a:pt x="3" y="7"/>
                  </a:cubicBezTo>
                  <a:cubicBezTo>
                    <a:pt x="1" y="5"/>
                    <a:pt x="2" y="2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49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2" name="Freeform 493"/>
            <p:cNvSpPr/>
            <p:nvPr/>
          </p:nvSpPr>
          <p:spPr bwMode="auto">
            <a:xfrm>
              <a:off x="9075976" y="2888935"/>
              <a:ext cx="4763" cy="11113"/>
            </a:xfrm>
            <a:custGeom>
              <a:avLst/>
              <a:gdLst>
                <a:gd name="T0" fmla="*/ 0 w 2"/>
                <a:gd name="T1" fmla="*/ 1 h 4"/>
                <a:gd name="T2" fmla="*/ 1 w 2"/>
                <a:gd name="T3" fmla="*/ 4 h 4"/>
                <a:gd name="T4" fmla="*/ 1 w 2"/>
                <a:gd name="T5" fmla="*/ 4 h 4"/>
                <a:gd name="T6" fmla="*/ 0 w 2"/>
                <a:gd name="T7" fmla="*/ 0 h 4"/>
                <a:gd name="T8" fmla="*/ 0 w 2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0" y="1"/>
                  </a:moveTo>
                  <a:cubicBezTo>
                    <a:pt x="0" y="2"/>
                    <a:pt x="1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49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3" name="Freeform 494"/>
            <p:cNvSpPr/>
            <p:nvPr/>
          </p:nvSpPr>
          <p:spPr bwMode="auto">
            <a:xfrm>
              <a:off x="8694976" y="2830197"/>
              <a:ext cx="265113" cy="263525"/>
            </a:xfrm>
            <a:custGeom>
              <a:avLst/>
              <a:gdLst>
                <a:gd name="T0" fmla="*/ 1 w 94"/>
                <a:gd name="T1" fmla="*/ 1 h 93"/>
                <a:gd name="T2" fmla="*/ 49 w 94"/>
                <a:gd name="T3" fmla="*/ 53 h 93"/>
                <a:gd name="T4" fmla="*/ 94 w 94"/>
                <a:gd name="T5" fmla="*/ 93 h 93"/>
                <a:gd name="T6" fmla="*/ 94 w 94"/>
                <a:gd name="T7" fmla="*/ 92 h 93"/>
                <a:gd name="T8" fmla="*/ 45 w 94"/>
                <a:gd name="T9" fmla="*/ 47 h 93"/>
                <a:gd name="T10" fmla="*/ 1 w 94"/>
                <a:gd name="T11" fmla="*/ 1 h 93"/>
                <a:gd name="T12" fmla="*/ 1 w 94"/>
                <a:gd name="T13" fmla="*/ 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93">
                  <a:moveTo>
                    <a:pt x="1" y="1"/>
                  </a:moveTo>
                  <a:cubicBezTo>
                    <a:pt x="16" y="19"/>
                    <a:pt x="33" y="36"/>
                    <a:pt x="49" y="53"/>
                  </a:cubicBezTo>
                  <a:cubicBezTo>
                    <a:pt x="63" y="67"/>
                    <a:pt x="76" y="83"/>
                    <a:pt x="94" y="93"/>
                  </a:cubicBezTo>
                  <a:cubicBezTo>
                    <a:pt x="94" y="93"/>
                    <a:pt x="94" y="93"/>
                    <a:pt x="94" y="92"/>
                  </a:cubicBezTo>
                  <a:cubicBezTo>
                    <a:pt x="75" y="80"/>
                    <a:pt x="61" y="63"/>
                    <a:pt x="45" y="47"/>
                  </a:cubicBezTo>
                  <a:cubicBezTo>
                    <a:pt x="31" y="31"/>
                    <a:pt x="16" y="16"/>
                    <a:pt x="1" y="1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" name="Freeform 495"/>
            <p:cNvSpPr/>
            <p:nvPr/>
          </p:nvSpPr>
          <p:spPr bwMode="auto">
            <a:xfrm>
              <a:off x="9123601" y="2722247"/>
              <a:ext cx="325438" cy="279400"/>
            </a:xfrm>
            <a:custGeom>
              <a:avLst/>
              <a:gdLst>
                <a:gd name="T0" fmla="*/ 1 w 115"/>
                <a:gd name="T1" fmla="*/ 1 h 99"/>
                <a:gd name="T2" fmla="*/ 114 w 115"/>
                <a:gd name="T3" fmla="*/ 99 h 99"/>
                <a:gd name="T4" fmla="*/ 115 w 115"/>
                <a:gd name="T5" fmla="*/ 99 h 99"/>
                <a:gd name="T6" fmla="*/ 1 w 115"/>
                <a:gd name="T7" fmla="*/ 1 h 99"/>
                <a:gd name="T8" fmla="*/ 1 w 115"/>
                <a:gd name="T9" fmla="*/ 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99">
                  <a:moveTo>
                    <a:pt x="1" y="1"/>
                  </a:moveTo>
                  <a:cubicBezTo>
                    <a:pt x="37" y="35"/>
                    <a:pt x="75" y="68"/>
                    <a:pt x="114" y="99"/>
                  </a:cubicBezTo>
                  <a:cubicBezTo>
                    <a:pt x="114" y="99"/>
                    <a:pt x="115" y="99"/>
                    <a:pt x="115" y="99"/>
                  </a:cubicBezTo>
                  <a:cubicBezTo>
                    <a:pt x="78" y="65"/>
                    <a:pt x="40" y="32"/>
                    <a:pt x="1" y="1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85" name="组合 484"/>
          <p:cNvGrpSpPr/>
          <p:nvPr/>
        </p:nvGrpSpPr>
        <p:grpSpPr>
          <a:xfrm>
            <a:off x="10770806" y="486370"/>
            <a:ext cx="809625" cy="917576"/>
            <a:chOff x="7923213" y="5259387"/>
            <a:chExt cx="809625" cy="917576"/>
          </a:xfrm>
        </p:grpSpPr>
        <p:sp>
          <p:nvSpPr>
            <p:cNvPr id="486" name="Freeform 403"/>
            <p:cNvSpPr/>
            <p:nvPr/>
          </p:nvSpPr>
          <p:spPr bwMode="auto">
            <a:xfrm>
              <a:off x="7929563" y="5259387"/>
              <a:ext cx="654050" cy="555625"/>
            </a:xfrm>
            <a:custGeom>
              <a:avLst/>
              <a:gdLst>
                <a:gd name="T0" fmla="*/ 227 w 232"/>
                <a:gd name="T1" fmla="*/ 156 h 197"/>
                <a:gd name="T2" fmla="*/ 219 w 232"/>
                <a:gd name="T3" fmla="*/ 116 h 197"/>
                <a:gd name="T4" fmla="*/ 195 w 232"/>
                <a:gd name="T5" fmla="*/ 39 h 197"/>
                <a:gd name="T6" fmla="*/ 188 w 232"/>
                <a:gd name="T7" fmla="*/ 21 h 197"/>
                <a:gd name="T8" fmla="*/ 181 w 232"/>
                <a:gd name="T9" fmla="*/ 8 h 197"/>
                <a:gd name="T10" fmla="*/ 152 w 232"/>
                <a:gd name="T11" fmla="*/ 8 h 197"/>
                <a:gd name="T12" fmla="*/ 79 w 232"/>
                <a:gd name="T13" fmla="*/ 34 h 197"/>
                <a:gd name="T14" fmla="*/ 41 w 232"/>
                <a:gd name="T15" fmla="*/ 54 h 197"/>
                <a:gd name="T16" fmla="*/ 0 w 232"/>
                <a:gd name="T17" fmla="*/ 83 h 197"/>
                <a:gd name="T18" fmla="*/ 12 w 232"/>
                <a:gd name="T19" fmla="*/ 85 h 197"/>
                <a:gd name="T20" fmla="*/ 15 w 232"/>
                <a:gd name="T21" fmla="*/ 85 h 197"/>
                <a:gd name="T22" fmla="*/ 230 w 232"/>
                <a:gd name="T23" fmla="*/ 195 h 197"/>
                <a:gd name="T24" fmla="*/ 230 w 232"/>
                <a:gd name="T25" fmla="*/ 196 h 197"/>
                <a:gd name="T26" fmla="*/ 232 w 232"/>
                <a:gd name="T27" fmla="*/ 195 h 197"/>
                <a:gd name="T28" fmla="*/ 227 w 232"/>
                <a:gd name="T29" fmla="*/ 15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1" h="197">
                  <a:moveTo>
                    <a:pt x="227" y="156"/>
                  </a:moveTo>
                  <a:cubicBezTo>
                    <a:pt x="225" y="143"/>
                    <a:pt x="222" y="129"/>
                    <a:pt x="219" y="116"/>
                  </a:cubicBezTo>
                  <a:cubicBezTo>
                    <a:pt x="212" y="90"/>
                    <a:pt x="204" y="64"/>
                    <a:pt x="195" y="39"/>
                  </a:cubicBezTo>
                  <a:cubicBezTo>
                    <a:pt x="193" y="33"/>
                    <a:pt x="190" y="27"/>
                    <a:pt x="188" y="21"/>
                  </a:cubicBezTo>
                  <a:cubicBezTo>
                    <a:pt x="186" y="17"/>
                    <a:pt x="184" y="12"/>
                    <a:pt x="181" y="8"/>
                  </a:cubicBezTo>
                  <a:cubicBezTo>
                    <a:pt x="173" y="0"/>
                    <a:pt x="161" y="5"/>
                    <a:pt x="152" y="8"/>
                  </a:cubicBezTo>
                  <a:cubicBezTo>
                    <a:pt x="127" y="15"/>
                    <a:pt x="103" y="23"/>
                    <a:pt x="79" y="34"/>
                  </a:cubicBezTo>
                  <a:cubicBezTo>
                    <a:pt x="66" y="40"/>
                    <a:pt x="54" y="47"/>
                    <a:pt x="41" y="54"/>
                  </a:cubicBezTo>
                  <a:cubicBezTo>
                    <a:pt x="30" y="60"/>
                    <a:pt x="4" y="69"/>
                    <a:pt x="0" y="83"/>
                  </a:cubicBezTo>
                  <a:cubicBezTo>
                    <a:pt x="0" y="83"/>
                    <a:pt x="11" y="86"/>
                    <a:pt x="12" y="85"/>
                  </a:cubicBezTo>
                  <a:cubicBezTo>
                    <a:pt x="12" y="85"/>
                    <a:pt x="15" y="85"/>
                    <a:pt x="15" y="85"/>
                  </a:cubicBezTo>
                  <a:cubicBezTo>
                    <a:pt x="230" y="195"/>
                    <a:pt x="230" y="195"/>
                    <a:pt x="230" y="195"/>
                  </a:cubicBezTo>
                  <a:cubicBezTo>
                    <a:pt x="230" y="195"/>
                    <a:pt x="230" y="195"/>
                    <a:pt x="230" y="196"/>
                  </a:cubicBezTo>
                  <a:cubicBezTo>
                    <a:pt x="230" y="197"/>
                    <a:pt x="232" y="197"/>
                    <a:pt x="232" y="195"/>
                  </a:cubicBezTo>
                  <a:cubicBezTo>
                    <a:pt x="232" y="182"/>
                    <a:pt x="229" y="169"/>
                    <a:pt x="227" y="156"/>
                  </a:cubicBezTo>
                  <a:close/>
                </a:path>
              </a:pathLst>
            </a:custGeom>
            <a:solidFill>
              <a:srgbClr val="E6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7" name="Freeform 404"/>
            <p:cNvSpPr/>
            <p:nvPr/>
          </p:nvSpPr>
          <p:spPr bwMode="auto">
            <a:xfrm>
              <a:off x="7985126" y="5300663"/>
              <a:ext cx="541338" cy="260350"/>
            </a:xfrm>
            <a:custGeom>
              <a:avLst/>
              <a:gdLst>
                <a:gd name="T0" fmla="*/ 184 w 192"/>
                <a:gd name="T1" fmla="*/ 63 h 92"/>
                <a:gd name="T2" fmla="*/ 175 w 192"/>
                <a:gd name="T3" fmla="*/ 38 h 92"/>
                <a:gd name="T4" fmla="*/ 165 w 192"/>
                <a:gd name="T5" fmla="*/ 16 h 92"/>
                <a:gd name="T6" fmla="*/ 151 w 192"/>
                <a:gd name="T7" fmla="*/ 1 h 92"/>
                <a:gd name="T8" fmla="*/ 141 w 192"/>
                <a:gd name="T9" fmla="*/ 2 h 92"/>
                <a:gd name="T10" fmla="*/ 128 w 192"/>
                <a:gd name="T11" fmla="*/ 7 h 92"/>
                <a:gd name="T12" fmla="*/ 103 w 192"/>
                <a:gd name="T13" fmla="*/ 15 h 92"/>
                <a:gd name="T14" fmla="*/ 55 w 192"/>
                <a:gd name="T15" fmla="*/ 35 h 92"/>
                <a:gd name="T16" fmla="*/ 0 w 192"/>
                <a:gd name="T17" fmla="*/ 63 h 92"/>
                <a:gd name="T18" fmla="*/ 1 w 192"/>
                <a:gd name="T19" fmla="*/ 65 h 92"/>
                <a:gd name="T20" fmla="*/ 2 w 192"/>
                <a:gd name="T21" fmla="*/ 64 h 92"/>
                <a:gd name="T22" fmla="*/ 185 w 192"/>
                <a:gd name="T23" fmla="*/ 87 h 92"/>
                <a:gd name="T24" fmla="*/ 186 w 192"/>
                <a:gd name="T25" fmla="*/ 89 h 92"/>
                <a:gd name="T26" fmla="*/ 192 w 192"/>
                <a:gd name="T27" fmla="*/ 88 h 92"/>
                <a:gd name="T28" fmla="*/ 184 w 192"/>
                <a:gd name="T29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2" h="92">
                  <a:moveTo>
                    <a:pt x="184" y="63"/>
                  </a:moveTo>
                  <a:cubicBezTo>
                    <a:pt x="181" y="54"/>
                    <a:pt x="178" y="46"/>
                    <a:pt x="175" y="38"/>
                  </a:cubicBezTo>
                  <a:cubicBezTo>
                    <a:pt x="172" y="30"/>
                    <a:pt x="169" y="23"/>
                    <a:pt x="165" y="16"/>
                  </a:cubicBezTo>
                  <a:cubicBezTo>
                    <a:pt x="162" y="11"/>
                    <a:pt x="157" y="2"/>
                    <a:pt x="151" y="1"/>
                  </a:cubicBezTo>
                  <a:cubicBezTo>
                    <a:pt x="148" y="0"/>
                    <a:pt x="144" y="1"/>
                    <a:pt x="141" y="2"/>
                  </a:cubicBezTo>
                  <a:cubicBezTo>
                    <a:pt x="137" y="4"/>
                    <a:pt x="132" y="5"/>
                    <a:pt x="128" y="7"/>
                  </a:cubicBezTo>
                  <a:cubicBezTo>
                    <a:pt x="120" y="9"/>
                    <a:pt x="111" y="12"/>
                    <a:pt x="103" y="15"/>
                  </a:cubicBezTo>
                  <a:cubicBezTo>
                    <a:pt x="87" y="21"/>
                    <a:pt x="71" y="28"/>
                    <a:pt x="55" y="35"/>
                  </a:cubicBezTo>
                  <a:cubicBezTo>
                    <a:pt x="36" y="44"/>
                    <a:pt x="18" y="53"/>
                    <a:pt x="0" y="63"/>
                  </a:cubicBezTo>
                  <a:cubicBezTo>
                    <a:pt x="0" y="64"/>
                    <a:pt x="0" y="65"/>
                    <a:pt x="1" y="65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185" y="87"/>
                    <a:pt x="185" y="87"/>
                    <a:pt x="185" y="87"/>
                  </a:cubicBezTo>
                  <a:cubicBezTo>
                    <a:pt x="185" y="88"/>
                    <a:pt x="185" y="89"/>
                    <a:pt x="186" y="89"/>
                  </a:cubicBezTo>
                  <a:cubicBezTo>
                    <a:pt x="187" y="92"/>
                    <a:pt x="192" y="91"/>
                    <a:pt x="192" y="88"/>
                  </a:cubicBezTo>
                  <a:cubicBezTo>
                    <a:pt x="191" y="79"/>
                    <a:pt x="187" y="71"/>
                    <a:pt x="184" y="63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8" name="Freeform 405"/>
            <p:cNvSpPr/>
            <p:nvPr/>
          </p:nvSpPr>
          <p:spPr bwMode="auto">
            <a:xfrm>
              <a:off x="8043863" y="5332413"/>
              <a:ext cx="365125" cy="138113"/>
            </a:xfrm>
            <a:custGeom>
              <a:avLst/>
              <a:gdLst>
                <a:gd name="T0" fmla="*/ 0 w 129"/>
                <a:gd name="T1" fmla="*/ 49 h 49"/>
                <a:gd name="T2" fmla="*/ 65 w 129"/>
                <a:gd name="T3" fmla="*/ 23 h 49"/>
                <a:gd name="T4" fmla="*/ 97 w 129"/>
                <a:gd name="T5" fmla="*/ 11 h 49"/>
                <a:gd name="T6" fmla="*/ 113 w 129"/>
                <a:gd name="T7" fmla="*/ 5 h 49"/>
                <a:gd name="T8" fmla="*/ 128 w 129"/>
                <a:gd name="T9" fmla="*/ 1 h 49"/>
                <a:gd name="T10" fmla="*/ 128 w 129"/>
                <a:gd name="T11" fmla="*/ 0 h 49"/>
                <a:gd name="T12" fmla="*/ 113 w 129"/>
                <a:gd name="T13" fmla="*/ 4 h 49"/>
                <a:gd name="T14" fmla="*/ 97 w 129"/>
                <a:gd name="T15" fmla="*/ 9 h 49"/>
                <a:gd name="T16" fmla="*/ 65 w 129"/>
                <a:gd name="T17" fmla="*/ 21 h 49"/>
                <a:gd name="T18" fmla="*/ 0 w 129"/>
                <a:gd name="T19" fmla="*/ 49 h 49"/>
                <a:gd name="T20" fmla="*/ 0 w 129"/>
                <a:gd name="T2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" h="49">
                  <a:moveTo>
                    <a:pt x="0" y="49"/>
                  </a:moveTo>
                  <a:cubicBezTo>
                    <a:pt x="22" y="40"/>
                    <a:pt x="44" y="31"/>
                    <a:pt x="65" y="23"/>
                  </a:cubicBezTo>
                  <a:cubicBezTo>
                    <a:pt x="76" y="19"/>
                    <a:pt x="86" y="15"/>
                    <a:pt x="97" y="11"/>
                  </a:cubicBezTo>
                  <a:cubicBezTo>
                    <a:pt x="102" y="9"/>
                    <a:pt x="107" y="7"/>
                    <a:pt x="113" y="5"/>
                  </a:cubicBezTo>
                  <a:cubicBezTo>
                    <a:pt x="118" y="4"/>
                    <a:pt x="124" y="3"/>
                    <a:pt x="128" y="1"/>
                  </a:cubicBezTo>
                  <a:cubicBezTo>
                    <a:pt x="129" y="0"/>
                    <a:pt x="129" y="0"/>
                    <a:pt x="128" y="0"/>
                  </a:cubicBezTo>
                  <a:cubicBezTo>
                    <a:pt x="123" y="0"/>
                    <a:pt x="118" y="2"/>
                    <a:pt x="113" y="4"/>
                  </a:cubicBezTo>
                  <a:cubicBezTo>
                    <a:pt x="108" y="5"/>
                    <a:pt x="102" y="7"/>
                    <a:pt x="97" y="9"/>
                  </a:cubicBezTo>
                  <a:cubicBezTo>
                    <a:pt x="86" y="13"/>
                    <a:pt x="76" y="17"/>
                    <a:pt x="65" y="21"/>
                  </a:cubicBezTo>
                  <a:cubicBezTo>
                    <a:pt x="43" y="30"/>
                    <a:pt x="22" y="40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9" name="Freeform 406"/>
            <p:cNvSpPr/>
            <p:nvPr/>
          </p:nvSpPr>
          <p:spPr bwMode="auto">
            <a:xfrm>
              <a:off x="8132763" y="5354638"/>
              <a:ext cx="298450" cy="98425"/>
            </a:xfrm>
            <a:custGeom>
              <a:avLst/>
              <a:gdLst>
                <a:gd name="T0" fmla="*/ 0 w 106"/>
                <a:gd name="T1" fmla="*/ 35 h 35"/>
                <a:gd name="T2" fmla="*/ 22 w 106"/>
                <a:gd name="T3" fmla="*/ 27 h 35"/>
                <a:gd name="T4" fmla="*/ 51 w 106"/>
                <a:gd name="T5" fmla="*/ 17 h 35"/>
                <a:gd name="T6" fmla="*/ 79 w 106"/>
                <a:gd name="T7" fmla="*/ 10 h 35"/>
                <a:gd name="T8" fmla="*/ 105 w 106"/>
                <a:gd name="T9" fmla="*/ 2 h 35"/>
                <a:gd name="T10" fmla="*/ 105 w 106"/>
                <a:gd name="T11" fmla="*/ 1 h 35"/>
                <a:gd name="T12" fmla="*/ 77 w 106"/>
                <a:gd name="T13" fmla="*/ 8 h 35"/>
                <a:gd name="T14" fmla="*/ 50 w 106"/>
                <a:gd name="T15" fmla="*/ 16 h 35"/>
                <a:gd name="T16" fmla="*/ 23 w 106"/>
                <a:gd name="T17" fmla="*/ 25 h 35"/>
                <a:gd name="T18" fmla="*/ 0 w 106"/>
                <a:gd name="T19" fmla="*/ 35 h 35"/>
                <a:gd name="T20" fmla="*/ 0 w 106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35">
                  <a:moveTo>
                    <a:pt x="0" y="35"/>
                  </a:moveTo>
                  <a:cubicBezTo>
                    <a:pt x="8" y="34"/>
                    <a:pt x="15" y="30"/>
                    <a:pt x="22" y="27"/>
                  </a:cubicBezTo>
                  <a:cubicBezTo>
                    <a:pt x="31" y="23"/>
                    <a:pt x="41" y="20"/>
                    <a:pt x="51" y="17"/>
                  </a:cubicBezTo>
                  <a:cubicBezTo>
                    <a:pt x="60" y="15"/>
                    <a:pt x="70" y="12"/>
                    <a:pt x="79" y="10"/>
                  </a:cubicBezTo>
                  <a:cubicBezTo>
                    <a:pt x="88" y="7"/>
                    <a:pt x="97" y="5"/>
                    <a:pt x="105" y="2"/>
                  </a:cubicBezTo>
                  <a:cubicBezTo>
                    <a:pt x="106" y="1"/>
                    <a:pt x="105" y="0"/>
                    <a:pt x="105" y="1"/>
                  </a:cubicBezTo>
                  <a:cubicBezTo>
                    <a:pt x="95" y="2"/>
                    <a:pt x="86" y="6"/>
                    <a:pt x="77" y="8"/>
                  </a:cubicBezTo>
                  <a:cubicBezTo>
                    <a:pt x="68" y="11"/>
                    <a:pt x="59" y="14"/>
                    <a:pt x="50" y="16"/>
                  </a:cubicBezTo>
                  <a:cubicBezTo>
                    <a:pt x="41" y="19"/>
                    <a:pt x="32" y="21"/>
                    <a:pt x="23" y="25"/>
                  </a:cubicBezTo>
                  <a:cubicBezTo>
                    <a:pt x="16" y="28"/>
                    <a:pt x="8" y="33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0" name="Freeform 407"/>
            <p:cNvSpPr/>
            <p:nvPr/>
          </p:nvSpPr>
          <p:spPr bwMode="auto">
            <a:xfrm>
              <a:off x="8250238" y="5375275"/>
              <a:ext cx="212725" cy="63500"/>
            </a:xfrm>
            <a:custGeom>
              <a:avLst/>
              <a:gdLst>
                <a:gd name="T0" fmla="*/ 1 w 75"/>
                <a:gd name="T1" fmla="*/ 23 h 23"/>
                <a:gd name="T2" fmla="*/ 38 w 75"/>
                <a:gd name="T3" fmla="*/ 12 h 23"/>
                <a:gd name="T4" fmla="*/ 74 w 75"/>
                <a:gd name="T5" fmla="*/ 2 h 23"/>
                <a:gd name="T6" fmla="*/ 74 w 75"/>
                <a:gd name="T7" fmla="*/ 1 h 23"/>
                <a:gd name="T8" fmla="*/ 37 w 75"/>
                <a:gd name="T9" fmla="*/ 11 h 23"/>
                <a:gd name="T10" fmla="*/ 1 w 75"/>
                <a:gd name="T11" fmla="*/ 22 h 23"/>
                <a:gd name="T12" fmla="*/ 1 w 75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3">
                  <a:moveTo>
                    <a:pt x="1" y="23"/>
                  </a:moveTo>
                  <a:cubicBezTo>
                    <a:pt x="13" y="19"/>
                    <a:pt x="25" y="16"/>
                    <a:pt x="38" y="12"/>
                  </a:cubicBezTo>
                  <a:cubicBezTo>
                    <a:pt x="50" y="9"/>
                    <a:pt x="62" y="6"/>
                    <a:pt x="74" y="2"/>
                  </a:cubicBezTo>
                  <a:cubicBezTo>
                    <a:pt x="75" y="1"/>
                    <a:pt x="75" y="0"/>
                    <a:pt x="74" y="1"/>
                  </a:cubicBezTo>
                  <a:cubicBezTo>
                    <a:pt x="61" y="3"/>
                    <a:pt x="49" y="8"/>
                    <a:pt x="37" y="11"/>
                  </a:cubicBezTo>
                  <a:cubicBezTo>
                    <a:pt x="25" y="15"/>
                    <a:pt x="13" y="18"/>
                    <a:pt x="1" y="22"/>
                  </a:cubicBezTo>
                  <a:cubicBezTo>
                    <a:pt x="0" y="22"/>
                    <a:pt x="0" y="23"/>
                    <a:pt x="1" y="23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1" name="Freeform 408"/>
            <p:cNvSpPr/>
            <p:nvPr/>
          </p:nvSpPr>
          <p:spPr bwMode="auto">
            <a:xfrm>
              <a:off x="8005763" y="5397500"/>
              <a:ext cx="727075" cy="744538"/>
            </a:xfrm>
            <a:custGeom>
              <a:avLst/>
              <a:gdLst>
                <a:gd name="T0" fmla="*/ 255 w 258"/>
                <a:gd name="T1" fmla="*/ 217 h 264"/>
                <a:gd name="T2" fmla="*/ 250 w 258"/>
                <a:gd name="T3" fmla="*/ 196 h 264"/>
                <a:gd name="T4" fmla="*/ 240 w 258"/>
                <a:gd name="T5" fmla="*/ 155 h 264"/>
                <a:gd name="T6" fmla="*/ 207 w 258"/>
                <a:gd name="T7" fmla="*/ 58 h 264"/>
                <a:gd name="T8" fmla="*/ 185 w 258"/>
                <a:gd name="T9" fmla="*/ 2 h 264"/>
                <a:gd name="T10" fmla="*/ 139 w 258"/>
                <a:gd name="T11" fmla="*/ 3 h 264"/>
                <a:gd name="T12" fmla="*/ 94 w 258"/>
                <a:gd name="T13" fmla="*/ 10 h 264"/>
                <a:gd name="T14" fmla="*/ 47 w 258"/>
                <a:gd name="T15" fmla="*/ 18 h 264"/>
                <a:gd name="T16" fmla="*/ 1 w 258"/>
                <a:gd name="T17" fmla="*/ 28 h 264"/>
                <a:gd name="T18" fmla="*/ 0 w 258"/>
                <a:gd name="T19" fmla="*/ 30 h 264"/>
                <a:gd name="T20" fmla="*/ 0 w 258"/>
                <a:gd name="T21" fmla="*/ 30 h 264"/>
                <a:gd name="T22" fmla="*/ 7 w 258"/>
                <a:gd name="T23" fmla="*/ 58 h 264"/>
                <a:gd name="T24" fmla="*/ 16 w 258"/>
                <a:gd name="T25" fmla="*/ 88 h 264"/>
                <a:gd name="T26" fmla="*/ 34 w 258"/>
                <a:gd name="T27" fmla="*/ 145 h 264"/>
                <a:gd name="T28" fmla="*/ 53 w 258"/>
                <a:gd name="T29" fmla="*/ 202 h 264"/>
                <a:gd name="T30" fmla="*/ 63 w 258"/>
                <a:gd name="T31" fmla="*/ 231 h 264"/>
                <a:gd name="T32" fmla="*/ 68 w 258"/>
                <a:gd name="T33" fmla="*/ 246 h 264"/>
                <a:gd name="T34" fmla="*/ 73 w 258"/>
                <a:gd name="T35" fmla="*/ 260 h 264"/>
                <a:gd name="T36" fmla="*/ 99 w 258"/>
                <a:gd name="T37" fmla="*/ 260 h 264"/>
                <a:gd name="T38" fmla="*/ 122 w 258"/>
                <a:gd name="T39" fmla="*/ 256 h 264"/>
                <a:gd name="T40" fmla="*/ 256 w 258"/>
                <a:gd name="T41" fmla="*/ 233 h 264"/>
                <a:gd name="T42" fmla="*/ 257 w 258"/>
                <a:gd name="T43" fmla="*/ 233 h 264"/>
                <a:gd name="T44" fmla="*/ 258 w 258"/>
                <a:gd name="T45" fmla="*/ 232 h 264"/>
                <a:gd name="T46" fmla="*/ 255 w 258"/>
                <a:gd name="T47" fmla="*/ 21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8" h="264">
                  <a:moveTo>
                    <a:pt x="255" y="217"/>
                  </a:moveTo>
                  <a:cubicBezTo>
                    <a:pt x="254" y="209"/>
                    <a:pt x="252" y="204"/>
                    <a:pt x="250" y="196"/>
                  </a:cubicBezTo>
                  <a:cubicBezTo>
                    <a:pt x="247" y="179"/>
                    <a:pt x="245" y="172"/>
                    <a:pt x="240" y="155"/>
                  </a:cubicBezTo>
                  <a:cubicBezTo>
                    <a:pt x="231" y="122"/>
                    <a:pt x="220" y="90"/>
                    <a:pt x="207" y="58"/>
                  </a:cubicBezTo>
                  <a:cubicBezTo>
                    <a:pt x="201" y="41"/>
                    <a:pt x="188" y="2"/>
                    <a:pt x="185" y="2"/>
                  </a:cubicBezTo>
                  <a:cubicBezTo>
                    <a:pt x="170" y="0"/>
                    <a:pt x="154" y="1"/>
                    <a:pt x="139" y="3"/>
                  </a:cubicBezTo>
                  <a:cubicBezTo>
                    <a:pt x="124" y="5"/>
                    <a:pt x="109" y="7"/>
                    <a:pt x="94" y="10"/>
                  </a:cubicBezTo>
                  <a:cubicBezTo>
                    <a:pt x="78" y="13"/>
                    <a:pt x="63" y="15"/>
                    <a:pt x="47" y="18"/>
                  </a:cubicBezTo>
                  <a:cubicBezTo>
                    <a:pt x="32" y="21"/>
                    <a:pt x="16" y="23"/>
                    <a:pt x="1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9"/>
                    <a:pt x="5" y="49"/>
                    <a:pt x="7" y="58"/>
                  </a:cubicBezTo>
                  <a:cubicBezTo>
                    <a:pt x="10" y="68"/>
                    <a:pt x="13" y="78"/>
                    <a:pt x="16" y="88"/>
                  </a:cubicBezTo>
                  <a:cubicBezTo>
                    <a:pt x="22" y="107"/>
                    <a:pt x="28" y="126"/>
                    <a:pt x="34" y="145"/>
                  </a:cubicBezTo>
                  <a:cubicBezTo>
                    <a:pt x="40" y="164"/>
                    <a:pt x="46" y="183"/>
                    <a:pt x="53" y="202"/>
                  </a:cubicBezTo>
                  <a:cubicBezTo>
                    <a:pt x="56" y="212"/>
                    <a:pt x="60" y="222"/>
                    <a:pt x="63" y="231"/>
                  </a:cubicBezTo>
                  <a:cubicBezTo>
                    <a:pt x="65" y="236"/>
                    <a:pt x="67" y="241"/>
                    <a:pt x="68" y="246"/>
                  </a:cubicBezTo>
                  <a:cubicBezTo>
                    <a:pt x="70" y="251"/>
                    <a:pt x="71" y="256"/>
                    <a:pt x="73" y="260"/>
                  </a:cubicBezTo>
                  <a:cubicBezTo>
                    <a:pt x="75" y="264"/>
                    <a:pt x="93" y="260"/>
                    <a:pt x="99" y="260"/>
                  </a:cubicBezTo>
                  <a:cubicBezTo>
                    <a:pt x="107" y="259"/>
                    <a:pt x="114" y="257"/>
                    <a:pt x="122" y="256"/>
                  </a:cubicBezTo>
                  <a:cubicBezTo>
                    <a:pt x="137" y="256"/>
                    <a:pt x="249" y="234"/>
                    <a:pt x="256" y="233"/>
                  </a:cubicBezTo>
                  <a:cubicBezTo>
                    <a:pt x="256" y="233"/>
                    <a:pt x="257" y="233"/>
                    <a:pt x="257" y="233"/>
                  </a:cubicBezTo>
                  <a:cubicBezTo>
                    <a:pt x="258" y="232"/>
                    <a:pt x="258" y="232"/>
                    <a:pt x="258" y="232"/>
                  </a:cubicBezTo>
                  <a:cubicBezTo>
                    <a:pt x="258" y="229"/>
                    <a:pt x="257" y="224"/>
                    <a:pt x="255" y="217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2" name="Freeform 409"/>
            <p:cNvSpPr/>
            <p:nvPr/>
          </p:nvSpPr>
          <p:spPr bwMode="auto">
            <a:xfrm>
              <a:off x="8035926" y="5484813"/>
              <a:ext cx="17463" cy="28575"/>
            </a:xfrm>
            <a:custGeom>
              <a:avLst/>
              <a:gdLst>
                <a:gd name="T0" fmla="*/ 0 w 6"/>
                <a:gd name="T1" fmla="*/ 0 h 10"/>
                <a:gd name="T2" fmla="*/ 6 w 6"/>
                <a:gd name="T3" fmla="*/ 10 h 10"/>
                <a:gd name="T4" fmla="*/ 6 w 6"/>
                <a:gd name="T5" fmla="*/ 10 h 10"/>
                <a:gd name="T6" fmla="*/ 0 w 6"/>
                <a:gd name="T7" fmla="*/ 0 h 10"/>
                <a:gd name="T8" fmla="*/ 0 w 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0">
                  <a:moveTo>
                    <a:pt x="0" y="0"/>
                  </a:moveTo>
                  <a:cubicBezTo>
                    <a:pt x="3" y="3"/>
                    <a:pt x="5" y="7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6"/>
                    <a:pt x="3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3" name="Freeform 410"/>
            <p:cNvSpPr/>
            <p:nvPr/>
          </p:nvSpPr>
          <p:spPr bwMode="auto">
            <a:xfrm>
              <a:off x="8053388" y="5529263"/>
              <a:ext cx="30163" cy="82550"/>
            </a:xfrm>
            <a:custGeom>
              <a:avLst/>
              <a:gdLst>
                <a:gd name="T0" fmla="*/ 0 w 11"/>
                <a:gd name="T1" fmla="*/ 0 h 29"/>
                <a:gd name="T2" fmla="*/ 11 w 11"/>
                <a:gd name="T3" fmla="*/ 29 h 29"/>
                <a:gd name="T4" fmla="*/ 11 w 11"/>
                <a:gd name="T5" fmla="*/ 29 h 29"/>
                <a:gd name="T6" fmla="*/ 1 w 11"/>
                <a:gd name="T7" fmla="*/ 0 h 29"/>
                <a:gd name="T8" fmla="*/ 0 w 11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8">
                  <a:moveTo>
                    <a:pt x="0" y="0"/>
                  </a:moveTo>
                  <a:cubicBezTo>
                    <a:pt x="4" y="10"/>
                    <a:pt x="8" y="20"/>
                    <a:pt x="11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8" y="20"/>
                    <a:pt x="4" y="1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4" name="Freeform 411"/>
            <p:cNvSpPr/>
            <p:nvPr/>
          </p:nvSpPr>
          <p:spPr bwMode="auto">
            <a:xfrm>
              <a:off x="8112126" y="5694363"/>
              <a:ext cx="36513" cy="106363"/>
            </a:xfrm>
            <a:custGeom>
              <a:avLst/>
              <a:gdLst>
                <a:gd name="T0" fmla="*/ 0 w 13"/>
                <a:gd name="T1" fmla="*/ 0 h 38"/>
                <a:gd name="T2" fmla="*/ 12 w 13"/>
                <a:gd name="T3" fmla="*/ 37 h 38"/>
                <a:gd name="T4" fmla="*/ 13 w 13"/>
                <a:gd name="T5" fmla="*/ 37 h 38"/>
                <a:gd name="T6" fmla="*/ 1 w 13"/>
                <a:gd name="T7" fmla="*/ 0 h 38"/>
                <a:gd name="T8" fmla="*/ 0 w 13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8">
                  <a:moveTo>
                    <a:pt x="0" y="0"/>
                  </a:moveTo>
                  <a:cubicBezTo>
                    <a:pt x="4" y="12"/>
                    <a:pt x="7" y="25"/>
                    <a:pt x="12" y="37"/>
                  </a:cubicBezTo>
                  <a:cubicBezTo>
                    <a:pt x="13" y="38"/>
                    <a:pt x="13" y="37"/>
                    <a:pt x="13" y="37"/>
                  </a:cubicBezTo>
                  <a:cubicBezTo>
                    <a:pt x="10" y="24"/>
                    <a:pt x="5" y="12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5" name="Freeform 412"/>
            <p:cNvSpPr/>
            <p:nvPr/>
          </p:nvSpPr>
          <p:spPr bwMode="auto">
            <a:xfrm>
              <a:off x="8162926" y="5851525"/>
              <a:ext cx="17463" cy="46038"/>
            </a:xfrm>
            <a:custGeom>
              <a:avLst/>
              <a:gdLst>
                <a:gd name="T0" fmla="*/ 0 w 6"/>
                <a:gd name="T1" fmla="*/ 0 h 16"/>
                <a:gd name="T2" fmla="*/ 5 w 6"/>
                <a:gd name="T3" fmla="*/ 15 h 16"/>
                <a:gd name="T4" fmla="*/ 5 w 6"/>
                <a:gd name="T5" fmla="*/ 15 h 16"/>
                <a:gd name="T6" fmla="*/ 1 w 6"/>
                <a:gd name="T7" fmla="*/ 0 h 16"/>
                <a:gd name="T8" fmla="*/ 0 w 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6">
                  <a:moveTo>
                    <a:pt x="0" y="0"/>
                  </a:moveTo>
                  <a:cubicBezTo>
                    <a:pt x="1" y="6"/>
                    <a:pt x="2" y="11"/>
                    <a:pt x="5" y="15"/>
                  </a:cubicBezTo>
                  <a:cubicBezTo>
                    <a:pt x="5" y="16"/>
                    <a:pt x="6" y="16"/>
                    <a:pt x="5" y="15"/>
                  </a:cubicBezTo>
                  <a:cubicBezTo>
                    <a:pt x="3" y="10"/>
                    <a:pt x="2" y="5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6" name="Freeform 413"/>
            <p:cNvSpPr/>
            <p:nvPr/>
          </p:nvSpPr>
          <p:spPr bwMode="auto">
            <a:xfrm>
              <a:off x="8185151" y="5949950"/>
              <a:ext cx="61913" cy="165100"/>
            </a:xfrm>
            <a:custGeom>
              <a:avLst/>
              <a:gdLst>
                <a:gd name="T0" fmla="*/ 0 w 22"/>
                <a:gd name="T1" fmla="*/ 0 h 58"/>
                <a:gd name="T2" fmla="*/ 21 w 22"/>
                <a:gd name="T3" fmla="*/ 58 h 58"/>
                <a:gd name="T4" fmla="*/ 22 w 22"/>
                <a:gd name="T5" fmla="*/ 58 h 58"/>
                <a:gd name="T6" fmla="*/ 1 w 22"/>
                <a:gd name="T7" fmla="*/ 0 h 58"/>
                <a:gd name="T8" fmla="*/ 0 w 22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57">
                  <a:moveTo>
                    <a:pt x="0" y="0"/>
                  </a:moveTo>
                  <a:cubicBezTo>
                    <a:pt x="8" y="19"/>
                    <a:pt x="15" y="38"/>
                    <a:pt x="21" y="58"/>
                  </a:cubicBezTo>
                  <a:cubicBezTo>
                    <a:pt x="21" y="58"/>
                    <a:pt x="22" y="58"/>
                    <a:pt x="22" y="58"/>
                  </a:cubicBezTo>
                  <a:cubicBezTo>
                    <a:pt x="16" y="38"/>
                    <a:pt x="9" y="19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7" name="Freeform 414"/>
            <p:cNvSpPr/>
            <p:nvPr/>
          </p:nvSpPr>
          <p:spPr bwMode="auto">
            <a:xfrm>
              <a:off x="8499476" y="5434013"/>
              <a:ext cx="22225" cy="22225"/>
            </a:xfrm>
            <a:custGeom>
              <a:avLst/>
              <a:gdLst>
                <a:gd name="T0" fmla="*/ 0 w 8"/>
                <a:gd name="T1" fmla="*/ 0 h 8"/>
                <a:gd name="T2" fmla="*/ 7 w 8"/>
                <a:gd name="T3" fmla="*/ 7 h 8"/>
                <a:gd name="T4" fmla="*/ 8 w 8"/>
                <a:gd name="T5" fmla="*/ 7 h 8"/>
                <a:gd name="T6" fmla="*/ 0 w 8"/>
                <a:gd name="T7" fmla="*/ 0 h 8"/>
                <a:gd name="T8" fmla="*/ 0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cubicBezTo>
                    <a:pt x="3" y="1"/>
                    <a:pt x="5" y="4"/>
                    <a:pt x="7" y="7"/>
                  </a:cubicBezTo>
                  <a:cubicBezTo>
                    <a:pt x="7" y="8"/>
                    <a:pt x="8" y="8"/>
                    <a:pt x="8" y="7"/>
                  </a:cubicBezTo>
                  <a:cubicBezTo>
                    <a:pt x="6" y="4"/>
                    <a:pt x="3" y="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8" name="Freeform 415"/>
            <p:cNvSpPr/>
            <p:nvPr/>
          </p:nvSpPr>
          <p:spPr bwMode="auto">
            <a:xfrm>
              <a:off x="8551863" y="5535613"/>
              <a:ext cx="14288" cy="25400"/>
            </a:xfrm>
            <a:custGeom>
              <a:avLst/>
              <a:gdLst>
                <a:gd name="T0" fmla="*/ 1 w 5"/>
                <a:gd name="T1" fmla="*/ 0 h 9"/>
                <a:gd name="T2" fmla="*/ 5 w 5"/>
                <a:gd name="T3" fmla="*/ 9 h 9"/>
                <a:gd name="T4" fmla="*/ 5 w 5"/>
                <a:gd name="T5" fmla="*/ 9 h 9"/>
                <a:gd name="T6" fmla="*/ 1 w 5"/>
                <a:gd name="T7" fmla="*/ 0 h 9"/>
                <a:gd name="T8" fmla="*/ 1 w 5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1" y="0"/>
                  </a:moveTo>
                  <a:cubicBezTo>
                    <a:pt x="2" y="3"/>
                    <a:pt x="4" y="6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6"/>
                    <a:pt x="2" y="3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9" name="Freeform 416"/>
            <p:cNvSpPr/>
            <p:nvPr/>
          </p:nvSpPr>
          <p:spPr bwMode="auto">
            <a:xfrm>
              <a:off x="8437563" y="5419725"/>
              <a:ext cx="15875" cy="6350"/>
            </a:xfrm>
            <a:custGeom>
              <a:avLst/>
              <a:gdLst>
                <a:gd name="T0" fmla="*/ 1 w 6"/>
                <a:gd name="T1" fmla="*/ 2 h 2"/>
                <a:gd name="T2" fmla="*/ 6 w 6"/>
                <a:gd name="T3" fmla="*/ 1 h 2"/>
                <a:gd name="T4" fmla="*/ 5 w 6"/>
                <a:gd name="T5" fmla="*/ 0 h 2"/>
                <a:gd name="T6" fmla="*/ 1 w 6"/>
                <a:gd name="T7" fmla="*/ 1 h 2"/>
                <a:gd name="T8" fmla="*/ 1 w 6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">
                  <a:moveTo>
                    <a:pt x="1" y="2"/>
                  </a:moveTo>
                  <a:cubicBezTo>
                    <a:pt x="3" y="2"/>
                    <a:pt x="4" y="1"/>
                    <a:pt x="6" y="1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4" y="0"/>
                    <a:pt x="2" y="1"/>
                    <a:pt x="1" y="1"/>
                  </a:cubicBezTo>
                  <a:cubicBezTo>
                    <a:pt x="0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0" name="Freeform 417"/>
            <p:cNvSpPr/>
            <p:nvPr/>
          </p:nvSpPr>
          <p:spPr bwMode="auto">
            <a:xfrm>
              <a:off x="7923213" y="5451475"/>
              <a:ext cx="307975" cy="725488"/>
            </a:xfrm>
            <a:custGeom>
              <a:avLst/>
              <a:gdLst>
                <a:gd name="T0" fmla="*/ 109 w 109"/>
                <a:gd name="T1" fmla="*/ 240 h 257"/>
                <a:gd name="T2" fmla="*/ 104 w 109"/>
                <a:gd name="T3" fmla="*/ 220 h 257"/>
                <a:gd name="T4" fmla="*/ 96 w 109"/>
                <a:gd name="T5" fmla="*/ 196 h 257"/>
                <a:gd name="T6" fmla="*/ 81 w 109"/>
                <a:gd name="T7" fmla="*/ 149 h 257"/>
                <a:gd name="T8" fmla="*/ 67 w 109"/>
                <a:gd name="T9" fmla="*/ 102 h 257"/>
                <a:gd name="T10" fmla="*/ 53 w 109"/>
                <a:gd name="T11" fmla="*/ 55 h 257"/>
                <a:gd name="T12" fmla="*/ 43 w 109"/>
                <a:gd name="T13" fmla="*/ 28 h 257"/>
                <a:gd name="T14" fmla="*/ 36 w 109"/>
                <a:gd name="T15" fmla="*/ 13 h 257"/>
                <a:gd name="T16" fmla="*/ 34 w 109"/>
                <a:gd name="T17" fmla="*/ 8 h 257"/>
                <a:gd name="T18" fmla="*/ 29 w 109"/>
                <a:gd name="T19" fmla="*/ 9 h 257"/>
                <a:gd name="T20" fmla="*/ 17 w 109"/>
                <a:gd name="T21" fmla="*/ 1 h 257"/>
                <a:gd name="T22" fmla="*/ 16 w 109"/>
                <a:gd name="T23" fmla="*/ 0 h 257"/>
                <a:gd name="T24" fmla="*/ 2 w 109"/>
                <a:gd name="T25" fmla="*/ 11 h 257"/>
                <a:gd name="T26" fmla="*/ 3 w 109"/>
                <a:gd name="T27" fmla="*/ 22 h 257"/>
                <a:gd name="T28" fmla="*/ 4 w 109"/>
                <a:gd name="T29" fmla="*/ 24 h 257"/>
                <a:gd name="T30" fmla="*/ 8 w 109"/>
                <a:gd name="T31" fmla="*/ 43 h 257"/>
                <a:gd name="T32" fmla="*/ 15 w 109"/>
                <a:gd name="T33" fmla="*/ 69 h 257"/>
                <a:gd name="T34" fmla="*/ 30 w 109"/>
                <a:gd name="T35" fmla="*/ 122 h 257"/>
                <a:gd name="T36" fmla="*/ 64 w 109"/>
                <a:gd name="T37" fmla="*/ 225 h 257"/>
                <a:gd name="T38" fmla="*/ 79 w 109"/>
                <a:gd name="T39" fmla="*/ 251 h 257"/>
                <a:gd name="T40" fmla="*/ 105 w 109"/>
                <a:gd name="T41" fmla="*/ 249 h 257"/>
                <a:gd name="T42" fmla="*/ 109 w 109"/>
                <a:gd name="T43" fmla="*/ 24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9" h="257">
                  <a:moveTo>
                    <a:pt x="109" y="240"/>
                  </a:moveTo>
                  <a:cubicBezTo>
                    <a:pt x="109" y="233"/>
                    <a:pt x="106" y="226"/>
                    <a:pt x="104" y="220"/>
                  </a:cubicBezTo>
                  <a:cubicBezTo>
                    <a:pt x="101" y="212"/>
                    <a:pt x="98" y="204"/>
                    <a:pt x="96" y="196"/>
                  </a:cubicBezTo>
                  <a:cubicBezTo>
                    <a:pt x="91" y="180"/>
                    <a:pt x="86" y="165"/>
                    <a:pt x="81" y="149"/>
                  </a:cubicBezTo>
                  <a:cubicBezTo>
                    <a:pt x="76" y="133"/>
                    <a:pt x="72" y="118"/>
                    <a:pt x="67" y="102"/>
                  </a:cubicBezTo>
                  <a:cubicBezTo>
                    <a:pt x="62" y="86"/>
                    <a:pt x="59" y="70"/>
                    <a:pt x="53" y="55"/>
                  </a:cubicBezTo>
                  <a:cubicBezTo>
                    <a:pt x="49" y="46"/>
                    <a:pt x="46" y="37"/>
                    <a:pt x="43" y="28"/>
                  </a:cubicBezTo>
                  <a:cubicBezTo>
                    <a:pt x="41" y="24"/>
                    <a:pt x="39" y="18"/>
                    <a:pt x="36" y="13"/>
                  </a:cubicBezTo>
                  <a:cubicBezTo>
                    <a:pt x="36" y="11"/>
                    <a:pt x="36" y="9"/>
                    <a:pt x="34" y="8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3" y="10"/>
                    <a:pt x="15" y="9"/>
                    <a:pt x="17" y="1"/>
                  </a:cubicBezTo>
                  <a:cubicBezTo>
                    <a:pt x="17" y="1"/>
                    <a:pt x="16" y="0"/>
                    <a:pt x="16" y="0"/>
                  </a:cubicBezTo>
                  <a:cubicBezTo>
                    <a:pt x="11" y="2"/>
                    <a:pt x="5" y="7"/>
                    <a:pt x="2" y="11"/>
                  </a:cubicBezTo>
                  <a:cubicBezTo>
                    <a:pt x="0" y="14"/>
                    <a:pt x="1" y="19"/>
                    <a:pt x="3" y="22"/>
                  </a:cubicBezTo>
                  <a:cubicBezTo>
                    <a:pt x="3" y="23"/>
                    <a:pt x="3" y="24"/>
                    <a:pt x="4" y="24"/>
                  </a:cubicBezTo>
                  <a:cubicBezTo>
                    <a:pt x="4" y="31"/>
                    <a:pt x="7" y="38"/>
                    <a:pt x="8" y="43"/>
                  </a:cubicBezTo>
                  <a:cubicBezTo>
                    <a:pt x="11" y="52"/>
                    <a:pt x="13" y="60"/>
                    <a:pt x="15" y="69"/>
                  </a:cubicBezTo>
                  <a:cubicBezTo>
                    <a:pt x="20" y="87"/>
                    <a:pt x="25" y="104"/>
                    <a:pt x="30" y="122"/>
                  </a:cubicBezTo>
                  <a:cubicBezTo>
                    <a:pt x="41" y="156"/>
                    <a:pt x="52" y="191"/>
                    <a:pt x="64" y="225"/>
                  </a:cubicBezTo>
                  <a:cubicBezTo>
                    <a:pt x="67" y="234"/>
                    <a:pt x="70" y="245"/>
                    <a:pt x="79" y="251"/>
                  </a:cubicBezTo>
                  <a:cubicBezTo>
                    <a:pt x="87" y="257"/>
                    <a:pt x="98" y="256"/>
                    <a:pt x="105" y="249"/>
                  </a:cubicBezTo>
                  <a:cubicBezTo>
                    <a:pt x="108" y="246"/>
                    <a:pt x="109" y="243"/>
                    <a:pt x="109" y="24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1" name="Freeform 418"/>
            <p:cNvSpPr/>
            <p:nvPr/>
          </p:nvSpPr>
          <p:spPr bwMode="auto">
            <a:xfrm>
              <a:off x="7942263" y="5489575"/>
              <a:ext cx="20638" cy="28575"/>
            </a:xfrm>
            <a:custGeom>
              <a:avLst/>
              <a:gdLst>
                <a:gd name="T0" fmla="*/ 4 w 7"/>
                <a:gd name="T1" fmla="*/ 4 h 10"/>
                <a:gd name="T2" fmla="*/ 3 w 7"/>
                <a:gd name="T3" fmla="*/ 7 h 10"/>
                <a:gd name="T4" fmla="*/ 4 w 7"/>
                <a:gd name="T5" fmla="*/ 7 h 10"/>
                <a:gd name="T6" fmla="*/ 5 w 7"/>
                <a:gd name="T7" fmla="*/ 2 h 10"/>
                <a:gd name="T8" fmla="*/ 3 w 7"/>
                <a:gd name="T9" fmla="*/ 1 h 10"/>
                <a:gd name="T10" fmla="*/ 2 w 7"/>
                <a:gd name="T11" fmla="*/ 8 h 10"/>
                <a:gd name="T12" fmla="*/ 4 w 7"/>
                <a:gd name="T13" fmla="*/ 9 h 10"/>
                <a:gd name="T14" fmla="*/ 7 w 7"/>
                <a:gd name="T15" fmla="*/ 1 h 10"/>
                <a:gd name="T16" fmla="*/ 6 w 7"/>
                <a:gd name="T17" fmla="*/ 0 h 10"/>
                <a:gd name="T18" fmla="*/ 2 w 7"/>
                <a:gd name="T19" fmla="*/ 8 h 10"/>
                <a:gd name="T20" fmla="*/ 5 w 7"/>
                <a:gd name="T21" fmla="*/ 8 h 10"/>
                <a:gd name="T22" fmla="*/ 5 w 7"/>
                <a:gd name="T23" fmla="*/ 1 h 10"/>
                <a:gd name="T24" fmla="*/ 4 w 7"/>
                <a:gd name="T25" fmla="*/ 0 h 10"/>
                <a:gd name="T26" fmla="*/ 3 w 7"/>
                <a:gd name="T27" fmla="*/ 8 h 10"/>
                <a:gd name="T28" fmla="*/ 4 w 7"/>
                <a:gd name="T29" fmla="*/ 8 h 10"/>
                <a:gd name="T30" fmla="*/ 6 w 7"/>
                <a:gd name="T31" fmla="*/ 4 h 10"/>
                <a:gd name="T32" fmla="*/ 4 w 7"/>
                <a:gd name="T3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10">
                  <a:moveTo>
                    <a:pt x="4" y="4"/>
                  </a:moveTo>
                  <a:cubicBezTo>
                    <a:pt x="4" y="5"/>
                    <a:pt x="4" y="6"/>
                    <a:pt x="3" y="7"/>
                  </a:cubicBezTo>
                  <a:cubicBezTo>
                    <a:pt x="3" y="7"/>
                    <a:pt x="4" y="7"/>
                    <a:pt x="4" y="7"/>
                  </a:cubicBezTo>
                  <a:cubicBezTo>
                    <a:pt x="2" y="5"/>
                    <a:pt x="3" y="3"/>
                    <a:pt x="5" y="2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3"/>
                    <a:pt x="3" y="6"/>
                    <a:pt x="2" y="8"/>
                  </a:cubicBezTo>
                  <a:cubicBezTo>
                    <a:pt x="2" y="9"/>
                    <a:pt x="4" y="10"/>
                    <a:pt x="4" y="9"/>
                  </a:cubicBezTo>
                  <a:cubicBezTo>
                    <a:pt x="6" y="6"/>
                    <a:pt x="7" y="4"/>
                    <a:pt x="7" y="1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4" y="2"/>
                    <a:pt x="3" y="5"/>
                    <a:pt x="2" y="8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5" y="6"/>
                    <a:pt x="5" y="3"/>
                    <a:pt x="5" y="1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1" y="2"/>
                    <a:pt x="0" y="6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5" y="7"/>
                    <a:pt x="6" y="5"/>
                    <a:pt x="6" y="4"/>
                  </a:cubicBezTo>
                  <a:cubicBezTo>
                    <a:pt x="6" y="3"/>
                    <a:pt x="5" y="3"/>
                    <a:pt x="4" y="4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2" name="Freeform 419"/>
            <p:cNvSpPr/>
            <p:nvPr/>
          </p:nvSpPr>
          <p:spPr bwMode="auto">
            <a:xfrm>
              <a:off x="8010526" y="5549900"/>
              <a:ext cx="184150" cy="558800"/>
            </a:xfrm>
            <a:custGeom>
              <a:avLst/>
              <a:gdLst>
                <a:gd name="T0" fmla="*/ 0 w 65"/>
                <a:gd name="T1" fmla="*/ 1 h 198"/>
                <a:gd name="T2" fmla="*/ 31 w 65"/>
                <a:gd name="T3" fmla="*/ 100 h 198"/>
                <a:gd name="T4" fmla="*/ 47 w 65"/>
                <a:gd name="T5" fmla="*/ 149 h 198"/>
                <a:gd name="T6" fmla="*/ 54 w 65"/>
                <a:gd name="T7" fmla="*/ 174 h 198"/>
                <a:gd name="T8" fmla="*/ 58 w 65"/>
                <a:gd name="T9" fmla="*/ 186 h 198"/>
                <a:gd name="T10" fmla="*/ 63 w 65"/>
                <a:gd name="T11" fmla="*/ 197 h 198"/>
                <a:gd name="T12" fmla="*/ 65 w 65"/>
                <a:gd name="T13" fmla="*/ 197 h 198"/>
                <a:gd name="T14" fmla="*/ 62 w 65"/>
                <a:gd name="T15" fmla="*/ 185 h 198"/>
                <a:gd name="T16" fmla="*/ 58 w 65"/>
                <a:gd name="T17" fmla="*/ 174 h 198"/>
                <a:gd name="T18" fmla="*/ 50 w 65"/>
                <a:gd name="T19" fmla="*/ 149 h 198"/>
                <a:gd name="T20" fmla="*/ 34 w 65"/>
                <a:gd name="T21" fmla="*/ 99 h 198"/>
                <a:gd name="T22" fmla="*/ 1 w 65"/>
                <a:gd name="T23" fmla="*/ 1 h 198"/>
                <a:gd name="T24" fmla="*/ 0 w 65"/>
                <a:gd name="T25" fmla="*/ 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198">
                  <a:moveTo>
                    <a:pt x="0" y="1"/>
                  </a:moveTo>
                  <a:cubicBezTo>
                    <a:pt x="10" y="34"/>
                    <a:pt x="21" y="67"/>
                    <a:pt x="31" y="100"/>
                  </a:cubicBezTo>
                  <a:cubicBezTo>
                    <a:pt x="36" y="116"/>
                    <a:pt x="42" y="133"/>
                    <a:pt x="47" y="149"/>
                  </a:cubicBezTo>
                  <a:cubicBezTo>
                    <a:pt x="49" y="157"/>
                    <a:pt x="52" y="165"/>
                    <a:pt x="54" y="174"/>
                  </a:cubicBezTo>
                  <a:cubicBezTo>
                    <a:pt x="56" y="178"/>
                    <a:pt x="57" y="182"/>
                    <a:pt x="58" y="186"/>
                  </a:cubicBezTo>
                  <a:cubicBezTo>
                    <a:pt x="60" y="190"/>
                    <a:pt x="60" y="194"/>
                    <a:pt x="63" y="197"/>
                  </a:cubicBezTo>
                  <a:cubicBezTo>
                    <a:pt x="63" y="198"/>
                    <a:pt x="65" y="198"/>
                    <a:pt x="65" y="197"/>
                  </a:cubicBezTo>
                  <a:cubicBezTo>
                    <a:pt x="65" y="193"/>
                    <a:pt x="63" y="189"/>
                    <a:pt x="62" y="185"/>
                  </a:cubicBezTo>
                  <a:cubicBezTo>
                    <a:pt x="60" y="181"/>
                    <a:pt x="59" y="177"/>
                    <a:pt x="58" y="174"/>
                  </a:cubicBezTo>
                  <a:cubicBezTo>
                    <a:pt x="55" y="165"/>
                    <a:pt x="53" y="157"/>
                    <a:pt x="50" y="149"/>
                  </a:cubicBezTo>
                  <a:cubicBezTo>
                    <a:pt x="45" y="132"/>
                    <a:pt x="40" y="116"/>
                    <a:pt x="34" y="99"/>
                  </a:cubicBezTo>
                  <a:cubicBezTo>
                    <a:pt x="23" y="66"/>
                    <a:pt x="12" y="3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3" name="Freeform 420"/>
            <p:cNvSpPr>
              <a:spLocks noEditPoints="1"/>
            </p:cNvSpPr>
            <p:nvPr/>
          </p:nvSpPr>
          <p:spPr bwMode="auto">
            <a:xfrm>
              <a:off x="8247063" y="5676900"/>
              <a:ext cx="111125" cy="171450"/>
            </a:xfrm>
            <a:custGeom>
              <a:avLst/>
              <a:gdLst>
                <a:gd name="T0" fmla="*/ 38 w 39"/>
                <a:gd name="T1" fmla="*/ 52 h 61"/>
                <a:gd name="T2" fmla="*/ 35 w 39"/>
                <a:gd name="T3" fmla="*/ 54 h 61"/>
                <a:gd name="T4" fmla="*/ 28 w 39"/>
                <a:gd name="T5" fmla="*/ 47 h 61"/>
                <a:gd name="T6" fmla="*/ 23 w 39"/>
                <a:gd name="T7" fmla="*/ 37 h 61"/>
                <a:gd name="T8" fmla="*/ 18 w 39"/>
                <a:gd name="T9" fmla="*/ 36 h 61"/>
                <a:gd name="T10" fmla="*/ 13 w 39"/>
                <a:gd name="T11" fmla="*/ 36 h 61"/>
                <a:gd name="T12" fmla="*/ 9 w 39"/>
                <a:gd name="T13" fmla="*/ 37 h 61"/>
                <a:gd name="T14" fmla="*/ 8 w 39"/>
                <a:gd name="T15" fmla="*/ 38 h 61"/>
                <a:gd name="T16" fmla="*/ 8 w 39"/>
                <a:gd name="T17" fmla="*/ 46 h 61"/>
                <a:gd name="T18" fmla="*/ 9 w 39"/>
                <a:gd name="T19" fmla="*/ 54 h 61"/>
                <a:gd name="T20" fmla="*/ 9 w 39"/>
                <a:gd name="T21" fmla="*/ 59 h 61"/>
                <a:gd name="T22" fmla="*/ 6 w 39"/>
                <a:gd name="T23" fmla="*/ 61 h 61"/>
                <a:gd name="T24" fmla="*/ 1 w 39"/>
                <a:gd name="T25" fmla="*/ 56 h 61"/>
                <a:gd name="T26" fmla="*/ 0 w 39"/>
                <a:gd name="T27" fmla="*/ 44 h 61"/>
                <a:gd name="T28" fmla="*/ 0 w 39"/>
                <a:gd name="T29" fmla="*/ 32 h 61"/>
                <a:gd name="T30" fmla="*/ 0 w 39"/>
                <a:gd name="T31" fmla="*/ 29 h 61"/>
                <a:gd name="T32" fmla="*/ 0 w 39"/>
                <a:gd name="T33" fmla="*/ 22 h 61"/>
                <a:gd name="T34" fmla="*/ 1 w 39"/>
                <a:gd name="T35" fmla="*/ 11 h 61"/>
                <a:gd name="T36" fmla="*/ 1 w 39"/>
                <a:gd name="T37" fmla="*/ 2 h 61"/>
                <a:gd name="T38" fmla="*/ 4 w 39"/>
                <a:gd name="T39" fmla="*/ 0 h 61"/>
                <a:gd name="T40" fmla="*/ 8 w 39"/>
                <a:gd name="T41" fmla="*/ 0 h 61"/>
                <a:gd name="T42" fmla="*/ 10 w 39"/>
                <a:gd name="T43" fmla="*/ 4 h 61"/>
                <a:gd name="T44" fmla="*/ 12 w 39"/>
                <a:gd name="T45" fmla="*/ 6 h 61"/>
                <a:gd name="T46" fmla="*/ 16 w 39"/>
                <a:gd name="T47" fmla="*/ 13 h 61"/>
                <a:gd name="T48" fmla="*/ 23 w 39"/>
                <a:gd name="T49" fmla="*/ 25 h 61"/>
                <a:gd name="T50" fmla="*/ 31 w 39"/>
                <a:gd name="T51" fmla="*/ 37 h 61"/>
                <a:gd name="T52" fmla="*/ 35 w 39"/>
                <a:gd name="T53" fmla="*/ 44 h 61"/>
                <a:gd name="T54" fmla="*/ 37 w 39"/>
                <a:gd name="T55" fmla="*/ 48 h 61"/>
                <a:gd name="T56" fmla="*/ 16 w 39"/>
                <a:gd name="T57" fmla="*/ 27 h 61"/>
                <a:gd name="T58" fmla="*/ 13 w 39"/>
                <a:gd name="T59" fmla="*/ 20 h 61"/>
                <a:gd name="T60" fmla="*/ 8 w 39"/>
                <a:gd name="T61" fmla="*/ 13 h 61"/>
                <a:gd name="T62" fmla="*/ 7 w 39"/>
                <a:gd name="T63" fmla="*/ 21 h 61"/>
                <a:gd name="T64" fmla="*/ 8 w 39"/>
                <a:gd name="T65" fmla="*/ 29 h 61"/>
                <a:gd name="T66" fmla="*/ 16 w 39"/>
                <a:gd name="T67" fmla="*/ 2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" h="61">
                  <a:moveTo>
                    <a:pt x="38" y="49"/>
                  </a:moveTo>
                  <a:cubicBezTo>
                    <a:pt x="38" y="50"/>
                    <a:pt x="39" y="51"/>
                    <a:pt x="38" y="52"/>
                  </a:cubicBezTo>
                  <a:cubicBezTo>
                    <a:pt x="38" y="53"/>
                    <a:pt x="37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3" y="54"/>
                    <a:pt x="31" y="53"/>
                    <a:pt x="30" y="51"/>
                  </a:cubicBezTo>
                  <a:cubicBezTo>
                    <a:pt x="29" y="50"/>
                    <a:pt x="29" y="49"/>
                    <a:pt x="28" y="47"/>
                  </a:cubicBezTo>
                  <a:cubicBezTo>
                    <a:pt x="27" y="46"/>
                    <a:pt x="27" y="45"/>
                    <a:pt x="26" y="44"/>
                  </a:cubicBezTo>
                  <a:cubicBezTo>
                    <a:pt x="25" y="42"/>
                    <a:pt x="24" y="40"/>
                    <a:pt x="23" y="37"/>
                  </a:cubicBezTo>
                  <a:cubicBezTo>
                    <a:pt x="22" y="36"/>
                    <a:pt x="21" y="36"/>
                    <a:pt x="20" y="36"/>
                  </a:cubicBezTo>
                  <a:cubicBezTo>
                    <a:pt x="19" y="36"/>
                    <a:pt x="19" y="36"/>
                    <a:pt x="18" y="36"/>
                  </a:cubicBezTo>
                  <a:cubicBezTo>
                    <a:pt x="17" y="36"/>
                    <a:pt x="16" y="36"/>
                    <a:pt x="16" y="36"/>
                  </a:cubicBezTo>
                  <a:cubicBezTo>
                    <a:pt x="15" y="36"/>
                    <a:pt x="14" y="36"/>
                    <a:pt x="13" y="36"/>
                  </a:cubicBezTo>
                  <a:cubicBezTo>
                    <a:pt x="13" y="37"/>
                    <a:pt x="12" y="37"/>
                    <a:pt x="11" y="37"/>
                  </a:cubicBezTo>
                  <a:cubicBezTo>
                    <a:pt x="11" y="37"/>
                    <a:pt x="10" y="37"/>
                    <a:pt x="9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8"/>
                    <a:pt x="8" y="39"/>
                    <a:pt x="8" y="40"/>
                  </a:cubicBezTo>
                  <a:cubicBezTo>
                    <a:pt x="8" y="42"/>
                    <a:pt x="8" y="44"/>
                    <a:pt x="8" y="46"/>
                  </a:cubicBezTo>
                  <a:cubicBezTo>
                    <a:pt x="8" y="48"/>
                    <a:pt x="8" y="50"/>
                    <a:pt x="9" y="52"/>
                  </a:cubicBezTo>
                  <a:cubicBezTo>
                    <a:pt x="9" y="53"/>
                    <a:pt x="9" y="53"/>
                    <a:pt x="9" y="54"/>
                  </a:cubicBezTo>
                  <a:cubicBezTo>
                    <a:pt x="9" y="55"/>
                    <a:pt x="9" y="56"/>
                    <a:pt x="9" y="57"/>
                  </a:cubicBezTo>
                  <a:cubicBezTo>
                    <a:pt x="9" y="58"/>
                    <a:pt x="9" y="59"/>
                    <a:pt x="9" y="59"/>
                  </a:cubicBezTo>
                  <a:cubicBezTo>
                    <a:pt x="9" y="60"/>
                    <a:pt x="8" y="60"/>
                    <a:pt x="7" y="61"/>
                  </a:cubicBezTo>
                  <a:cubicBezTo>
                    <a:pt x="7" y="61"/>
                    <a:pt x="7" y="61"/>
                    <a:pt x="6" y="61"/>
                  </a:cubicBezTo>
                  <a:cubicBezTo>
                    <a:pt x="6" y="61"/>
                    <a:pt x="6" y="61"/>
                    <a:pt x="5" y="61"/>
                  </a:cubicBezTo>
                  <a:cubicBezTo>
                    <a:pt x="2" y="61"/>
                    <a:pt x="1" y="59"/>
                    <a:pt x="1" y="56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0" y="51"/>
                    <a:pt x="0" y="47"/>
                    <a:pt x="0" y="44"/>
                  </a:cubicBezTo>
                  <a:cubicBezTo>
                    <a:pt x="0" y="40"/>
                    <a:pt x="0" y="37"/>
                    <a:pt x="0" y="34"/>
                  </a:cubicBezTo>
                  <a:cubicBezTo>
                    <a:pt x="0" y="33"/>
                    <a:pt x="0" y="32"/>
                    <a:pt x="0" y="32"/>
                  </a:cubicBezTo>
                  <a:cubicBezTo>
                    <a:pt x="0" y="31"/>
                    <a:pt x="0" y="30"/>
                    <a:pt x="0" y="3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6"/>
                    <a:pt x="0" y="24"/>
                    <a:pt x="0" y="22"/>
                  </a:cubicBezTo>
                  <a:cubicBezTo>
                    <a:pt x="0" y="21"/>
                    <a:pt x="0" y="19"/>
                    <a:pt x="0" y="17"/>
                  </a:cubicBezTo>
                  <a:cubicBezTo>
                    <a:pt x="1" y="15"/>
                    <a:pt x="1" y="13"/>
                    <a:pt x="1" y="11"/>
                  </a:cubicBezTo>
                  <a:cubicBezTo>
                    <a:pt x="1" y="9"/>
                    <a:pt x="1" y="7"/>
                    <a:pt x="1" y="5"/>
                  </a:cubicBezTo>
                  <a:cubicBezTo>
                    <a:pt x="1" y="4"/>
                    <a:pt x="1" y="2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8" y="1"/>
                    <a:pt x="9" y="1"/>
                    <a:pt x="9" y="2"/>
                  </a:cubicBezTo>
                  <a:cubicBezTo>
                    <a:pt x="9" y="2"/>
                    <a:pt x="10" y="3"/>
                    <a:pt x="10" y="4"/>
                  </a:cubicBezTo>
                  <a:cubicBezTo>
                    <a:pt x="11" y="4"/>
                    <a:pt x="11" y="5"/>
                    <a:pt x="11" y="5"/>
                  </a:cubicBezTo>
                  <a:cubicBezTo>
                    <a:pt x="11" y="5"/>
                    <a:pt x="11" y="6"/>
                    <a:pt x="12" y="6"/>
                  </a:cubicBezTo>
                  <a:cubicBezTo>
                    <a:pt x="12" y="7"/>
                    <a:pt x="13" y="8"/>
                    <a:pt x="14" y="9"/>
                  </a:cubicBezTo>
                  <a:cubicBezTo>
                    <a:pt x="14" y="11"/>
                    <a:pt x="15" y="12"/>
                    <a:pt x="16" y="13"/>
                  </a:cubicBezTo>
                  <a:cubicBezTo>
                    <a:pt x="17" y="15"/>
                    <a:pt x="18" y="17"/>
                    <a:pt x="19" y="19"/>
                  </a:cubicBezTo>
                  <a:cubicBezTo>
                    <a:pt x="21" y="21"/>
                    <a:pt x="22" y="23"/>
                    <a:pt x="23" y="25"/>
                  </a:cubicBezTo>
                  <a:cubicBezTo>
                    <a:pt x="24" y="27"/>
                    <a:pt x="26" y="29"/>
                    <a:pt x="27" y="31"/>
                  </a:cubicBezTo>
                  <a:cubicBezTo>
                    <a:pt x="28" y="33"/>
                    <a:pt x="29" y="35"/>
                    <a:pt x="31" y="37"/>
                  </a:cubicBezTo>
                  <a:cubicBezTo>
                    <a:pt x="31" y="38"/>
                    <a:pt x="32" y="39"/>
                    <a:pt x="33" y="40"/>
                  </a:cubicBezTo>
                  <a:cubicBezTo>
                    <a:pt x="33" y="42"/>
                    <a:pt x="34" y="43"/>
                    <a:pt x="35" y="44"/>
                  </a:cubicBezTo>
                  <a:cubicBezTo>
                    <a:pt x="35" y="45"/>
                    <a:pt x="36" y="46"/>
                    <a:pt x="37" y="47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8" y="49"/>
                    <a:pt x="38" y="49"/>
                  </a:cubicBezTo>
                  <a:close/>
                  <a:moveTo>
                    <a:pt x="16" y="27"/>
                  </a:moveTo>
                  <a:cubicBezTo>
                    <a:pt x="16" y="27"/>
                    <a:pt x="16" y="26"/>
                    <a:pt x="15" y="24"/>
                  </a:cubicBezTo>
                  <a:cubicBezTo>
                    <a:pt x="14" y="23"/>
                    <a:pt x="13" y="22"/>
                    <a:pt x="13" y="20"/>
                  </a:cubicBezTo>
                  <a:cubicBezTo>
                    <a:pt x="12" y="19"/>
                    <a:pt x="11" y="17"/>
                    <a:pt x="10" y="16"/>
                  </a:cubicBezTo>
                  <a:cubicBezTo>
                    <a:pt x="9" y="15"/>
                    <a:pt x="8" y="14"/>
                    <a:pt x="8" y="13"/>
                  </a:cubicBezTo>
                  <a:cubicBezTo>
                    <a:pt x="8" y="14"/>
                    <a:pt x="8" y="15"/>
                    <a:pt x="8" y="16"/>
                  </a:cubicBezTo>
                  <a:cubicBezTo>
                    <a:pt x="8" y="18"/>
                    <a:pt x="7" y="19"/>
                    <a:pt x="7" y="21"/>
                  </a:cubicBezTo>
                  <a:cubicBezTo>
                    <a:pt x="7" y="23"/>
                    <a:pt x="7" y="24"/>
                    <a:pt x="8" y="26"/>
                  </a:cubicBezTo>
                  <a:cubicBezTo>
                    <a:pt x="8" y="27"/>
                    <a:pt x="8" y="29"/>
                    <a:pt x="8" y="29"/>
                  </a:cubicBezTo>
                  <a:cubicBezTo>
                    <a:pt x="9" y="29"/>
                    <a:pt x="11" y="29"/>
                    <a:pt x="12" y="28"/>
                  </a:cubicBezTo>
                  <a:cubicBezTo>
                    <a:pt x="14" y="28"/>
                    <a:pt x="15" y="28"/>
                    <a:pt x="16" y="27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4" name="Freeform 421"/>
            <p:cNvSpPr>
              <a:spLocks noEditPoints="1"/>
            </p:cNvSpPr>
            <p:nvPr/>
          </p:nvSpPr>
          <p:spPr bwMode="auto">
            <a:xfrm>
              <a:off x="8343901" y="5651500"/>
              <a:ext cx="95250" cy="160338"/>
            </a:xfrm>
            <a:custGeom>
              <a:avLst/>
              <a:gdLst>
                <a:gd name="T0" fmla="*/ 23 w 34"/>
                <a:gd name="T1" fmla="*/ 28 h 57"/>
                <a:gd name="T2" fmla="*/ 23 w 34"/>
                <a:gd name="T3" fmla="*/ 28 h 57"/>
                <a:gd name="T4" fmla="*/ 24 w 34"/>
                <a:gd name="T5" fmla="*/ 29 h 57"/>
                <a:gd name="T6" fmla="*/ 33 w 34"/>
                <a:gd name="T7" fmla="*/ 38 h 57"/>
                <a:gd name="T8" fmla="*/ 34 w 34"/>
                <a:gd name="T9" fmla="*/ 42 h 57"/>
                <a:gd name="T10" fmla="*/ 33 w 34"/>
                <a:gd name="T11" fmla="*/ 44 h 57"/>
                <a:gd name="T12" fmla="*/ 33 w 34"/>
                <a:gd name="T13" fmla="*/ 46 h 57"/>
                <a:gd name="T14" fmla="*/ 31 w 34"/>
                <a:gd name="T15" fmla="*/ 51 h 57"/>
                <a:gd name="T16" fmla="*/ 28 w 34"/>
                <a:gd name="T17" fmla="*/ 54 h 57"/>
                <a:gd name="T18" fmla="*/ 23 w 34"/>
                <a:gd name="T19" fmla="*/ 57 h 57"/>
                <a:gd name="T20" fmla="*/ 19 w 34"/>
                <a:gd name="T21" fmla="*/ 57 h 57"/>
                <a:gd name="T22" fmla="*/ 16 w 34"/>
                <a:gd name="T23" fmla="*/ 57 h 57"/>
                <a:gd name="T24" fmla="*/ 14 w 34"/>
                <a:gd name="T25" fmla="*/ 55 h 57"/>
                <a:gd name="T26" fmla="*/ 13 w 34"/>
                <a:gd name="T27" fmla="*/ 54 h 57"/>
                <a:gd name="T28" fmla="*/ 12 w 34"/>
                <a:gd name="T29" fmla="*/ 52 h 57"/>
                <a:gd name="T30" fmla="*/ 11 w 34"/>
                <a:gd name="T31" fmla="*/ 46 h 57"/>
                <a:gd name="T32" fmla="*/ 9 w 34"/>
                <a:gd name="T33" fmla="*/ 39 h 57"/>
                <a:gd name="T34" fmla="*/ 7 w 34"/>
                <a:gd name="T35" fmla="*/ 32 h 57"/>
                <a:gd name="T36" fmla="*/ 5 w 34"/>
                <a:gd name="T37" fmla="*/ 25 h 57"/>
                <a:gd name="T38" fmla="*/ 3 w 34"/>
                <a:gd name="T39" fmla="*/ 15 h 57"/>
                <a:gd name="T40" fmla="*/ 0 w 34"/>
                <a:gd name="T41" fmla="*/ 5 h 57"/>
                <a:gd name="T42" fmla="*/ 1 w 34"/>
                <a:gd name="T43" fmla="*/ 1 h 57"/>
                <a:gd name="T44" fmla="*/ 5 w 34"/>
                <a:gd name="T45" fmla="*/ 0 h 57"/>
                <a:gd name="T46" fmla="*/ 8 w 34"/>
                <a:gd name="T47" fmla="*/ 0 h 57"/>
                <a:gd name="T48" fmla="*/ 11 w 34"/>
                <a:gd name="T49" fmla="*/ 0 h 57"/>
                <a:gd name="T50" fmla="*/ 20 w 34"/>
                <a:gd name="T51" fmla="*/ 2 h 57"/>
                <a:gd name="T52" fmla="*/ 26 w 34"/>
                <a:gd name="T53" fmla="*/ 8 h 57"/>
                <a:gd name="T54" fmla="*/ 28 w 34"/>
                <a:gd name="T55" fmla="*/ 11 h 57"/>
                <a:gd name="T56" fmla="*/ 28 w 34"/>
                <a:gd name="T57" fmla="*/ 15 h 57"/>
                <a:gd name="T58" fmla="*/ 27 w 34"/>
                <a:gd name="T59" fmla="*/ 19 h 57"/>
                <a:gd name="T60" fmla="*/ 26 w 34"/>
                <a:gd name="T61" fmla="*/ 22 h 57"/>
                <a:gd name="T62" fmla="*/ 25 w 34"/>
                <a:gd name="T63" fmla="*/ 25 h 57"/>
                <a:gd name="T64" fmla="*/ 23 w 34"/>
                <a:gd name="T65" fmla="*/ 28 h 57"/>
                <a:gd name="T66" fmla="*/ 14 w 34"/>
                <a:gd name="T67" fmla="*/ 28 h 57"/>
                <a:gd name="T68" fmla="*/ 17 w 34"/>
                <a:gd name="T69" fmla="*/ 26 h 57"/>
                <a:gd name="T70" fmla="*/ 20 w 34"/>
                <a:gd name="T71" fmla="*/ 22 h 57"/>
                <a:gd name="T72" fmla="*/ 21 w 34"/>
                <a:gd name="T73" fmla="*/ 17 h 57"/>
                <a:gd name="T74" fmla="*/ 20 w 34"/>
                <a:gd name="T75" fmla="*/ 12 h 57"/>
                <a:gd name="T76" fmla="*/ 16 w 34"/>
                <a:gd name="T77" fmla="*/ 8 h 57"/>
                <a:gd name="T78" fmla="*/ 12 w 34"/>
                <a:gd name="T79" fmla="*/ 7 h 57"/>
                <a:gd name="T80" fmla="*/ 8 w 34"/>
                <a:gd name="T81" fmla="*/ 6 h 57"/>
                <a:gd name="T82" fmla="*/ 11 w 34"/>
                <a:gd name="T83" fmla="*/ 17 h 57"/>
                <a:gd name="T84" fmla="*/ 14 w 34"/>
                <a:gd name="T85" fmla="*/ 28 h 57"/>
                <a:gd name="T86" fmla="*/ 21 w 34"/>
                <a:gd name="T87" fmla="*/ 53 h 57"/>
                <a:gd name="T88" fmla="*/ 25 w 34"/>
                <a:gd name="T89" fmla="*/ 50 h 57"/>
                <a:gd name="T90" fmla="*/ 27 w 34"/>
                <a:gd name="T91" fmla="*/ 47 h 57"/>
                <a:gd name="T92" fmla="*/ 28 w 34"/>
                <a:gd name="T93" fmla="*/ 41 h 57"/>
                <a:gd name="T94" fmla="*/ 25 w 34"/>
                <a:gd name="T95" fmla="*/ 35 h 57"/>
                <a:gd name="T96" fmla="*/ 21 w 34"/>
                <a:gd name="T97" fmla="*/ 33 h 57"/>
                <a:gd name="T98" fmla="*/ 15 w 34"/>
                <a:gd name="T99" fmla="*/ 34 h 57"/>
                <a:gd name="T100" fmla="*/ 18 w 34"/>
                <a:gd name="T101" fmla="*/ 44 h 57"/>
                <a:gd name="T102" fmla="*/ 21 w 34"/>
                <a:gd name="T103" fmla="*/ 5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" h="57">
                  <a:moveTo>
                    <a:pt x="23" y="28"/>
                  </a:moveTo>
                  <a:cubicBezTo>
                    <a:pt x="23" y="28"/>
                    <a:pt x="23" y="28"/>
                    <a:pt x="23" y="28"/>
                  </a:cubicBezTo>
                  <a:cubicBezTo>
                    <a:pt x="23" y="28"/>
                    <a:pt x="24" y="29"/>
                    <a:pt x="24" y="29"/>
                  </a:cubicBezTo>
                  <a:cubicBezTo>
                    <a:pt x="28" y="31"/>
                    <a:pt x="31" y="34"/>
                    <a:pt x="33" y="38"/>
                  </a:cubicBezTo>
                  <a:cubicBezTo>
                    <a:pt x="34" y="39"/>
                    <a:pt x="34" y="41"/>
                    <a:pt x="34" y="42"/>
                  </a:cubicBezTo>
                  <a:cubicBezTo>
                    <a:pt x="34" y="43"/>
                    <a:pt x="33" y="43"/>
                    <a:pt x="33" y="44"/>
                  </a:cubicBezTo>
                  <a:cubicBezTo>
                    <a:pt x="33" y="45"/>
                    <a:pt x="33" y="45"/>
                    <a:pt x="33" y="46"/>
                  </a:cubicBezTo>
                  <a:cubicBezTo>
                    <a:pt x="33" y="48"/>
                    <a:pt x="32" y="50"/>
                    <a:pt x="31" y="51"/>
                  </a:cubicBezTo>
                  <a:cubicBezTo>
                    <a:pt x="30" y="52"/>
                    <a:pt x="29" y="54"/>
                    <a:pt x="28" y="54"/>
                  </a:cubicBezTo>
                  <a:cubicBezTo>
                    <a:pt x="26" y="55"/>
                    <a:pt x="25" y="56"/>
                    <a:pt x="23" y="57"/>
                  </a:cubicBezTo>
                  <a:cubicBezTo>
                    <a:pt x="22" y="57"/>
                    <a:pt x="20" y="57"/>
                    <a:pt x="19" y="57"/>
                  </a:cubicBezTo>
                  <a:cubicBezTo>
                    <a:pt x="18" y="57"/>
                    <a:pt x="17" y="57"/>
                    <a:pt x="16" y="57"/>
                  </a:cubicBezTo>
                  <a:cubicBezTo>
                    <a:pt x="15" y="56"/>
                    <a:pt x="14" y="56"/>
                    <a:pt x="14" y="55"/>
                  </a:cubicBezTo>
                  <a:cubicBezTo>
                    <a:pt x="13" y="55"/>
                    <a:pt x="13" y="54"/>
                    <a:pt x="13" y="54"/>
                  </a:cubicBezTo>
                  <a:cubicBezTo>
                    <a:pt x="13" y="53"/>
                    <a:pt x="12" y="53"/>
                    <a:pt x="12" y="52"/>
                  </a:cubicBezTo>
                  <a:cubicBezTo>
                    <a:pt x="12" y="50"/>
                    <a:pt x="11" y="48"/>
                    <a:pt x="11" y="46"/>
                  </a:cubicBezTo>
                  <a:cubicBezTo>
                    <a:pt x="10" y="43"/>
                    <a:pt x="9" y="41"/>
                    <a:pt x="9" y="39"/>
                  </a:cubicBezTo>
                  <a:cubicBezTo>
                    <a:pt x="8" y="36"/>
                    <a:pt x="8" y="34"/>
                    <a:pt x="7" y="32"/>
                  </a:cubicBezTo>
                  <a:cubicBezTo>
                    <a:pt x="6" y="29"/>
                    <a:pt x="5" y="27"/>
                    <a:pt x="5" y="25"/>
                  </a:cubicBezTo>
                  <a:cubicBezTo>
                    <a:pt x="4" y="21"/>
                    <a:pt x="3" y="18"/>
                    <a:pt x="3" y="15"/>
                  </a:cubicBezTo>
                  <a:cubicBezTo>
                    <a:pt x="2" y="12"/>
                    <a:pt x="1" y="8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4" y="0"/>
                    <a:pt x="17" y="1"/>
                    <a:pt x="20" y="2"/>
                  </a:cubicBezTo>
                  <a:cubicBezTo>
                    <a:pt x="22" y="4"/>
                    <a:pt x="24" y="6"/>
                    <a:pt x="26" y="8"/>
                  </a:cubicBezTo>
                  <a:cubicBezTo>
                    <a:pt x="27" y="9"/>
                    <a:pt x="28" y="10"/>
                    <a:pt x="28" y="11"/>
                  </a:cubicBezTo>
                  <a:cubicBezTo>
                    <a:pt x="28" y="12"/>
                    <a:pt x="28" y="14"/>
                    <a:pt x="28" y="15"/>
                  </a:cubicBezTo>
                  <a:cubicBezTo>
                    <a:pt x="28" y="16"/>
                    <a:pt x="27" y="17"/>
                    <a:pt x="27" y="19"/>
                  </a:cubicBezTo>
                  <a:cubicBezTo>
                    <a:pt x="27" y="20"/>
                    <a:pt x="27" y="21"/>
                    <a:pt x="26" y="22"/>
                  </a:cubicBezTo>
                  <a:cubicBezTo>
                    <a:pt x="26" y="23"/>
                    <a:pt x="25" y="24"/>
                    <a:pt x="25" y="25"/>
                  </a:cubicBezTo>
                  <a:cubicBezTo>
                    <a:pt x="24" y="26"/>
                    <a:pt x="23" y="27"/>
                    <a:pt x="23" y="28"/>
                  </a:cubicBezTo>
                  <a:close/>
                  <a:moveTo>
                    <a:pt x="14" y="28"/>
                  </a:moveTo>
                  <a:cubicBezTo>
                    <a:pt x="15" y="28"/>
                    <a:pt x="16" y="27"/>
                    <a:pt x="17" y="26"/>
                  </a:cubicBezTo>
                  <a:cubicBezTo>
                    <a:pt x="19" y="25"/>
                    <a:pt x="20" y="24"/>
                    <a:pt x="20" y="22"/>
                  </a:cubicBezTo>
                  <a:cubicBezTo>
                    <a:pt x="21" y="20"/>
                    <a:pt x="21" y="19"/>
                    <a:pt x="21" y="17"/>
                  </a:cubicBezTo>
                  <a:cubicBezTo>
                    <a:pt x="21" y="15"/>
                    <a:pt x="21" y="13"/>
                    <a:pt x="20" y="12"/>
                  </a:cubicBezTo>
                  <a:cubicBezTo>
                    <a:pt x="19" y="10"/>
                    <a:pt x="18" y="9"/>
                    <a:pt x="16" y="8"/>
                  </a:cubicBezTo>
                  <a:cubicBezTo>
                    <a:pt x="14" y="8"/>
                    <a:pt x="13" y="7"/>
                    <a:pt x="12" y="7"/>
                  </a:cubicBezTo>
                  <a:cubicBezTo>
                    <a:pt x="11" y="6"/>
                    <a:pt x="9" y="6"/>
                    <a:pt x="8" y="6"/>
                  </a:cubicBezTo>
                  <a:cubicBezTo>
                    <a:pt x="8" y="10"/>
                    <a:pt x="9" y="14"/>
                    <a:pt x="11" y="17"/>
                  </a:cubicBezTo>
                  <a:cubicBezTo>
                    <a:pt x="12" y="21"/>
                    <a:pt x="13" y="25"/>
                    <a:pt x="14" y="28"/>
                  </a:cubicBezTo>
                  <a:close/>
                  <a:moveTo>
                    <a:pt x="21" y="53"/>
                  </a:moveTo>
                  <a:cubicBezTo>
                    <a:pt x="23" y="52"/>
                    <a:pt x="24" y="51"/>
                    <a:pt x="25" y="50"/>
                  </a:cubicBezTo>
                  <a:cubicBezTo>
                    <a:pt x="26" y="49"/>
                    <a:pt x="27" y="48"/>
                    <a:pt x="27" y="47"/>
                  </a:cubicBezTo>
                  <a:cubicBezTo>
                    <a:pt x="28" y="45"/>
                    <a:pt x="28" y="43"/>
                    <a:pt x="28" y="41"/>
                  </a:cubicBezTo>
                  <a:cubicBezTo>
                    <a:pt x="28" y="39"/>
                    <a:pt x="27" y="37"/>
                    <a:pt x="25" y="35"/>
                  </a:cubicBezTo>
                  <a:cubicBezTo>
                    <a:pt x="24" y="34"/>
                    <a:pt x="22" y="33"/>
                    <a:pt x="21" y="33"/>
                  </a:cubicBezTo>
                  <a:cubicBezTo>
                    <a:pt x="19" y="32"/>
                    <a:pt x="17" y="33"/>
                    <a:pt x="15" y="34"/>
                  </a:cubicBezTo>
                  <a:cubicBezTo>
                    <a:pt x="16" y="37"/>
                    <a:pt x="17" y="41"/>
                    <a:pt x="18" y="44"/>
                  </a:cubicBezTo>
                  <a:cubicBezTo>
                    <a:pt x="18" y="47"/>
                    <a:pt x="19" y="50"/>
                    <a:pt x="21" y="53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5" name="Freeform 422"/>
            <p:cNvSpPr/>
            <p:nvPr/>
          </p:nvSpPr>
          <p:spPr bwMode="auto">
            <a:xfrm>
              <a:off x="8445501" y="5622925"/>
              <a:ext cx="87313" cy="166688"/>
            </a:xfrm>
            <a:custGeom>
              <a:avLst/>
              <a:gdLst>
                <a:gd name="T0" fmla="*/ 10 w 31"/>
                <a:gd name="T1" fmla="*/ 29 h 59"/>
                <a:gd name="T2" fmla="*/ 13 w 31"/>
                <a:gd name="T3" fmla="*/ 37 h 59"/>
                <a:gd name="T4" fmla="*/ 15 w 31"/>
                <a:gd name="T5" fmla="*/ 44 h 59"/>
                <a:gd name="T6" fmla="*/ 16 w 31"/>
                <a:gd name="T7" fmla="*/ 48 h 59"/>
                <a:gd name="T8" fmla="*/ 19 w 31"/>
                <a:gd name="T9" fmla="*/ 51 h 59"/>
                <a:gd name="T10" fmla="*/ 22 w 31"/>
                <a:gd name="T11" fmla="*/ 52 h 59"/>
                <a:gd name="T12" fmla="*/ 25 w 31"/>
                <a:gd name="T13" fmla="*/ 50 h 59"/>
                <a:gd name="T14" fmla="*/ 25 w 31"/>
                <a:gd name="T15" fmla="*/ 47 h 59"/>
                <a:gd name="T16" fmla="*/ 24 w 31"/>
                <a:gd name="T17" fmla="*/ 43 h 59"/>
                <a:gd name="T18" fmla="*/ 24 w 31"/>
                <a:gd name="T19" fmla="*/ 42 h 59"/>
                <a:gd name="T20" fmla="*/ 23 w 31"/>
                <a:gd name="T21" fmla="*/ 40 h 59"/>
                <a:gd name="T22" fmla="*/ 23 w 31"/>
                <a:gd name="T23" fmla="*/ 38 h 59"/>
                <a:gd name="T24" fmla="*/ 24 w 31"/>
                <a:gd name="T25" fmla="*/ 37 h 59"/>
                <a:gd name="T26" fmla="*/ 28 w 31"/>
                <a:gd name="T27" fmla="*/ 36 h 59"/>
                <a:gd name="T28" fmla="*/ 29 w 31"/>
                <a:gd name="T29" fmla="*/ 36 h 59"/>
                <a:gd name="T30" fmla="*/ 29 w 31"/>
                <a:gd name="T31" fmla="*/ 37 h 59"/>
                <a:gd name="T32" fmla="*/ 30 w 31"/>
                <a:gd name="T33" fmla="*/ 40 h 59"/>
                <a:gd name="T34" fmla="*/ 30 w 31"/>
                <a:gd name="T35" fmla="*/ 44 h 59"/>
                <a:gd name="T36" fmla="*/ 31 w 31"/>
                <a:gd name="T37" fmla="*/ 48 h 59"/>
                <a:gd name="T38" fmla="*/ 30 w 31"/>
                <a:gd name="T39" fmla="*/ 53 h 59"/>
                <a:gd name="T40" fmla="*/ 26 w 31"/>
                <a:gd name="T41" fmla="*/ 57 h 59"/>
                <a:gd name="T42" fmla="*/ 21 w 31"/>
                <a:gd name="T43" fmla="*/ 59 h 59"/>
                <a:gd name="T44" fmla="*/ 13 w 31"/>
                <a:gd name="T45" fmla="*/ 57 h 59"/>
                <a:gd name="T46" fmla="*/ 8 w 31"/>
                <a:gd name="T47" fmla="*/ 51 h 59"/>
                <a:gd name="T48" fmla="*/ 4 w 31"/>
                <a:gd name="T49" fmla="*/ 37 h 59"/>
                <a:gd name="T50" fmla="*/ 1 w 31"/>
                <a:gd name="T51" fmla="*/ 24 h 59"/>
                <a:gd name="T52" fmla="*/ 1 w 31"/>
                <a:gd name="T53" fmla="*/ 18 h 59"/>
                <a:gd name="T54" fmla="*/ 0 w 31"/>
                <a:gd name="T55" fmla="*/ 13 h 59"/>
                <a:gd name="T56" fmla="*/ 0 w 31"/>
                <a:gd name="T57" fmla="*/ 9 h 59"/>
                <a:gd name="T58" fmla="*/ 1 w 31"/>
                <a:gd name="T59" fmla="*/ 6 h 59"/>
                <a:gd name="T60" fmla="*/ 3 w 31"/>
                <a:gd name="T61" fmla="*/ 3 h 59"/>
                <a:gd name="T62" fmla="*/ 7 w 31"/>
                <a:gd name="T63" fmla="*/ 1 h 59"/>
                <a:gd name="T64" fmla="*/ 11 w 31"/>
                <a:gd name="T65" fmla="*/ 1 h 59"/>
                <a:gd name="T66" fmla="*/ 15 w 31"/>
                <a:gd name="T67" fmla="*/ 2 h 59"/>
                <a:gd name="T68" fmla="*/ 22 w 31"/>
                <a:gd name="T69" fmla="*/ 11 h 59"/>
                <a:gd name="T70" fmla="*/ 22 w 31"/>
                <a:gd name="T71" fmla="*/ 13 h 59"/>
                <a:gd name="T72" fmla="*/ 22 w 31"/>
                <a:gd name="T73" fmla="*/ 15 h 59"/>
                <a:gd name="T74" fmla="*/ 22 w 31"/>
                <a:gd name="T75" fmla="*/ 17 h 59"/>
                <a:gd name="T76" fmla="*/ 20 w 31"/>
                <a:gd name="T77" fmla="*/ 18 h 59"/>
                <a:gd name="T78" fmla="*/ 18 w 31"/>
                <a:gd name="T79" fmla="*/ 17 h 59"/>
                <a:gd name="T80" fmla="*/ 17 w 31"/>
                <a:gd name="T81" fmla="*/ 15 h 59"/>
                <a:gd name="T82" fmla="*/ 16 w 31"/>
                <a:gd name="T83" fmla="*/ 13 h 59"/>
                <a:gd name="T84" fmla="*/ 15 w 31"/>
                <a:gd name="T85" fmla="*/ 10 h 59"/>
                <a:gd name="T86" fmla="*/ 12 w 31"/>
                <a:gd name="T87" fmla="*/ 7 h 59"/>
                <a:gd name="T88" fmla="*/ 10 w 31"/>
                <a:gd name="T89" fmla="*/ 8 h 59"/>
                <a:gd name="T90" fmla="*/ 8 w 31"/>
                <a:gd name="T91" fmla="*/ 9 h 59"/>
                <a:gd name="T92" fmla="*/ 8 w 31"/>
                <a:gd name="T93" fmla="*/ 15 h 59"/>
                <a:gd name="T94" fmla="*/ 9 w 31"/>
                <a:gd name="T95" fmla="*/ 23 h 59"/>
                <a:gd name="T96" fmla="*/ 10 w 31"/>
                <a:gd name="T97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" h="59">
                  <a:moveTo>
                    <a:pt x="10" y="29"/>
                  </a:moveTo>
                  <a:cubicBezTo>
                    <a:pt x="11" y="32"/>
                    <a:pt x="12" y="35"/>
                    <a:pt x="13" y="37"/>
                  </a:cubicBezTo>
                  <a:cubicBezTo>
                    <a:pt x="13" y="40"/>
                    <a:pt x="14" y="42"/>
                    <a:pt x="15" y="44"/>
                  </a:cubicBezTo>
                  <a:cubicBezTo>
                    <a:pt x="15" y="46"/>
                    <a:pt x="16" y="47"/>
                    <a:pt x="16" y="48"/>
                  </a:cubicBezTo>
                  <a:cubicBezTo>
                    <a:pt x="17" y="49"/>
                    <a:pt x="18" y="50"/>
                    <a:pt x="19" y="51"/>
                  </a:cubicBezTo>
                  <a:cubicBezTo>
                    <a:pt x="20" y="52"/>
                    <a:pt x="21" y="52"/>
                    <a:pt x="22" y="52"/>
                  </a:cubicBezTo>
                  <a:cubicBezTo>
                    <a:pt x="23" y="52"/>
                    <a:pt x="24" y="51"/>
                    <a:pt x="25" y="50"/>
                  </a:cubicBezTo>
                  <a:cubicBezTo>
                    <a:pt x="25" y="49"/>
                    <a:pt x="25" y="48"/>
                    <a:pt x="25" y="47"/>
                  </a:cubicBezTo>
                  <a:cubicBezTo>
                    <a:pt x="25" y="45"/>
                    <a:pt x="25" y="44"/>
                    <a:pt x="24" y="43"/>
                  </a:cubicBezTo>
                  <a:cubicBezTo>
                    <a:pt x="24" y="43"/>
                    <a:pt x="24" y="42"/>
                    <a:pt x="24" y="42"/>
                  </a:cubicBezTo>
                  <a:cubicBezTo>
                    <a:pt x="24" y="41"/>
                    <a:pt x="24" y="41"/>
                    <a:pt x="23" y="40"/>
                  </a:cubicBezTo>
                  <a:cubicBezTo>
                    <a:pt x="23" y="40"/>
                    <a:pt x="23" y="39"/>
                    <a:pt x="23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5" y="36"/>
                    <a:pt x="26" y="36"/>
                    <a:pt x="28" y="36"/>
                  </a:cubicBezTo>
                  <a:cubicBezTo>
                    <a:pt x="28" y="36"/>
                    <a:pt x="28" y="36"/>
                    <a:pt x="29" y="36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8"/>
                    <a:pt x="30" y="39"/>
                    <a:pt x="30" y="40"/>
                  </a:cubicBezTo>
                  <a:cubicBezTo>
                    <a:pt x="30" y="41"/>
                    <a:pt x="30" y="43"/>
                    <a:pt x="30" y="44"/>
                  </a:cubicBezTo>
                  <a:cubicBezTo>
                    <a:pt x="31" y="45"/>
                    <a:pt x="31" y="47"/>
                    <a:pt x="31" y="48"/>
                  </a:cubicBezTo>
                  <a:cubicBezTo>
                    <a:pt x="31" y="50"/>
                    <a:pt x="30" y="51"/>
                    <a:pt x="30" y="53"/>
                  </a:cubicBezTo>
                  <a:cubicBezTo>
                    <a:pt x="29" y="54"/>
                    <a:pt x="28" y="56"/>
                    <a:pt x="26" y="57"/>
                  </a:cubicBezTo>
                  <a:cubicBezTo>
                    <a:pt x="25" y="58"/>
                    <a:pt x="23" y="59"/>
                    <a:pt x="21" y="59"/>
                  </a:cubicBezTo>
                  <a:cubicBezTo>
                    <a:pt x="18" y="59"/>
                    <a:pt x="15" y="59"/>
                    <a:pt x="13" y="57"/>
                  </a:cubicBezTo>
                  <a:cubicBezTo>
                    <a:pt x="11" y="56"/>
                    <a:pt x="9" y="54"/>
                    <a:pt x="8" y="51"/>
                  </a:cubicBezTo>
                  <a:cubicBezTo>
                    <a:pt x="6" y="46"/>
                    <a:pt x="5" y="42"/>
                    <a:pt x="4" y="37"/>
                  </a:cubicBezTo>
                  <a:cubicBezTo>
                    <a:pt x="3" y="33"/>
                    <a:pt x="2" y="28"/>
                    <a:pt x="1" y="24"/>
                  </a:cubicBezTo>
                  <a:cubicBezTo>
                    <a:pt x="1" y="22"/>
                    <a:pt x="1" y="20"/>
                    <a:pt x="1" y="18"/>
                  </a:cubicBezTo>
                  <a:cubicBezTo>
                    <a:pt x="0" y="16"/>
                    <a:pt x="0" y="15"/>
                    <a:pt x="0" y="13"/>
                  </a:cubicBezTo>
                  <a:cubicBezTo>
                    <a:pt x="0" y="12"/>
                    <a:pt x="0" y="11"/>
                    <a:pt x="0" y="9"/>
                  </a:cubicBezTo>
                  <a:cubicBezTo>
                    <a:pt x="0" y="8"/>
                    <a:pt x="1" y="7"/>
                    <a:pt x="1" y="6"/>
                  </a:cubicBezTo>
                  <a:cubicBezTo>
                    <a:pt x="1" y="5"/>
                    <a:pt x="2" y="4"/>
                    <a:pt x="3" y="3"/>
                  </a:cubicBezTo>
                  <a:cubicBezTo>
                    <a:pt x="4" y="2"/>
                    <a:pt x="6" y="1"/>
                    <a:pt x="7" y="1"/>
                  </a:cubicBezTo>
                  <a:cubicBezTo>
                    <a:pt x="8" y="1"/>
                    <a:pt x="10" y="0"/>
                    <a:pt x="11" y="1"/>
                  </a:cubicBezTo>
                  <a:cubicBezTo>
                    <a:pt x="12" y="1"/>
                    <a:pt x="14" y="1"/>
                    <a:pt x="15" y="2"/>
                  </a:cubicBezTo>
                  <a:cubicBezTo>
                    <a:pt x="19" y="4"/>
                    <a:pt x="21" y="7"/>
                    <a:pt x="22" y="11"/>
                  </a:cubicBezTo>
                  <a:cubicBezTo>
                    <a:pt x="22" y="12"/>
                    <a:pt x="22" y="12"/>
                    <a:pt x="22" y="13"/>
                  </a:cubicBezTo>
                  <a:cubicBezTo>
                    <a:pt x="22" y="13"/>
                    <a:pt x="22" y="14"/>
                    <a:pt x="22" y="15"/>
                  </a:cubicBezTo>
                  <a:cubicBezTo>
                    <a:pt x="23" y="15"/>
                    <a:pt x="22" y="16"/>
                    <a:pt x="22" y="17"/>
                  </a:cubicBezTo>
                  <a:cubicBezTo>
                    <a:pt x="21" y="18"/>
                    <a:pt x="21" y="18"/>
                    <a:pt x="20" y="18"/>
                  </a:cubicBezTo>
                  <a:cubicBezTo>
                    <a:pt x="19" y="18"/>
                    <a:pt x="18" y="18"/>
                    <a:pt x="18" y="17"/>
                  </a:cubicBezTo>
                  <a:cubicBezTo>
                    <a:pt x="17" y="17"/>
                    <a:pt x="17" y="16"/>
                    <a:pt x="17" y="15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6" y="12"/>
                    <a:pt x="16" y="11"/>
                    <a:pt x="15" y="10"/>
                  </a:cubicBezTo>
                  <a:cubicBezTo>
                    <a:pt x="15" y="8"/>
                    <a:pt x="14" y="7"/>
                    <a:pt x="12" y="7"/>
                  </a:cubicBezTo>
                  <a:cubicBezTo>
                    <a:pt x="11" y="7"/>
                    <a:pt x="10" y="7"/>
                    <a:pt x="10" y="8"/>
                  </a:cubicBezTo>
                  <a:cubicBezTo>
                    <a:pt x="9" y="8"/>
                    <a:pt x="9" y="9"/>
                    <a:pt x="8" y="9"/>
                  </a:cubicBezTo>
                  <a:cubicBezTo>
                    <a:pt x="7" y="11"/>
                    <a:pt x="7" y="13"/>
                    <a:pt x="8" y="15"/>
                  </a:cubicBezTo>
                  <a:cubicBezTo>
                    <a:pt x="8" y="18"/>
                    <a:pt x="9" y="20"/>
                    <a:pt x="9" y="23"/>
                  </a:cubicBezTo>
                  <a:cubicBezTo>
                    <a:pt x="9" y="25"/>
                    <a:pt x="10" y="27"/>
                    <a:pt x="10" y="29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6" name="Freeform 423"/>
            <p:cNvSpPr/>
            <p:nvPr/>
          </p:nvSpPr>
          <p:spPr bwMode="auto">
            <a:xfrm>
              <a:off x="8158163" y="5478463"/>
              <a:ext cx="134938" cy="144463"/>
            </a:xfrm>
            <a:custGeom>
              <a:avLst/>
              <a:gdLst>
                <a:gd name="T0" fmla="*/ 18 w 48"/>
                <a:gd name="T1" fmla="*/ 5 h 51"/>
                <a:gd name="T2" fmla="*/ 19 w 48"/>
                <a:gd name="T3" fmla="*/ 3 h 51"/>
                <a:gd name="T4" fmla="*/ 23 w 48"/>
                <a:gd name="T5" fmla="*/ 2 h 51"/>
                <a:gd name="T6" fmla="*/ 26 w 48"/>
                <a:gd name="T7" fmla="*/ 1 h 51"/>
                <a:gd name="T8" fmla="*/ 28 w 48"/>
                <a:gd name="T9" fmla="*/ 1 h 51"/>
                <a:gd name="T10" fmla="*/ 30 w 48"/>
                <a:gd name="T11" fmla="*/ 3 h 51"/>
                <a:gd name="T12" fmla="*/ 31 w 48"/>
                <a:gd name="T13" fmla="*/ 5 h 51"/>
                <a:gd name="T14" fmla="*/ 47 w 48"/>
                <a:gd name="T15" fmla="*/ 42 h 51"/>
                <a:gd name="T16" fmla="*/ 48 w 48"/>
                <a:gd name="T17" fmla="*/ 46 h 51"/>
                <a:gd name="T18" fmla="*/ 47 w 48"/>
                <a:gd name="T19" fmla="*/ 48 h 51"/>
                <a:gd name="T20" fmla="*/ 44 w 48"/>
                <a:gd name="T21" fmla="*/ 50 h 51"/>
                <a:gd name="T22" fmla="*/ 41 w 48"/>
                <a:gd name="T23" fmla="*/ 51 h 51"/>
                <a:gd name="T24" fmla="*/ 38 w 48"/>
                <a:gd name="T25" fmla="*/ 51 h 51"/>
                <a:gd name="T26" fmla="*/ 37 w 48"/>
                <a:gd name="T27" fmla="*/ 50 h 51"/>
                <a:gd name="T28" fmla="*/ 35 w 48"/>
                <a:gd name="T29" fmla="*/ 47 h 51"/>
                <a:gd name="T30" fmla="*/ 32 w 48"/>
                <a:gd name="T31" fmla="*/ 39 h 51"/>
                <a:gd name="T32" fmla="*/ 14 w 48"/>
                <a:gd name="T33" fmla="*/ 47 h 51"/>
                <a:gd name="T34" fmla="*/ 7 w 48"/>
                <a:gd name="T35" fmla="*/ 46 h 51"/>
                <a:gd name="T36" fmla="*/ 6 w 48"/>
                <a:gd name="T37" fmla="*/ 44 h 51"/>
                <a:gd name="T38" fmla="*/ 5 w 48"/>
                <a:gd name="T39" fmla="*/ 41 h 51"/>
                <a:gd name="T40" fmla="*/ 0 w 48"/>
                <a:gd name="T41" fmla="*/ 16 h 51"/>
                <a:gd name="T42" fmla="*/ 0 w 48"/>
                <a:gd name="T43" fmla="*/ 14 h 51"/>
                <a:gd name="T44" fmla="*/ 1 w 48"/>
                <a:gd name="T45" fmla="*/ 12 h 51"/>
                <a:gd name="T46" fmla="*/ 3 w 48"/>
                <a:gd name="T47" fmla="*/ 10 h 51"/>
                <a:gd name="T48" fmla="*/ 6 w 48"/>
                <a:gd name="T49" fmla="*/ 9 h 51"/>
                <a:gd name="T50" fmla="*/ 12 w 48"/>
                <a:gd name="T51" fmla="*/ 11 h 51"/>
                <a:gd name="T52" fmla="*/ 13 w 48"/>
                <a:gd name="T53" fmla="*/ 14 h 51"/>
                <a:gd name="T54" fmla="*/ 13 w 48"/>
                <a:gd name="T55" fmla="*/ 15 h 51"/>
                <a:gd name="T56" fmla="*/ 16 w 48"/>
                <a:gd name="T57" fmla="*/ 33 h 51"/>
                <a:gd name="T58" fmla="*/ 27 w 48"/>
                <a:gd name="T59" fmla="*/ 28 h 51"/>
                <a:gd name="T60" fmla="*/ 19 w 48"/>
                <a:gd name="T61" fmla="*/ 10 h 51"/>
                <a:gd name="T62" fmla="*/ 18 w 48"/>
                <a:gd name="T63" fmla="*/ 7 h 51"/>
                <a:gd name="T64" fmla="*/ 18 w 48"/>
                <a:gd name="T65" fmla="*/ 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" h="51">
                  <a:moveTo>
                    <a:pt x="18" y="5"/>
                  </a:moveTo>
                  <a:cubicBezTo>
                    <a:pt x="18" y="5"/>
                    <a:pt x="19" y="4"/>
                    <a:pt x="19" y="3"/>
                  </a:cubicBezTo>
                  <a:cubicBezTo>
                    <a:pt x="20" y="3"/>
                    <a:pt x="21" y="2"/>
                    <a:pt x="23" y="2"/>
                  </a:cubicBezTo>
                  <a:cubicBezTo>
                    <a:pt x="24" y="1"/>
                    <a:pt x="25" y="1"/>
                    <a:pt x="26" y="1"/>
                  </a:cubicBezTo>
                  <a:cubicBezTo>
                    <a:pt x="27" y="0"/>
                    <a:pt x="28" y="1"/>
                    <a:pt x="28" y="1"/>
                  </a:cubicBezTo>
                  <a:cubicBezTo>
                    <a:pt x="29" y="2"/>
                    <a:pt x="30" y="2"/>
                    <a:pt x="30" y="3"/>
                  </a:cubicBezTo>
                  <a:cubicBezTo>
                    <a:pt x="30" y="3"/>
                    <a:pt x="31" y="4"/>
                    <a:pt x="31" y="5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8" y="43"/>
                    <a:pt x="48" y="45"/>
                    <a:pt x="48" y="46"/>
                  </a:cubicBezTo>
                  <a:cubicBezTo>
                    <a:pt x="48" y="47"/>
                    <a:pt x="48" y="48"/>
                    <a:pt x="47" y="48"/>
                  </a:cubicBezTo>
                  <a:cubicBezTo>
                    <a:pt x="46" y="49"/>
                    <a:pt x="45" y="50"/>
                    <a:pt x="44" y="50"/>
                  </a:cubicBezTo>
                  <a:cubicBezTo>
                    <a:pt x="42" y="51"/>
                    <a:pt x="41" y="51"/>
                    <a:pt x="41" y="51"/>
                  </a:cubicBezTo>
                  <a:cubicBezTo>
                    <a:pt x="40" y="51"/>
                    <a:pt x="39" y="51"/>
                    <a:pt x="38" y="51"/>
                  </a:cubicBezTo>
                  <a:cubicBezTo>
                    <a:pt x="38" y="51"/>
                    <a:pt x="37" y="51"/>
                    <a:pt x="37" y="50"/>
                  </a:cubicBezTo>
                  <a:cubicBezTo>
                    <a:pt x="36" y="49"/>
                    <a:pt x="36" y="48"/>
                    <a:pt x="3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1" y="48"/>
                    <a:pt x="8" y="48"/>
                    <a:pt x="7" y="46"/>
                  </a:cubicBezTo>
                  <a:cubicBezTo>
                    <a:pt x="7" y="46"/>
                    <a:pt x="6" y="45"/>
                    <a:pt x="6" y="44"/>
                  </a:cubicBezTo>
                  <a:cubicBezTo>
                    <a:pt x="5" y="43"/>
                    <a:pt x="5" y="42"/>
                    <a:pt x="5" y="4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5"/>
                    <a:pt x="0" y="14"/>
                    <a:pt x="0" y="14"/>
                  </a:cubicBezTo>
                  <a:cubicBezTo>
                    <a:pt x="0" y="13"/>
                    <a:pt x="0" y="12"/>
                    <a:pt x="1" y="12"/>
                  </a:cubicBezTo>
                  <a:cubicBezTo>
                    <a:pt x="1" y="11"/>
                    <a:pt x="2" y="10"/>
                    <a:pt x="3" y="10"/>
                  </a:cubicBezTo>
                  <a:cubicBezTo>
                    <a:pt x="4" y="10"/>
                    <a:pt x="5" y="9"/>
                    <a:pt x="6" y="9"/>
                  </a:cubicBezTo>
                  <a:cubicBezTo>
                    <a:pt x="9" y="9"/>
                    <a:pt x="11" y="9"/>
                    <a:pt x="12" y="11"/>
                  </a:cubicBezTo>
                  <a:cubicBezTo>
                    <a:pt x="13" y="12"/>
                    <a:pt x="13" y="13"/>
                    <a:pt x="13" y="14"/>
                  </a:cubicBezTo>
                  <a:cubicBezTo>
                    <a:pt x="13" y="14"/>
                    <a:pt x="13" y="15"/>
                    <a:pt x="13" y="15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9"/>
                    <a:pt x="18" y="8"/>
                    <a:pt x="18" y="7"/>
                  </a:cubicBezTo>
                  <a:cubicBezTo>
                    <a:pt x="18" y="7"/>
                    <a:pt x="18" y="6"/>
                    <a:pt x="18" y="5"/>
                  </a:cubicBezTo>
                  <a:close/>
                </a:path>
              </a:pathLst>
            </a:custGeom>
            <a:solidFill>
              <a:srgbClr val="FE4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7" name="Freeform 424"/>
            <p:cNvSpPr>
              <a:spLocks noEditPoints="1"/>
            </p:cNvSpPr>
            <p:nvPr/>
          </p:nvSpPr>
          <p:spPr bwMode="auto">
            <a:xfrm>
              <a:off x="8524876" y="5821363"/>
              <a:ext cx="146050" cy="166688"/>
            </a:xfrm>
            <a:custGeom>
              <a:avLst/>
              <a:gdLst>
                <a:gd name="T0" fmla="*/ 49 w 52"/>
                <a:gd name="T1" fmla="*/ 28 h 59"/>
                <a:gd name="T2" fmla="*/ 44 w 52"/>
                <a:gd name="T3" fmla="*/ 23 h 59"/>
                <a:gd name="T4" fmla="*/ 40 w 52"/>
                <a:gd name="T5" fmla="*/ 21 h 59"/>
                <a:gd name="T6" fmla="*/ 38 w 52"/>
                <a:gd name="T7" fmla="*/ 20 h 59"/>
                <a:gd name="T8" fmla="*/ 38 w 52"/>
                <a:gd name="T9" fmla="*/ 20 h 59"/>
                <a:gd name="T10" fmla="*/ 39 w 52"/>
                <a:gd name="T11" fmla="*/ 15 h 59"/>
                <a:gd name="T12" fmla="*/ 38 w 52"/>
                <a:gd name="T13" fmla="*/ 10 h 59"/>
                <a:gd name="T14" fmla="*/ 26 w 52"/>
                <a:gd name="T15" fmla="*/ 1 h 59"/>
                <a:gd name="T16" fmla="*/ 12 w 52"/>
                <a:gd name="T17" fmla="*/ 3 h 59"/>
                <a:gd name="T18" fmla="*/ 2 w 52"/>
                <a:gd name="T19" fmla="*/ 14 h 59"/>
                <a:gd name="T20" fmla="*/ 3 w 52"/>
                <a:gd name="T21" fmla="*/ 28 h 59"/>
                <a:gd name="T22" fmla="*/ 7 w 52"/>
                <a:gd name="T23" fmla="*/ 33 h 59"/>
                <a:gd name="T24" fmla="*/ 10 w 52"/>
                <a:gd name="T25" fmla="*/ 35 h 59"/>
                <a:gd name="T26" fmla="*/ 11 w 52"/>
                <a:gd name="T27" fmla="*/ 35 h 59"/>
                <a:gd name="T28" fmla="*/ 11 w 52"/>
                <a:gd name="T29" fmla="*/ 36 h 59"/>
                <a:gd name="T30" fmla="*/ 10 w 52"/>
                <a:gd name="T31" fmla="*/ 41 h 59"/>
                <a:gd name="T32" fmla="*/ 11 w 52"/>
                <a:gd name="T33" fmla="*/ 48 h 59"/>
                <a:gd name="T34" fmla="*/ 24 w 52"/>
                <a:gd name="T35" fmla="*/ 58 h 59"/>
                <a:gd name="T36" fmla="*/ 29 w 52"/>
                <a:gd name="T37" fmla="*/ 59 h 59"/>
                <a:gd name="T38" fmla="*/ 39 w 52"/>
                <a:gd name="T39" fmla="*/ 56 h 59"/>
                <a:gd name="T40" fmla="*/ 50 w 52"/>
                <a:gd name="T41" fmla="*/ 44 h 59"/>
                <a:gd name="T42" fmla="*/ 49 w 52"/>
                <a:gd name="T43" fmla="*/ 28 h 59"/>
                <a:gd name="T44" fmla="*/ 36 w 52"/>
                <a:gd name="T45" fmla="*/ 39 h 59"/>
                <a:gd name="T46" fmla="*/ 33 w 52"/>
                <a:gd name="T47" fmla="*/ 43 h 59"/>
                <a:gd name="T48" fmla="*/ 29 w 52"/>
                <a:gd name="T49" fmla="*/ 44 h 59"/>
                <a:gd name="T50" fmla="*/ 29 w 52"/>
                <a:gd name="T51" fmla="*/ 44 h 59"/>
                <a:gd name="T52" fmla="*/ 28 w 52"/>
                <a:gd name="T53" fmla="*/ 43 h 59"/>
                <a:gd name="T54" fmla="*/ 25 w 52"/>
                <a:gd name="T55" fmla="*/ 41 h 59"/>
                <a:gd name="T56" fmla="*/ 25 w 52"/>
                <a:gd name="T57" fmla="*/ 38 h 59"/>
                <a:gd name="T58" fmla="*/ 28 w 52"/>
                <a:gd name="T59" fmla="*/ 34 h 59"/>
                <a:gd name="T60" fmla="*/ 31 w 52"/>
                <a:gd name="T61" fmla="*/ 34 h 59"/>
                <a:gd name="T62" fmla="*/ 33 w 52"/>
                <a:gd name="T63" fmla="*/ 34 h 59"/>
                <a:gd name="T64" fmla="*/ 35 w 52"/>
                <a:gd name="T65" fmla="*/ 36 h 59"/>
                <a:gd name="T66" fmla="*/ 36 w 52"/>
                <a:gd name="T67" fmla="*/ 39 h 59"/>
                <a:gd name="T68" fmla="*/ 24 w 52"/>
                <a:gd name="T69" fmla="*/ 19 h 59"/>
                <a:gd name="T70" fmla="*/ 22 w 52"/>
                <a:gd name="T71" fmla="*/ 22 h 59"/>
                <a:gd name="T72" fmla="*/ 18 w 52"/>
                <a:gd name="T73" fmla="*/ 22 h 59"/>
                <a:gd name="T74" fmla="*/ 17 w 52"/>
                <a:gd name="T75" fmla="*/ 21 h 59"/>
                <a:gd name="T76" fmla="*/ 16 w 52"/>
                <a:gd name="T77" fmla="*/ 18 h 59"/>
                <a:gd name="T78" fmla="*/ 19 w 52"/>
                <a:gd name="T79" fmla="*/ 16 h 59"/>
                <a:gd name="T80" fmla="*/ 21 w 52"/>
                <a:gd name="T81" fmla="*/ 16 h 59"/>
                <a:gd name="T82" fmla="*/ 22 w 52"/>
                <a:gd name="T83" fmla="*/ 16 h 59"/>
                <a:gd name="T84" fmla="*/ 24 w 52"/>
                <a:gd name="T85" fmla="*/ 17 h 59"/>
                <a:gd name="T86" fmla="*/ 24 w 52"/>
                <a:gd name="T87" fmla="*/ 1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" h="59">
                  <a:moveTo>
                    <a:pt x="49" y="28"/>
                  </a:moveTo>
                  <a:cubicBezTo>
                    <a:pt x="48" y="26"/>
                    <a:pt x="46" y="25"/>
                    <a:pt x="44" y="23"/>
                  </a:cubicBezTo>
                  <a:cubicBezTo>
                    <a:pt x="42" y="22"/>
                    <a:pt x="41" y="21"/>
                    <a:pt x="40" y="21"/>
                  </a:cubicBezTo>
                  <a:cubicBezTo>
                    <a:pt x="39" y="21"/>
                    <a:pt x="39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9" y="19"/>
                    <a:pt x="39" y="17"/>
                    <a:pt x="39" y="15"/>
                  </a:cubicBezTo>
                  <a:cubicBezTo>
                    <a:pt x="39" y="13"/>
                    <a:pt x="38" y="12"/>
                    <a:pt x="38" y="10"/>
                  </a:cubicBezTo>
                  <a:cubicBezTo>
                    <a:pt x="35" y="6"/>
                    <a:pt x="31" y="2"/>
                    <a:pt x="26" y="1"/>
                  </a:cubicBezTo>
                  <a:cubicBezTo>
                    <a:pt x="21" y="0"/>
                    <a:pt x="16" y="0"/>
                    <a:pt x="12" y="3"/>
                  </a:cubicBezTo>
                  <a:cubicBezTo>
                    <a:pt x="7" y="5"/>
                    <a:pt x="4" y="9"/>
                    <a:pt x="2" y="14"/>
                  </a:cubicBezTo>
                  <a:cubicBezTo>
                    <a:pt x="0" y="19"/>
                    <a:pt x="0" y="23"/>
                    <a:pt x="3" y="28"/>
                  </a:cubicBezTo>
                  <a:cubicBezTo>
                    <a:pt x="4" y="30"/>
                    <a:pt x="5" y="31"/>
                    <a:pt x="7" y="33"/>
                  </a:cubicBezTo>
                  <a:cubicBezTo>
                    <a:pt x="8" y="34"/>
                    <a:pt x="9" y="34"/>
                    <a:pt x="10" y="35"/>
                  </a:cubicBezTo>
                  <a:cubicBezTo>
                    <a:pt x="10" y="35"/>
                    <a:pt x="11" y="35"/>
                    <a:pt x="11" y="35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0" y="37"/>
                    <a:pt x="10" y="39"/>
                    <a:pt x="10" y="41"/>
                  </a:cubicBezTo>
                  <a:cubicBezTo>
                    <a:pt x="10" y="44"/>
                    <a:pt x="10" y="46"/>
                    <a:pt x="11" y="48"/>
                  </a:cubicBezTo>
                  <a:cubicBezTo>
                    <a:pt x="14" y="53"/>
                    <a:pt x="18" y="57"/>
                    <a:pt x="24" y="58"/>
                  </a:cubicBezTo>
                  <a:cubicBezTo>
                    <a:pt x="26" y="58"/>
                    <a:pt x="27" y="59"/>
                    <a:pt x="29" y="59"/>
                  </a:cubicBezTo>
                  <a:cubicBezTo>
                    <a:pt x="33" y="59"/>
                    <a:pt x="36" y="58"/>
                    <a:pt x="39" y="56"/>
                  </a:cubicBezTo>
                  <a:cubicBezTo>
                    <a:pt x="44" y="53"/>
                    <a:pt x="48" y="49"/>
                    <a:pt x="50" y="44"/>
                  </a:cubicBezTo>
                  <a:cubicBezTo>
                    <a:pt x="52" y="39"/>
                    <a:pt x="52" y="34"/>
                    <a:pt x="49" y="28"/>
                  </a:cubicBezTo>
                  <a:close/>
                  <a:moveTo>
                    <a:pt x="36" y="39"/>
                  </a:moveTo>
                  <a:cubicBezTo>
                    <a:pt x="35" y="41"/>
                    <a:pt x="34" y="42"/>
                    <a:pt x="33" y="43"/>
                  </a:cubicBezTo>
                  <a:cubicBezTo>
                    <a:pt x="31" y="43"/>
                    <a:pt x="30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8" y="43"/>
                  </a:cubicBezTo>
                  <a:cubicBezTo>
                    <a:pt x="27" y="43"/>
                    <a:pt x="26" y="42"/>
                    <a:pt x="25" y="41"/>
                  </a:cubicBezTo>
                  <a:cubicBezTo>
                    <a:pt x="25" y="40"/>
                    <a:pt x="25" y="39"/>
                    <a:pt x="25" y="38"/>
                  </a:cubicBezTo>
                  <a:cubicBezTo>
                    <a:pt x="25" y="36"/>
                    <a:pt x="27" y="35"/>
                    <a:pt x="28" y="34"/>
                  </a:cubicBezTo>
                  <a:cubicBezTo>
                    <a:pt x="29" y="34"/>
                    <a:pt x="30" y="34"/>
                    <a:pt x="31" y="34"/>
                  </a:cubicBezTo>
                  <a:cubicBezTo>
                    <a:pt x="32" y="34"/>
                    <a:pt x="32" y="34"/>
                    <a:pt x="33" y="34"/>
                  </a:cubicBezTo>
                  <a:cubicBezTo>
                    <a:pt x="34" y="34"/>
                    <a:pt x="35" y="35"/>
                    <a:pt x="35" y="36"/>
                  </a:cubicBezTo>
                  <a:cubicBezTo>
                    <a:pt x="36" y="37"/>
                    <a:pt x="36" y="38"/>
                    <a:pt x="36" y="39"/>
                  </a:cubicBezTo>
                  <a:close/>
                  <a:moveTo>
                    <a:pt x="24" y="19"/>
                  </a:moveTo>
                  <a:cubicBezTo>
                    <a:pt x="24" y="20"/>
                    <a:pt x="23" y="21"/>
                    <a:pt x="22" y="22"/>
                  </a:cubicBezTo>
                  <a:cubicBezTo>
                    <a:pt x="20" y="22"/>
                    <a:pt x="19" y="23"/>
                    <a:pt x="18" y="22"/>
                  </a:cubicBezTo>
                  <a:cubicBezTo>
                    <a:pt x="18" y="22"/>
                    <a:pt x="17" y="21"/>
                    <a:pt x="17" y="21"/>
                  </a:cubicBezTo>
                  <a:cubicBezTo>
                    <a:pt x="16" y="20"/>
                    <a:pt x="16" y="19"/>
                    <a:pt x="16" y="18"/>
                  </a:cubicBezTo>
                  <a:cubicBezTo>
                    <a:pt x="17" y="18"/>
                    <a:pt x="17" y="17"/>
                    <a:pt x="19" y="16"/>
                  </a:cubicBezTo>
                  <a:cubicBezTo>
                    <a:pt x="19" y="16"/>
                    <a:pt x="20" y="16"/>
                    <a:pt x="21" y="16"/>
                  </a:cubicBezTo>
                  <a:cubicBezTo>
                    <a:pt x="21" y="16"/>
                    <a:pt x="21" y="16"/>
                    <a:pt x="22" y="16"/>
                  </a:cubicBezTo>
                  <a:cubicBezTo>
                    <a:pt x="23" y="16"/>
                    <a:pt x="23" y="16"/>
                    <a:pt x="24" y="17"/>
                  </a:cubicBezTo>
                  <a:cubicBezTo>
                    <a:pt x="24" y="18"/>
                    <a:pt x="24" y="19"/>
                    <a:pt x="24" y="19"/>
                  </a:cubicBezTo>
                  <a:close/>
                </a:path>
              </a:pathLst>
            </a:custGeom>
            <a:solidFill>
              <a:srgbClr val="6AC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8" name="Freeform 425"/>
            <p:cNvSpPr/>
            <p:nvPr/>
          </p:nvSpPr>
          <p:spPr bwMode="auto">
            <a:xfrm>
              <a:off x="8253413" y="5911850"/>
              <a:ext cx="76200" cy="80963"/>
            </a:xfrm>
            <a:custGeom>
              <a:avLst/>
              <a:gdLst>
                <a:gd name="T0" fmla="*/ 24 w 27"/>
                <a:gd name="T1" fmla="*/ 20 h 29"/>
                <a:gd name="T2" fmla="*/ 14 w 27"/>
                <a:gd name="T3" fmla="*/ 14 h 29"/>
                <a:gd name="T4" fmla="*/ 24 w 27"/>
                <a:gd name="T5" fmla="*/ 9 h 29"/>
                <a:gd name="T6" fmla="*/ 25 w 27"/>
                <a:gd name="T7" fmla="*/ 9 h 29"/>
                <a:gd name="T8" fmla="*/ 26 w 27"/>
                <a:gd name="T9" fmla="*/ 7 h 29"/>
                <a:gd name="T10" fmla="*/ 27 w 27"/>
                <a:gd name="T11" fmla="*/ 6 h 29"/>
                <a:gd name="T12" fmla="*/ 26 w 27"/>
                <a:gd name="T13" fmla="*/ 3 h 29"/>
                <a:gd name="T14" fmla="*/ 22 w 27"/>
                <a:gd name="T15" fmla="*/ 0 h 29"/>
                <a:gd name="T16" fmla="*/ 19 w 27"/>
                <a:gd name="T17" fmla="*/ 1 h 29"/>
                <a:gd name="T18" fmla="*/ 3 w 27"/>
                <a:gd name="T19" fmla="*/ 10 h 29"/>
                <a:gd name="T20" fmla="*/ 1 w 27"/>
                <a:gd name="T21" fmla="*/ 12 h 29"/>
                <a:gd name="T22" fmla="*/ 0 w 27"/>
                <a:gd name="T23" fmla="*/ 14 h 29"/>
                <a:gd name="T24" fmla="*/ 1 w 27"/>
                <a:gd name="T25" fmla="*/ 17 h 29"/>
                <a:gd name="T26" fmla="*/ 2 w 27"/>
                <a:gd name="T27" fmla="*/ 18 h 29"/>
                <a:gd name="T28" fmla="*/ 3 w 27"/>
                <a:gd name="T29" fmla="*/ 19 h 29"/>
                <a:gd name="T30" fmla="*/ 3 w 27"/>
                <a:gd name="T31" fmla="*/ 19 h 29"/>
                <a:gd name="T32" fmla="*/ 19 w 27"/>
                <a:gd name="T33" fmla="*/ 28 h 29"/>
                <a:gd name="T34" fmla="*/ 22 w 27"/>
                <a:gd name="T35" fmla="*/ 29 h 29"/>
                <a:gd name="T36" fmla="*/ 26 w 27"/>
                <a:gd name="T37" fmla="*/ 26 h 29"/>
                <a:gd name="T38" fmla="*/ 27 w 27"/>
                <a:gd name="T39" fmla="*/ 23 h 29"/>
                <a:gd name="T40" fmla="*/ 26 w 27"/>
                <a:gd name="T41" fmla="*/ 21 h 29"/>
                <a:gd name="T42" fmla="*/ 24 w 27"/>
                <a:gd name="T43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8">
                  <a:moveTo>
                    <a:pt x="24" y="20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6" y="8"/>
                    <a:pt x="26" y="8"/>
                    <a:pt x="26" y="7"/>
                  </a:cubicBezTo>
                  <a:cubicBezTo>
                    <a:pt x="27" y="7"/>
                    <a:pt x="27" y="6"/>
                    <a:pt x="27" y="6"/>
                  </a:cubicBezTo>
                  <a:cubicBezTo>
                    <a:pt x="27" y="5"/>
                    <a:pt x="26" y="4"/>
                    <a:pt x="26" y="3"/>
                  </a:cubicBezTo>
                  <a:cubicBezTo>
                    <a:pt x="25" y="1"/>
                    <a:pt x="23" y="0"/>
                    <a:pt x="22" y="0"/>
                  </a:cubicBezTo>
                  <a:cubicBezTo>
                    <a:pt x="21" y="0"/>
                    <a:pt x="20" y="0"/>
                    <a:pt x="19" y="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11"/>
                    <a:pt x="2" y="11"/>
                    <a:pt x="1" y="12"/>
                  </a:cubicBezTo>
                  <a:cubicBezTo>
                    <a:pt x="1" y="13"/>
                    <a:pt x="0" y="14"/>
                    <a:pt x="0" y="14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7"/>
                    <a:pt x="2" y="18"/>
                    <a:pt x="2" y="1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9"/>
                    <a:pt x="21" y="29"/>
                    <a:pt x="22" y="29"/>
                  </a:cubicBezTo>
                  <a:cubicBezTo>
                    <a:pt x="23" y="29"/>
                    <a:pt x="25" y="28"/>
                    <a:pt x="26" y="26"/>
                  </a:cubicBezTo>
                  <a:cubicBezTo>
                    <a:pt x="26" y="25"/>
                    <a:pt x="27" y="24"/>
                    <a:pt x="27" y="23"/>
                  </a:cubicBezTo>
                  <a:cubicBezTo>
                    <a:pt x="27" y="22"/>
                    <a:pt x="27" y="22"/>
                    <a:pt x="26" y="21"/>
                  </a:cubicBezTo>
                  <a:cubicBezTo>
                    <a:pt x="25" y="21"/>
                    <a:pt x="25" y="20"/>
                    <a:pt x="24" y="20"/>
                  </a:cubicBezTo>
                  <a:close/>
                </a:path>
              </a:pathLst>
            </a:custGeom>
            <a:solidFill>
              <a:srgbClr val="1D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9" name="Freeform 426"/>
            <p:cNvSpPr/>
            <p:nvPr/>
          </p:nvSpPr>
          <p:spPr bwMode="auto">
            <a:xfrm>
              <a:off x="8362951" y="5911850"/>
              <a:ext cx="74613" cy="80963"/>
            </a:xfrm>
            <a:custGeom>
              <a:avLst/>
              <a:gdLst>
                <a:gd name="T0" fmla="*/ 26 w 26"/>
                <a:gd name="T1" fmla="*/ 12 h 29"/>
                <a:gd name="T2" fmla="*/ 24 w 26"/>
                <a:gd name="T3" fmla="*/ 10 h 29"/>
                <a:gd name="T4" fmla="*/ 8 w 26"/>
                <a:gd name="T5" fmla="*/ 1 h 29"/>
                <a:gd name="T6" fmla="*/ 5 w 26"/>
                <a:gd name="T7" fmla="*/ 0 h 29"/>
                <a:gd name="T8" fmla="*/ 1 w 26"/>
                <a:gd name="T9" fmla="*/ 3 h 29"/>
                <a:gd name="T10" fmla="*/ 0 w 26"/>
                <a:gd name="T11" fmla="*/ 6 h 29"/>
                <a:gd name="T12" fmla="*/ 0 w 26"/>
                <a:gd name="T13" fmla="*/ 7 h 29"/>
                <a:gd name="T14" fmla="*/ 2 w 26"/>
                <a:gd name="T15" fmla="*/ 9 h 29"/>
                <a:gd name="T16" fmla="*/ 3 w 26"/>
                <a:gd name="T17" fmla="*/ 9 h 29"/>
                <a:gd name="T18" fmla="*/ 13 w 26"/>
                <a:gd name="T19" fmla="*/ 14 h 29"/>
                <a:gd name="T20" fmla="*/ 3 w 26"/>
                <a:gd name="T21" fmla="*/ 20 h 29"/>
                <a:gd name="T22" fmla="*/ 1 w 26"/>
                <a:gd name="T23" fmla="*/ 21 h 29"/>
                <a:gd name="T24" fmla="*/ 0 w 26"/>
                <a:gd name="T25" fmla="*/ 23 h 29"/>
                <a:gd name="T26" fmla="*/ 1 w 26"/>
                <a:gd name="T27" fmla="*/ 26 h 29"/>
                <a:gd name="T28" fmla="*/ 5 w 26"/>
                <a:gd name="T29" fmla="*/ 29 h 29"/>
                <a:gd name="T30" fmla="*/ 8 w 26"/>
                <a:gd name="T31" fmla="*/ 28 h 29"/>
                <a:gd name="T32" fmla="*/ 24 w 26"/>
                <a:gd name="T33" fmla="*/ 19 h 29"/>
                <a:gd name="T34" fmla="*/ 24 w 26"/>
                <a:gd name="T35" fmla="*/ 19 h 29"/>
                <a:gd name="T36" fmla="*/ 25 w 26"/>
                <a:gd name="T37" fmla="*/ 18 h 29"/>
                <a:gd name="T38" fmla="*/ 26 w 26"/>
                <a:gd name="T39" fmla="*/ 17 h 29"/>
                <a:gd name="T40" fmla="*/ 26 w 26"/>
                <a:gd name="T41" fmla="*/ 14 h 29"/>
                <a:gd name="T42" fmla="*/ 26 w 26"/>
                <a:gd name="T43" fmla="*/ 1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8">
                  <a:moveTo>
                    <a:pt x="26" y="12"/>
                  </a:moveTo>
                  <a:cubicBezTo>
                    <a:pt x="25" y="11"/>
                    <a:pt x="25" y="11"/>
                    <a:pt x="24" y="1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8"/>
                    <a:pt x="1" y="8"/>
                    <a:pt x="2" y="9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1" y="21"/>
                    <a:pt x="1" y="21"/>
                  </a:cubicBezTo>
                  <a:cubicBezTo>
                    <a:pt x="0" y="22"/>
                    <a:pt x="0" y="22"/>
                    <a:pt x="0" y="23"/>
                  </a:cubicBezTo>
                  <a:cubicBezTo>
                    <a:pt x="0" y="24"/>
                    <a:pt x="0" y="25"/>
                    <a:pt x="1" y="26"/>
                  </a:cubicBezTo>
                  <a:cubicBezTo>
                    <a:pt x="2" y="28"/>
                    <a:pt x="3" y="29"/>
                    <a:pt x="5" y="29"/>
                  </a:cubicBezTo>
                  <a:cubicBezTo>
                    <a:pt x="6" y="29"/>
                    <a:pt x="7" y="29"/>
                    <a:pt x="8" y="2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7"/>
                    <a:pt x="26" y="17"/>
                  </a:cubicBezTo>
                  <a:cubicBezTo>
                    <a:pt x="26" y="16"/>
                    <a:pt x="26" y="15"/>
                    <a:pt x="26" y="14"/>
                  </a:cubicBezTo>
                  <a:cubicBezTo>
                    <a:pt x="26" y="14"/>
                    <a:pt x="26" y="13"/>
                    <a:pt x="26" y="12"/>
                  </a:cubicBezTo>
                  <a:close/>
                </a:path>
              </a:pathLst>
            </a:custGeom>
            <a:solidFill>
              <a:srgbClr val="1D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0" name="Freeform 427"/>
            <p:cNvSpPr/>
            <p:nvPr/>
          </p:nvSpPr>
          <p:spPr bwMode="auto">
            <a:xfrm>
              <a:off x="7931151" y="5524500"/>
              <a:ext cx="133350" cy="58738"/>
            </a:xfrm>
            <a:custGeom>
              <a:avLst/>
              <a:gdLst>
                <a:gd name="T0" fmla="*/ 3 w 47"/>
                <a:gd name="T1" fmla="*/ 19 h 21"/>
                <a:gd name="T2" fmla="*/ 45 w 47"/>
                <a:gd name="T3" fmla="*/ 6 h 21"/>
                <a:gd name="T4" fmla="*/ 42 w 47"/>
                <a:gd name="T5" fmla="*/ 2 h 21"/>
                <a:gd name="T6" fmla="*/ 3 w 47"/>
                <a:gd name="T7" fmla="*/ 14 h 21"/>
                <a:gd name="T8" fmla="*/ 3 w 47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1">
                  <a:moveTo>
                    <a:pt x="3" y="19"/>
                  </a:moveTo>
                  <a:cubicBezTo>
                    <a:pt x="18" y="21"/>
                    <a:pt x="33" y="16"/>
                    <a:pt x="45" y="6"/>
                  </a:cubicBezTo>
                  <a:cubicBezTo>
                    <a:pt x="47" y="4"/>
                    <a:pt x="44" y="0"/>
                    <a:pt x="42" y="2"/>
                  </a:cubicBezTo>
                  <a:cubicBezTo>
                    <a:pt x="31" y="12"/>
                    <a:pt x="17" y="16"/>
                    <a:pt x="3" y="14"/>
                  </a:cubicBezTo>
                  <a:cubicBezTo>
                    <a:pt x="0" y="14"/>
                    <a:pt x="0" y="19"/>
                    <a:pt x="3" y="19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1" name="Freeform 428"/>
            <p:cNvSpPr/>
            <p:nvPr/>
          </p:nvSpPr>
          <p:spPr bwMode="auto">
            <a:xfrm>
              <a:off x="8094663" y="6069013"/>
              <a:ext cx="127000" cy="53975"/>
            </a:xfrm>
            <a:custGeom>
              <a:avLst/>
              <a:gdLst>
                <a:gd name="T0" fmla="*/ 3 w 45"/>
                <a:gd name="T1" fmla="*/ 15 h 19"/>
                <a:gd name="T2" fmla="*/ 42 w 45"/>
                <a:gd name="T3" fmla="*/ 5 h 19"/>
                <a:gd name="T4" fmla="*/ 39 w 45"/>
                <a:gd name="T5" fmla="*/ 2 h 19"/>
                <a:gd name="T6" fmla="*/ 4 w 45"/>
                <a:gd name="T7" fmla="*/ 10 h 19"/>
                <a:gd name="T8" fmla="*/ 3 w 45"/>
                <a:gd name="T9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9">
                  <a:moveTo>
                    <a:pt x="3" y="15"/>
                  </a:moveTo>
                  <a:cubicBezTo>
                    <a:pt x="17" y="19"/>
                    <a:pt x="32" y="16"/>
                    <a:pt x="42" y="5"/>
                  </a:cubicBezTo>
                  <a:cubicBezTo>
                    <a:pt x="45" y="3"/>
                    <a:pt x="41" y="0"/>
                    <a:pt x="39" y="2"/>
                  </a:cubicBezTo>
                  <a:cubicBezTo>
                    <a:pt x="30" y="11"/>
                    <a:pt x="16" y="14"/>
                    <a:pt x="4" y="10"/>
                  </a:cubicBezTo>
                  <a:cubicBezTo>
                    <a:pt x="1" y="10"/>
                    <a:pt x="0" y="14"/>
                    <a:pt x="3" y="15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2" name="Freeform 429"/>
            <p:cNvSpPr/>
            <p:nvPr/>
          </p:nvSpPr>
          <p:spPr bwMode="auto">
            <a:xfrm>
              <a:off x="8086726" y="6038850"/>
              <a:ext cx="127000" cy="55563"/>
            </a:xfrm>
            <a:custGeom>
              <a:avLst/>
              <a:gdLst>
                <a:gd name="T0" fmla="*/ 3 w 45"/>
                <a:gd name="T1" fmla="*/ 18 h 20"/>
                <a:gd name="T2" fmla="*/ 43 w 45"/>
                <a:gd name="T3" fmla="*/ 5 h 20"/>
                <a:gd name="T4" fmla="*/ 39 w 45"/>
                <a:gd name="T5" fmla="*/ 2 h 20"/>
                <a:gd name="T6" fmla="*/ 3 w 45"/>
                <a:gd name="T7" fmla="*/ 13 h 20"/>
                <a:gd name="T8" fmla="*/ 3 w 45"/>
                <a:gd name="T9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0">
                  <a:moveTo>
                    <a:pt x="3" y="18"/>
                  </a:moveTo>
                  <a:cubicBezTo>
                    <a:pt x="18" y="20"/>
                    <a:pt x="32" y="15"/>
                    <a:pt x="43" y="5"/>
                  </a:cubicBezTo>
                  <a:cubicBezTo>
                    <a:pt x="45" y="3"/>
                    <a:pt x="42" y="0"/>
                    <a:pt x="39" y="2"/>
                  </a:cubicBezTo>
                  <a:cubicBezTo>
                    <a:pt x="29" y="11"/>
                    <a:pt x="16" y="15"/>
                    <a:pt x="3" y="13"/>
                  </a:cubicBezTo>
                  <a:cubicBezTo>
                    <a:pt x="0" y="13"/>
                    <a:pt x="0" y="18"/>
                    <a:pt x="3" y="18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3" name="Freeform 430"/>
            <p:cNvSpPr/>
            <p:nvPr/>
          </p:nvSpPr>
          <p:spPr bwMode="auto">
            <a:xfrm>
              <a:off x="7931151" y="5553075"/>
              <a:ext cx="138113" cy="52388"/>
            </a:xfrm>
            <a:custGeom>
              <a:avLst/>
              <a:gdLst>
                <a:gd name="T0" fmla="*/ 3 w 49"/>
                <a:gd name="T1" fmla="*/ 17 h 19"/>
                <a:gd name="T2" fmla="*/ 46 w 49"/>
                <a:gd name="T3" fmla="*/ 6 h 19"/>
                <a:gd name="T4" fmla="*/ 44 w 49"/>
                <a:gd name="T5" fmla="*/ 2 h 19"/>
                <a:gd name="T6" fmla="*/ 3 w 49"/>
                <a:gd name="T7" fmla="*/ 12 h 19"/>
                <a:gd name="T8" fmla="*/ 3 w 49"/>
                <a:gd name="T9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9">
                  <a:moveTo>
                    <a:pt x="3" y="17"/>
                  </a:moveTo>
                  <a:cubicBezTo>
                    <a:pt x="18" y="19"/>
                    <a:pt x="34" y="15"/>
                    <a:pt x="46" y="6"/>
                  </a:cubicBezTo>
                  <a:cubicBezTo>
                    <a:pt x="49" y="5"/>
                    <a:pt x="46" y="0"/>
                    <a:pt x="44" y="2"/>
                  </a:cubicBezTo>
                  <a:cubicBezTo>
                    <a:pt x="32" y="10"/>
                    <a:pt x="18" y="14"/>
                    <a:pt x="3" y="12"/>
                  </a:cubicBezTo>
                  <a:cubicBezTo>
                    <a:pt x="0" y="12"/>
                    <a:pt x="0" y="17"/>
                    <a:pt x="3" y="17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14" name="Line 191"/>
          <p:cNvSpPr>
            <a:spLocks noChangeShapeType="1"/>
          </p:cNvSpPr>
          <p:nvPr/>
        </p:nvSpPr>
        <p:spPr bwMode="auto">
          <a:xfrm flipH="1">
            <a:off x="6352033" y="679839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5" name="Line 192"/>
          <p:cNvSpPr>
            <a:spLocks noChangeShapeType="1"/>
          </p:cNvSpPr>
          <p:nvPr/>
        </p:nvSpPr>
        <p:spPr bwMode="auto">
          <a:xfrm flipH="1">
            <a:off x="6352033" y="679839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6" name="Freeform 193"/>
          <p:cNvSpPr/>
          <p:nvPr/>
        </p:nvSpPr>
        <p:spPr bwMode="auto">
          <a:xfrm>
            <a:off x="9606896" y="6675317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7" name="Line 200"/>
          <p:cNvSpPr>
            <a:spLocks noChangeShapeType="1"/>
          </p:cNvSpPr>
          <p:nvPr/>
        </p:nvSpPr>
        <p:spPr bwMode="auto">
          <a:xfrm flipH="1">
            <a:off x="838201" y="507841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8" name="Line 201"/>
          <p:cNvSpPr>
            <a:spLocks noChangeShapeType="1"/>
          </p:cNvSpPr>
          <p:nvPr/>
        </p:nvSpPr>
        <p:spPr bwMode="auto">
          <a:xfrm flipH="1">
            <a:off x="838201" y="507841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9" name="Freeform 202"/>
          <p:cNvSpPr/>
          <p:nvPr/>
        </p:nvSpPr>
        <p:spPr bwMode="auto">
          <a:xfrm>
            <a:off x="815976" y="5062537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0" name="Line 206"/>
          <p:cNvSpPr>
            <a:spLocks noChangeShapeType="1"/>
          </p:cNvSpPr>
          <p:nvPr/>
        </p:nvSpPr>
        <p:spPr bwMode="auto">
          <a:xfrm flipH="1">
            <a:off x="11468857" y="645076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1" name="Line 207"/>
          <p:cNvSpPr>
            <a:spLocks noChangeShapeType="1"/>
          </p:cNvSpPr>
          <p:nvPr/>
        </p:nvSpPr>
        <p:spPr bwMode="auto">
          <a:xfrm flipH="1">
            <a:off x="11468857" y="645076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2" name="Freeform 208"/>
          <p:cNvSpPr/>
          <p:nvPr/>
        </p:nvSpPr>
        <p:spPr bwMode="auto">
          <a:xfrm>
            <a:off x="11425995" y="6417427"/>
            <a:ext cx="87313" cy="66675"/>
          </a:xfrm>
          <a:custGeom>
            <a:avLst/>
            <a:gdLst>
              <a:gd name="T0" fmla="*/ 15 w 31"/>
              <a:gd name="T1" fmla="*/ 24 h 24"/>
              <a:gd name="T2" fmla="*/ 15 w 31"/>
              <a:gd name="T3" fmla="*/ 0 h 24"/>
              <a:gd name="T4" fmla="*/ 15 w 31"/>
              <a:gd name="T5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24">
                <a:moveTo>
                  <a:pt x="15" y="24"/>
                </a:moveTo>
                <a:cubicBezTo>
                  <a:pt x="31" y="24"/>
                  <a:pt x="31" y="0"/>
                  <a:pt x="15" y="0"/>
                </a:cubicBezTo>
                <a:cubicBezTo>
                  <a:pt x="0" y="0"/>
                  <a:pt x="0" y="24"/>
                  <a:pt x="15" y="24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3" name="Line 209"/>
          <p:cNvSpPr>
            <a:spLocks noChangeShapeType="1"/>
          </p:cNvSpPr>
          <p:nvPr/>
        </p:nvSpPr>
        <p:spPr bwMode="auto">
          <a:xfrm flipH="1">
            <a:off x="819151" y="62357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4" name="Line 210"/>
          <p:cNvSpPr>
            <a:spLocks noChangeShapeType="1"/>
          </p:cNvSpPr>
          <p:nvPr/>
        </p:nvSpPr>
        <p:spPr bwMode="auto">
          <a:xfrm flipH="1">
            <a:off x="819151" y="62357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5" name="Freeform 211"/>
          <p:cNvSpPr/>
          <p:nvPr/>
        </p:nvSpPr>
        <p:spPr bwMode="auto">
          <a:xfrm>
            <a:off x="776289" y="6200775"/>
            <a:ext cx="87313" cy="68263"/>
          </a:xfrm>
          <a:custGeom>
            <a:avLst/>
            <a:gdLst>
              <a:gd name="T0" fmla="*/ 15 w 31"/>
              <a:gd name="T1" fmla="*/ 24 h 24"/>
              <a:gd name="T2" fmla="*/ 15 w 31"/>
              <a:gd name="T3" fmla="*/ 0 h 24"/>
              <a:gd name="T4" fmla="*/ 15 w 31"/>
              <a:gd name="T5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24">
                <a:moveTo>
                  <a:pt x="15" y="24"/>
                </a:moveTo>
                <a:cubicBezTo>
                  <a:pt x="31" y="24"/>
                  <a:pt x="31" y="0"/>
                  <a:pt x="15" y="0"/>
                </a:cubicBezTo>
                <a:cubicBezTo>
                  <a:pt x="0" y="0"/>
                  <a:pt x="0" y="24"/>
                  <a:pt x="15" y="24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6" name="Line 212"/>
          <p:cNvSpPr>
            <a:spLocks noChangeShapeType="1"/>
          </p:cNvSpPr>
          <p:nvPr/>
        </p:nvSpPr>
        <p:spPr bwMode="auto">
          <a:xfrm flipH="1">
            <a:off x="11731806" y="470282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7" name="Line 213"/>
          <p:cNvSpPr>
            <a:spLocks noChangeShapeType="1"/>
          </p:cNvSpPr>
          <p:nvPr/>
        </p:nvSpPr>
        <p:spPr bwMode="auto">
          <a:xfrm flipH="1">
            <a:off x="11731806" y="470282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8" name="Freeform 214"/>
          <p:cNvSpPr/>
          <p:nvPr/>
        </p:nvSpPr>
        <p:spPr bwMode="auto">
          <a:xfrm>
            <a:off x="11714343" y="4690125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9" name="Line 221"/>
          <p:cNvSpPr>
            <a:spLocks noChangeShapeType="1"/>
          </p:cNvSpPr>
          <p:nvPr/>
        </p:nvSpPr>
        <p:spPr bwMode="auto">
          <a:xfrm flipH="1">
            <a:off x="6150420" y="634912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0" name="Line 222"/>
          <p:cNvSpPr>
            <a:spLocks noChangeShapeType="1"/>
          </p:cNvSpPr>
          <p:nvPr/>
        </p:nvSpPr>
        <p:spPr bwMode="auto">
          <a:xfrm flipH="1">
            <a:off x="6150420" y="634912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1" name="Freeform 223"/>
          <p:cNvSpPr/>
          <p:nvPr/>
        </p:nvSpPr>
        <p:spPr bwMode="auto">
          <a:xfrm>
            <a:off x="6134545" y="6338015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2" name="Line 278"/>
          <p:cNvSpPr>
            <a:spLocks noChangeShapeType="1"/>
          </p:cNvSpPr>
          <p:nvPr/>
        </p:nvSpPr>
        <p:spPr bwMode="auto">
          <a:xfrm flipH="1">
            <a:off x="3349302" y="667515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3" name="Line 279"/>
          <p:cNvSpPr>
            <a:spLocks noChangeShapeType="1"/>
          </p:cNvSpPr>
          <p:nvPr/>
        </p:nvSpPr>
        <p:spPr bwMode="auto">
          <a:xfrm flipH="1">
            <a:off x="3349302" y="667515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4" name="Freeform 280"/>
          <p:cNvSpPr/>
          <p:nvPr/>
        </p:nvSpPr>
        <p:spPr bwMode="auto">
          <a:xfrm>
            <a:off x="3325490" y="6657696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5" name="Line 287"/>
          <p:cNvSpPr>
            <a:spLocks noChangeShapeType="1"/>
          </p:cNvSpPr>
          <p:nvPr/>
        </p:nvSpPr>
        <p:spPr bwMode="auto">
          <a:xfrm flipH="1">
            <a:off x="3482652" y="649894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6" name="Line 288"/>
          <p:cNvSpPr>
            <a:spLocks noChangeShapeType="1"/>
          </p:cNvSpPr>
          <p:nvPr/>
        </p:nvSpPr>
        <p:spPr bwMode="auto">
          <a:xfrm flipH="1">
            <a:off x="3482652" y="649894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7" name="Freeform 289"/>
          <p:cNvSpPr/>
          <p:nvPr/>
        </p:nvSpPr>
        <p:spPr bwMode="auto">
          <a:xfrm>
            <a:off x="3913488" y="6570183"/>
            <a:ext cx="22225" cy="17463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1" name="Line 305"/>
          <p:cNvSpPr>
            <a:spLocks noChangeShapeType="1"/>
          </p:cNvSpPr>
          <p:nvPr/>
        </p:nvSpPr>
        <p:spPr bwMode="auto">
          <a:xfrm flipH="1">
            <a:off x="6105970" y="666821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2" name="Line 306"/>
          <p:cNvSpPr>
            <a:spLocks noChangeShapeType="1"/>
          </p:cNvSpPr>
          <p:nvPr/>
        </p:nvSpPr>
        <p:spPr bwMode="auto">
          <a:xfrm flipH="1">
            <a:off x="6105970" y="666821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3" name="Freeform 307"/>
          <p:cNvSpPr/>
          <p:nvPr/>
        </p:nvSpPr>
        <p:spPr bwMode="auto">
          <a:xfrm>
            <a:off x="6098033" y="6660278"/>
            <a:ext cx="19050" cy="17463"/>
          </a:xfrm>
          <a:custGeom>
            <a:avLst/>
            <a:gdLst>
              <a:gd name="T0" fmla="*/ 3 w 7"/>
              <a:gd name="T1" fmla="*/ 6 h 6"/>
              <a:gd name="T2" fmla="*/ 3 w 7"/>
              <a:gd name="T3" fmla="*/ 0 h 6"/>
              <a:gd name="T4" fmla="*/ 3 w 7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6">
                <a:moveTo>
                  <a:pt x="3" y="6"/>
                </a:moveTo>
                <a:cubicBezTo>
                  <a:pt x="7" y="6"/>
                  <a:pt x="7" y="0"/>
                  <a:pt x="3" y="0"/>
                </a:cubicBezTo>
                <a:cubicBezTo>
                  <a:pt x="0" y="0"/>
                  <a:pt x="0" y="6"/>
                  <a:pt x="3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4" name="Freeform 310"/>
          <p:cNvSpPr/>
          <p:nvPr/>
        </p:nvSpPr>
        <p:spPr bwMode="auto">
          <a:xfrm>
            <a:off x="8836642" y="6384089"/>
            <a:ext cx="42863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/>
      <p:bldP spid="13" grpId="0" animBg="1"/>
      <p:bldP spid="15" grpId="0"/>
      <p:bldP spid="19" grpId="0"/>
      <p:bldP spid="20" grpId="0" animBg="1"/>
      <p:bldP spid="22" grpId="0"/>
      <p:bldP spid="26" grpId="0"/>
      <p:bldP spid="27" grpId="0" animBg="1"/>
      <p:bldP spid="29" grpId="0"/>
      <p:bldP spid="33" grpId="0"/>
      <p:bldP spid="34" grpId="0" animBg="1"/>
      <p:bldP spid="36" grpId="0"/>
      <p:bldP spid="312" grpId="0"/>
      <p:bldP spid="3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5657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7231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80644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4901" y="675620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7"/>
          <p:cNvSpPr/>
          <p:nvPr/>
        </p:nvSpPr>
        <p:spPr bwMode="auto">
          <a:xfrm>
            <a:off x="4089400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77"/>
          <p:cNvSpPr/>
          <p:nvPr/>
        </p:nvSpPr>
        <p:spPr bwMode="auto">
          <a:xfrm>
            <a:off x="7992919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172"/>
          <p:cNvSpPr/>
          <p:nvPr/>
        </p:nvSpPr>
        <p:spPr bwMode="auto">
          <a:xfrm>
            <a:off x="2636066" y="2080449"/>
            <a:ext cx="7278589" cy="3833503"/>
          </a:xfrm>
          <a:custGeom>
            <a:avLst/>
            <a:gdLst>
              <a:gd name="T0" fmla="*/ 5603 w 5603"/>
              <a:gd name="T1" fmla="*/ 2951 h 2951"/>
              <a:gd name="T2" fmla="*/ 5171 w 5603"/>
              <a:gd name="T3" fmla="*/ 2951 h 2951"/>
              <a:gd name="T4" fmla="*/ 5166 w 5603"/>
              <a:gd name="T5" fmla="*/ 2948 h 2951"/>
              <a:gd name="T6" fmla="*/ 494 w 5603"/>
              <a:gd name="T7" fmla="*/ 43 h 2951"/>
              <a:gd name="T8" fmla="*/ 0 w 5603"/>
              <a:gd name="T9" fmla="*/ 43 h 2951"/>
              <a:gd name="T10" fmla="*/ 0 w 5603"/>
              <a:gd name="T11" fmla="*/ 0 h 2951"/>
              <a:gd name="T12" fmla="*/ 507 w 5603"/>
              <a:gd name="T13" fmla="*/ 0 h 2951"/>
              <a:gd name="T14" fmla="*/ 513 w 5603"/>
              <a:gd name="T15" fmla="*/ 3 h 2951"/>
              <a:gd name="T16" fmla="*/ 5182 w 5603"/>
              <a:gd name="T17" fmla="*/ 2908 h 2951"/>
              <a:gd name="T18" fmla="*/ 5603 w 5603"/>
              <a:gd name="T19" fmla="*/ 2908 h 2951"/>
              <a:gd name="T20" fmla="*/ 5603 w 5603"/>
              <a:gd name="T21" fmla="*/ 2951 h 2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03" h="2951">
                <a:moveTo>
                  <a:pt x="5603" y="2951"/>
                </a:moveTo>
                <a:lnTo>
                  <a:pt x="5171" y="2951"/>
                </a:lnTo>
                <a:lnTo>
                  <a:pt x="5166" y="2948"/>
                </a:lnTo>
                <a:lnTo>
                  <a:pt x="494" y="43"/>
                </a:lnTo>
                <a:lnTo>
                  <a:pt x="0" y="43"/>
                </a:lnTo>
                <a:lnTo>
                  <a:pt x="0" y="0"/>
                </a:lnTo>
                <a:lnTo>
                  <a:pt x="507" y="0"/>
                </a:lnTo>
                <a:lnTo>
                  <a:pt x="513" y="3"/>
                </a:lnTo>
                <a:lnTo>
                  <a:pt x="5182" y="2908"/>
                </a:lnTo>
                <a:lnTo>
                  <a:pt x="5603" y="2908"/>
                </a:lnTo>
                <a:lnTo>
                  <a:pt x="5603" y="2951"/>
                </a:lnTo>
                <a:close/>
              </a:path>
            </a:pathLst>
          </a:custGeom>
          <a:solidFill>
            <a:srgbClr val="B5B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Oval 173"/>
          <p:cNvSpPr>
            <a:spLocks noChangeArrowheads="1"/>
          </p:cNvSpPr>
          <p:nvPr/>
        </p:nvSpPr>
        <p:spPr bwMode="auto">
          <a:xfrm>
            <a:off x="3919529" y="2416904"/>
            <a:ext cx="378025" cy="3793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Oval 174"/>
          <p:cNvSpPr>
            <a:spLocks noChangeArrowheads="1"/>
          </p:cNvSpPr>
          <p:nvPr/>
        </p:nvSpPr>
        <p:spPr bwMode="auto">
          <a:xfrm>
            <a:off x="5219880" y="3236605"/>
            <a:ext cx="378025" cy="378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Oval 175"/>
          <p:cNvSpPr>
            <a:spLocks noChangeArrowheads="1"/>
          </p:cNvSpPr>
          <p:nvPr/>
        </p:nvSpPr>
        <p:spPr bwMode="auto">
          <a:xfrm>
            <a:off x="6520232" y="4056308"/>
            <a:ext cx="374127" cy="3754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Oval 176"/>
          <p:cNvSpPr>
            <a:spLocks noChangeArrowheads="1"/>
          </p:cNvSpPr>
          <p:nvPr/>
        </p:nvSpPr>
        <p:spPr bwMode="auto">
          <a:xfrm>
            <a:off x="8036225" y="4982531"/>
            <a:ext cx="374127" cy="3793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4377904" y="1921011"/>
            <a:ext cx="4261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377482" y="148983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58766" y="3872220"/>
            <a:ext cx="4261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173323" y="340609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163478" y="3587822"/>
            <a:ext cx="4261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163056" y="3156641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454442" y="5282875"/>
            <a:ext cx="4261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668999" y="4816753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5657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7231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80644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4901" y="675620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7"/>
          <p:cNvSpPr/>
          <p:nvPr/>
        </p:nvSpPr>
        <p:spPr bwMode="auto">
          <a:xfrm>
            <a:off x="4089400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77"/>
          <p:cNvSpPr/>
          <p:nvPr/>
        </p:nvSpPr>
        <p:spPr bwMode="auto">
          <a:xfrm>
            <a:off x="7992919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6816080" y="4959033"/>
            <a:ext cx="863600" cy="873125"/>
            <a:chOff x="6980238" y="4532313"/>
            <a:chExt cx="863600" cy="873125"/>
          </a:xfrm>
          <a:solidFill>
            <a:schemeClr val="accent3"/>
          </a:solidFill>
        </p:grpSpPr>
        <p:sp>
          <p:nvSpPr>
            <p:cNvPr id="11" name="Freeform 5"/>
            <p:cNvSpPr/>
            <p:nvPr/>
          </p:nvSpPr>
          <p:spPr bwMode="auto">
            <a:xfrm>
              <a:off x="6980238" y="4611688"/>
              <a:ext cx="863600" cy="295275"/>
            </a:xfrm>
            <a:custGeom>
              <a:avLst/>
              <a:gdLst>
                <a:gd name="T0" fmla="*/ 132 w 132"/>
                <a:gd name="T1" fmla="*/ 45 h 45"/>
                <a:gd name="T2" fmla="*/ 0 w 132"/>
                <a:gd name="T3" fmla="*/ 45 h 45"/>
                <a:gd name="T4" fmla="*/ 60 w 132"/>
                <a:gd name="T5" fmla="*/ 3 h 45"/>
                <a:gd name="T6" fmla="*/ 72 w 132"/>
                <a:gd name="T7" fmla="*/ 3 h 45"/>
                <a:gd name="T8" fmla="*/ 132 w 132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45">
                  <a:moveTo>
                    <a:pt x="132" y="45"/>
                  </a:moveTo>
                  <a:cubicBezTo>
                    <a:pt x="0" y="45"/>
                    <a:pt x="0" y="45"/>
                    <a:pt x="0" y="45"/>
                  </a:cubicBezTo>
                  <a:cubicBezTo>
                    <a:pt x="60" y="3"/>
                    <a:pt x="60" y="3"/>
                    <a:pt x="60" y="3"/>
                  </a:cubicBezTo>
                  <a:cubicBezTo>
                    <a:pt x="64" y="0"/>
                    <a:pt x="68" y="0"/>
                    <a:pt x="72" y="3"/>
                  </a:cubicBezTo>
                  <a:lnTo>
                    <a:pt x="132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6"/>
            <p:cNvSpPr/>
            <p:nvPr/>
          </p:nvSpPr>
          <p:spPr bwMode="auto">
            <a:xfrm>
              <a:off x="6992938" y="4919663"/>
              <a:ext cx="836613" cy="288925"/>
            </a:xfrm>
            <a:custGeom>
              <a:avLst/>
              <a:gdLst>
                <a:gd name="T0" fmla="*/ 293 w 527"/>
                <a:gd name="T1" fmla="*/ 132 h 182"/>
                <a:gd name="T2" fmla="*/ 527 w 527"/>
                <a:gd name="T3" fmla="*/ 0 h 182"/>
                <a:gd name="T4" fmla="*/ 0 w 527"/>
                <a:gd name="T5" fmla="*/ 0 h 182"/>
                <a:gd name="T6" fmla="*/ 235 w 527"/>
                <a:gd name="T7" fmla="*/ 132 h 182"/>
                <a:gd name="T8" fmla="*/ 17 w 527"/>
                <a:gd name="T9" fmla="*/ 16 h 182"/>
                <a:gd name="T10" fmla="*/ 210 w 527"/>
                <a:gd name="T11" fmla="*/ 182 h 182"/>
                <a:gd name="T12" fmla="*/ 317 w 527"/>
                <a:gd name="T13" fmla="*/ 182 h 182"/>
                <a:gd name="T14" fmla="*/ 511 w 527"/>
                <a:gd name="T15" fmla="*/ 16 h 182"/>
                <a:gd name="T16" fmla="*/ 293 w 527"/>
                <a:gd name="T17" fmla="*/ 13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7" h="182">
                  <a:moveTo>
                    <a:pt x="293" y="132"/>
                  </a:moveTo>
                  <a:lnTo>
                    <a:pt x="527" y="0"/>
                  </a:lnTo>
                  <a:lnTo>
                    <a:pt x="0" y="0"/>
                  </a:lnTo>
                  <a:lnTo>
                    <a:pt x="235" y="132"/>
                  </a:lnTo>
                  <a:lnTo>
                    <a:pt x="17" y="16"/>
                  </a:lnTo>
                  <a:lnTo>
                    <a:pt x="210" y="182"/>
                  </a:lnTo>
                  <a:lnTo>
                    <a:pt x="317" y="182"/>
                  </a:lnTo>
                  <a:lnTo>
                    <a:pt x="511" y="16"/>
                  </a:lnTo>
                  <a:lnTo>
                    <a:pt x="293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7110413" y="4546600"/>
              <a:ext cx="601663" cy="779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7208838" y="4683125"/>
              <a:ext cx="222250" cy="206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7208838" y="4756150"/>
              <a:ext cx="404813" cy="1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7208838" y="4802188"/>
              <a:ext cx="404813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7208838" y="4854575"/>
              <a:ext cx="404813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7208838" y="4906963"/>
              <a:ext cx="404813" cy="1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7208838" y="4959350"/>
              <a:ext cx="404813" cy="1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7208838" y="5005388"/>
              <a:ext cx="404813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7208838" y="5057775"/>
              <a:ext cx="404813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7208838" y="5110163"/>
              <a:ext cx="404813" cy="1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7"/>
            <p:cNvSpPr/>
            <p:nvPr/>
          </p:nvSpPr>
          <p:spPr bwMode="auto">
            <a:xfrm>
              <a:off x="6980238" y="4926013"/>
              <a:ext cx="385763" cy="452438"/>
            </a:xfrm>
            <a:custGeom>
              <a:avLst/>
              <a:gdLst>
                <a:gd name="T0" fmla="*/ 0 w 59"/>
                <a:gd name="T1" fmla="*/ 0 h 69"/>
                <a:gd name="T2" fmla="*/ 0 w 59"/>
                <a:gd name="T3" fmla="*/ 62 h 69"/>
                <a:gd name="T4" fmla="*/ 2 w 59"/>
                <a:gd name="T5" fmla="*/ 69 h 69"/>
                <a:gd name="T6" fmla="*/ 59 w 59"/>
                <a:gd name="T7" fmla="*/ 31 h 69"/>
                <a:gd name="T8" fmla="*/ 0 w 59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9">
                  <a:moveTo>
                    <a:pt x="0" y="0"/>
                  </a:moveTo>
                  <a:cubicBezTo>
                    <a:pt x="0" y="62"/>
                    <a:pt x="0" y="62"/>
                    <a:pt x="0" y="62"/>
                  </a:cubicBezTo>
                  <a:cubicBezTo>
                    <a:pt x="0" y="64"/>
                    <a:pt x="1" y="67"/>
                    <a:pt x="2" y="69"/>
                  </a:cubicBezTo>
                  <a:cubicBezTo>
                    <a:pt x="59" y="31"/>
                    <a:pt x="59" y="31"/>
                    <a:pt x="59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8"/>
            <p:cNvSpPr/>
            <p:nvPr/>
          </p:nvSpPr>
          <p:spPr bwMode="auto">
            <a:xfrm>
              <a:off x="7458075" y="4926013"/>
              <a:ext cx="385763" cy="452438"/>
            </a:xfrm>
            <a:custGeom>
              <a:avLst/>
              <a:gdLst>
                <a:gd name="T0" fmla="*/ 57 w 59"/>
                <a:gd name="T1" fmla="*/ 69 h 69"/>
                <a:gd name="T2" fmla="*/ 59 w 59"/>
                <a:gd name="T3" fmla="*/ 62 h 69"/>
                <a:gd name="T4" fmla="*/ 59 w 59"/>
                <a:gd name="T5" fmla="*/ 0 h 69"/>
                <a:gd name="T6" fmla="*/ 0 w 59"/>
                <a:gd name="T7" fmla="*/ 31 h 69"/>
                <a:gd name="T8" fmla="*/ 0 w 59"/>
                <a:gd name="T9" fmla="*/ 31 h 69"/>
                <a:gd name="T10" fmla="*/ 57 w 59"/>
                <a:gd name="T11" fmla="*/ 69 h 69"/>
                <a:gd name="T12" fmla="*/ 57 w 59"/>
                <a:gd name="T1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69">
                  <a:moveTo>
                    <a:pt x="57" y="69"/>
                  </a:moveTo>
                  <a:cubicBezTo>
                    <a:pt x="58" y="67"/>
                    <a:pt x="59" y="64"/>
                    <a:pt x="59" y="62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57" y="69"/>
                    <a:pt x="57" y="69"/>
                    <a:pt x="57" y="69"/>
                  </a:cubicBezTo>
                  <a:cubicBezTo>
                    <a:pt x="57" y="69"/>
                    <a:pt x="57" y="69"/>
                    <a:pt x="57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9"/>
            <p:cNvSpPr/>
            <p:nvPr/>
          </p:nvSpPr>
          <p:spPr bwMode="auto">
            <a:xfrm>
              <a:off x="7104063" y="4532313"/>
              <a:ext cx="614363" cy="557213"/>
            </a:xfrm>
            <a:custGeom>
              <a:avLst/>
              <a:gdLst>
                <a:gd name="T0" fmla="*/ 4 w 387"/>
                <a:gd name="T1" fmla="*/ 351 h 351"/>
                <a:gd name="T2" fmla="*/ 4 w 387"/>
                <a:gd name="T3" fmla="*/ 9 h 351"/>
                <a:gd name="T4" fmla="*/ 383 w 387"/>
                <a:gd name="T5" fmla="*/ 9 h 351"/>
                <a:gd name="T6" fmla="*/ 383 w 387"/>
                <a:gd name="T7" fmla="*/ 351 h 351"/>
                <a:gd name="T8" fmla="*/ 387 w 387"/>
                <a:gd name="T9" fmla="*/ 351 h 351"/>
                <a:gd name="T10" fmla="*/ 387 w 387"/>
                <a:gd name="T11" fmla="*/ 0 h 351"/>
                <a:gd name="T12" fmla="*/ 0 w 387"/>
                <a:gd name="T13" fmla="*/ 0 h 351"/>
                <a:gd name="T14" fmla="*/ 0 w 387"/>
                <a:gd name="T15" fmla="*/ 351 h 351"/>
                <a:gd name="T16" fmla="*/ 4 w 387"/>
                <a:gd name="T17" fmla="*/ 3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7" h="351">
                  <a:moveTo>
                    <a:pt x="4" y="351"/>
                  </a:moveTo>
                  <a:lnTo>
                    <a:pt x="4" y="9"/>
                  </a:lnTo>
                  <a:lnTo>
                    <a:pt x="383" y="9"/>
                  </a:lnTo>
                  <a:lnTo>
                    <a:pt x="383" y="351"/>
                  </a:lnTo>
                  <a:lnTo>
                    <a:pt x="387" y="351"/>
                  </a:lnTo>
                  <a:lnTo>
                    <a:pt x="387" y="0"/>
                  </a:lnTo>
                  <a:lnTo>
                    <a:pt x="0" y="0"/>
                  </a:lnTo>
                  <a:lnTo>
                    <a:pt x="0" y="351"/>
                  </a:lnTo>
                  <a:lnTo>
                    <a:pt x="4" y="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0"/>
            <p:cNvSpPr/>
            <p:nvPr/>
          </p:nvSpPr>
          <p:spPr bwMode="auto">
            <a:xfrm>
              <a:off x="7005638" y="5095875"/>
              <a:ext cx="811213" cy="309563"/>
            </a:xfrm>
            <a:custGeom>
              <a:avLst/>
              <a:gdLst>
                <a:gd name="T0" fmla="*/ 0 w 124"/>
                <a:gd name="T1" fmla="*/ 45 h 47"/>
                <a:gd name="T2" fmla="*/ 7 w 124"/>
                <a:gd name="T3" fmla="*/ 47 h 47"/>
                <a:gd name="T4" fmla="*/ 117 w 124"/>
                <a:gd name="T5" fmla="*/ 47 h 47"/>
                <a:gd name="T6" fmla="*/ 124 w 124"/>
                <a:gd name="T7" fmla="*/ 45 h 47"/>
                <a:gd name="T8" fmla="*/ 62 w 124"/>
                <a:gd name="T9" fmla="*/ 0 h 47"/>
                <a:gd name="T10" fmla="*/ 0 w 124"/>
                <a:gd name="T11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47">
                  <a:moveTo>
                    <a:pt x="0" y="45"/>
                  </a:moveTo>
                  <a:cubicBezTo>
                    <a:pt x="2" y="46"/>
                    <a:pt x="4" y="47"/>
                    <a:pt x="7" y="47"/>
                  </a:cubicBezTo>
                  <a:cubicBezTo>
                    <a:pt x="117" y="47"/>
                    <a:pt x="117" y="47"/>
                    <a:pt x="117" y="47"/>
                  </a:cubicBezTo>
                  <a:cubicBezTo>
                    <a:pt x="120" y="47"/>
                    <a:pt x="122" y="46"/>
                    <a:pt x="124" y="45"/>
                  </a:cubicBezTo>
                  <a:cubicBezTo>
                    <a:pt x="62" y="0"/>
                    <a:pt x="62" y="0"/>
                    <a:pt x="62" y="0"/>
                  </a:cubicBezTo>
                  <a:lnTo>
                    <a:pt x="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480376" y="1911033"/>
            <a:ext cx="869950" cy="871538"/>
            <a:chOff x="9582150" y="1484313"/>
            <a:chExt cx="869950" cy="871538"/>
          </a:xfrm>
          <a:solidFill>
            <a:schemeClr val="accent4"/>
          </a:solidFill>
        </p:grpSpPr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9667875" y="1582738"/>
              <a:ext cx="700088" cy="773113"/>
            </a:xfrm>
            <a:custGeom>
              <a:avLst/>
              <a:gdLst>
                <a:gd name="T0" fmla="*/ 53 w 107"/>
                <a:gd name="T1" fmla="*/ 0 h 118"/>
                <a:gd name="T2" fmla="*/ 0 w 107"/>
                <a:gd name="T3" fmla="*/ 42 h 118"/>
                <a:gd name="T4" fmla="*/ 0 w 107"/>
                <a:gd name="T5" fmla="*/ 87 h 118"/>
                <a:gd name="T6" fmla="*/ 0 w 107"/>
                <a:gd name="T7" fmla="*/ 118 h 118"/>
                <a:gd name="T8" fmla="*/ 36 w 107"/>
                <a:gd name="T9" fmla="*/ 118 h 118"/>
                <a:gd name="T10" fmla="*/ 36 w 107"/>
                <a:gd name="T11" fmla="*/ 82 h 118"/>
                <a:gd name="T12" fmla="*/ 71 w 107"/>
                <a:gd name="T13" fmla="*/ 82 h 118"/>
                <a:gd name="T14" fmla="*/ 71 w 107"/>
                <a:gd name="T15" fmla="*/ 118 h 118"/>
                <a:gd name="T16" fmla="*/ 107 w 107"/>
                <a:gd name="T17" fmla="*/ 118 h 118"/>
                <a:gd name="T18" fmla="*/ 107 w 107"/>
                <a:gd name="T19" fmla="*/ 87 h 118"/>
                <a:gd name="T20" fmla="*/ 107 w 107"/>
                <a:gd name="T21" fmla="*/ 42 h 118"/>
                <a:gd name="T22" fmla="*/ 53 w 107"/>
                <a:gd name="T23" fmla="*/ 0 h 118"/>
                <a:gd name="T24" fmla="*/ 56 w 107"/>
                <a:gd name="T25" fmla="*/ 27 h 118"/>
                <a:gd name="T26" fmla="*/ 72 w 107"/>
                <a:gd name="T27" fmla="*/ 43 h 118"/>
                <a:gd name="T28" fmla="*/ 56 w 107"/>
                <a:gd name="T29" fmla="*/ 43 h 118"/>
                <a:gd name="T30" fmla="*/ 56 w 107"/>
                <a:gd name="T31" fmla="*/ 27 h 118"/>
                <a:gd name="T32" fmla="*/ 51 w 107"/>
                <a:gd name="T33" fmla="*/ 27 h 118"/>
                <a:gd name="T34" fmla="*/ 51 w 107"/>
                <a:gd name="T35" fmla="*/ 43 h 118"/>
                <a:gd name="T36" fmla="*/ 35 w 107"/>
                <a:gd name="T37" fmla="*/ 43 h 118"/>
                <a:gd name="T38" fmla="*/ 51 w 107"/>
                <a:gd name="T39" fmla="*/ 27 h 118"/>
                <a:gd name="T40" fmla="*/ 35 w 107"/>
                <a:gd name="T41" fmla="*/ 47 h 118"/>
                <a:gd name="T42" fmla="*/ 51 w 107"/>
                <a:gd name="T43" fmla="*/ 47 h 118"/>
                <a:gd name="T44" fmla="*/ 51 w 107"/>
                <a:gd name="T45" fmla="*/ 64 h 118"/>
                <a:gd name="T46" fmla="*/ 35 w 107"/>
                <a:gd name="T47" fmla="*/ 47 h 118"/>
                <a:gd name="T48" fmla="*/ 56 w 107"/>
                <a:gd name="T49" fmla="*/ 64 h 118"/>
                <a:gd name="T50" fmla="*/ 56 w 107"/>
                <a:gd name="T51" fmla="*/ 47 h 118"/>
                <a:gd name="T52" fmla="*/ 72 w 107"/>
                <a:gd name="T53" fmla="*/ 47 h 118"/>
                <a:gd name="T54" fmla="*/ 56 w 107"/>
                <a:gd name="T55" fmla="*/ 6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7" h="118">
                  <a:moveTo>
                    <a:pt x="53" y="0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71" y="82"/>
                    <a:pt x="71" y="82"/>
                    <a:pt x="71" y="82"/>
                  </a:cubicBezTo>
                  <a:cubicBezTo>
                    <a:pt x="71" y="118"/>
                    <a:pt x="71" y="118"/>
                    <a:pt x="71" y="118"/>
                  </a:cubicBezTo>
                  <a:cubicBezTo>
                    <a:pt x="107" y="118"/>
                    <a:pt x="107" y="118"/>
                    <a:pt x="107" y="118"/>
                  </a:cubicBezTo>
                  <a:cubicBezTo>
                    <a:pt x="107" y="87"/>
                    <a:pt x="107" y="87"/>
                    <a:pt x="107" y="87"/>
                  </a:cubicBezTo>
                  <a:cubicBezTo>
                    <a:pt x="107" y="42"/>
                    <a:pt x="107" y="42"/>
                    <a:pt x="107" y="42"/>
                  </a:cubicBezTo>
                  <a:lnTo>
                    <a:pt x="53" y="0"/>
                  </a:lnTo>
                  <a:close/>
                  <a:moveTo>
                    <a:pt x="56" y="27"/>
                  </a:moveTo>
                  <a:cubicBezTo>
                    <a:pt x="64" y="28"/>
                    <a:pt x="71" y="35"/>
                    <a:pt x="72" y="43"/>
                  </a:cubicBezTo>
                  <a:cubicBezTo>
                    <a:pt x="56" y="43"/>
                    <a:pt x="56" y="43"/>
                    <a:pt x="56" y="43"/>
                  </a:cubicBezTo>
                  <a:lnTo>
                    <a:pt x="56" y="27"/>
                  </a:lnTo>
                  <a:close/>
                  <a:moveTo>
                    <a:pt x="51" y="27"/>
                  </a:moveTo>
                  <a:cubicBezTo>
                    <a:pt x="51" y="43"/>
                    <a:pt x="51" y="43"/>
                    <a:pt x="51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36" y="35"/>
                    <a:pt x="43" y="28"/>
                    <a:pt x="51" y="27"/>
                  </a:cubicBezTo>
                  <a:close/>
                  <a:moveTo>
                    <a:pt x="35" y="47"/>
                  </a:moveTo>
                  <a:cubicBezTo>
                    <a:pt x="51" y="47"/>
                    <a:pt x="51" y="47"/>
                    <a:pt x="51" y="47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43" y="63"/>
                    <a:pt x="36" y="56"/>
                    <a:pt x="35" y="47"/>
                  </a:cubicBezTo>
                  <a:close/>
                  <a:moveTo>
                    <a:pt x="56" y="64"/>
                  </a:moveTo>
                  <a:cubicBezTo>
                    <a:pt x="56" y="47"/>
                    <a:pt x="56" y="47"/>
                    <a:pt x="56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1" y="56"/>
                    <a:pt x="64" y="63"/>
                    <a:pt x="56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"/>
            <p:cNvSpPr/>
            <p:nvPr/>
          </p:nvSpPr>
          <p:spPr bwMode="auto">
            <a:xfrm>
              <a:off x="9582150" y="1484313"/>
              <a:ext cx="869950" cy="419100"/>
            </a:xfrm>
            <a:custGeom>
              <a:avLst/>
              <a:gdLst>
                <a:gd name="T0" fmla="*/ 107 w 133"/>
                <a:gd name="T1" fmla="*/ 31 h 64"/>
                <a:gd name="T2" fmla="*/ 107 w 133"/>
                <a:gd name="T3" fmla="*/ 11 h 64"/>
                <a:gd name="T4" fmla="*/ 108 w 133"/>
                <a:gd name="T5" fmla="*/ 11 h 64"/>
                <a:gd name="T6" fmla="*/ 112 w 133"/>
                <a:gd name="T7" fmla="*/ 7 h 64"/>
                <a:gd name="T8" fmla="*/ 112 w 133"/>
                <a:gd name="T9" fmla="*/ 7 h 64"/>
                <a:gd name="T10" fmla="*/ 108 w 133"/>
                <a:gd name="T11" fmla="*/ 3 h 64"/>
                <a:gd name="T12" fmla="*/ 107 w 133"/>
                <a:gd name="T13" fmla="*/ 3 h 64"/>
                <a:gd name="T14" fmla="*/ 99 w 133"/>
                <a:gd name="T15" fmla="*/ 3 h 64"/>
                <a:gd name="T16" fmla="*/ 98 w 133"/>
                <a:gd name="T17" fmla="*/ 3 h 64"/>
                <a:gd name="T18" fmla="*/ 94 w 133"/>
                <a:gd name="T19" fmla="*/ 7 h 64"/>
                <a:gd name="T20" fmla="*/ 94 w 133"/>
                <a:gd name="T21" fmla="*/ 7 h 64"/>
                <a:gd name="T22" fmla="*/ 98 w 133"/>
                <a:gd name="T23" fmla="*/ 11 h 64"/>
                <a:gd name="T24" fmla="*/ 99 w 133"/>
                <a:gd name="T25" fmla="*/ 11 h 64"/>
                <a:gd name="T26" fmla="*/ 99 w 133"/>
                <a:gd name="T27" fmla="*/ 24 h 64"/>
                <a:gd name="T28" fmla="*/ 69 w 133"/>
                <a:gd name="T29" fmla="*/ 1 h 64"/>
                <a:gd name="T30" fmla="*/ 64 w 133"/>
                <a:gd name="T31" fmla="*/ 1 h 64"/>
                <a:gd name="T32" fmla="*/ 2 w 133"/>
                <a:gd name="T33" fmla="*/ 49 h 64"/>
                <a:gd name="T34" fmla="*/ 0 w 133"/>
                <a:gd name="T35" fmla="*/ 53 h 64"/>
                <a:gd name="T36" fmla="*/ 0 w 133"/>
                <a:gd name="T37" fmla="*/ 60 h 64"/>
                <a:gd name="T38" fmla="*/ 4 w 133"/>
                <a:gd name="T39" fmla="*/ 64 h 64"/>
                <a:gd name="T40" fmla="*/ 4 w 133"/>
                <a:gd name="T41" fmla="*/ 64 h 64"/>
                <a:gd name="T42" fmla="*/ 9 w 133"/>
                <a:gd name="T43" fmla="*/ 60 h 64"/>
                <a:gd name="T44" fmla="*/ 9 w 133"/>
                <a:gd name="T45" fmla="*/ 55 h 64"/>
                <a:gd name="T46" fmla="*/ 66 w 133"/>
                <a:gd name="T47" fmla="*/ 10 h 64"/>
                <a:gd name="T48" fmla="*/ 124 w 133"/>
                <a:gd name="T49" fmla="*/ 55 h 64"/>
                <a:gd name="T50" fmla="*/ 124 w 133"/>
                <a:gd name="T51" fmla="*/ 60 h 64"/>
                <a:gd name="T52" fmla="*/ 129 w 133"/>
                <a:gd name="T53" fmla="*/ 64 h 64"/>
                <a:gd name="T54" fmla="*/ 129 w 133"/>
                <a:gd name="T55" fmla="*/ 64 h 64"/>
                <a:gd name="T56" fmla="*/ 133 w 133"/>
                <a:gd name="T57" fmla="*/ 60 h 64"/>
                <a:gd name="T58" fmla="*/ 133 w 133"/>
                <a:gd name="T59" fmla="*/ 53 h 64"/>
                <a:gd name="T60" fmla="*/ 131 w 133"/>
                <a:gd name="T61" fmla="*/ 49 h 64"/>
                <a:gd name="T62" fmla="*/ 107 w 133"/>
                <a:gd name="T6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3" h="64">
                  <a:moveTo>
                    <a:pt x="107" y="31"/>
                  </a:moveTo>
                  <a:cubicBezTo>
                    <a:pt x="107" y="11"/>
                    <a:pt x="107" y="11"/>
                    <a:pt x="107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10" y="11"/>
                    <a:pt x="112" y="9"/>
                    <a:pt x="112" y="7"/>
                  </a:cubicBezTo>
                  <a:cubicBezTo>
                    <a:pt x="112" y="7"/>
                    <a:pt x="112" y="7"/>
                    <a:pt x="112" y="7"/>
                  </a:cubicBezTo>
                  <a:cubicBezTo>
                    <a:pt x="112" y="5"/>
                    <a:pt x="110" y="3"/>
                    <a:pt x="108" y="3"/>
                  </a:cubicBezTo>
                  <a:cubicBezTo>
                    <a:pt x="107" y="3"/>
                    <a:pt x="107" y="3"/>
                    <a:pt x="107" y="3"/>
                  </a:cubicBezTo>
                  <a:cubicBezTo>
                    <a:pt x="99" y="3"/>
                    <a:pt x="99" y="3"/>
                    <a:pt x="99" y="3"/>
                  </a:cubicBezTo>
                  <a:cubicBezTo>
                    <a:pt x="98" y="3"/>
                    <a:pt x="98" y="3"/>
                    <a:pt x="98" y="3"/>
                  </a:cubicBezTo>
                  <a:cubicBezTo>
                    <a:pt x="96" y="3"/>
                    <a:pt x="94" y="5"/>
                    <a:pt x="94" y="7"/>
                  </a:cubicBezTo>
                  <a:cubicBezTo>
                    <a:pt x="94" y="7"/>
                    <a:pt x="94" y="7"/>
                    <a:pt x="94" y="7"/>
                  </a:cubicBezTo>
                  <a:cubicBezTo>
                    <a:pt x="94" y="9"/>
                    <a:pt x="96" y="11"/>
                    <a:pt x="98" y="11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99" y="24"/>
                    <a:pt x="99" y="24"/>
                    <a:pt x="99" y="24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8" y="0"/>
                    <a:pt x="65" y="0"/>
                    <a:pt x="64" y="1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1" y="50"/>
                    <a:pt x="0" y="51"/>
                    <a:pt x="0" y="53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2"/>
                    <a:pt x="2" y="64"/>
                    <a:pt x="4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7" y="64"/>
                    <a:pt x="9" y="62"/>
                    <a:pt x="9" y="60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124" y="55"/>
                    <a:pt x="124" y="55"/>
                    <a:pt x="124" y="55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24" y="62"/>
                    <a:pt x="126" y="64"/>
                    <a:pt x="129" y="64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31" y="64"/>
                    <a:pt x="133" y="62"/>
                    <a:pt x="133" y="60"/>
                  </a:cubicBezTo>
                  <a:cubicBezTo>
                    <a:pt x="133" y="53"/>
                    <a:pt x="133" y="53"/>
                    <a:pt x="133" y="53"/>
                  </a:cubicBezTo>
                  <a:cubicBezTo>
                    <a:pt x="133" y="51"/>
                    <a:pt x="132" y="50"/>
                    <a:pt x="131" y="49"/>
                  </a:cubicBezTo>
                  <a:lnTo>
                    <a:pt x="107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295800" y="1969770"/>
            <a:ext cx="765176" cy="760413"/>
            <a:chOff x="4422775" y="1543050"/>
            <a:chExt cx="765176" cy="760413"/>
          </a:xfrm>
          <a:solidFill>
            <a:schemeClr val="accent2"/>
          </a:solidFill>
        </p:grpSpPr>
        <p:sp>
          <p:nvSpPr>
            <p:cNvPr id="31" name="Freeform 23"/>
            <p:cNvSpPr/>
            <p:nvPr/>
          </p:nvSpPr>
          <p:spPr bwMode="auto">
            <a:xfrm>
              <a:off x="4422775" y="2284413"/>
              <a:ext cx="765175" cy="19050"/>
            </a:xfrm>
            <a:custGeom>
              <a:avLst/>
              <a:gdLst>
                <a:gd name="T0" fmla="*/ 482 w 482"/>
                <a:gd name="T1" fmla="*/ 12 h 12"/>
                <a:gd name="T2" fmla="*/ 0 w 482"/>
                <a:gd name="T3" fmla="*/ 12 h 12"/>
                <a:gd name="T4" fmla="*/ 0 w 482"/>
                <a:gd name="T5" fmla="*/ 0 h 12"/>
                <a:gd name="T6" fmla="*/ 466 w 482"/>
                <a:gd name="T7" fmla="*/ 0 h 12"/>
                <a:gd name="T8" fmla="*/ 482 w 482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2" h="12">
                  <a:moveTo>
                    <a:pt x="482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466" y="0"/>
                  </a:lnTo>
                  <a:lnTo>
                    <a:pt x="48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4"/>
            <p:cNvSpPr/>
            <p:nvPr/>
          </p:nvSpPr>
          <p:spPr bwMode="auto">
            <a:xfrm>
              <a:off x="4422775" y="1543050"/>
              <a:ext cx="26988" cy="760413"/>
            </a:xfrm>
            <a:custGeom>
              <a:avLst/>
              <a:gdLst>
                <a:gd name="T0" fmla="*/ 17 w 17"/>
                <a:gd name="T1" fmla="*/ 12 h 479"/>
                <a:gd name="T2" fmla="*/ 17 w 17"/>
                <a:gd name="T3" fmla="*/ 29 h 479"/>
                <a:gd name="T4" fmla="*/ 17 w 17"/>
                <a:gd name="T5" fmla="*/ 479 h 479"/>
                <a:gd name="T6" fmla="*/ 0 w 17"/>
                <a:gd name="T7" fmla="*/ 479 h 479"/>
                <a:gd name="T8" fmla="*/ 0 w 17"/>
                <a:gd name="T9" fmla="*/ 29 h 479"/>
                <a:gd name="T10" fmla="*/ 0 w 17"/>
                <a:gd name="T11" fmla="*/ 0 h 479"/>
                <a:gd name="T12" fmla="*/ 17 w 17"/>
                <a:gd name="T13" fmla="*/ 12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479">
                  <a:moveTo>
                    <a:pt x="17" y="12"/>
                  </a:moveTo>
                  <a:lnTo>
                    <a:pt x="17" y="29"/>
                  </a:lnTo>
                  <a:lnTo>
                    <a:pt x="17" y="479"/>
                  </a:lnTo>
                  <a:lnTo>
                    <a:pt x="0" y="479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7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5"/>
            <p:cNvSpPr/>
            <p:nvPr/>
          </p:nvSpPr>
          <p:spPr bwMode="auto">
            <a:xfrm>
              <a:off x="4422775" y="1543050"/>
              <a:ext cx="46038" cy="46038"/>
            </a:xfrm>
            <a:custGeom>
              <a:avLst/>
              <a:gdLst>
                <a:gd name="T0" fmla="*/ 0 w 29"/>
                <a:gd name="T1" fmla="*/ 0 h 29"/>
                <a:gd name="T2" fmla="*/ 29 w 29"/>
                <a:gd name="T3" fmla="*/ 29 h 29"/>
                <a:gd name="T4" fmla="*/ 0 w 29"/>
                <a:gd name="T5" fmla="*/ 29 h 29"/>
                <a:gd name="T6" fmla="*/ 0 w 2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9" y="29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6"/>
            <p:cNvSpPr/>
            <p:nvPr/>
          </p:nvSpPr>
          <p:spPr bwMode="auto">
            <a:xfrm>
              <a:off x="5141913" y="2263775"/>
              <a:ext cx="46038" cy="39688"/>
            </a:xfrm>
            <a:custGeom>
              <a:avLst/>
              <a:gdLst>
                <a:gd name="T0" fmla="*/ 29 w 29"/>
                <a:gd name="T1" fmla="*/ 25 h 25"/>
                <a:gd name="T2" fmla="*/ 0 w 29"/>
                <a:gd name="T3" fmla="*/ 25 h 25"/>
                <a:gd name="T4" fmla="*/ 0 w 29"/>
                <a:gd name="T5" fmla="*/ 0 h 25"/>
                <a:gd name="T6" fmla="*/ 29 w 29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25">
                  <a:moveTo>
                    <a:pt x="29" y="25"/>
                  </a:moveTo>
                  <a:lnTo>
                    <a:pt x="0" y="25"/>
                  </a:lnTo>
                  <a:lnTo>
                    <a:pt x="0" y="0"/>
                  </a:lnTo>
                  <a:lnTo>
                    <a:pt x="29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4573588" y="2263775"/>
              <a:ext cx="19050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4724400" y="2263775"/>
              <a:ext cx="19050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4867275" y="2263775"/>
              <a:ext cx="20638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5018088" y="2263775"/>
              <a:ext cx="19050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4422775" y="1693863"/>
              <a:ext cx="46038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4422775" y="1838325"/>
              <a:ext cx="46038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4422775" y="1989138"/>
              <a:ext cx="46038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4422775" y="2133600"/>
              <a:ext cx="46038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5"/>
            <p:cNvSpPr>
              <a:spLocks noEditPoints="1"/>
            </p:cNvSpPr>
            <p:nvPr/>
          </p:nvSpPr>
          <p:spPr bwMode="auto">
            <a:xfrm>
              <a:off x="4468813" y="1909763"/>
              <a:ext cx="85725" cy="393700"/>
            </a:xfrm>
            <a:custGeom>
              <a:avLst/>
              <a:gdLst>
                <a:gd name="T0" fmla="*/ 49 w 54"/>
                <a:gd name="T1" fmla="*/ 0 h 248"/>
                <a:gd name="T2" fmla="*/ 41 w 54"/>
                <a:gd name="T3" fmla="*/ 0 h 248"/>
                <a:gd name="T4" fmla="*/ 25 w 54"/>
                <a:gd name="T5" fmla="*/ 0 h 248"/>
                <a:gd name="T6" fmla="*/ 16 w 54"/>
                <a:gd name="T7" fmla="*/ 0 h 248"/>
                <a:gd name="T8" fmla="*/ 4 w 54"/>
                <a:gd name="T9" fmla="*/ 0 h 248"/>
                <a:gd name="T10" fmla="*/ 0 w 54"/>
                <a:gd name="T11" fmla="*/ 0 h 248"/>
                <a:gd name="T12" fmla="*/ 0 w 54"/>
                <a:gd name="T13" fmla="*/ 8 h 248"/>
                <a:gd name="T14" fmla="*/ 0 w 54"/>
                <a:gd name="T15" fmla="*/ 21 h 248"/>
                <a:gd name="T16" fmla="*/ 0 w 54"/>
                <a:gd name="T17" fmla="*/ 29 h 248"/>
                <a:gd name="T18" fmla="*/ 0 w 54"/>
                <a:gd name="T19" fmla="*/ 41 h 248"/>
                <a:gd name="T20" fmla="*/ 0 w 54"/>
                <a:gd name="T21" fmla="*/ 54 h 248"/>
                <a:gd name="T22" fmla="*/ 0 w 54"/>
                <a:gd name="T23" fmla="*/ 66 h 248"/>
                <a:gd name="T24" fmla="*/ 0 w 54"/>
                <a:gd name="T25" fmla="*/ 75 h 248"/>
                <a:gd name="T26" fmla="*/ 0 w 54"/>
                <a:gd name="T27" fmla="*/ 83 h 248"/>
                <a:gd name="T28" fmla="*/ 0 w 54"/>
                <a:gd name="T29" fmla="*/ 248 h 248"/>
                <a:gd name="T30" fmla="*/ 54 w 54"/>
                <a:gd name="T31" fmla="*/ 248 h 248"/>
                <a:gd name="T32" fmla="*/ 54 w 54"/>
                <a:gd name="T33" fmla="*/ 83 h 248"/>
                <a:gd name="T34" fmla="*/ 54 w 54"/>
                <a:gd name="T35" fmla="*/ 79 h 248"/>
                <a:gd name="T36" fmla="*/ 54 w 54"/>
                <a:gd name="T37" fmla="*/ 66 h 248"/>
                <a:gd name="T38" fmla="*/ 54 w 54"/>
                <a:gd name="T39" fmla="*/ 58 h 248"/>
                <a:gd name="T40" fmla="*/ 54 w 54"/>
                <a:gd name="T41" fmla="*/ 41 h 248"/>
                <a:gd name="T42" fmla="*/ 54 w 54"/>
                <a:gd name="T43" fmla="*/ 33 h 248"/>
                <a:gd name="T44" fmla="*/ 54 w 54"/>
                <a:gd name="T45" fmla="*/ 21 h 248"/>
                <a:gd name="T46" fmla="*/ 54 w 54"/>
                <a:gd name="T47" fmla="*/ 13 h 248"/>
                <a:gd name="T48" fmla="*/ 54 w 54"/>
                <a:gd name="T49" fmla="*/ 0 h 248"/>
                <a:gd name="T50" fmla="*/ 49 w 54"/>
                <a:gd name="T51" fmla="*/ 0 h 248"/>
                <a:gd name="T52" fmla="*/ 4 w 54"/>
                <a:gd name="T53" fmla="*/ 8 h 248"/>
                <a:gd name="T54" fmla="*/ 8 w 54"/>
                <a:gd name="T55" fmla="*/ 8 h 248"/>
                <a:gd name="T56" fmla="*/ 4 w 54"/>
                <a:gd name="T57" fmla="*/ 13 h 248"/>
                <a:gd name="T58" fmla="*/ 4 w 54"/>
                <a:gd name="T59" fmla="*/ 8 h 248"/>
                <a:gd name="T60" fmla="*/ 4 w 54"/>
                <a:gd name="T61" fmla="*/ 21 h 248"/>
                <a:gd name="T62" fmla="*/ 21 w 54"/>
                <a:gd name="T63" fmla="*/ 8 h 248"/>
                <a:gd name="T64" fmla="*/ 33 w 54"/>
                <a:gd name="T65" fmla="*/ 8 h 248"/>
                <a:gd name="T66" fmla="*/ 4 w 54"/>
                <a:gd name="T67" fmla="*/ 37 h 248"/>
                <a:gd name="T68" fmla="*/ 4 w 54"/>
                <a:gd name="T69" fmla="*/ 21 h 248"/>
                <a:gd name="T70" fmla="*/ 4 w 54"/>
                <a:gd name="T71" fmla="*/ 46 h 248"/>
                <a:gd name="T72" fmla="*/ 41 w 54"/>
                <a:gd name="T73" fmla="*/ 8 h 248"/>
                <a:gd name="T74" fmla="*/ 45 w 54"/>
                <a:gd name="T75" fmla="*/ 8 h 248"/>
                <a:gd name="T76" fmla="*/ 45 w 54"/>
                <a:gd name="T77" fmla="*/ 17 h 248"/>
                <a:gd name="T78" fmla="*/ 4 w 54"/>
                <a:gd name="T79" fmla="*/ 58 h 248"/>
                <a:gd name="T80" fmla="*/ 4 w 54"/>
                <a:gd name="T81" fmla="*/ 46 h 248"/>
                <a:gd name="T82" fmla="*/ 45 w 54"/>
                <a:gd name="T83" fmla="*/ 75 h 248"/>
                <a:gd name="T84" fmla="*/ 45 w 54"/>
                <a:gd name="T85" fmla="*/ 79 h 248"/>
                <a:gd name="T86" fmla="*/ 41 w 54"/>
                <a:gd name="T87" fmla="*/ 79 h 248"/>
                <a:gd name="T88" fmla="*/ 45 w 54"/>
                <a:gd name="T89" fmla="*/ 75 h 248"/>
                <a:gd name="T90" fmla="*/ 33 w 54"/>
                <a:gd name="T91" fmla="*/ 79 h 248"/>
                <a:gd name="T92" fmla="*/ 21 w 54"/>
                <a:gd name="T93" fmla="*/ 79 h 248"/>
                <a:gd name="T94" fmla="*/ 45 w 54"/>
                <a:gd name="T95" fmla="*/ 50 h 248"/>
                <a:gd name="T96" fmla="*/ 45 w 54"/>
                <a:gd name="T97" fmla="*/ 62 h 248"/>
                <a:gd name="T98" fmla="*/ 33 w 54"/>
                <a:gd name="T99" fmla="*/ 79 h 248"/>
                <a:gd name="T100" fmla="*/ 4 w 54"/>
                <a:gd name="T101" fmla="*/ 70 h 248"/>
                <a:gd name="T102" fmla="*/ 45 w 54"/>
                <a:gd name="T103" fmla="*/ 29 h 248"/>
                <a:gd name="T104" fmla="*/ 45 w 54"/>
                <a:gd name="T105" fmla="*/ 41 h 248"/>
                <a:gd name="T106" fmla="*/ 8 w 54"/>
                <a:gd name="T107" fmla="*/ 79 h 248"/>
                <a:gd name="T108" fmla="*/ 4 w 54"/>
                <a:gd name="T109" fmla="*/ 79 h 248"/>
                <a:gd name="T110" fmla="*/ 4 w 54"/>
                <a:gd name="T111" fmla="*/ 7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" h="248">
                  <a:moveTo>
                    <a:pt x="49" y="0"/>
                  </a:moveTo>
                  <a:lnTo>
                    <a:pt x="41" y="0"/>
                  </a:lnTo>
                  <a:lnTo>
                    <a:pt x="25" y="0"/>
                  </a:lnTo>
                  <a:lnTo>
                    <a:pt x="16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0" y="41"/>
                  </a:lnTo>
                  <a:lnTo>
                    <a:pt x="0" y="54"/>
                  </a:lnTo>
                  <a:lnTo>
                    <a:pt x="0" y="66"/>
                  </a:lnTo>
                  <a:lnTo>
                    <a:pt x="0" y="75"/>
                  </a:lnTo>
                  <a:lnTo>
                    <a:pt x="0" y="83"/>
                  </a:lnTo>
                  <a:lnTo>
                    <a:pt x="0" y="248"/>
                  </a:lnTo>
                  <a:lnTo>
                    <a:pt x="54" y="248"/>
                  </a:lnTo>
                  <a:lnTo>
                    <a:pt x="54" y="83"/>
                  </a:lnTo>
                  <a:lnTo>
                    <a:pt x="54" y="79"/>
                  </a:lnTo>
                  <a:lnTo>
                    <a:pt x="54" y="66"/>
                  </a:lnTo>
                  <a:lnTo>
                    <a:pt x="54" y="58"/>
                  </a:lnTo>
                  <a:lnTo>
                    <a:pt x="54" y="41"/>
                  </a:lnTo>
                  <a:lnTo>
                    <a:pt x="54" y="33"/>
                  </a:lnTo>
                  <a:lnTo>
                    <a:pt x="54" y="21"/>
                  </a:lnTo>
                  <a:lnTo>
                    <a:pt x="54" y="13"/>
                  </a:lnTo>
                  <a:lnTo>
                    <a:pt x="54" y="0"/>
                  </a:lnTo>
                  <a:lnTo>
                    <a:pt x="49" y="0"/>
                  </a:lnTo>
                  <a:close/>
                  <a:moveTo>
                    <a:pt x="4" y="8"/>
                  </a:moveTo>
                  <a:lnTo>
                    <a:pt x="8" y="8"/>
                  </a:lnTo>
                  <a:lnTo>
                    <a:pt x="4" y="13"/>
                  </a:lnTo>
                  <a:lnTo>
                    <a:pt x="4" y="8"/>
                  </a:lnTo>
                  <a:close/>
                  <a:moveTo>
                    <a:pt x="4" y="21"/>
                  </a:moveTo>
                  <a:lnTo>
                    <a:pt x="21" y="8"/>
                  </a:lnTo>
                  <a:lnTo>
                    <a:pt x="33" y="8"/>
                  </a:lnTo>
                  <a:lnTo>
                    <a:pt x="4" y="37"/>
                  </a:lnTo>
                  <a:lnTo>
                    <a:pt x="4" y="21"/>
                  </a:lnTo>
                  <a:close/>
                  <a:moveTo>
                    <a:pt x="4" y="46"/>
                  </a:moveTo>
                  <a:lnTo>
                    <a:pt x="41" y="8"/>
                  </a:lnTo>
                  <a:lnTo>
                    <a:pt x="45" y="8"/>
                  </a:lnTo>
                  <a:lnTo>
                    <a:pt x="45" y="17"/>
                  </a:lnTo>
                  <a:lnTo>
                    <a:pt x="4" y="58"/>
                  </a:lnTo>
                  <a:lnTo>
                    <a:pt x="4" y="46"/>
                  </a:lnTo>
                  <a:close/>
                  <a:moveTo>
                    <a:pt x="45" y="75"/>
                  </a:moveTo>
                  <a:lnTo>
                    <a:pt x="45" y="79"/>
                  </a:lnTo>
                  <a:lnTo>
                    <a:pt x="41" y="79"/>
                  </a:lnTo>
                  <a:lnTo>
                    <a:pt x="45" y="75"/>
                  </a:lnTo>
                  <a:close/>
                  <a:moveTo>
                    <a:pt x="33" y="79"/>
                  </a:moveTo>
                  <a:lnTo>
                    <a:pt x="21" y="79"/>
                  </a:lnTo>
                  <a:lnTo>
                    <a:pt x="45" y="50"/>
                  </a:lnTo>
                  <a:lnTo>
                    <a:pt x="45" y="62"/>
                  </a:lnTo>
                  <a:lnTo>
                    <a:pt x="33" y="79"/>
                  </a:lnTo>
                  <a:close/>
                  <a:moveTo>
                    <a:pt x="4" y="70"/>
                  </a:moveTo>
                  <a:lnTo>
                    <a:pt x="45" y="29"/>
                  </a:lnTo>
                  <a:lnTo>
                    <a:pt x="45" y="41"/>
                  </a:lnTo>
                  <a:lnTo>
                    <a:pt x="8" y="79"/>
                  </a:lnTo>
                  <a:lnTo>
                    <a:pt x="4" y="79"/>
                  </a:lnTo>
                  <a:lnTo>
                    <a:pt x="4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6"/>
            <p:cNvSpPr>
              <a:spLocks noEditPoints="1"/>
            </p:cNvSpPr>
            <p:nvPr/>
          </p:nvSpPr>
          <p:spPr bwMode="auto">
            <a:xfrm>
              <a:off x="4613275" y="1844675"/>
              <a:ext cx="90488" cy="458788"/>
            </a:xfrm>
            <a:custGeom>
              <a:avLst/>
              <a:gdLst>
                <a:gd name="T0" fmla="*/ 53 w 57"/>
                <a:gd name="T1" fmla="*/ 0 h 289"/>
                <a:gd name="T2" fmla="*/ 41 w 57"/>
                <a:gd name="T3" fmla="*/ 0 h 289"/>
                <a:gd name="T4" fmla="*/ 28 w 57"/>
                <a:gd name="T5" fmla="*/ 0 h 289"/>
                <a:gd name="T6" fmla="*/ 20 w 57"/>
                <a:gd name="T7" fmla="*/ 0 h 289"/>
                <a:gd name="T8" fmla="*/ 4 w 57"/>
                <a:gd name="T9" fmla="*/ 0 h 289"/>
                <a:gd name="T10" fmla="*/ 0 w 57"/>
                <a:gd name="T11" fmla="*/ 0 h 289"/>
                <a:gd name="T12" fmla="*/ 0 w 57"/>
                <a:gd name="T13" fmla="*/ 8 h 289"/>
                <a:gd name="T14" fmla="*/ 0 w 57"/>
                <a:gd name="T15" fmla="*/ 21 h 289"/>
                <a:gd name="T16" fmla="*/ 0 w 57"/>
                <a:gd name="T17" fmla="*/ 29 h 289"/>
                <a:gd name="T18" fmla="*/ 0 w 57"/>
                <a:gd name="T19" fmla="*/ 41 h 289"/>
                <a:gd name="T20" fmla="*/ 0 w 57"/>
                <a:gd name="T21" fmla="*/ 54 h 289"/>
                <a:gd name="T22" fmla="*/ 0 w 57"/>
                <a:gd name="T23" fmla="*/ 66 h 289"/>
                <a:gd name="T24" fmla="*/ 0 w 57"/>
                <a:gd name="T25" fmla="*/ 74 h 289"/>
                <a:gd name="T26" fmla="*/ 0 w 57"/>
                <a:gd name="T27" fmla="*/ 82 h 289"/>
                <a:gd name="T28" fmla="*/ 0 w 57"/>
                <a:gd name="T29" fmla="*/ 289 h 289"/>
                <a:gd name="T30" fmla="*/ 57 w 57"/>
                <a:gd name="T31" fmla="*/ 289 h 289"/>
                <a:gd name="T32" fmla="*/ 57 w 57"/>
                <a:gd name="T33" fmla="*/ 82 h 289"/>
                <a:gd name="T34" fmla="*/ 57 w 57"/>
                <a:gd name="T35" fmla="*/ 78 h 289"/>
                <a:gd name="T36" fmla="*/ 57 w 57"/>
                <a:gd name="T37" fmla="*/ 66 h 289"/>
                <a:gd name="T38" fmla="*/ 57 w 57"/>
                <a:gd name="T39" fmla="*/ 58 h 289"/>
                <a:gd name="T40" fmla="*/ 57 w 57"/>
                <a:gd name="T41" fmla="*/ 41 h 289"/>
                <a:gd name="T42" fmla="*/ 57 w 57"/>
                <a:gd name="T43" fmla="*/ 33 h 289"/>
                <a:gd name="T44" fmla="*/ 57 w 57"/>
                <a:gd name="T45" fmla="*/ 21 h 289"/>
                <a:gd name="T46" fmla="*/ 57 w 57"/>
                <a:gd name="T47" fmla="*/ 12 h 289"/>
                <a:gd name="T48" fmla="*/ 57 w 57"/>
                <a:gd name="T49" fmla="*/ 0 h 289"/>
                <a:gd name="T50" fmla="*/ 53 w 57"/>
                <a:gd name="T51" fmla="*/ 0 h 289"/>
                <a:gd name="T52" fmla="*/ 8 w 57"/>
                <a:gd name="T53" fmla="*/ 8 h 289"/>
                <a:gd name="T54" fmla="*/ 12 w 57"/>
                <a:gd name="T55" fmla="*/ 8 h 289"/>
                <a:gd name="T56" fmla="*/ 8 w 57"/>
                <a:gd name="T57" fmla="*/ 12 h 289"/>
                <a:gd name="T58" fmla="*/ 8 w 57"/>
                <a:gd name="T59" fmla="*/ 8 h 289"/>
                <a:gd name="T60" fmla="*/ 8 w 57"/>
                <a:gd name="T61" fmla="*/ 21 h 289"/>
                <a:gd name="T62" fmla="*/ 20 w 57"/>
                <a:gd name="T63" fmla="*/ 8 h 289"/>
                <a:gd name="T64" fmla="*/ 37 w 57"/>
                <a:gd name="T65" fmla="*/ 8 h 289"/>
                <a:gd name="T66" fmla="*/ 8 w 57"/>
                <a:gd name="T67" fmla="*/ 37 h 289"/>
                <a:gd name="T68" fmla="*/ 8 w 57"/>
                <a:gd name="T69" fmla="*/ 21 h 289"/>
                <a:gd name="T70" fmla="*/ 8 w 57"/>
                <a:gd name="T71" fmla="*/ 45 h 289"/>
                <a:gd name="T72" fmla="*/ 45 w 57"/>
                <a:gd name="T73" fmla="*/ 8 h 289"/>
                <a:gd name="T74" fmla="*/ 49 w 57"/>
                <a:gd name="T75" fmla="*/ 8 h 289"/>
                <a:gd name="T76" fmla="*/ 49 w 57"/>
                <a:gd name="T77" fmla="*/ 16 h 289"/>
                <a:gd name="T78" fmla="*/ 8 w 57"/>
                <a:gd name="T79" fmla="*/ 58 h 289"/>
                <a:gd name="T80" fmla="*/ 8 w 57"/>
                <a:gd name="T81" fmla="*/ 45 h 289"/>
                <a:gd name="T82" fmla="*/ 49 w 57"/>
                <a:gd name="T83" fmla="*/ 74 h 289"/>
                <a:gd name="T84" fmla="*/ 49 w 57"/>
                <a:gd name="T85" fmla="*/ 78 h 289"/>
                <a:gd name="T86" fmla="*/ 45 w 57"/>
                <a:gd name="T87" fmla="*/ 78 h 289"/>
                <a:gd name="T88" fmla="*/ 49 w 57"/>
                <a:gd name="T89" fmla="*/ 74 h 289"/>
                <a:gd name="T90" fmla="*/ 37 w 57"/>
                <a:gd name="T91" fmla="*/ 78 h 289"/>
                <a:gd name="T92" fmla="*/ 20 w 57"/>
                <a:gd name="T93" fmla="*/ 78 h 289"/>
                <a:gd name="T94" fmla="*/ 49 w 57"/>
                <a:gd name="T95" fmla="*/ 49 h 289"/>
                <a:gd name="T96" fmla="*/ 49 w 57"/>
                <a:gd name="T97" fmla="*/ 62 h 289"/>
                <a:gd name="T98" fmla="*/ 37 w 57"/>
                <a:gd name="T99" fmla="*/ 78 h 289"/>
                <a:gd name="T100" fmla="*/ 8 w 57"/>
                <a:gd name="T101" fmla="*/ 70 h 289"/>
                <a:gd name="T102" fmla="*/ 49 w 57"/>
                <a:gd name="T103" fmla="*/ 29 h 289"/>
                <a:gd name="T104" fmla="*/ 49 w 57"/>
                <a:gd name="T105" fmla="*/ 41 h 289"/>
                <a:gd name="T106" fmla="*/ 12 w 57"/>
                <a:gd name="T107" fmla="*/ 78 h 289"/>
                <a:gd name="T108" fmla="*/ 8 w 57"/>
                <a:gd name="T109" fmla="*/ 78 h 289"/>
                <a:gd name="T110" fmla="*/ 8 w 57"/>
                <a:gd name="T111" fmla="*/ 7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7" h="289">
                  <a:moveTo>
                    <a:pt x="53" y="0"/>
                  </a:moveTo>
                  <a:lnTo>
                    <a:pt x="41" y="0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0" y="41"/>
                  </a:lnTo>
                  <a:lnTo>
                    <a:pt x="0" y="54"/>
                  </a:lnTo>
                  <a:lnTo>
                    <a:pt x="0" y="66"/>
                  </a:lnTo>
                  <a:lnTo>
                    <a:pt x="0" y="74"/>
                  </a:lnTo>
                  <a:lnTo>
                    <a:pt x="0" y="82"/>
                  </a:lnTo>
                  <a:lnTo>
                    <a:pt x="0" y="289"/>
                  </a:lnTo>
                  <a:lnTo>
                    <a:pt x="57" y="289"/>
                  </a:lnTo>
                  <a:lnTo>
                    <a:pt x="57" y="82"/>
                  </a:lnTo>
                  <a:lnTo>
                    <a:pt x="57" y="78"/>
                  </a:lnTo>
                  <a:lnTo>
                    <a:pt x="57" y="66"/>
                  </a:lnTo>
                  <a:lnTo>
                    <a:pt x="57" y="58"/>
                  </a:lnTo>
                  <a:lnTo>
                    <a:pt x="57" y="41"/>
                  </a:lnTo>
                  <a:lnTo>
                    <a:pt x="57" y="33"/>
                  </a:lnTo>
                  <a:lnTo>
                    <a:pt x="57" y="21"/>
                  </a:lnTo>
                  <a:lnTo>
                    <a:pt x="57" y="12"/>
                  </a:lnTo>
                  <a:lnTo>
                    <a:pt x="57" y="0"/>
                  </a:lnTo>
                  <a:lnTo>
                    <a:pt x="53" y="0"/>
                  </a:lnTo>
                  <a:close/>
                  <a:moveTo>
                    <a:pt x="8" y="8"/>
                  </a:moveTo>
                  <a:lnTo>
                    <a:pt x="12" y="8"/>
                  </a:lnTo>
                  <a:lnTo>
                    <a:pt x="8" y="12"/>
                  </a:lnTo>
                  <a:lnTo>
                    <a:pt x="8" y="8"/>
                  </a:lnTo>
                  <a:close/>
                  <a:moveTo>
                    <a:pt x="8" y="21"/>
                  </a:moveTo>
                  <a:lnTo>
                    <a:pt x="20" y="8"/>
                  </a:lnTo>
                  <a:lnTo>
                    <a:pt x="37" y="8"/>
                  </a:lnTo>
                  <a:lnTo>
                    <a:pt x="8" y="37"/>
                  </a:lnTo>
                  <a:lnTo>
                    <a:pt x="8" y="21"/>
                  </a:lnTo>
                  <a:close/>
                  <a:moveTo>
                    <a:pt x="8" y="45"/>
                  </a:moveTo>
                  <a:lnTo>
                    <a:pt x="45" y="8"/>
                  </a:lnTo>
                  <a:lnTo>
                    <a:pt x="49" y="8"/>
                  </a:lnTo>
                  <a:lnTo>
                    <a:pt x="49" y="16"/>
                  </a:lnTo>
                  <a:lnTo>
                    <a:pt x="8" y="58"/>
                  </a:lnTo>
                  <a:lnTo>
                    <a:pt x="8" y="45"/>
                  </a:lnTo>
                  <a:close/>
                  <a:moveTo>
                    <a:pt x="49" y="74"/>
                  </a:moveTo>
                  <a:lnTo>
                    <a:pt x="49" y="78"/>
                  </a:lnTo>
                  <a:lnTo>
                    <a:pt x="45" y="78"/>
                  </a:lnTo>
                  <a:lnTo>
                    <a:pt x="49" y="74"/>
                  </a:lnTo>
                  <a:close/>
                  <a:moveTo>
                    <a:pt x="37" y="78"/>
                  </a:moveTo>
                  <a:lnTo>
                    <a:pt x="20" y="78"/>
                  </a:lnTo>
                  <a:lnTo>
                    <a:pt x="49" y="49"/>
                  </a:lnTo>
                  <a:lnTo>
                    <a:pt x="49" y="62"/>
                  </a:lnTo>
                  <a:lnTo>
                    <a:pt x="37" y="78"/>
                  </a:lnTo>
                  <a:close/>
                  <a:moveTo>
                    <a:pt x="8" y="70"/>
                  </a:moveTo>
                  <a:lnTo>
                    <a:pt x="49" y="29"/>
                  </a:lnTo>
                  <a:lnTo>
                    <a:pt x="49" y="41"/>
                  </a:lnTo>
                  <a:lnTo>
                    <a:pt x="12" y="78"/>
                  </a:lnTo>
                  <a:lnTo>
                    <a:pt x="8" y="78"/>
                  </a:lnTo>
                  <a:lnTo>
                    <a:pt x="8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7"/>
            <p:cNvSpPr>
              <a:spLocks noEditPoints="1"/>
            </p:cNvSpPr>
            <p:nvPr/>
          </p:nvSpPr>
          <p:spPr bwMode="auto">
            <a:xfrm>
              <a:off x="4762500" y="1779588"/>
              <a:ext cx="85725" cy="523875"/>
            </a:xfrm>
            <a:custGeom>
              <a:avLst/>
              <a:gdLst>
                <a:gd name="T0" fmla="*/ 50 w 54"/>
                <a:gd name="T1" fmla="*/ 0 h 330"/>
                <a:gd name="T2" fmla="*/ 42 w 54"/>
                <a:gd name="T3" fmla="*/ 0 h 330"/>
                <a:gd name="T4" fmla="*/ 29 w 54"/>
                <a:gd name="T5" fmla="*/ 0 h 330"/>
                <a:gd name="T6" fmla="*/ 17 w 54"/>
                <a:gd name="T7" fmla="*/ 0 h 330"/>
                <a:gd name="T8" fmla="*/ 4 w 54"/>
                <a:gd name="T9" fmla="*/ 0 h 330"/>
                <a:gd name="T10" fmla="*/ 0 w 54"/>
                <a:gd name="T11" fmla="*/ 0 h 330"/>
                <a:gd name="T12" fmla="*/ 0 w 54"/>
                <a:gd name="T13" fmla="*/ 8 h 330"/>
                <a:gd name="T14" fmla="*/ 0 w 54"/>
                <a:gd name="T15" fmla="*/ 20 h 330"/>
                <a:gd name="T16" fmla="*/ 0 w 54"/>
                <a:gd name="T17" fmla="*/ 28 h 330"/>
                <a:gd name="T18" fmla="*/ 0 w 54"/>
                <a:gd name="T19" fmla="*/ 41 h 330"/>
                <a:gd name="T20" fmla="*/ 0 w 54"/>
                <a:gd name="T21" fmla="*/ 53 h 330"/>
                <a:gd name="T22" fmla="*/ 0 w 54"/>
                <a:gd name="T23" fmla="*/ 66 h 330"/>
                <a:gd name="T24" fmla="*/ 0 w 54"/>
                <a:gd name="T25" fmla="*/ 74 h 330"/>
                <a:gd name="T26" fmla="*/ 0 w 54"/>
                <a:gd name="T27" fmla="*/ 82 h 330"/>
                <a:gd name="T28" fmla="*/ 0 w 54"/>
                <a:gd name="T29" fmla="*/ 330 h 330"/>
                <a:gd name="T30" fmla="*/ 54 w 54"/>
                <a:gd name="T31" fmla="*/ 330 h 330"/>
                <a:gd name="T32" fmla="*/ 54 w 54"/>
                <a:gd name="T33" fmla="*/ 82 h 330"/>
                <a:gd name="T34" fmla="*/ 54 w 54"/>
                <a:gd name="T35" fmla="*/ 78 h 330"/>
                <a:gd name="T36" fmla="*/ 54 w 54"/>
                <a:gd name="T37" fmla="*/ 66 h 330"/>
                <a:gd name="T38" fmla="*/ 54 w 54"/>
                <a:gd name="T39" fmla="*/ 57 h 330"/>
                <a:gd name="T40" fmla="*/ 54 w 54"/>
                <a:gd name="T41" fmla="*/ 45 h 330"/>
                <a:gd name="T42" fmla="*/ 54 w 54"/>
                <a:gd name="T43" fmla="*/ 33 h 330"/>
                <a:gd name="T44" fmla="*/ 54 w 54"/>
                <a:gd name="T45" fmla="*/ 20 h 330"/>
                <a:gd name="T46" fmla="*/ 54 w 54"/>
                <a:gd name="T47" fmla="*/ 12 h 330"/>
                <a:gd name="T48" fmla="*/ 54 w 54"/>
                <a:gd name="T49" fmla="*/ 0 h 330"/>
                <a:gd name="T50" fmla="*/ 50 w 54"/>
                <a:gd name="T51" fmla="*/ 0 h 330"/>
                <a:gd name="T52" fmla="*/ 9 w 54"/>
                <a:gd name="T53" fmla="*/ 8 h 330"/>
                <a:gd name="T54" fmla="*/ 13 w 54"/>
                <a:gd name="T55" fmla="*/ 8 h 330"/>
                <a:gd name="T56" fmla="*/ 9 w 54"/>
                <a:gd name="T57" fmla="*/ 12 h 330"/>
                <a:gd name="T58" fmla="*/ 9 w 54"/>
                <a:gd name="T59" fmla="*/ 8 h 330"/>
                <a:gd name="T60" fmla="*/ 9 w 54"/>
                <a:gd name="T61" fmla="*/ 24 h 330"/>
                <a:gd name="T62" fmla="*/ 21 w 54"/>
                <a:gd name="T63" fmla="*/ 8 h 330"/>
                <a:gd name="T64" fmla="*/ 33 w 54"/>
                <a:gd name="T65" fmla="*/ 8 h 330"/>
                <a:gd name="T66" fmla="*/ 9 w 54"/>
                <a:gd name="T67" fmla="*/ 37 h 330"/>
                <a:gd name="T68" fmla="*/ 9 w 54"/>
                <a:gd name="T69" fmla="*/ 24 h 330"/>
                <a:gd name="T70" fmla="*/ 9 w 54"/>
                <a:gd name="T71" fmla="*/ 45 h 330"/>
                <a:gd name="T72" fmla="*/ 42 w 54"/>
                <a:gd name="T73" fmla="*/ 8 h 330"/>
                <a:gd name="T74" fmla="*/ 46 w 54"/>
                <a:gd name="T75" fmla="*/ 8 h 330"/>
                <a:gd name="T76" fmla="*/ 46 w 54"/>
                <a:gd name="T77" fmla="*/ 16 h 330"/>
                <a:gd name="T78" fmla="*/ 9 w 54"/>
                <a:gd name="T79" fmla="*/ 57 h 330"/>
                <a:gd name="T80" fmla="*/ 9 w 54"/>
                <a:gd name="T81" fmla="*/ 45 h 330"/>
                <a:gd name="T82" fmla="*/ 46 w 54"/>
                <a:gd name="T83" fmla="*/ 74 h 330"/>
                <a:gd name="T84" fmla="*/ 46 w 54"/>
                <a:gd name="T85" fmla="*/ 78 h 330"/>
                <a:gd name="T86" fmla="*/ 42 w 54"/>
                <a:gd name="T87" fmla="*/ 78 h 330"/>
                <a:gd name="T88" fmla="*/ 46 w 54"/>
                <a:gd name="T89" fmla="*/ 74 h 330"/>
                <a:gd name="T90" fmla="*/ 33 w 54"/>
                <a:gd name="T91" fmla="*/ 78 h 330"/>
                <a:gd name="T92" fmla="*/ 21 w 54"/>
                <a:gd name="T93" fmla="*/ 78 h 330"/>
                <a:gd name="T94" fmla="*/ 46 w 54"/>
                <a:gd name="T95" fmla="*/ 49 h 330"/>
                <a:gd name="T96" fmla="*/ 46 w 54"/>
                <a:gd name="T97" fmla="*/ 62 h 330"/>
                <a:gd name="T98" fmla="*/ 33 w 54"/>
                <a:gd name="T99" fmla="*/ 78 h 330"/>
                <a:gd name="T100" fmla="*/ 9 w 54"/>
                <a:gd name="T101" fmla="*/ 70 h 330"/>
                <a:gd name="T102" fmla="*/ 46 w 54"/>
                <a:gd name="T103" fmla="*/ 28 h 330"/>
                <a:gd name="T104" fmla="*/ 46 w 54"/>
                <a:gd name="T105" fmla="*/ 41 h 330"/>
                <a:gd name="T106" fmla="*/ 13 w 54"/>
                <a:gd name="T107" fmla="*/ 78 h 330"/>
                <a:gd name="T108" fmla="*/ 9 w 54"/>
                <a:gd name="T109" fmla="*/ 78 h 330"/>
                <a:gd name="T110" fmla="*/ 9 w 54"/>
                <a:gd name="T111" fmla="*/ 7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" h="330">
                  <a:moveTo>
                    <a:pt x="50" y="0"/>
                  </a:moveTo>
                  <a:lnTo>
                    <a:pt x="42" y="0"/>
                  </a:lnTo>
                  <a:lnTo>
                    <a:pt x="29" y="0"/>
                  </a:lnTo>
                  <a:lnTo>
                    <a:pt x="17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41"/>
                  </a:lnTo>
                  <a:lnTo>
                    <a:pt x="0" y="53"/>
                  </a:lnTo>
                  <a:lnTo>
                    <a:pt x="0" y="66"/>
                  </a:lnTo>
                  <a:lnTo>
                    <a:pt x="0" y="74"/>
                  </a:lnTo>
                  <a:lnTo>
                    <a:pt x="0" y="82"/>
                  </a:lnTo>
                  <a:lnTo>
                    <a:pt x="0" y="330"/>
                  </a:lnTo>
                  <a:lnTo>
                    <a:pt x="54" y="330"/>
                  </a:lnTo>
                  <a:lnTo>
                    <a:pt x="54" y="82"/>
                  </a:lnTo>
                  <a:lnTo>
                    <a:pt x="54" y="78"/>
                  </a:lnTo>
                  <a:lnTo>
                    <a:pt x="54" y="66"/>
                  </a:lnTo>
                  <a:lnTo>
                    <a:pt x="54" y="57"/>
                  </a:lnTo>
                  <a:lnTo>
                    <a:pt x="54" y="45"/>
                  </a:lnTo>
                  <a:lnTo>
                    <a:pt x="54" y="33"/>
                  </a:lnTo>
                  <a:lnTo>
                    <a:pt x="54" y="20"/>
                  </a:lnTo>
                  <a:lnTo>
                    <a:pt x="54" y="12"/>
                  </a:lnTo>
                  <a:lnTo>
                    <a:pt x="54" y="0"/>
                  </a:lnTo>
                  <a:lnTo>
                    <a:pt x="50" y="0"/>
                  </a:lnTo>
                  <a:close/>
                  <a:moveTo>
                    <a:pt x="9" y="8"/>
                  </a:moveTo>
                  <a:lnTo>
                    <a:pt x="13" y="8"/>
                  </a:lnTo>
                  <a:lnTo>
                    <a:pt x="9" y="12"/>
                  </a:lnTo>
                  <a:lnTo>
                    <a:pt x="9" y="8"/>
                  </a:lnTo>
                  <a:close/>
                  <a:moveTo>
                    <a:pt x="9" y="24"/>
                  </a:moveTo>
                  <a:lnTo>
                    <a:pt x="21" y="8"/>
                  </a:lnTo>
                  <a:lnTo>
                    <a:pt x="33" y="8"/>
                  </a:lnTo>
                  <a:lnTo>
                    <a:pt x="9" y="37"/>
                  </a:lnTo>
                  <a:lnTo>
                    <a:pt x="9" y="24"/>
                  </a:lnTo>
                  <a:close/>
                  <a:moveTo>
                    <a:pt x="9" y="45"/>
                  </a:moveTo>
                  <a:lnTo>
                    <a:pt x="42" y="8"/>
                  </a:lnTo>
                  <a:lnTo>
                    <a:pt x="46" y="8"/>
                  </a:lnTo>
                  <a:lnTo>
                    <a:pt x="46" y="16"/>
                  </a:lnTo>
                  <a:lnTo>
                    <a:pt x="9" y="57"/>
                  </a:lnTo>
                  <a:lnTo>
                    <a:pt x="9" y="45"/>
                  </a:lnTo>
                  <a:close/>
                  <a:moveTo>
                    <a:pt x="46" y="74"/>
                  </a:moveTo>
                  <a:lnTo>
                    <a:pt x="46" y="78"/>
                  </a:lnTo>
                  <a:lnTo>
                    <a:pt x="42" y="78"/>
                  </a:lnTo>
                  <a:lnTo>
                    <a:pt x="46" y="74"/>
                  </a:lnTo>
                  <a:close/>
                  <a:moveTo>
                    <a:pt x="33" y="78"/>
                  </a:moveTo>
                  <a:lnTo>
                    <a:pt x="21" y="78"/>
                  </a:lnTo>
                  <a:lnTo>
                    <a:pt x="46" y="49"/>
                  </a:lnTo>
                  <a:lnTo>
                    <a:pt x="46" y="62"/>
                  </a:lnTo>
                  <a:lnTo>
                    <a:pt x="33" y="78"/>
                  </a:lnTo>
                  <a:close/>
                  <a:moveTo>
                    <a:pt x="9" y="70"/>
                  </a:moveTo>
                  <a:lnTo>
                    <a:pt x="46" y="28"/>
                  </a:lnTo>
                  <a:lnTo>
                    <a:pt x="46" y="41"/>
                  </a:lnTo>
                  <a:lnTo>
                    <a:pt x="13" y="78"/>
                  </a:lnTo>
                  <a:lnTo>
                    <a:pt x="9" y="78"/>
                  </a:lnTo>
                  <a:lnTo>
                    <a:pt x="9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8"/>
            <p:cNvSpPr>
              <a:spLocks noEditPoints="1"/>
            </p:cNvSpPr>
            <p:nvPr/>
          </p:nvSpPr>
          <p:spPr bwMode="auto">
            <a:xfrm>
              <a:off x="4906963" y="1719263"/>
              <a:ext cx="92075" cy="584200"/>
            </a:xfrm>
            <a:custGeom>
              <a:avLst/>
              <a:gdLst>
                <a:gd name="T0" fmla="*/ 54 w 58"/>
                <a:gd name="T1" fmla="*/ 0 h 368"/>
                <a:gd name="T2" fmla="*/ 41 w 58"/>
                <a:gd name="T3" fmla="*/ 0 h 368"/>
                <a:gd name="T4" fmla="*/ 29 w 58"/>
                <a:gd name="T5" fmla="*/ 0 h 368"/>
                <a:gd name="T6" fmla="*/ 21 w 58"/>
                <a:gd name="T7" fmla="*/ 0 h 368"/>
                <a:gd name="T8" fmla="*/ 8 w 58"/>
                <a:gd name="T9" fmla="*/ 0 h 368"/>
                <a:gd name="T10" fmla="*/ 0 w 58"/>
                <a:gd name="T11" fmla="*/ 0 h 368"/>
                <a:gd name="T12" fmla="*/ 0 w 58"/>
                <a:gd name="T13" fmla="*/ 5 h 368"/>
                <a:gd name="T14" fmla="*/ 0 w 58"/>
                <a:gd name="T15" fmla="*/ 17 h 368"/>
                <a:gd name="T16" fmla="*/ 0 w 58"/>
                <a:gd name="T17" fmla="*/ 25 h 368"/>
                <a:gd name="T18" fmla="*/ 0 w 58"/>
                <a:gd name="T19" fmla="*/ 38 h 368"/>
                <a:gd name="T20" fmla="*/ 0 w 58"/>
                <a:gd name="T21" fmla="*/ 50 h 368"/>
                <a:gd name="T22" fmla="*/ 0 w 58"/>
                <a:gd name="T23" fmla="*/ 62 h 368"/>
                <a:gd name="T24" fmla="*/ 0 w 58"/>
                <a:gd name="T25" fmla="*/ 71 h 368"/>
                <a:gd name="T26" fmla="*/ 0 w 58"/>
                <a:gd name="T27" fmla="*/ 79 h 368"/>
                <a:gd name="T28" fmla="*/ 0 w 58"/>
                <a:gd name="T29" fmla="*/ 368 h 368"/>
                <a:gd name="T30" fmla="*/ 58 w 58"/>
                <a:gd name="T31" fmla="*/ 368 h 368"/>
                <a:gd name="T32" fmla="*/ 58 w 58"/>
                <a:gd name="T33" fmla="*/ 79 h 368"/>
                <a:gd name="T34" fmla="*/ 58 w 58"/>
                <a:gd name="T35" fmla="*/ 75 h 368"/>
                <a:gd name="T36" fmla="*/ 58 w 58"/>
                <a:gd name="T37" fmla="*/ 62 h 368"/>
                <a:gd name="T38" fmla="*/ 58 w 58"/>
                <a:gd name="T39" fmla="*/ 54 h 368"/>
                <a:gd name="T40" fmla="*/ 58 w 58"/>
                <a:gd name="T41" fmla="*/ 42 h 368"/>
                <a:gd name="T42" fmla="*/ 58 w 58"/>
                <a:gd name="T43" fmla="*/ 29 h 368"/>
                <a:gd name="T44" fmla="*/ 58 w 58"/>
                <a:gd name="T45" fmla="*/ 17 h 368"/>
                <a:gd name="T46" fmla="*/ 58 w 58"/>
                <a:gd name="T47" fmla="*/ 9 h 368"/>
                <a:gd name="T48" fmla="*/ 58 w 58"/>
                <a:gd name="T49" fmla="*/ 0 h 368"/>
                <a:gd name="T50" fmla="*/ 54 w 58"/>
                <a:gd name="T51" fmla="*/ 0 h 368"/>
                <a:gd name="T52" fmla="*/ 8 w 58"/>
                <a:gd name="T53" fmla="*/ 5 h 368"/>
                <a:gd name="T54" fmla="*/ 12 w 58"/>
                <a:gd name="T55" fmla="*/ 5 h 368"/>
                <a:gd name="T56" fmla="*/ 8 w 58"/>
                <a:gd name="T57" fmla="*/ 9 h 368"/>
                <a:gd name="T58" fmla="*/ 8 w 58"/>
                <a:gd name="T59" fmla="*/ 5 h 368"/>
                <a:gd name="T60" fmla="*/ 8 w 58"/>
                <a:gd name="T61" fmla="*/ 21 h 368"/>
                <a:gd name="T62" fmla="*/ 25 w 58"/>
                <a:gd name="T63" fmla="*/ 5 h 368"/>
                <a:gd name="T64" fmla="*/ 37 w 58"/>
                <a:gd name="T65" fmla="*/ 5 h 368"/>
                <a:gd name="T66" fmla="*/ 8 w 58"/>
                <a:gd name="T67" fmla="*/ 33 h 368"/>
                <a:gd name="T68" fmla="*/ 8 w 58"/>
                <a:gd name="T69" fmla="*/ 21 h 368"/>
                <a:gd name="T70" fmla="*/ 8 w 58"/>
                <a:gd name="T71" fmla="*/ 42 h 368"/>
                <a:gd name="T72" fmla="*/ 45 w 58"/>
                <a:gd name="T73" fmla="*/ 5 h 368"/>
                <a:gd name="T74" fmla="*/ 49 w 58"/>
                <a:gd name="T75" fmla="*/ 5 h 368"/>
                <a:gd name="T76" fmla="*/ 49 w 58"/>
                <a:gd name="T77" fmla="*/ 13 h 368"/>
                <a:gd name="T78" fmla="*/ 8 w 58"/>
                <a:gd name="T79" fmla="*/ 54 h 368"/>
                <a:gd name="T80" fmla="*/ 8 w 58"/>
                <a:gd name="T81" fmla="*/ 42 h 368"/>
                <a:gd name="T82" fmla="*/ 49 w 58"/>
                <a:gd name="T83" fmla="*/ 71 h 368"/>
                <a:gd name="T84" fmla="*/ 49 w 58"/>
                <a:gd name="T85" fmla="*/ 75 h 368"/>
                <a:gd name="T86" fmla="*/ 45 w 58"/>
                <a:gd name="T87" fmla="*/ 75 h 368"/>
                <a:gd name="T88" fmla="*/ 49 w 58"/>
                <a:gd name="T89" fmla="*/ 71 h 368"/>
                <a:gd name="T90" fmla="*/ 37 w 58"/>
                <a:gd name="T91" fmla="*/ 75 h 368"/>
                <a:gd name="T92" fmla="*/ 25 w 58"/>
                <a:gd name="T93" fmla="*/ 75 h 368"/>
                <a:gd name="T94" fmla="*/ 49 w 58"/>
                <a:gd name="T95" fmla="*/ 46 h 368"/>
                <a:gd name="T96" fmla="*/ 49 w 58"/>
                <a:gd name="T97" fmla="*/ 58 h 368"/>
                <a:gd name="T98" fmla="*/ 37 w 58"/>
                <a:gd name="T99" fmla="*/ 75 h 368"/>
                <a:gd name="T100" fmla="*/ 8 w 58"/>
                <a:gd name="T101" fmla="*/ 66 h 368"/>
                <a:gd name="T102" fmla="*/ 49 w 58"/>
                <a:gd name="T103" fmla="*/ 25 h 368"/>
                <a:gd name="T104" fmla="*/ 49 w 58"/>
                <a:gd name="T105" fmla="*/ 38 h 368"/>
                <a:gd name="T106" fmla="*/ 12 w 58"/>
                <a:gd name="T107" fmla="*/ 75 h 368"/>
                <a:gd name="T108" fmla="*/ 8 w 58"/>
                <a:gd name="T109" fmla="*/ 75 h 368"/>
                <a:gd name="T110" fmla="*/ 8 w 58"/>
                <a:gd name="T111" fmla="*/ 6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7" h="368">
                  <a:moveTo>
                    <a:pt x="54" y="0"/>
                  </a:moveTo>
                  <a:lnTo>
                    <a:pt x="41" y="0"/>
                  </a:lnTo>
                  <a:lnTo>
                    <a:pt x="29" y="0"/>
                  </a:lnTo>
                  <a:lnTo>
                    <a:pt x="21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0" y="62"/>
                  </a:lnTo>
                  <a:lnTo>
                    <a:pt x="0" y="71"/>
                  </a:lnTo>
                  <a:lnTo>
                    <a:pt x="0" y="79"/>
                  </a:lnTo>
                  <a:lnTo>
                    <a:pt x="0" y="368"/>
                  </a:lnTo>
                  <a:lnTo>
                    <a:pt x="58" y="368"/>
                  </a:lnTo>
                  <a:lnTo>
                    <a:pt x="58" y="79"/>
                  </a:lnTo>
                  <a:lnTo>
                    <a:pt x="58" y="75"/>
                  </a:lnTo>
                  <a:lnTo>
                    <a:pt x="58" y="62"/>
                  </a:lnTo>
                  <a:lnTo>
                    <a:pt x="58" y="54"/>
                  </a:lnTo>
                  <a:lnTo>
                    <a:pt x="58" y="42"/>
                  </a:lnTo>
                  <a:lnTo>
                    <a:pt x="58" y="29"/>
                  </a:lnTo>
                  <a:lnTo>
                    <a:pt x="58" y="17"/>
                  </a:lnTo>
                  <a:lnTo>
                    <a:pt x="58" y="9"/>
                  </a:lnTo>
                  <a:lnTo>
                    <a:pt x="58" y="0"/>
                  </a:lnTo>
                  <a:lnTo>
                    <a:pt x="54" y="0"/>
                  </a:lnTo>
                  <a:close/>
                  <a:moveTo>
                    <a:pt x="8" y="5"/>
                  </a:moveTo>
                  <a:lnTo>
                    <a:pt x="12" y="5"/>
                  </a:lnTo>
                  <a:lnTo>
                    <a:pt x="8" y="9"/>
                  </a:lnTo>
                  <a:lnTo>
                    <a:pt x="8" y="5"/>
                  </a:lnTo>
                  <a:close/>
                  <a:moveTo>
                    <a:pt x="8" y="21"/>
                  </a:moveTo>
                  <a:lnTo>
                    <a:pt x="25" y="5"/>
                  </a:lnTo>
                  <a:lnTo>
                    <a:pt x="37" y="5"/>
                  </a:lnTo>
                  <a:lnTo>
                    <a:pt x="8" y="33"/>
                  </a:lnTo>
                  <a:lnTo>
                    <a:pt x="8" y="21"/>
                  </a:lnTo>
                  <a:close/>
                  <a:moveTo>
                    <a:pt x="8" y="42"/>
                  </a:moveTo>
                  <a:lnTo>
                    <a:pt x="45" y="5"/>
                  </a:lnTo>
                  <a:lnTo>
                    <a:pt x="49" y="5"/>
                  </a:lnTo>
                  <a:lnTo>
                    <a:pt x="49" y="13"/>
                  </a:lnTo>
                  <a:lnTo>
                    <a:pt x="8" y="54"/>
                  </a:lnTo>
                  <a:lnTo>
                    <a:pt x="8" y="42"/>
                  </a:lnTo>
                  <a:close/>
                  <a:moveTo>
                    <a:pt x="49" y="71"/>
                  </a:moveTo>
                  <a:lnTo>
                    <a:pt x="49" y="75"/>
                  </a:lnTo>
                  <a:lnTo>
                    <a:pt x="45" y="75"/>
                  </a:lnTo>
                  <a:lnTo>
                    <a:pt x="49" y="71"/>
                  </a:lnTo>
                  <a:close/>
                  <a:moveTo>
                    <a:pt x="37" y="75"/>
                  </a:moveTo>
                  <a:lnTo>
                    <a:pt x="25" y="75"/>
                  </a:lnTo>
                  <a:lnTo>
                    <a:pt x="49" y="46"/>
                  </a:lnTo>
                  <a:lnTo>
                    <a:pt x="49" y="58"/>
                  </a:lnTo>
                  <a:lnTo>
                    <a:pt x="37" y="75"/>
                  </a:lnTo>
                  <a:close/>
                  <a:moveTo>
                    <a:pt x="8" y="66"/>
                  </a:moveTo>
                  <a:lnTo>
                    <a:pt x="49" y="25"/>
                  </a:lnTo>
                  <a:lnTo>
                    <a:pt x="49" y="38"/>
                  </a:lnTo>
                  <a:lnTo>
                    <a:pt x="12" y="75"/>
                  </a:lnTo>
                  <a:lnTo>
                    <a:pt x="8" y="75"/>
                  </a:lnTo>
                  <a:lnTo>
                    <a:pt x="8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39"/>
            <p:cNvSpPr>
              <a:spLocks noEditPoints="1"/>
            </p:cNvSpPr>
            <p:nvPr/>
          </p:nvSpPr>
          <p:spPr bwMode="auto">
            <a:xfrm>
              <a:off x="5057775" y="1654175"/>
              <a:ext cx="84138" cy="649288"/>
            </a:xfrm>
            <a:custGeom>
              <a:avLst/>
              <a:gdLst>
                <a:gd name="T0" fmla="*/ 49 w 53"/>
                <a:gd name="T1" fmla="*/ 0 h 409"/>
                <a:gd name="T2" fmla="*/ 41 w 53"/>
                <a:gd name="T3" fmla="*/ 0 h 409"/>
                <a:gd name="T4" fmla="*/ 29 w 53"/>
                <a:gd name="T5" fmla="*/ 0 h 409"/>
                <a:gd name="T6" fmla="*/ 16 w 53"/>
                <a:gd name="T7" fmla="*/ 0 h 409"/>
                <a:gd name="T8" fmla="*/ 4 w 53"/>
                <a:gd name="T9" fmla="*/ 0 h 409"/>
                <a:gd name="T10" fmla="*/ 0 w 53"/>
                <a:gd name="T11" fmla="*/ 0 h 409"/>
                <a:gd name="T12" fmla="*/ 0 w 53"/>
                <a:gd name="T13" fmla="*/ 4 h 409"/>
                <a:gd name="T14" fmla="*/ 0 w 53"/>
                <a:gd name="T15" fmla="*/ 17 h 409"/>
                <a:gd name="T16" fmla="*/ 0 w 53"/>
                <a:gd name="T17" fmla="*/ 25 h 409"/>
                <a:gd name="T18" fmla="*/ 0 w 53"/>
                <a:gd name="T19" fmla="*/ 37 h 409"/>
                <a:gd name="T20" fmla="*/ 0 w 53"/>
                <a:gd name="T21" fmla="*/ 50 h 409"/>
                <a:gd name="T22" fmla="*/ 0 w 53"/>
                <a:gd name="T23" fmla="*/ 62 h 409"/>
                <a:gd name="T24" fmla="*/ 0 w 53"/>
                <a:gd name="T25" fmla="*/ 70 h 409"/>
                <a:gd name="T26" fmla="*/ 0 w 53"/>
                <a:gd name="T27" fmla="*/ 79 h 409"/>
                <a:gd name="T28" fmla="*/ 0 w 53"/>
                <a:gd name="T29" fmla="*/ 409 h 409"/>
                <a:gd name="T30" fmla="*/ 53 w 53"/>
                <a:gd name="T31" fmla="*/ 409 h 409"/>
                <a:gd name="T32" fmla="*/ 53 w 53"/>
                <a:gd name="T33" fmla="*/ 79 h 409"/>
                <a:gd name="T34" fmla="*/ 53 w 53"/>
                <a:gd name="T35" fmla="*/ 74 h 409"/>
                <a:gd name="T36" fmla="*/ 53 w 53"/>
                <a:gd name="T37" fmla="*/ 62 h 409"/>
                <a:gd name="T38" fmla="*/ 53 w 53"/>
                <a:gd name="T39" fmla="*/ 54 h 409"/>
                <a:gd name="T40" fmla="*/ 53 w 53"/>
                <a:gd name="T41" fmla="*/ 41 h 409"/>
                <a:gd name="T42" fmla="*/ 53 w 53"/>
                <a:gd name="T43" fmla="*/ 29 h 409"/>
                <a:gd name="T44" fmla="*/ 53 w 53"/>
                <a:gd name="T45" fmla="*/ 17 h 409"/>
                <a:gd name="T46" fmla="*/ 53 w 53"/>
                <a:gd name="T47" fmla="*/ 8 h 409"/>
                <a:gd name="T48" fmla="*/ 53 w 53"/>
                <a:gd name="T49" fmla="*/ 0 h 409"/>
                <a:gd name="T50" fmla="*/ 49 w 53"/>
                <a:gd name="T51" fmla="*/ 0 h 409"/>
                <a:gd name="T52" fmla="*/ 8 w 53"/>
                <a:gd name="T53" fmla="*/ 4 h 409"/>
                <a:gd name="T54" fmla="*/ 12 w 53"/>
                <a:gd name="T55" fmla="*/ 4 h 409"/>
                <a:gd name="T56" fmla="*/ 8 w 53"/>
                <a:gd name="T57" fmla="*/ 8 h 409"/>
                <a:gd name="T58" fmla="*/ 8 w 53"/>
                <a:gd name="T59" fmla="*/ 4 h 409"/>
                <a:gd name="T60" fmla="*/ 8 w 53"/>
                <a:gd name="T61" fmla="*/ 21 h 409"/>
                <a:gd name="T62" fmla="*/ 20 w 53"/>
                <a:gd name="T63" fmla="*/ 4 h 409"/>
                <a:gd name="T64" fmla="*/ 33 w 53"/>
                <a:gd name="T65" fmla="*/ 4 h 409"/>
                <a:gd name="T66" fmla="*/ 8 w 53"/>
                <a:gd name="T67" fmla="*/ 33 h 409"/>
                <a:gd name="T68" fmla="*/ 8 w 53"/>
                <a:gd name="T69" fmla="*/ 21 h 409"/>
                <a:gd name="T70" fmla="*/ 8 w 53"/>
                <a:gd name="T71" fmla="*/ 41 h 409"/>
                <a:gd name="T72" fmla="*/ 45 w 53"/>
                <a:gd name="T73" fmla="*/ 4 h 409"/>
                <a:gd name="T74" fmla="*/ 49 w 53"/>
                <a:gd name="T75" fmla="*/ 4 h 409"/>
                <a:gd name="T76" fmla="*/ 49 w 53"/>
                <a:gd name="T77" fmla="*/ 13 h 409"/>
                <a:gd name="T78" fmla="*/ 8 w 53"/>
                <a:gd name="T79" fmla="*/ 54 h 409"/>
                <a:gd name="T80" fmla="*/ 8 w 53"/>
                <a:gd name="T81" fmla="*/ 41 h 409"/>
                <a:gd name="T82" fmla="*/ 49 w 53"/>
                <a:gd name="T83" fmla="*/ 70 h 409"/>
                <a:gd name="T84" fmla="*/ 49 w 53"/>
                <a:gd name="T85" fmla="*/ 74 h 409"/>
                <a:gd name="T86" fmla="*/ 45 w 53"/>
                <a:gd name="T87" fmla="*/ 74 h 409"/>
                <a:gd name="T88" fmla="*/ 49 w 53"/>
                <a:gd name="T89" fmla="*/ 70 h 409"/>
                <a:gd name="T90" fmla="*/ 33 w 53"/>
                <a:gd name="T91" fmla="*/ 74 h 409"/>
                <a:gd name="T92" fmla="*/ 20 w 53"/>
                <a:gd name="T93" fmla="*/ 74 h 409"/>
                <a:gd name="T94" fmla="*/ 49 w 53"/>
                <a:gd name="T95" fmla="*/ 46 h 409"/>
                <a:gd name="T96" fmla="*/ 49 w 53"/>
                <a:gd name="T97" fmla="*/ 58 h 409"/>
                <a:gd name="T98" fmla="*/ 33 w 53"/>
                <a:gd name="T99" fmla="*/ 74 h 409"/>
                <a:gd name="T100" fmla="*/ 8 w 53"/>
                <a:gd name="T101" fmla="*/ 66 h 409"/>
                <a:gd name="T102" fmla="*/ 49 w 53"/>
                <a:gd name="T103" fmla="*/ 25 h 409"/>
                <a:gd name="T104" fmla="*/ 49 w 53"/>
                <a:gd name="T105" fmla="*/ 37 h 409"/>
                <a:gd name="T106" fmla="*/ 12 w 53"/>
                <a:gd name="T107" fmla="*/ 74 h 409"/>
                <a:gd name="T108" fmla="*/ 8 w 53"/>
                <a:gd name="T109" fmla="*/ 74 h 409"/>
                <a:gd name="T110" fmla="*/ 8 w 53"/>
                <a:gd name="T111" fmla="*/ 66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" h="409">
                  <a:moveTo>
                    <a:pt x="49" y="0"/>
                  </a:moveTo>
                  <a:lnTo>
                    <a:pt x="41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0" y="62"/>
                  </a:lnTo>
                  <a:lnTo>
                    <a:pt x="0" y="70"/>
                  </a:lnTo>
                  <a:lnTo>
                    <a:pt x="0" y="79"/>
                  </a:lnTo>
                  <a:lnTo>
                    <a:pt x="0" y="409"/>
                  </a:lnTo>
                  <a:lnTo>
                    <a:pt x="53" y="409"/>
                  </a:lnTo>
                  <a:lnTo>
                    <a:pt x="53" y="79"/>
                  </a:lnTo>
                  <a:lnTo>
                    <a:pt x="53" y="74"/>
                  </a:lnTo>
                  <a:lnTo>
                    <a:pt x="53" y="62"/>
                  </a:lnTo>
                  <a:lnTo>
                    <a:pt x="53" y="54"/>
                  </a:lnTo>
                  <a:lnTo>
                    <a:pt x="53" y="41"/>
                  </a:lnTo>
                  <a:lnTo>
                    <a:pt x="53" y="29"/>
                  </a:lnTo>
                  <a:lnTo>
                    <a:pt x="53" y="17"/>
                  </a:lnTo>
                  <a:lnTo>
                    <a:pt x="53" y="8"/>
                  </a:lnTo>
                  <a:lnTo>
                    <a:pt x="53" y="0"/>
                  </a:lnTo>
                  <a:lnTo>
                    <a:pt x="49" y="0"/>
                  </a:lnTo>
                  <a:close/>
                  <a:moveTo>
                    <a:pt x="8" y="4"/>
                  </a:moveTo>
                  <a:lnTo>
                    <a:pt x="12" y="4"/>
                  </a:lnTo>
                  <a:lnTo>
                    <a:pt x="8" y="8"/>
                  </a:lnTo>
                  <a:lnTo>
                    <a:pt x="8" y="4"/>
                  </a:lnTo>
                  <a:close/>
                  <a:moveTo>
                    <a:pt x="8" y="21"/>
                  </a:moveTo>
                  <a:lnTo>
                    <a:pt x="20" y="4"/>
                  </a:lnTo>
                  <a:lnTo>
                    <a:pt x="33" y="4"/>
                  </a:lnTo>
                  <a:lnTo>
                    <a:pt x="8" y="33"/>
                  </a:lnTo>
                  <a:lnTo>
                    <a:pt x="8" y="21"/>
                  </a:lnTo>
                  <a:close/>
                  <a:moveTo>
                    <a:pt x="8" y="41"/>
                  </a:moveTo>
                  <a:lnTo>
                    <a:pt x="45" y="4"/>
                  </a:lnTo>
                  <a:lnTo>
                    <a:pt x="49" y="4"/>
                  </a:lnTo>
                  <a:lnTo>
                    <a:pt x="49" y="13"/>
                  </a:lnTo>
                  <a:lnTo>
                    <a:pt x="8" y="54"/>
                  </a:lnTo>
                  <a:lnTo>
                    <a:pt x="8" y="41"/>
                  </a:lnTo>
                  <a:close/>
                  <a:moveTo>
                    <a:pt x="49" y="70"/>
                  </a:moveTo>
                  <a:lnTo>
                    <a:pt x="49" y="74"/>
                  </a:lnTo>
                  <a:lnTo>
                    <a:pt x="45" y="74"/>
                  </a:lnTo>
                  <a:lnTo>
                    <a:pt x="49" y="70"/>
                  </a:lnTo>
                  <a:close/>
                  <a:moveTo>
                    <a:pt x="33" y="74"/>
                  </a:moveTo>
                  <a:lnTo>
                    <a:pt x="20" y="74"/>
                  </a:lnTo>
                  <a:lnTo>
                    <a:pt x="49" y="46"/>
                  </a:lnTo>
                  <a:lnTo>
                    <a:pt x="49" y="58"/>
                  </a:lnTo>
                  <a:lnTo>
                    <a:pt x="33" y="74"/>
                  </a:lnTo>
                  <a:close/>
                  <a:moveTo>
                    <a:pt x="8" y="66"/>
                  </a:moveTo>
                  <a:lnTo>
                    <a:pt x="49" y="25"/>
                  </a:lnTo>
                  <a:lnTo>
                    <a:pt x="49" y="37"/>
                  </a:lnTo>
                  <a:lnTo>
                    <a:pt x="12" y="74"/>
                  </a:lnTo>
                  <a:lnTo>
                    <a:pt x="8" y="74"/>
                  </a:lnTo>
                  <a:lnTo>
                    <a:pt x="8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0"/>
            <p:cNvSpPr/>
            <p:nvPr/>
          </p:nvSpPr>
          <p:spPr bwMode="auto">
            <a:xfrm>
              <a:off x="4462463" y="1589088"/>
              <a:ext cx="641350" cy="295275"/>
            </a:xfrm>
            <a:custGeom>
              <a:avLst/>
              <a:gdLst>
                <a:gd name="T0" fmla="*/ 4 w 404"/>
                <a:gd name="T1" fmla="*/ 186 h 186"/>
                <a:gd name="T2" fmla="*/ 0 w 404"/>
                <a:gd name="T3" fmla="*/ 177 h 186"/>
                <a:gd name="T4" fmla="*/ 404 w 404"/>
                <a:gd name="T5" fmla="*/ 0 h 186"/>
                <a:gd name="T6" fmla="*/ 404 w 404"/>
                <a:gd name="T7" fmla="*/ 8 h 186"/>
                <a:gd name="T8" fmla="*/ 4 w 404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186">
                  <a:moveTo>
                    <a:pt x="4" y="186"/>
                  </a:moveTo>
                  <a:lnTo>
                    <a:pt x="0" y="177"/>
                  </a:lnTo>
                  <a:lnTo>
                    <a:pt x="404" y="0"/>
                  </a:lnTo>
                  <a:lnTo>
                    <a:pt x="404" y="8"/>
                  </a:lnTo>
                  <a:lnTo>
                    <a:pt x="4" y="1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1"/>
            <p:cNvSpPr/>
            <p:nvPr/>
          </p:nvSpPr>
          <p:spPr bwMode="auto">
            <a:xfrm>
              <a:off x="5070475" y="1568450"/>
              <a:ext cx="71438" cy="66675"/>
            </a:xfrm>
            <a:custGeom>
              <a:avLst/>
              <a:gdLst>
                <a:gd name="T0" fmla="*/ 11 w 11"/>
                <a:gd name="T1" fmla="*/ 1 h 10"/>
                <a:gd name="T2" fmla="*/ 4 w 11"/>
                <a:gd name="T3" fmla="*/ 10 h 10"/>
                <a:gd name="T4" fmla="*/ 4 w 11"/>
                <a:gd name="T5" fmla="*/ 5 h 10"/>
                <a:gd name="T6" fmla="*/ 0 w 11"/>
                <a:gd name="T7" fmla="*/ 0 h 10"/>
                <a:gd name="T8" fmla="*/ 11 w 11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1" y="1"/>
                  </a:moveTo>
                  <a:cubicBezTo>
                    <a:pt x="9" y="4"/>
                    <a:pt x="6" y="7"/>
                    <a:pt x="4" y="10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1"/>
                    <a:pt x="8" y="2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781175" y="4979670"/>
            <a:ext cx="830263" cy="838200"/>
            <a:chOff x="1781175" y="4552950"/>
            <a:chExt cx="830263" cy="838200"/>
          </a:xfrm>
          <a:solidFill>
            <a:schemeClr val="accent1"/>
          </a:solidFill>
        </p:grpSpPr>
        <p:sp>
          <p:nvSpPr>
            <p:cNvPr id="51" name="Freeform 42"/>
            <p:cNvSpPr/>
            <p:nvPr/>
          </p:nvSpPr>
          <p:spPr bwMode="auto">
            <a:xfrm>
              <a:off x="2114550" y="4892675"/>
              <a:ext cx="163513" cy="165100"/>
            </a:xfrm>
            <a:custGeom>
              <a:avLst/>
              <a:gdLst>
                <a:gd name="T0" fmla="*/ 11 w 25"/>
                <a:gd name="T1" fmla="*/ 14 h 25"/>
                <a:gd name="T2" fmla="*/ 14 w 25"/>
                <a:gd name="T3" fmla="*/ 3 h 25"/>
                <a:gd name="T4" fmla="*/ 15 w 25"/>
                <a:gd name="T5" fmla="*/ 0 h 25"/>
                <a:gd name="T6" fmla="*/ 5 w 25"/>
                <a:gd name="T7" fmla="*/ 4 h 25"/>
                <a:gd name="T8" fmla="*/ 5 w 25"/>
                <a:gd name="T9" fmla="*/ 20 h 25"/>
                <a:gd name="T10" fmla="*/ 21 w 25"/>
                <a:gd name="T11" fmla="*/ 20 h 25"/>
                <a:gd name="T12" fmla="*/ 25 w 25"/>
                <a:gd name="T13" fmla="*/ 10 h 25"/>
                <a:gd name="T14" fmla="*/ 22 w 25"/>
                <a:gd name="T15" fmla="*/ 11 h 25"/>
                <a:gd name="T16" fmla="*/ 11 w 25"/>
                <a:gd name="T17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25">
                  <a:moveTo>
                    <a:pt x="11" y="14"/>
                  </a:moveTo>
                  <a:cubicBezTo>
                    <a:pt x="14" y="3"/>
                    <a:pt x="14" y="3"/>
                    <a:pt x="14" y="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" y="0"/>
                    <a:pt x="8" y="1"/>
                    <a:pt x="5" y="4"/>
                  </a:cubicBezTo>
                  <a:cubicBezTo>
                    <a:pt x="0" y="8"/>
                    <a:pt x="0" y="16"/>
                    <a:pt x="5" y="20"/>
                  </a:cubicBezTo>
                  <a:cubicBezTo>
                    <a:pt x="9" y="25"/>
                    <a:pt x="17" y="25"/>
                    <a:pt x="21" y="20"/>
                  </a:cubicBezTo>
                  <a:cubicBezTo>
                    <a:pt x="24" y="17"/>
                    <a:pt x="25" y="14"/>
                    <a:pt x="25" y="10"/>
                  </a:cubicBezTo>
                  <a:cubicBezTo>
                    <a:pt x="22" y="11"/>
                    <a:pt x="22" y="11"/>
                    <a:pt x="22" y="11"/>
                  </a:cubicBezTo>
                  <a:lnTo>
                    <a:pt x="11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3"/>
            <p:cNvSpPr/>
            <p:nvPr/>
          </p:nvSpPr>
          <p:spPr bwMode="auto">
            <a:xfrm>
              <a:off x="1951038" y="4722813"/>
              <a:ext cx="496888" cy="498475"/>
            </a:xfrm>
            <a:custGeom>
              <a:avLst/>
              <a:gdLst>
                <a:gd name="T0" fmla="*/ 56 w 76"/>
                <a:gd name="T1" fmla="*/ 24 h 76"/>
                <a:gd name="T2" fmla="*/ 54 w 76"/>
                <a:gd name="T3" fmla="*/ 54 h 76"/>
                <a:gd name="T4" fmla="*/ 22 w 76"/>
                <a:gd name="T5" fmla="*/ 54 h 76"/>
                <a:gd name="T6" fmla="*/ 22 w 76"/>
                <a:gd name="T7" fmla="*/ 21 h 76"/>
                <a:gd name="T8" fmla="*/ 52 w 76"/>
                <a:gd name="T9" fmla="*/ 19 h 76"/>
                <a:gd name="T10" fmla="*/ 57 w 76"/>
                <a:gd name="T11" fmla="*/ 14 h 76"/>
                <a:gd name="T12" fmla="*/ 60 w 76"/>
                <a:gd name="T13" fmla="*/ 11 h 76"/>
                <a:gd name="T14" fmla="*/ 13 w 76"/>
                <a:gd name="T15" fmla="*/ 13 h 76"/>
                <a:gd name="T16" fmla="*/ 13 w 76"/>
                <a:gd name="T17" fmla="*/ 63 h 76"/>
                <a:gd name="T18" fmla="*/ 63 w 76"/>
                <a:gd name="T19" fmla="*/ 63 h 76"/>
                <a:gd name="T20" fmla="*/ 65 w 76"/>
                <a:gd name="T21" fmla="*/ 16 h 76"/>
                <a:gd name="T22" fmla="*/ 62 w 76"/>
                <a:gd name="T23" fmla="*/ 19 h 76"/>
                <a:gd name="T24" fmla="*/ 56 w 76"/>
                <a:gd name="T25" fmla="*/ 2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76">
                  <a:moveTo>
                    <a:pt x="56" y="24"/>
                  </a:moveTo>
                  <a:cubicBezTo>
                    <a:pt x="63" y="33"/>
                    <a:pt x="63" y="46"/>
                    <a:pt x="54" y="54"/>
                  </a:cubicBezTo>
                  <a:cubicBezTo>
                    <a:pt x="45" y="63"/>
                    <a:pt x="31" y="63"/>
                    <a:pt x="22" y="54"/>
                  </a:cubicBezTo>
                  <a:cubicBezTo>
                    <a:pt x="13" y="45"/>
                    <a:pt x="13" y="31"/>
                    <a:pt x="22" y="21"/>
                  </a:cubicBezTo>
                  <a:cubicBezTo>
                    <a:pt x="30" y="13"/>
                    <a:pt x="43" y="12"/>
                    <a:pt x="52" y="19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60" y="11"/>
                    <a:pt x="60" y="11"/>
                    <a:pt x="60" y="11"/>
                  </a:cubicBezTo>
                  <a:cubicBezTo>
                    <a:pt x="47" y="0"/>
                    <a:pt x="26" y="0"/>
                    <a:pt x="13" y="13"/>
                  </a:cubicBezTo>
                  <a:cubicBezTo>
                    <a:pt x="0" y="27"/>
                    <a:pt x="0" y="49"/>
                    <a:pt x="13" y="63"/>
                  </a:cubicBezTo>
                  <a:cubicBezTo>
                    <a:pt x="27" y="76"/>
                    <a:pt x="49" y="76"/>
                    <a:pt x="63" y="63"/>
                  </a:cubicBezTo>
                  <a:cubicBezTo>
                    <a:pt x="76" y="50"/>
                    <a:pt x="76" y="29"/>
                    <a:pt x="65" y="16"/>
                  </a:cubicBezTo>
                  <a:cubicBezTo>
                    <a:pt x="62" y="19"/>
                    <a:pt x="62" y="19"/>
                    <a:pt x="62" y="19"/>
                  </a:cubicBezTo>
                  <a:lnTo>
                    <a:pt x="5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44"/>
            <p:cNvSpPr/>
            <p:nvPr/>
          </p:nvSpPr>
          <p:spPr bwMode="auto">
            <a:xfrm>
              <a:off x="1781175" y="4552950"/>
              <a:ext cx="830263" cy="838200"/>
            </a:xfrm>
            <a:custGeom>
              <a:avLst/>
              <a:gdLst>
                <a:gd name="T0" fmla="*/ 112 w 127"/>
                <a:gd name="T1" fmla="*/ 32 h 128"/>
                <a:gd name="T2" fmla="*/ 106 w 127"/>
                <a:gd name="T3" fmla="*/ 33 h 128"/>
                <a:gd name="T4" fmla="*/ 99 w 127"/>
                <a:gd name="T5" fmla="*/ 33 h 128"/>
                <a:gd name="T6" fmla="*/ 99 w 127"/>
                <a:gd name="T7" fmla="*/ 33 h 128"/>
                <a:gd name="T8" fmla="*/ 97 w 127"/>
                <a:gd name="T9" fmla="*/ 97 h 128"/>
                <a:gd name="T10" fmla="*/ 31 w 127"/>
                <a:gd name="T11" fmla="*/ 97 h 128"/>
                <a:gd name="T12" fmla="*/ 31 w 127"/>
                <a:gd name="T13" fmla="*/ 31 h 128"/>
                <a:gd name="T14" fmla="*/ 95 w 127"/>
                <a:gd name="T15" fmla="*/ 29 h 128"/>
                <a:gd name="T16" fmla="*/ 95 w 127"/>
                <a:gd name="T17" fmla="*/ 29 h 128"/>
                <a:gd name="T18" fmla="*/ 95 w 127"/>
                <a:gd name="T19" fmla="*/ 22 h 128"/>
                <a:gd name="T20" fmla="*/ 96 w 127"/>
                <a:gd name="T21" fmla="*/ 16 h 128"/>
                <a:gd name="T22" fmla="*/ 96 w 127"/>
                <a:gd name="T23" fmla="*/ 15 h 128"/>
                <a:gd name="T24" fmla="*/ 23 w 127"/>
                <a:gd name="T25" fmla="*/ 23 h 128"/>
                <a:gd name="T26" fmla="*/ 23 w 127"/>
                <a:gd name="T27" fmla="*/ 105 h 128"/>
                <a:gd name="T28" fmla="*/ 105 w 127"/>
                <a:gd name="T29" fmla="*/ 105 h 128"/>
                <a:gd name="T30" fmla="*/ 113 w 127"/>
                <a:gd name="T31" fmla="*/ 32 h 128"/>
                <a:gd name="T32" fmla="*/ 112 w 127"/>
                <a:gd name="T33" fmla="*/ 3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128">
                  <a:moveTo>
                    <a:pt x="112" y="32"/>
                  </a:moveTo>
                  <a:cubicBezTo>
                    <a:pt x="106" y="33"/>
                    <a:pt x="106" y="33"/>
                    <a:pt x="106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15" y="52"/>
                    <a:pt x="114" y="79"/>
                    <a:pt x="97" y="97"/>
                  </a:cubicBezTo>
                  <a:cubicBezTo>
                    <a:pt x="79" y="115"/>
                    <a:pt x="49" y="115"/>
                    <a:pt x="31" y="97"/>
                  </a:cubicBezTo>
                  <a:cubicBezTo>
                    <a:pt x="13" y="79"/>
                    <a:pt x="13" y="49"/>
                    <a:pt x="31" y="31"/>
                  </a:cubicBezTo>
                  <a:cubicBezTo>
                    <a:pt x="49" y="14"/>
                    <a:pt x="76" y="13"/>
                    <a:pt x="95" y="29"/>
                  </a:cubicBezTo>
                  <a:cubicBezTo>
                    <a:pt x="95" y="29"/>
                    <a:pt x="95" y="29"/>
                    <a:pt x="95" y="29"/>
                  </a:cubicBezTo>
                  <a:cubicBezTo>
                    <a:pt x="95" y="22"/>
                    <a:pt x="95" y="22"/>
                    <a:pt x="95" y="22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73" y="0"/>
                    <a:pt x="43" y="3"/>
                    <a:pt x="23" y="23"/>
                  </a:cubicBezTo>
                  <a:cubicBezTo>
                    <a:pt x="0" y="45"/>
                    <a:pt x="0" y="82"/>
                    <a:pt x="23" y="105"/>
                  </a:cubicBezTo>
                  <a:cubicBezTo>
                    <a:pt x="46" y="128"/>
                    <a:pt x="82" y="128"/>
                    <a:pt x="105" y="105"/>
                  </a:cubicBezTo>
                  <a:cubicBezTo>
                    <a:pt x="125" y="85"/>
                    <a:pt x="127" y="54"/>
                    <a:pt x="113" y="32"/>
                  </a:cubicBezTo>
                  <a:lnTo>
                    <a:pt x="112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5"/>
            <p:cNvSpPr/>
            <p:nvPr/>
          </p:nvSpPr>
          <p:spPr bwMode="auto">
            <a:xfrm>
              <a:off x="2200275" y="4591050"/>
              <a:ext cx="377825" cy="381000"/>
            </a:xfrm>
            <a:custGeom>
              <a:avLst/>
              <a:gdLst>
                <a:gd name="T0" fmla="*/ 185 w 238"/>
                <a:gd name="T1" fmla="*/ 62 h 240"/>
                <a:gd name="T2" fmla="*/ 173 w 238"/>
                <a:gd name="T3" fmla="*/ 67 h 240"/>
                <a:gd name="T4" fmla="*/ 177 w 238"/>
                <a:gd name="T5" fmla="*/ 54 h 240"/>
                <a:gd name="T6" fmla="*/ 181 w 238"/>
                <a:gd name="T7" fmla="*/ 0 h 240"/>
                <a:gd name="T8" fmla="*/ 135 w 238"/>
                <a:gd name="T9" fmla="*/ 42 h 240"/>
                <a:gd name="T10" fmla="*/ 131 w 238"/>
                <a:gd name="T11" fmla="*/ 100 h 240"/>
                <a:gd name="T12" fmla="*/ 24 w 238"/>
                <a:gd name="T13" fmla="*/ 207 h 240"/>
                <a:gd name="T14" fmla="*/ 24 w 238"/>
                <a:gd name="T15" fmla="*/ 157 h 240"/>
                <a:gd name="T16" fmla="*/ 4 w 238"/>
                <a:gd name="T17" fmla="*/ 228 h 240"/>
                <a:gd name="T18" fmla="*/ 4 w 238"/>
                <a:gd name="T19" fmla="*/ 228 h 240"/>
                <a:gd name="T20" fmla="*/ 0 w 238"/>
                <a:gd name="T21" fmla="*/ 240 h 240"/>
                <a:gd name="T22" fmla="*/ 0 w 238"/>
                <a:gd name="T23" fmla="*/ 240 h 240"/>
                <a:gd name="T24" fmla="*/ 0 w 238"/>
                <a:gd name="T25" fmla="*/ 240 h 240"/>
                <a:gd name="T26" fmla="*/ 8 w 238"/>
                <a:gd name="T27" fmla="*/ 236 h 240"/>
                <a:gd name="T28" fmla="*/ 12 w 238"/>
                <a:gd name="T29" fmla="*/ 236 h 240"/>
                <a:gd name="T30" fmla="*/ 12 w 238"/>
                <a:gd name="T31" fmla="*/ 236 h 240"/>
                <a:gd name="T32" fmla="*/ 82 w 238"/>
                <a:gd name="T33" fmla="*/ 215 h 240"/>
                <a:gd name="T34" fmla="*/ 32 w 238"/>
                <a:gd name="T35" fmla="*/ 215 h 240"/>
                <a:gd name="T36" fmla="*/ 140 w 238"/>
                <a:gd name="T37" fmla="*/ 108 h 240"/>
                <a:gd name="T38" fmla="*/ 197 w 238"/>
                <a:gd name="T39" fmla="*/ 104 h 240"/>
                <a:gd name="T40" fmla="*/ 238 w 238"/>
                <a:gd name="T41" fmla="*/ 58 h 240"/>
                <a:gd name="T42" fmla="*/ 185 w 238"/>
                <a:gd name="T43" fmla="*/ 6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8" h="240">
                  <a:moveTo>
                    <a:pt x="185" y="62"/>
                  </a:moveTo>
                  <a:lnTo>
                    <a:pt x="173" y="67"/>
                  </a:lnTo>
                  <a:lnTo>
                    <a:pt x="177" y="54"/>
                  </a:lnTo>
                  <a:lnTo>
                    <a:pt x="181" y="0"/>
                  </a:lnTo>
                  <a:lnTo>
                    <a:pt x="135" y="42"/>
                  </a:lnTo>
                  <a:lnTo>
                    <a:pt x="131" y="100"/>
                  </a:lnTo>
                  <a:lnTo>
                    <a:pt x="24" y="207"/>
                  </a:lnTo>
                  <a:lnTo>
                    <a:pt x="24" y="157"/>
                  </a:lnTo>
                  <a:lnTo>
                    <a:pt x="4" y="228"/>
                  </a:lnTo>
                  <a:lnTo>
                    <a:pt x="4" y="228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8" y="236"/>
                  </a:lnTo>
                  <a:lnTo>
                    <a:pt x="12" y="236"/>
                  </a:lnTo>
                  <a:lnTo>
                    <a:pt x="12" y="236"/>
                  </a:lnTo>
                  <a:lnTo>
                    <a:pt x="82" y="215"/>
                  </a:lnTo>
                  <a:lnTo>
                    <a:pt x="32" y="215"/>
                  </a:lnTo>
                  <a:lnTo>
                    <a:pt x="140" y="108"/>
                  </a:lnTo>
                  <a:lnTo>
                    <a:pt x="197" y="104"/>
                  </a:lnTo>
                  <a:lnTo>
                    <a:pt x="238" y="58"/>
                  </a:lnTo>
                  <a:lnTo>
                    <a:pt x="185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5" name="Freeform 46"/>
          <p:cNvSpPr/>
          <p:nvPr/>
        </p:nvSpPr>
        <p:spPr bwMode="auto">
          <a:xfrm>
            <a:off x="682625" y="3366770"/>
            <a:ext cx="10423525" cy="871538"/>
          </a:xfrm>
          <a:custGeom>
            <a:avLst/>
            <a:gdLst>
              <a:gd name="T0" fmla="*/ 4923 w 6566"/>
              <a:gd name="T1" fmla="*/ 0 h 549"/>
              <a:gd name="T2" fmla="*/ 3283 w 6566"/>
              <a:gd name="T3" fmla="*/ 0 h 549"/>
              <a:gd name="T4" fmla="*/ 1639 w 6566"/>
              <a:gd name="T5" fmla="*/ 0 h 549"/>
              <a:gd name="T6" fmla="*/ 0 w 6566"/>
              <a:gd name="T7" fmla="*/ 0 h 549"/>
              <a:gd name="T8" fmla="*/ 0 w 6566"/>
              <a:gd name="T9" fmla="*/ 549 h 549"/>
              <a:gd name="T10" fmla="*/ 1639 w 6566"/>
              <a:gd name="T11" fmla="*/ 549 h 549"/>
              <a:gd name="T12" fmla="*/ 3283 w 6566"/>
              <a:gd name="T13" fmla="*/ 549 h 549"/>
              <a:gd name="T14" fmla="*/ 4923 w 6566"/>
              <a:gd name="T15" fmla="*/ 549 h 549"/>
              <a:gd name="T16" fmla="*/ 6566 w 6566"/>
              <a:gd name="T17" fmla="*/ 549 h 549"/>
              <a:gd name="T18" fmla="*/ 6566 w 6566"/>
              <a:gd name="T19" fmla="*/ 0 h 549"/>
              <a:gd name="T20" fmla="*/ 4923 w 6566"/>
              <a:gd name="T21" fmla="*/ 0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565" h="549">
                <a:moveTo>
                  <a:pt x="4923" y="0"/>
                </a:moveTo>
                <a:lnTo>
                  <a:pt x="3283" y="0"/>
                </a:lnTo>
                <a:lnTo>
                  <a:pt x="1639" y="0"/>
                </a:lnTo>
                <a:lnTo>
                  <a:pt x="0" y="0"/>
                </a:lnTo>
                <a:lnTo>
                  <a:pt x="0" y="549"/>
                </a:lnTo>
                <a:lnTo>
                  <a:pt x="1639" y="549"/>
                </a:lnTo>
                <a:lnTo>
                  <a:pt x="3283" y="549"/>
                </a:lnTo>
                <a:lnTo>
                  <a:pt x="4923" y="549"/>
                </a:lnTo>
                <a:lnTo>
                  <a:pt x="6566" y="549"/>
                </a:lnTo>
                <a:lnTo>
                  <a:pt x="6566" y="0"/>
                </a:lnTo>
                <a:lnTo>
                  <a:pt x="4923" y="0"/>
                </a:lnTo>
                <a:close/>
              </a:path>
            </a:pathLst>
          </a:custGeom>
          <a:solidFill>
            <a:srgbClr val="66C4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47"/>
          <p:cNvSpPr/>
          <p:nvPr/>
        </p:nvSpPr>
        <p:spPr bwMode="auto">
          <a:xfrm>
            <a:off x="8497888" y="3366770"/>
            <a:ext cx="3040063" cy="871538"/>
          </a:xfrm>
          <a:custGeom>
            <a:avLst/>
            <a:gdLst>
              <a:gd name="T0" fmla="*/ 1643 w 1915"/>
              <a:gd name="T1" fmla="*/ 549 h 549"/>
              <a:gd name="T2" fmla="*/ 819 w 1915"/>
              <a:gd name="T3" fmla="*/ 549 h 549"/>
              <a:gd name="T4" fmla="*/ 0 w 1915"/>
              <a:gd name="T5" fmla="*/ 549 h 549"/>
              <a:gd name="T6" fmla="*/ 0 w 1915"/>
              <a:gd name="T7" fmla="*/ 276 h 549"/>
              <a:gd name="T8" fmla="*/ 0 w 1915"/>
              <a:gd name="T9" fmla="*/ 0 h 549"/>
              <a:gd name="T10" fmla="*/ 819 w 1915"/>
              <a:gd name="T11" fmla="*/ 0 h 549"/>
              <a:gd name="T12" fmla="*/ 1643 w 1915"/>
              <a:gd name="T13" fmla="*/ 0 h 549"/>
              <a:gd name="T14" fmla="*/ 1915 w 1915"/>
              <a:gd name="T15" fmla="*/ 276 h 549"/>
              <a:gd name="T16" fmla="*/ 1643 w 1915"/>
              <a:gd name="T17" fmla="*/ 549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4" h="549">
                <a:moveTo>
                  <a:pt x="1643" y="549"/>
                </a:moveTo>
                <a:lnTo>
                  <a:pt x="819" y="549"/>
                </a:lnTo>
                <a:lnTo>
                  <a:pt x="0" y="549"/>
                </a:lnTo>
                <a:lnTo>
                  <a:pt x="0" y="276"/>
                </a:lnTo>
                <a:lnTo>
                  <a:pt x="0" y="0"/>
                </a:lnTo>
                <a:lnTo>
                  <a:pt x="819" y="0"/>
                </a:lnTo>
                <a:lnTo>
                  <a:pt x="1643" y="0"/>
                </a:lnTo>
                <a:lnTo>
                  <a:pt x="1915" y="276"/>
                </a:lnTo>
                <a:lnTo>
                  <a:pt x="1643" y="5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Freeform 48"/>
          <p:cNvSpPr/>
          <p:nvPr/>
        </p:nvSpPr>
        <p:spPr bwMode="auto">
          <a:xfrm>
            <a:off x="5894388" y="3366770"/>
            <a:ext cx="3033713" cy="871538"/>
          </a:xfrm>
          <a:custGeom>
            <a:avLst/>
            <a:gdLst>
              <a:gd name="T0" fmla="*/ 1640 w 1911"/>
              <a:gd name="T1" fmla="*/ 549 h 549"/>
              <a:gd name="T2" fmla="*/ 820 w 1911"/>
              <a:gd name="T3" fmla="*/ 549 h 549"/>
              <a:gd name="T4" fmla="*/ 0 w 1911"/>
              <a:gd name="T5" fmla="*/ 549 h 549"/>
              <a:gd name="T6" fmla="*/ 0 w 1911"/>
              <a:gd name="T7" fmla="*/ 276 h 549"/>
              <a:gd name="T8" fmla="*/ 0 w 1911"/>
              <a:gd name="T9" fmla="*/ 0 h 549"/>
              <a:gd name="T10" fmla="*/ 820 w 1911"/>
              <a:gd name="T11" fmla="*/ 0 h 549"/>
              <a:gd name="T12" fmla="*/ 1640 w 1911"/>
              <a:gd name="T13" fmla="*/ 0 h 549"/>
              <a:gd name="T14" fmla="*/ 1911 w 1911"/>
              <a:gd name="T15" fmla="*/ 276 h 549"/>
              <a:gd name="T16" fmla="*/ 1640 w 1911"/>
              <a:gd name="T17" fmla="*/ 549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549">
                <a:moveTo>
                  <a:pt x="1640" y="549"/>
                </a:moveTo>
                <a:lnTo>
                  <a:pt x="820" y="549"/>
                </a:lnTo>
                <a:lnTo>
                  <a:pt x="0" y="549"/>
                </a:lnTo>
                <a:lnTo>
                  <a:pt x="0" y="276"/>
                </a:lnTo>
                <a:lnTo>
                  <a:pt x="0" y="0"/>
                </a:lnTo>
                <a:lnTo>
                  <a:pt x="820" y="0"/>
                </a:lnTo>
                <a:lnTo>
                  <a:pt x="1640" y="0"/>
                </a:lnTo>
                <a:lnTo>
                  <a:pt x="1911" y="276"/>
                </a:lnTo>
                <a:lnTo>
                  <a:pt x="1640" y="54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Freeform 49"/>
          <p:cNvSpPr/>
          <p:nvPr/>
        </p:nvSpPr>
        <p:spPr bwMode="auto">
          <a:xfrm>
            <a:off x="3284538" y="3366770"/>
            <a:ext cx="3041650" cy="871538"/>
          </a:xfrm>
          <a:custGeom>
            <a:avLst/>
            <a:gdLst>
              <a:gd name="T0" fmla="*/ 1644 w 1916"/>
              <a:gd name="T1" fmla="*/ 549 h 549"/>
              <a:gd name="T2" fmla="*/ 820 w 1916"/>
              <a:gd name="T3" fmla="*/ 549 h 549"/>
              <a:gd name="T4" fmla="*/ 0 w 1916"/>
              <a:gd name="T5" fmla="*/ 549 h 549"/>
              <a:gd name="T6" fmla="*/ 0 w 1916"/>
              <a:gd name="T7" fmla="*/ 276 h 549"/>
              <a:gd name="T8" fmla="*/ 0 w 1916"/>
              <a:gd name="T9" fmla="*/ 0 h 549"/>
              <a:gd name="T10" fmla="*/ 820 w 1916"/>
              <a:gd name="T11" fmla="*/ 0 h 549"/>
              <a:gd name="T12" fmla="*/ 1644 w 1916"/>
              <a:gd name="T13" fmla="*/ 0 h 549"/>
              <a:gd name="T14" fmla="*/ 1916 w 1916"/>
              <a:gd name="T15" fmla="*/ 276 h 549"/>
              <a:gd name="T16" fmla="*/ 1644 w 1916"/>
              <a:gd name="T17" fmla="*/ 549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6" h="549">
                <a:moveTo>
                  <a:pt x="1644" y="549"/>
                </a:moveTo>
                <a:lnTo>
                  <a:pt x="820" y="549"/>
                </a:lnTo>
                <a:lnTo>
                  <a:pt x="0" y="549"/>
                </a:lnTo>
                <a:lnTo>
                  <a:pt x="0" y="276"/>
                </a:lnTo>
                <a:lnTo>
                  <a:pt x="0" y="0"/>
                </a:lnTo>
                <a:lnTo>
                  <a:pt x="820" y="0"/>
                </a:lnTo>
                <a:lnTo>
                  <a:pt x="1644" y="0"/>
                </a:lnTo>
                <a:lnTo>
                  <a:pt x="1916" y="276"/>
                </a:lnTo>
                <a:lnTo>
                  <a:pt x="1644" y="5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50"/>
          <p:cNvSpPr/>
          <p:nvPr/>
        </p:nvSpPr>
        <p:spPr bwMode="auto">
          <a:xfrm>
            <a:off x="682625" y="3366770"/>
            <a:ext cx="3033713" cy="871538"/>
          </a:xfrm>
          <a:custGeom>
            <a:avLst/>
            <a:gdLst>
              <a:gd name="T0" fmla="*/ 1639 w 1911"/>
              <a:gd name="T1" fmla="*/ 549 h 549"/>
              <a:gd name="T2" fmla="*/ 820 w 1911"/>
              <a:gd name="T3" fmla="*/ 549 h 549"/>
              <a:gd name="T4" fmla="*/ 0 w 1911"/>
              <a:gd name="T5" fmla="*/ 549 h 549"/>
              <a:gd name="T6" fmla="*/ 0 w 1911"/>
              <a:gd name="T7" fmla="*/ 276 h 549"/>
              <a:gd name="T8" fmla="*/ 0 w 1911"/>
              <a:gd name="T9" fmla="*/ 0 h 549"/>
              <a:gd name="T10" fmla="*/ 820 w 1911"/>
              <a:gd name="T11" fmla="*/ 0 h 549"/>
              <a:gd name="T12" fmla="*/ 1639 w 1911"/>
              <a:gd name="T13" fmla="*/ 0 h 549"/>
              <a:gd name="T14" fmla="*/ 1911 w 1911"/>
              <a:gd name="T15" fmla="*/ 276 h 549"/>
              <a:gd name="T16" fmla="*/ 1639 w 1911"/>
              <a:gd name="T17" fmla="*/ 549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549">
                <a:moveTo>
                  <a:pt x="1639" y="549"/>
                </a:moveTo>
                <a:lnTo>
                  <a:pt x="820" y="549"/>
                </a:lnTo>
                <a:lnTo>
                  <a:pt x="0" y="549"/>
                </a:lnTo>
                <a:lnTo>
                  <a:pt x="0" y="276"/>
                </a:lnTo>
                <a:lnTo>
                  <a:pt x="0" y="0"/>
                </a:lnTo>
                <a:lnTo>
                  <a:pt x="820" y="0"/>
                </a:lnTo>
                <a:lnTo>
                  <a:pt x="1639" y="0"/>
                </a:lnTo>
                <a:lnTo>
                  <a:pt x="1911" y="276"/>
                </a:lnTo>
                <a:lnTo>
                  <a:pt x="1639" y="5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文本框 59"/>
          <p:cNvSpPr txBox="1"/>
          <p:nvPr/>
        </p:nvSpPr>
        <p:spPr>
          <a:xfrm>
            <a:off x="890916" y="1958971"/>
            <a:ext cx="2393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1005637" y="152777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3435094" y="4844427"/>
            <a:ext cx="2393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3549815" y="4413234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6085083" y="1958971"/>
            <a:ext cx="2393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6199804" y="152777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629261" y="4844427"/>
            <a:ext cx="2393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8743982" y="4413234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1297383" y="3414173"/>
            <a:ext cx="1515150" cy="76943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4400" b="1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201X</a:t>
            </a:r>
            <a:endParaRPr kumimoji="1" lang="zh-CN" altLang="en-US" sz="4400" b="1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4000488" y="3414173"/>
            <a:ext cx="1515150" cy="76943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4400" b="1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201X</a:t>
            </a:r>
            <a:endParaRPr kumimoji="1" lang="zh-CN" altLang="en-US" sz="4400" b="1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6596051" y="3414173"/>
            <a:ext cx="1515150" cy="76943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4400" b="1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201X</a:t>
            </a:r>
            <a:endParaRPr kumimoji="1" lang="zh-CN" altLang="en-US" sz="4400" b="1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9257028" y="3414173"/>
            <a:ext cx="1515150" cy="76943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4400" b="1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201X</a:t>
            </a:r>
            <a:endParaRPr kumimoji="1" lang="zh-CN" altLang="en-US" sz="4400" b="1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5657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7231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80644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4901" y="675620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7"/>
          <p:cNvSpPr/>
          <p:nvPr/>
        </p:nvSpPr>
        <p:spPr bwMode="auto">
          <a:xfrm>
            <a:off x="4089400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77"/>
          <p:cNvSpPr/>
          <p:nvPr/>
        </p:nvSpPr>
        <p:spPr bwMode="auto">
          <a:xfrm>
            <a:off x="7992919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Rectangle 110"/>
          <p:cNvSpPr>
            <a:spLocks noChangeArrowheads="1"/>
          </p:cNvSpPr>
          <p:nvPr/>
        </p:nvSpPr>
        <p:spPr bwMode="auto">
          <a:xfrm>
            <a:off x="1" y="2913520"/>
            <a:ext cx="12192000" cy="1946761"/>
          </a:xfrm>
          <a:prstGeom prst="rect">
            <a:avLst/>
          </a:prstGeom>
          <a:solidFill>
            <a:srgbClr val="66C4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1275"/>
          <p:cNvSpPr/>
          <p:nvPr/>
        </p:nvSpPr>
        <p:spPr bwMode="auto">
          <a:xfrm>
            <a:off x="1" y="2272848"/>
            <a:ext cx="12192000" cy="1611302"/>
          </a:xfrm>
          <a:custGeom>
            <a:avLst/>
            <a:gdLst>
              <a:gd name="T0" fmla="*/ 3406 w 4434"/>
              <a:gd name="T1" fmla="*/ 233 h 586"/>
              <a:gd name="T2" fmla="*/ 3270 w 4434"/>
              <a:gd name="T3" fmla="*/ 0 h 586"/>
              <a:gd name="T4" fmla="*/ 3136 w 4434"/>
              <a:gd name="T5" fmla="*/ 233 h 586"/>
              <a:gd name="T6" fmla="*/ 1298 w 4434"/>
              <a:gd name="T7" fmla="*/ 233 h 586"/>
              <a:gd name="T8" fmla="*/ 1162 w 4434"/>
              <a:gd name="T9" fmla="*/ 0 h 586"/>
              <a:gd name="T10" fmla="*/ 1028 w 4434"/>
              <a:gd name="T11" fmla="*/ 233 h 586"/>
              <a:gd name="T12" fmla="*/ 0 w 4434"/>
              <a:gd name="T13" fmla="*/ 233 h 586"/>
              <a:gd name="T14" fmla="*/ 0 w 4434"/>
              <a:gd name="T15" fmla="*/ 586 h 586"/>
              <a:gd name="T16" fmla="*/ 4434 w 4434"/>
              <a:gd name="T17" fmla="*/ 586 h 586"/>
              <a:gd name="T18" fmla="*/ 4434 w 4434"/>
              <a:gd name="T19" fmla="*/ 233 h 586"/>
              <a:gd name="T20" fmla="*/ 3406 w 4434"/>
              <a:gd name="T21" fmla="*/ 233 h 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34" h="586">
                <a:moveTo>
                  <a:pt x="3406" y="233"/>
                </a:moveTo>
                <a:lnTo>
                  <a:pt x="3270" y="0"/>
                </a:lnTo>
                <a:lnTo>
                  <a:pt x="3136" y="233"/>
                </a:lnTo>
                <a:lnTo>
                  <a:pt x="1298" y="233"/>
                </a:lnTo>
                <a:lnTo>
                  <a:pt x="1162" y="0"/>
                </a:lnTo>
                <a:lnTo>
                  <a:pt x="1028" y="233"/>
                </a:lnTo>
                <a:lnTo>
                  <a:pt x="0" y="233"/>
                </a:lnTo>
                <a:lnTo>
                  <a:pt x="0" y="586"/>
                </a:lnTo>
                <a:lnTo>
                  <a:pt x="4434" y="586"/>
                </a:lnTo>
                <a:lnTo>
                  <a:pt x="4434" y="233"/>
                </a:lnTo>
                <a:lnTo>
                  <a:pt x="3406" y="23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1276"/>
          <p:cNvSpPr/>
          <p:nvPr/>
        </p:nvSpPr>
        <p:spPr bwMode="auto">
          <a:xfrm>
            <a:off x="1" y="3884150"/>
            <a:ext cx="12192000" cy="1616801"/>
          </a:xfrm>
          <a:custGeom>
            <a:avLst/>
            <a:gdLst>
              <a:gd name="T0" fmla="*/ 0 w 4434"/>
              <a:gd name="T1" fmla="*/ 0 h 588"/>
              <a:gd name="T2" fmla="*/ 0 w 4434"/>
              <a:gd name="T3" fmla="*/ 355 h 588"/>
              <a:gd name="T4" fmla="*/ 1028 w 4434"/>
              <a:gd name="T5" fmla="*/ 355 h 588"/>
              <a:gd name="T6" fmla="*/ 1162 w 4434"/>
              <a:gd name="T7" fmla="*/ 588 h 588"/>
              <a:gd name="T8" fmla="*/ 1298 w 4434"/>
              <a:gd name="T9" fmla="*/ 355 h 588"/>
              <a:gd name="T10" fmla="*/ 3136 w 4434"/>
              <a:gd name="T11" fmla="*/ 355 h 588"/>
              <a:gd name="T12" fmla="*/ 3270 w 4434"/>
              <a:gd name="T13" fmla="*/ 588 h 588"/>
              <a:gd name="T14" fmla="*/ 3406 w 4434"/>
              <a:gd name="T15" fmla="*/ 355 h 588"/>
              <a:gd name="T16" fmla="*/ 4434 w 4434"/>
              <a:gd name="T17" fmla="*/ 355 h 588"/>
              <a:gd name="T18" fmla="*/ 4434 w 4434"/>
              <a:gd name="T19" fmla="*/ 0 h 588"/>
              <a:gd name="T20" fmla="*/ 0 w 4434"/>
              <a:gd name="T21" fmla="*/ 0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34" h="588">
                <a:moveTo>
                  <a:pt x="0" y="0"/>
                </a:moveTo>
                <a:lnTo>
                  <a:pt x="0" y="355"/>
                </a:lnTo>
                <a:lnTo>
                  <a:pt x="1028" y="355"/>
                </a:lnTo>
                <a:lnTo>
                  <a:pt x="1162" y="588"/>
                </a:lnTo>
                <a:lnTo>
                  <a:pt x="1298" y="355"/>
                </a:lnTo>
                <a:lnTo>
                  <a:pt x="3136" y="355"/>
                </a:lnTo>
                <a:lnTo>
                  <a:pt x="3270" y="588"/>
                </a:lnTo>
                <a:lnTo>
                  <a:pt x="3406" y="355"/>
                </a:lnTo>
                <a:lnTo>
                  <a:pt x="4434" y="355"/>
                </a:lnTo>
                <a:lnTo>
                  <a:pt x="443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2812904" y="3980387"/>
            <a:ext cx="764408" cy="761657"/>
            <a:chOff x="4200525" y="3438525"/>
            <a:chExt cx="441326" cy="439738"/>
          </a:xfrm>
        </p:grpSpPr>
        <p:sp>
          <p:nvSpPr>
            <p:cNvPr id="30" name="Freeform 1297"/>
            <p:cNvSpPr/>
            <p:nvPr/>
          </p:nvSpPr>
          <p:spPr bwMode="auto">
            <a:xfrm>
              <a:off x="4200525" y="3476625"/>
              <a:ext cx="441325" cy="147638"/>
            </a:xfrm>
            <a:custGeom>
              <a:avLst/>
              <a:gdLst>
                <a:gd name="T0" fmla="*/ 104 w 104"/>
                <a:gd name="T1" fmla="*/ 35 h 35"/>
                <a:gd name="T2" fmla="*/ 0 w 104"/>
                <a:gd name="T3" fmla="*/ 35 h 35"/>
                <a:gd name="T4" fmla="*/ 48 w 104"/>
                <a:gd name="T5" fmla="*/ 2 h 35"/>
                <a:gd name="T6" fmla="*/ 57 w 104"/>
                <a:gd name="T7" fmla="*/ 2 h 35"/>
                <a:gd name="T8" fmla="*/ 104 w 104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35">
                  <a:moveTo>
                    <a:pt x="104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51" y="0"/>
                    <a:pt x="54" y="0"/>
                    <a:pt x="57" y="2"/>
                  </a:cubicBezTo>
                  <a:lnTo>
                    <a:pt x="104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1298"/>
            <p:cNvSpPr/>
            <p:nvPr/>
          </p:nvSpPr>
          <p:spPr bwMode="auto">
            <a:xfrm>
              <a:off x="4208463" y="3629025"/>
              <a:ext cx="428625" cy="147638"/>
            </a:xfrm>
            <a:custGeom>
              <a:avLst/>
              <a:gdLst>
                <a:gd name="T0" fmla="*/ 150 w 270"/>
                <a:gd name="T1" fmla="*/ 69 h 93"/>
                <a:gd name="T2" fmla="*/ 270 w 270"/>
                <a:gd name="T3" fmla="*/ 0 h 93"/>
                <a:gd name="T4" fmla="*/ 0 w 270"/>
                <a:gd name="T5" fmla="*/ 0 h 93"/>
                <a:gd name="T6" fmla="*/ 120 w 270"/>
                <a:gd name="T7" fmla="*/ 69 h 93"/>
                <a:gd name="T8" fmla="*/ 11 w 270"/>
                <a:gd name="T9" fmla="*/ 10 h 93"/>
                <a:gd name="T10" fmla="*/ 107 w 270"/>
                <a:gd name="T11" fmla="*/ 93 h 93"/>
                <a:gd name="T12" fmla="*/ 163 w 270"/>
                <a:gd name="T13" fmla="*/ 93 h 93"/>
                <a:gd name="T14" fmla="*/ 259 w 270"/>
                <a:gd name="T15" fmla="*/ 10 h 93"/>
                <a:gd name="T16" fmla="*/ 150 w 270"/>
                <a:gd name="T17" fmla="*/ 6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" h="93">
                  <a:moveTo>
                    <a:pt x="150" y="69"/>
                  </a:moveTo>
                  <a:lnTo>
                    <a:pt x="270" y="0"/>
                  </a:lnTo>
                  <a:lnTo>
                    <a:pt x="0" y="0"/>
                  </a:lnTo>
                  <a:lnTo>
                    <a:pt x="120" y="69"/>
                  </a:lnTo>
                  <a:lnTo>
                    <a:pt x="11" y="10"/>
                  </a:lnTo>
                  <a:lnTo>
                    <a:pt x="107" y="93"/>
                  </a:lnTo>
                  <a:lnTo>
                    <a:pt x="163" y="93"/>
                  </a:lnTo>
                  <a:lnTo>
                    <a:pt x="259" y="10"/>
                  </a:lnTo>
                  <a:lnTo>
                    <a:pt x="150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Rectangle 1299"/>
            <p:cNvSpPr>
              <a:spLocks noChangeArrowheads="1"/>
            </p:cNvSpPr>
            <p:nvPr/>
          </p:nvSpPr>
          <p:spPr bwMode="auto">
            <a:xfrm>
              <a:off x="4268788" y="3441700"/>
              <a:ext cx="309563" cy="395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Rectangle 1300"/>
            <p:cNvSpPr>
              <a:spLocks noChangeArrowheads="1"/>
            </p:cNvSpPr>
            <p:nvPr/>
          </p:nvSpPr>
          <p:spPr bwMode="auto">
            <a:xfrm>
              <a:off x="4319588" y="3514725"/>
              <a:ext cx="114300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Rectangle 1301"/>
            <p:cNvSpPr>
              <a:spLocks noChangeArrowheads="1"/>
            </p:cNvSpPr>
            <p:nvPr/>
          </p:nvSpPr>
          <p:spPr bwMode="auto">
            <a:xfrm>
              <a:off x="4319588" y="3548063"/>
              <a:ext cx="203200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Rectangle 1302"/>
            <p:cNvSpPr>
              <a:spLocks noChangeArrowheads="1"/>
            </p:cNvSpPr>
            <p:nvPr/>
          </p:nvSpPr>
          <p:spPr bwMode="auto">
            <a:xfrm>
              <a:off x="4319588" y="3573463"/>
              <a:ext cx="203200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Rectangle 1303"/>
            <p:cNvSpPr>
              <a:spLocks noChangeArrowheads="1"/>
            </p:cNvSpPr>
            <p:nvPr/>
          </p:nvSpPr>
          <p:spPr bwMode="auto">
            <a:xfrm>
              <a:off x="4319588" y="3598863"/>
              <a:ext cx="203200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Rectangle 1304"/>
            <p:cNvSpPr>
              <a:spLocks noChangeArrowheads="1"/>
            </p:cNvSpPr>
            <p:nvPr/>
          </p:nvSpPr>
          <p:spPr bwMode="auto">
            <a:xfrm>
              <a:off x="4319588" y="3624263"/>
              <a:ext cx="203200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Rectangle 1305"/>
            <p:cNvSpPr>
              <a:spLocks noChangeArrowheads="1"/>
            </p:cNvSpPr>
            <p:nvPr/>
          </p:nvSpPr>
          <p:spPr bwMode="auto">
            <a:xfrm>
              <a:off x="4319588" y="3649663"/>
              <a:ext cx="203200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Rectangle 1306"/>
            <p:cNvSpPr>
              <a:spLocks noChangeArrowheads="1"/>
            </p:cNvSpPr>
            <p:nvPr/>
          </p:nvSpPr>
          <p:spPr bwMode="auto">
            <a:xfrm>
              <a:off x="4319588" y="3675063"/>
              <a:ext cx="203200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Rectangle 1307"/>
            <p:cNvSpPr>
              <a:spLocks noChangeArrowheads="1"/>
            </p:cNvSpPr>
            <p:nvPr/>
          </p:nvSpPr>
          <p:spPr bwMode="auto">
            <a:xfrm>
              <a:off x="4319588" y="3700463"/>
              <a:ext cx="203200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Rectangle 1308"/>
            <p:cNvSpPr>
              <a:spLocks noChangeArrowheads="1"/>
            </p:cNvSpPr>
            <p:nvPr/>
          </p:nvSpPr>
          <p:spPr bwMode="auto">
            <a:xfrm>
              <a:off x="4319588" y="3725863"/>
              <a:ext cx="203200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309"/>
            <p:cNvSpPr/>
            <p:nvPr/>
          </p:nvSpPr>
          <p:spPr bwMode="auto">
            <a:xfrm>
              <a:off x="4200525" y="3632200"/>
              <a:ext cx="198438" cy="230188"/>
            </a:xfrm>
            <a:custGeom>
              <a:avLst/>
              <a:gdLst>
                <a:gd name="T0" fmla="*/ 0 w 47"/>
                <a:gd name="T1" fmla="*/ 0 h 54"/>
                <a:gd name="T2" fmla="*/ 0 w 47"/>
                <a:gd name="T3" fmla="*/ 49 h 54"/>
                <a:gd name="T4" fmla="*/ 2 w 47"/>
                <a:gd name="T5" fmla="*/ 54 h 54"/>
                <a:gd name="T6" fmla="*/ 47 w 47"/>
                <a:gd name="T7" fmla="*/ 25 h 54"/>
                <a:gd name="T8" fmla="*/ 0 w 47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4">
                  <a:moveTo>
                    <a:pt x="0" y="0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51"/>
                    <a:pt x="1" y="53"/>
                    <a:pt x="2" y="54"/>
                  </a:cubicBezTo>
                  <a:cubicBezTo>
                    <a:pt x="47" y="25"/>
                    <a:pt x="47" y="25"/>
                    <a:pt x="47" y="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310"/>
            <p:cNvSpPr/>
            <p:nvPr/>
          </p:nvSpPr>
          <p:spPr bwMode="auto">
            <a:xfrm>
              <a:off x="4446588" y="3632200"/>
              <a:ext cx="195263" cy="230188"/>
            </a:xfrm>
            <a:custGeom>
              <a:avLst/>
              <a:gdLst>
                <a:gd name="T0" fmla="*/ 44 w 46"/>
                <a:gd name="T1" fmla="*/ 54 h 54"/>
                <a:gd name="T2" fmla="*/ 46 w 46"/>
                <a:gd name="T3" fmla="*/ 49 h 54"/>
                <a:gd name="T4" fmla="*/ 46 w 46"/>
                <a:gd name="T5" fmla="*/ 0 h 54"/>
                <a:gd name="T6" fmla="*/ 0 w 46"/>
                <a:gd name="T7" fmla="*/ 25 h 54"/>
                <a:gd name="T8" fmla="*/ 0 w 46"/>
                <a:gd name="T9" fmla="*/ 25 h 54"/>
                <a:gd name="T10" fmla="*/ 44 w 46"/>
                <a:gd name="T11" fmla="*/ 54 h 54"/>
                <a:gd name="T12" fmla="*/ 44 w 46"/>
                <a:gd name="T1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54">
                  <a:moveTo>
                    <a:pt x="44" y="54"/>
                  </a:moveTo>
                  <a:cubicBezTo>
                    <a:pt x="46" y="53"/>
                    <a:pt x="46" y="51"/>
                    <a:pt x="46" y="49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54"/>
                    <a:pt x="44" y="54"/>
                    <a:pt x="44" y="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311"/>
            <p:cNvSpPr/>
            <p:nvPr/>
          </p:nvSpPr>
          <p:spPr bwMode="auto">
            <a:xfrm>
              <a:off x="4264025" y="3438525"/>
              <a:ext cx="317500" cy="279400"/>
            </a:xfrm>
            <a:custGeom>
              <a:avLst/>
              <a:gdLst>
                <a:gd name="T0" fmla="*/ 5 w 200"/>
                <a:gd name="T1" fmla="*/ 176 h 176"/>
                <a:gd name="T2" fmla="*/ 5 w 200"/>
                <a:gd name="T3" fmla="*/ 2 h 176"/>
                <a:gd name="T4" fmla="*/ 195 w 200"/>
                <a:gd name="T5" fmla="*/ 2 h 176"/>
                <a:gd name="T6" fmla="*/ 195 w 200"/>
                <a:gd name="T7" fmla="*/ 176 h 176"/>
                <a:gd name="T8" fmla="*/ 200 w 200"/>
                <a:gd name="T9" fmla="*/ 176 h 176"/>
                <a:gd name="T10" fmla="*/ 200 w 200"/>
                <a:gd name="T11" fmla="*/ 0 h 176"/>
                <a:gd name="T12" fmla="*/ 0 w 200"/>
                <a:gd name="T13" fmla="*/ 0 h 176"/>
                <a:gd name="T14" fmla="*/ 0 w 200"/>
                <a:gd name="T15" fmla="*/ 176 h 176"/>
                <a:gd name="T16" fmla="*/ 5 w 200"/>
                <a:gd name="T17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" h="176">
                  <a:moveTo>
                    <a:pt x="5" y="176"/>
                  </a:moveTo>
                  <a:lnTo>
                    <a:pt x="5" y="2"/>
                  </a:lnTo>
                  <a:lnTo>
                    <a:pt x="195" y="2"/>
                  </a:lnTo>
                  <a:lnTo>
                    <a:pt x="195" y="176"/>
                  </a:lnTo>
                  <a:lnTo>
                    <a:pt x="200" y="176"/>
                  </a:lnTo>
                  <a:lnTo>
                    <a:pt x="200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5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312"/>
            <p:cNvSpPr/>
            <p:nvPr/>
          </p:nvSpPr>
          <p:spPr bwMode="auto">
            <a:xfrm>
              <a:off x="4217988" y="3722688"/>
              <a:ext cx="411163" cy="155575"/>
            </a:xfrm>
            <a:custGeom>
              <a:avLst/>
              <a:gdLst>
                <a:gd name="T0" fmla="*/ 0 w 97"/>
                <a:gd name="T1" fmla="*/ 35 h 37"/>
                <a:gd name="T2" fmla="*/ 6 w 97"/>
                <a:gd name="T3" fmla="*/ 37 h 37"/>
                <a:gd name="T4" fmla="*/ 91 w 97"/>
                <a:gd name="T5" fmla="*/ 37 h 37"/>
                <a:gd name="T6" fmla="*/ 97 w 97"/>
                <a:gd name="T7" fmla="*/ 35 h 37"/>
                <a:gd name="T8" fmla="*/ 48 w 97"/>
                <a:gd name="T9" fmla="*/ 0 h 37"/>
                <a:gd name="T10" fmla="*/ 0 w 97"/>
                <a:gd name="T11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37">
                  <a:moveTo>
                    <a:pt x="0" y="35"/>
                  </a:moveTo>
                  <a:cubicBezTo>
                    <a:pt x="1" y="36"/>
                    <a:pt x="3" y="37"/>
                    <a:pt x="6" y="37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93" y="37"/>
                    <a:pt x="95" y="36"/>
                    <a:pt x="97" y="35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614690" y="3972139"/>
            <a:ext cx="756158" cy="769905"/>
            <a:chOff x="7550150" y="3433763"/>
            <a:chExt cx="436563" cy="444500"/>
          </a:xfrm>
        </p:grpSpPr>
        <p:sp>
          <p:nvSpPr>
            <p:cNvPr id="47" name="Freeform 1313"/>
            <p:cNvSpPr>
              <a:spLocks noEditPoints="1"/>
            </p:cNvSpPr>
            <p:nvPr/>
          </p:nvSpPr>
          <p:spPr bwMode="auto">
            <a:xfrm>
              <a:off x="7588250" y="3484563"/>
              <a:ext cx="360363" cy="393700"/>
            </a:xfrm>
            <a:custGeom>
              <a:avLst/>
              <a:gdLst>
                <a:gd name="T0" fmla="*/ 42 w 85"/>
                <a:gd name="T1" fmla="*/ 0 h 93"/>
                <a:gd name="T2" fmla="*/ 0 w 85"/>
                <a:gd name="T3" fmla="*/ 32 h 93"/>
                <a:gd name="T4" fmla="*/ 0 w 85"/>
                <a:gd name="T5" fmla="*/ 68 h 93"/>
                <a:gd name="T6" fmla="*/ 0 w 85"/>
                <a:gd name="T7" fmla="*/ 93 h 93"/>
                <a:gd name="T8" fmla="*/ 29 w 85"/>
                <a:gd name="T9" fmla="*/ 93 h 93"/>
                <a:gd name="T10" fmla="*/ 29 w 85"/>
                <a:gd name="T11" fmla="*/ 64 h 93"/>
                <a:gd name="T12" fmla="*/ 56 w 85"/>
                <a:gd name="T13" fmla="*/ 64 h 93"/>
                <a:gd name="T14" fmla="*/ 56 w 85"/>
                <a:gd name="T15" fmla="*/ 93 h 93"/>
                <a:gd name="T16" fmla="*/ 85 w 85"/>
                <a:gd name="T17" fmla="*/ 93 h 93"/>
                <a:gd name="T18" fmla="*/ 85 w 85"/>
                <a:gd name="T19" fmla="*/ 68 h 93"/>
                <a:gd name="T20" fmla="*/ 85 w 85"/>
                <a:gd name="T21" fmla="*/ 32 h 93"/>
                <a:gd name="T22" fmla="*/ 42 w 85"/>
                <a:gd name="T23" fmla="*/ 0 h 93"/>
                <a:gd name="T24" fmla="*/ 44 w 85"/>
                <a:gd name="T25" fmla="*/ 21 h 93"/>
                <a:gd name="T26" fmla="*/ 57 w 85"/>
                <a:gd name="T27" fmla="*/ 34 h 93"/>
                <a:gd name="T28" fmla="*/ 44 w 85"/>
                <a:gd name="T29" fmla="*/ 34 h 93"/>
                <a:gd name="T30" fmla="*/ 44 w 85"/>
                <a:gd name="T31" fmla="*/ 21 h 93"/>
                <a:gd name="T32" fmla="*/ 41 w 85"/>
                <a:gd name="T33" fmla="*/ 21 h 93"/>
                <a:gd name="T34" fmla="*/ 41 w 85"/>
                <a:gd name="T35" fmla="*/ 34 h 93"/>
                <a:gd name="T36" fmla="*/ 28 w 85"/>
                <a:gd name="T37" fmla="*/ 34 h 93"/>
                <a:gd name="T38" fmla="*/ 41 w 85"/>
                <a:gd name="T39" fmla="*/ 21 h 93"/>
                <a:gd name="T40" fmla="*/ 28 w 85"/>
                <a:gd name="T41" fmla="*/ 37 h 93"/>
                <a:gd name="T42" fmla="*/ 41 w 85"/>
                <a:gd name="T43" fmla="*/ 37 h 93"/>
                <a:gd name="T44" fmla="*/ 41 w 85"/>
                <a:gd name="T45" fmla="*/ 50 h 93"/>
                <a:gd name="T46" fmla="*/ 28 w 85"/>
                <a:gd name="T47" fmla="*/ 37 h 93"/>
                <a:gd name="T48" fmla="*/ 44 w 85"/>
                <a:gd name="T49" fmla="*/ 50 h 93"/>
                <a:gd name="T50" fmla="*/ 44 w 85"/>
                <a:gd name="T51" fmla="*/ 37 h 93"/>
                <a:gd name="T52" fmla="*/ 57 w 85"/>
                <a:gd name="T53" fmla="*/ 37 h 93"/>
                <a:gd name="T54" fmla="*/ 44 w 85"/>
                <a:gd name="T55" fmla="*/ 5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5" h="93">
                  <a:moveTo>
                    <a:pt x="42" y="0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29" y="93"/>
                    <a:pt x="29" y="93"/>
                    <a:pt x="29" y="93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56" y="64"/>
                    <a:pt x="56" y="64"/>
                    <a:pt x="56" y="64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85" y="93"/>
                    <a:pt x="85" y="93"/>
                    <a:pt x="85" y="93"/>
                  </a:cubicBezTo>
                  <a:cubicBezTo>
                    <a:pt x="85" y="68"/>
                    <a:pt x="85" y="68"/>
                    <a:pt x="85" y="68"/>
                  </a:cubicBezTo>
                  <a:cubicBezTo>
                    <a:pt x="85" y="32"/>
                    <a:pt x="85" y="32"/>
                    <a:pt x="85" y="32"/>
                  </a:cubicBezTo>
                  <a:lnTo>
                    <a:pt x="42" y="0"/>
                  </a:lnTo>
                  <a:close/>
                  <a:moveTo>
                    <a:pt x="44" y="21"/>
                  </a:moveTo>
                  <a:cubicBezTo>
                    <a:pt x="51" y="22"/>
                    <a:pt x="56" y="27"/>
                    <a:pt x="57" y="34"/>
                  </a:cubicBezTo>
                  <a:cubicBezTo>
                    <a:pt x="44" y="34"/>
                    <a:pt x="44" y="34"/>
                    <a:pt x="44" y="34"/>
                  </a:cubicBezTo>
                  <a:lnTo>
                    <a:pt x="44" y="21"/>
                  </a:lnTo>
                  <a:close/>
                  <a:moveTo>
                    <a:pt x="41" y="21"/>
                  </a:moveTo>
                  <a:cubicBezTo>
                    <a:pt x="41" y="34"/>
                    <a:pt x="41" y="34"/>
                    <a:pt x="41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9" y="27"/>
                    <a:pt x="34" y="22"/>
                    <a:pt x="41" y="21"/>
                  </a:cubicBezTo>
                  <a:close/>
                  <a:moveTo>
                    <a:pt x="28" y="37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34" y="49"/>
                    <a:pt x="29" y="44"/>
                    <a:pt x="28" y="37"/>
                  </a:cubicBezTo>
                  <a:close/>
                  <a:moveTo>
                    <a:pt x="44" y="50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56" y="44"/>
                    <a:pt x="51" y="49"/>
                    <a:pt x="44" y="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314"/>
            <p:cNvSpPr/>
            <p:nvPr/>
          </p:nvSpPr>
          <p:spPr bwMode="auto">
            <a:xfrm>
              <a:off x="7550150" y="3433763"/>
              <a:ext cx="436563" cy="211138"/>
            </a:xfrm>
            <a:custGeom>
              <a:avLst/>
              <a:gdLst>
                <a:gd name="T0" fmla="*/ 83 w 103"/>
                <a:gd name="T1" fmla="*/ 24 h 50"/>
                <a:gd name="T2" fmla="*/ 83 w 103"/>
                <a:gd name="T3" fmla="*/ 9 h 50"/>
                <a:gd name="T4" fmla="*/ 84 w 103"/>
                <a:gd name="T5" fmla="*/ 9 h 50"/>
                <a:gd name="T6" fmla="*/ 87 w 103"/>
                <a:gd name="T7" fmla="*/ 6 h 50"/>
                <a:gd name="T8" fmla="*/ 87 w 103"/>
                <a:gd name="T9" fmla="*/ 6 h 50"/>
                <a:gd name="T10" fmla="*/ 84 w 103"/>
                <a:gd name="T11" fmla="*/ 2 h 50"/>
                <a:gd name="T12" fmla="*/ 83 w 103"/>
                <a:gd name="T13" fmla="*/ 2 h 50"/>
                <a:gd name="T14" fmla="*/ 77 w 103"/>
                <a:gd name="T15" fmla="*/ 2 h 50"/>
                <a:gd name="T16" fmla="*/ 76 w 103"/>
                <a:gd name="T17" fmla="*/ 2 h 50"/>
                <a:gd name="T18" fmla="*/ 73 w 103"/>
                <a:gd name="T19" fmla="*/ 6 h 50"/>
                <a:gd name="T20" fmla="*/ 73 w 103"/>
                <a:gd name="T21" fmla="*/ 6 h 50"/>
                <a:gd name="T22" fmla="*/ 76 w 103"/>
                <a:gd name="T23" fmla="*/ 9 h 50"/>
                <a:gd name="T24" fmla="*/ 77 w 103"/>
                <a:gd name="T25" fmla="*/ 9 h 50"/>
                <a:gd name="T26" fmla="*/ 77 w 103"/>
                <a:gd name="T27" fmla="*/ 19 h 50"/>
                <a:gd name="T28" fmla="*/ 53 w 103"/>
                <a:gd name="T29" fmla="*/ 1 h 50"/>
                <a:gd name="T30" fmla="*/ 50 w 103"/>
                <a:gd name="T31" fmla="*/ 1 h 50"/>
                <a:gd name="T32" fmla="*/ 1 w 103"/>
                <a:gd name="T33" fmla="*/ 39 h 50"/>
                <a:gd name="T34" fmla="*/ 0 w 103"/>
                <a:gd name="T35" fmla="*/ 41 h 50"/>
                <a:gd name="T36" fmla="*/ 0 w 103"/>
                <a:gd name="T37" fmla="*/ 47 h 50"/>
                <a:gd name="T38" fmla="*/ 3 w 103"/>
                <a:gd name="T39" fmla="*/ 50 h 50"/>
                <a:gd name="T40" fmla="*/ 3 w 103"/>
                <a:gd name="T41" fmla="*/ 50 h 50"/>
                <a:gd name="T42" fmla="*/ 6 w 103"/>
                <a:gd name="T43" fmla="*/ 47 h 50"/>
                <a:gd name="T44" fmla="*/ 6 w 103"/>
                <a:gd name="T45" fmla="*/ 43 h 50"/>
                <a:gd name="T46" fmla="*/ 51 w 103"/>
                <a:gd name="T47" fmla="*/ 8 h 50"/>
                <a:gd name="T48" fmla="*/ 97 w 103"/>
                <a:gd name="T49" fmla="*/ 43 h 50"/>
                <a:gd name="T50" fmla="*/ 97 w 103"/>
                <a:gd name="T51" fmla="*/ 47 h 50"/>
                <a:gd name="T52" fmla="*/ 100 w 103"/>
                <a:gd name="T53" fmla="*/ 50 h 50"/>
                <a:gd name="T54" fmla="*/ 100 w 103"/>
                <a:gd name="T55" fmla="*/ 50 h 50"/>
                <a:gd name="T56" fmla="*/ 103 w 103"/>
                <a:gd name="T57" fmla="*/ 47 h 50"/>
                <a:gd name="T58" fmla="*/ 103 w 103"/>
                <a:gd name="T59" fmla="*/ 41 h 50"/>
                <a:gd name="T60" fmla="*/ 102 w 103"/>
                <a:gd name="T61" fmla="*/ 39 h 50"/>
                <a:gd name="T62" fmla="*/ 83 w 103"/>
                <a:gd name="T63" fmla="*/ 2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3" h="50">
                  <a:moveTo>
                    <a:pt x="83" y="24"/>
                  </a:moveTo>
                  <a:cubicBezTo>
                    <a:pt x="83" y="9"/>
                    <a:pt x="83" y="9"/>
                    <a:pt x="83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5" y="9"/>
                    <a:pt x="87" y="7"/>
                    <a:pt x="87" y="6"/>
                  </a:cubicBezTo>
                  <a:cubicBezTo>
                    <a:pt x="87" y="6"/>
                    <a:pt x="87" y="6"/>
                    <a:pt x="87" y="6"/>
                  </a:cubicBezTo>
                  <a:cubicBezTo>
                    <a:pt x="87" y="4"/>
                    <a:pt x="85" y="2"/>
                    <a:pt x="84" y="2"/>
                  </a:cubicBezTo>
                  <a:cubicBezTo>
                    <a:pt x="83" y="2"/>
                    <a:pt x="83" y="2"/>
                    <a:pt x="83" y="2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5" y="2"/>
                    <a:pt x="73" y="4"/>
                    <a:pt x="73" y="6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73" y="7"/>
                    <a:pt x="75" y="9"/>
                    <a:pt x="76" y="9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52" y="0"/>
                    <a:pt x="51" y="0"/>
                    <a:pt x="50" y="1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9"/>
                    <a:pt x="0" y="40"/>
                    <a:pt x="0" y="41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"/>
                    <a:pt x="1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5" y="50"/>
                    <a:pt x="6" y="49"/>
                    <a:pt x="6" y="47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97" y="43"/>
                    <a:pt x="97" y="43"/>
                    <a:pt x="97" y="43"/>
                  </a:cubicBezTo>
                  <a:cubicBezTo>
                    <a:pt x="97" y="47"/>
                    <a:pt x="97" y="47"/>
                    <a:pt x="97" y="47"/>
                  </a:cubicBezTo>
                  <a:cubicBezTo>
                    <a:pt x="97" y="49"/>
                    <a:pt x="98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2" y="50"/>
                    <a:pt x="103" y="49"/>
                    <a:pt x="103" y="47"/>
                  </a:cubicBezTo>
                  <a:cubicBezTo>
                    <a:pt x="103" y="41"/>
                    <a:pt x="103" y="41"/>
                    <a:pt x="103" y="41"/>
                  </a:cubicBezTo>
                  <a:cubicBezTo>
                    <a:pt x="103" y="40"/>
                    <a:pt x="103" y="39"/>
                    <a:pt x="102" y="39"/>
                  </a:cubicBezTo>
                  <a:lnTo>
                    <a:pt x="83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8658685" y="3081249"/>
            <a:ext cx="668169" cy="670917"/>
            <a:chOff x="7575550" y="2919413"/>
            <a:chExt cx="385763" cy="387350"/>
          </a:xfrm>
        </p:grpSpPr>
        <p:sp>
          <p:nvSpPr>
            <p:cNvPr id="50" name="Freeform 1315"/>
            <p:cNvSpPr/>
            <p:nvPr/>
          </p:nvSpPr>
          <p:spPr bwMode="auto">
            <a:xfrm>
              <a:off x="7575550" y="3294063"/>
              <a:ext cx="385763" cy="12700"/>
            </a:xfrm>
            <a:custGeom>
              <a:avLst/>
              <a:gdLst>
                <a:gd name="T0" fmla="*/ 243 w 243"/>
                <a:gd name="T1" fmla="*/ 8 h 8"/>
                <a:gd name="T2" fmla="*/ 0 w 243"/>
                <a:gd name="T3" fmla="*/ 8 h 8"/>
                <a:gd name="T4" fmla="*/ 0 w 243"/>
                <a:gd name="T5" fmla="*/ 0 h 8"/>
                <a:gd name="T6" fmla="*/ 235 w 243"/>
                <a:gd name="T7" fmla="*/ 0 h 8"/>
                <a:gd name="T8" fmla="*/ 243 w 243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8">
                  <a:moveTo>
                    <a:pt x="243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235" y="0"/>
                  </a:lnTo>
                  <a:lnTo>
                    <a:pt x="243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316"/>
            <p:cNvSpPr/>
            <p:nvPr/>
          </p:nvSpPr>
          <p:spPr bwMode="auto">
            <a:xfrm>
              <a:off x="7575550" y="2919413"/>
              <a:ext cx="12700" cy="387350"/>
            </a:xfrm>
            <a:custGeom>
              <a:avLst/>
              <a:gdLst>
                <a:gd name="T0" fmla="*/ 8 w 8"/>
                <a:gd name="T1" fmla="*/ 8 h 244"/>
                <a:gd name="T2" fmla="*/ 8 w 8"/>
                <a:gd name="T3" fmla="*/ 14 h 244"/>
                <a:gd name="T4" fmla="*/ 8 w 8"/>
                <a:gd name="T5" fmla="*/ 244 h 244"/>
                <a:gd name="T6" fmla="*/ 0 w 8"/>
                <a:gd name="T7" fmla="*/ 244 h 244"/>
                <a:gd name="T8" fmla="*/ 0 w 8"/>
                <a:gd name="T9" fmla="*/ 14 h 244"/>
                <a:gd name="T10" fmla="*/ 0 w 8"/>
                <a:gd name="T11" fmla="*/ 0 h 244"/>
                <a:gd name="T12" fmla="*/ 8 w 8"/>
                <a:gd name="T13" fmla="*/ 8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44">
                  <a:moveTo>
                    <a:pt x="8" y="8"/>
                  </a:moveTo>
                  <a:lnTo>
                    <a:pt x="8" y="14"/>
                  </a:lnTo>
                  <a:lnTo>
                    <a:pt x="8" y="244"/>
                  </a:lnTo>
                  <a:lnTo>
                    <a:pt x="0" y="24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317"/>
            <p:cNvSpPr/>
            <p:nvPr/>
          </p:nvSpPr>
          <p:spPr bwMode="auto">
            <a:xfrm>
              <a:off x="7575550" y="2919413"/>
              <a:ext cx="22225" cy="22225"/>
            </a:xfrm>
            <a:custGeom>
              <a:avLst/>
              <a:gdLst>
                <a:gd name="T0" fmla="*/ 0 w 14"/>
                <a:gd name="T1" fmla="*/ 0 h 14"/>
                <a:gd name="T2" fmla="*/ 14 w 14"/>
                <a:gd name="T3" fmla="*/ 14 h 14"/>
                <a:gd name="T4" fmla="*/ 0 w 14"/>
                <a:gd name="T5" fmla="*/ 14 h 14"/>
                <a:gd name="T6" fmla="*/ 0 w 14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lnTo>
                    <a:pt x="14" y="14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318"/>
            <p:cNvSpPr/>
            <p:nvPr/>
          </p:nvSpPr>
          <p:spPr bwMode="auto">
            <a:xfrm>
              <a:off x="7940675" y="3284538"/>
              <a:ext cx="20638" cy="22225"/>
            </a:xfrm>
            <a:custGeom>
              <a:avLst/>
              <a:gdLst>
                <a:gd name="T0" fmla="*/ 13 w 13"/>
                <a:gd name="T1" fmla="*/ 14 h 14"/>
                <a:gd name="T2" fmla="*/ 0 w 13"/>
                <a:gd name="T3" fmla="*/ 14 h 14"/>
                <a:gd name="T4" fmla="*/ 0 w 13"/>
                <a:gd name="T5" fmla="*/ 0 h 14"/>
                <a:gd name="T6" fmla="*/ 13 w 13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4">
                  <a:moveTo>
                    <a:pt x="13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Rectangle 1319"/>
            <p:cNvSpPr>
              <a:spLocks noChangeArrowheads="1"/>
            </p:cNvSpPr>
            <p:nvPr/>
          </p:nvSpPr>
          <p:spPr bwMode="auto">
            <a:xfrm>
              <a:off x="7651750" y="3284538"/>
              <a:ext cx="9525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Rectangle 1320"/>
            <p:cNvSpPr>
              <a:spLocks noChangeArrowheads="1"/>
            </p:cNvSpPr>
            <p:nvPr/>
          </p:nvSpPr>
          <p:spPr bwMode="auto">
            <a:xfrm>
              <a:off x="7724775" y="3284538"/>
              <a:ext cx="12700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Rectangle 1321"/>
            <p:cNvSpPr>
              <a:spLocks noChangeArrowheads="1"/>
            </p:cNvSpPr>
            <p:nvPr/>
          </p:nvSpPr>
          <p:spPr bwMode="auto">
            <a:xfrm>
              <a:off x="7800975" y="3284538"/>
              <a:ext cx="12700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Rectangle 1322"/>
            <p:cNvSpPr>
              <a:spLocks noChangeArrowheads="1"/>
            </p:cNvSpPr>
            <p:nvPr/>
          </p:nvSpPr>
          <p:spPr bwMode="auto">
            <a:xfrm>
              <a:off x="7877175" y="3284538"/>
              <a:ext cx="7938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Rectangle 1323"/>
            <p:cNvSpPr>
              <a:spLocks noChangeArrowheads="1"/>
            </p:cNvSpPr>
            <p:nvPr/>
          </p:nvSpPr>
          <p:spPr bwMode="auto">
            <a:xfrm>
              <a:off x="7575550" y="2997200"/>
              <a:ext cx="22225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Rectangle 1324"/>
            <p:cNvSpPr>
              <a:spLocks noChangeArrowheads="1"/>
            </p:cNvSpPr>
            <p:nvPr/>
          </p:nvSpPr>
          <p:spPr bwMode="auto">
            <a:xfrm>
              <a:off x="7575550" y="3068638"/>
              <a:ext cx="22225" cy="12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Rectangle 1325"/>
            <p:cNvSpPr>
              <a:spLocks noChangeArrowheads="1"/>
            </p:cNvSpPr>
            <p:nvPr/>
          </p:nvSpPr>
          <p:spPr bwMode="auto">
            <a:xfrm>
              <a:off x="7575550" y="3144838"/>
              <a:ext cx="22225" cy="12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Rectangle 1326"/>
            <p:cNvSpPr>
              <a:spLocks noChangeArrowheads="1"/>
            </p:cNvSpPr>
            <p:nvPr/>
          </p:nvSpPr>
          <p:spPr bwMode="auto">
            <a:xfrm>
              <a:off x="7575550" y="3221038"/>
              <a:ext cx="22225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327"/>
            <p:cNvSpPr>
              <a:spLocks noEditPoints="1"/>
            </p:cNvSpPr>
            <p:nvPr/>
          </p:nvSpPr>
          <p:spPr bwMode="auto">
            <a:xfrm>
              <a:off x="7597775" y="3106738"/>
              <a:ext cx="41275" cy="200025"/>
            </a:xfrm>
            <a:custGeom>
              <a:avLst/>
              <a:gdLst>
                <a:gd name="T0" fmla="*/ 24 w 26"/>
                <a:gd name="T1" fmla="*/ 0 h 126"/>
                <a:gd name="T2" fmla="*/ 21 w 26"/>
                <a:gd name="T3" fmla="*/ 0 h 126"/>
                <a:gd name="T4" fmla="*/ 13 w 26"/>
                <a:gd name="T5" fmla="*/ 0 h 126"/>
                <a:gd name="T6" fmla="*/ 8 w 26"/>
                <a:gd name="T7" fmla="*/ 0 h 126"/>
                <a:gd name="T8" fmla="*/ 2 w 26"/>
                <a:gd name="T9" fmla="*/ 0 h 126"/>
                <a:gd name="T10" fmla="*/ 0 w 26"/>
                <a:gd name="T11" fmla="*/ 0 h 126"/>
                <a:gd name="T12" fmla="*/ 0 w 26"/>
                <a:gd name="T13" fmla="*/ 3 h 126"/>
                <a:gd name="T14" fmla="*/ 0 w 26"/>
                <a:gd name="T15" fmla="*/ 11 h 126"/>
                <a:gd name="T16" fmla="*/ 0 w 26"/>
                <a:gd name="T17" fmla="*/ 13 h 126"/>
                <a:gd name="T18" fmla="*/ 0 w 26"/>
                <a:gd name="T19" fmla="*/ 21 h 126"/>
                <a:gd name="T20" fmla="*/ 0 w 26"/>
                <a:gd name="T21" fmla="*/ 27 h 126"/>
                <a:gd name="T22" fmla="*/ 0 w 26"/>
                <a:gd name="T23" fmla="*/ 32 h 126"/>
                <a:gd name="T24" fmla="*/ 0 w 26"/>
                <a:gd name="T25" fmla="*/ 37 h 126"/>
                <a:gd name="T26" fmla="*/ 0 w 26"/>
                <a:gd name="T27" fmla="*/ 43 h 126"/>
                <a:gd name="T28" fmla="*/ 0 w 26"/>
                <a:gd name="T29" fmla="*/ 126 h 126"/>
                <a:gd name="T30" fmla="*/ 26 w 26"/>
                <a:gd name="T31" fmla="*/ 126 h 126"/>
                <a:gd name="T32" fmla="*/ 26 w 26"/>
                <a:gd name="T33" fmla="*/ 43 h 126"/>
                <a:gd name="T34" fmla="*/ 26 w 26"/>
                <a:gd name="T35" fmla="*/ 40 h 126"/>
                <a:gd name="T36" fmla="*/ 26 w 26"/>
                <a:gd name="T37" fmla="*/ 32 h 126"/>
                <a:gd name="T38" fmla="*/ 26 w 26"/>
                <a:gd name="T39" fmla="*/ 27 h 126"/>
                <a:gd name="T40" fmla="*/ 26 w 26"/>
                <a:gd name="T41" fmla="*/ 21 h 126"/>
                <a:gd name="T42" fmla="*/ 26 w 26"/>
                <a:gd name="T43" fmla="*/ 16 h 126"/>
                <a:gd name="T44" fmla="*/ 26 w 26"/>
                <a:gd name="T45" fmla="*/ 11 h 126"/>
                <a:gd name="T46" fmla="*/ 26 w 26"/>
                <a:gd name="T47" fmla="*/ 5 h 126"/>
                <a:gd name="T48" fmla="*/ 26 w 26"/>
                <a:gd name="T49" fmla="*/ 0 h 126"/>
                <a:gd name="T50" fmla="*/ 24 w 26"/>
                <a:gd name="T51" fmla="*/ 0 h 126"/>
                <a:gd name="T52" fmla="*/ 2 w 26"/>
                <a:gd name="T53" fmla="*/ 3 h 126"/>
                <a:gd name="T54" fmla="*/ 5 w 26"/>
                <a:gd name="T55" fmla="*/ 3 h 126"/>
                <a:gd name="T56" fmla="*/ 2 w 26"/>
                <a:gd name="T57" fmla="*/ 5 h 126"/>
                <a:gd name="T58" fmla="*/ 2 w 26"/>
                <a:gd name="T59" fmla="*/ 3 h 126"/>
                <a:gd name="T60" fmla="*/ 2 w 26"/>
                <a:gd name="T61" fmla="*/ 11 h 126"/>
                <a:gd name="T62" fmla="*/ 10 w 26"/>
                <a:gd name="T63" fmla="*/ 3 h 126"/>
                <a:gd name="T64" fmla="*/ 16 w 26"/>
                <a:gd name="T65" fmla="*/ 3 h 126"/>
                <a:gd name="T66" fmla="*/ 2 w 26"/>
                <a:gd name="T67" fmla="*/ 19 h 126"/>
                <a:gd name="T68" fmla="*/ 2 w 26"/>
                <a:gd name="T69" fmla="*/ 11 h 126"/>
                <a:gd name="T70" fmla="*/ 2 w 26"/>
                <a:gd name="T71" fmla="*/ 21 h 126"/>
                <a:gd name="T72" fmla="*/ 21 w 26"/>
                <a:gd name="T73" fmla="*/ 3 h 126"/>
                <a:gd name="T74" fmla="*/ 24 w 26"/>
                <a:gd name="T75" fmla="*/ 3 h 126"/>
                <a:gd name="T76" fmla="*/ 24 w 26"/>
                <a:gd name="T77" fmla="*/ 8 h 126"/>
                <a:gd name="T78" fmla="*/ 2 w 26"/>
                <a:gd name="T79" fmla="*/ 29 h 126"/>
                <a:gd name="T80" fmla="*/ 2 w 26"/>
                <a:gd name="T81" fmla="*/ 21 h 126"/>
                <a:gd name="T82" fmla="*/ 24 w 26"/>
                <a:gd name="T83" fmla="*/ 37 h 126"/>
                <a:gd name="T84" fmla="*/ 24 w 26"/>
                <a:gd name="T85" fmla="*/ 37 h 126"/>
                <a:gd name="T86" fmla="*/ 21 w 26"/>
                <a:gd name="T87" fmla="*/ 37 h 126"/>
                <a:gd name="T88" fmla="*/ 24 w 26"/>
                <a:gd name="T89" fmla="*/ 37 h 126"/>
                <a:gd name="T90" fmla="*/ 16 w 26"/>
                <a:gd name="T91" fmla="*/ 37 h 126"/>
                <a:gd name="T92" fmla="*/ 10 w 26"/>
                <a:gd name="T93" fmla="*/ 37 h 126"/>
                <a:gd name="T94" fmla="*/ 24 w 26"/>
                <a:gd name="T95" fmla="*/ 24 h 126"/>
                <a:gd name="T96" fmla="*/ 24 w 26"/>
                <a:gd name="T97" fmla="*/ 32 h 126"/>
                <a:gd name="T98" fmla="*/ 16 w 26"/>
                <a:gd name="T99" fmla="*/ 37 h 126"/>
                <a:gd name="T100" fmla="*/ 2 w 26"/>
                <a:gd name="T101" fmla="*/ 35 h 126"/>
                <a:gd name="T102" fmla="*/ 24 w 26"/>
                <a:gd name="T103" fmla="*/ 13 h 126"/>
                <a:gd name="T104" fmla="*/ 24 w 26"/>
                <a:gd name="T105" fmla="*/ 19 h 126"/>
                <a:gd name="T106" fmla="*/ 5 w 26"/>
                <a:gd name="T107" fmla="*/ 37 h 126"/>
                <a:gd name="T108" fmla="*/ 2 w 26"/>
                <a:gd name="T109" fmla="*/ 37 h 126"/>
                <a:gd name="T110" fmla="*/ 2 w 26"/>
                <a:gd name="T111" fmla="*/ 3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" h="125">
                  <a:moveTo>
                    <a:pt x="24" y="0"/>
                  </a:moveTo>
                  <a:lnTo>
                    <a:pt x="21" y="0"/>
                  </a:lnTo>
                  <a:lnTo>
                    <a:pt x="13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0" y="126"/>
                  </a:lnTo>
                  <a:lnTo>
                    <a:pt x="26" y="126"/>
                  </a:lnTo>
                  <a:lnTo>
                    <a:pt x="26" y="43"/>
                  </a:lnTo>
                  <a:lnTo>
                    <a:pt x="26" y="40"/>
                  </a:lnTo>
                  <a:lnTo>
                    <a:pt x="26" y="32"/>
                  </a:lnTo>
                  <a:lnTo>
                    <a:pt x="26" y="27"/>
                  </a:lnTo>
                  <a:lnTo>
                    <a:pt x="26" y="21"/>
                  </a:lnTo>
                  <a:lnTo>
                    <a:pt x="26" y="16"/>
                  </a:lnTo>
                  <a:lnTo>
                    <a:pt x="26" y="11"/>
                  </a:lnTo>
                  <a:lnTo>
                    <a:pt x="26" y="5"/>
                  </a:lnTo>
                  <a:lnTo>
                    <a:pt x="26" y="0"/>
                  </a:lnTo>
                  <a:lnTo>
                    <a:pt x="24" y="0"/>
                  </a:lnTo>
                  <a:close/>
                  <a:moveTo>
                    <a:pt x="2" y="3"/>
                  </a:moveTo>
                  <a:lnTo>
                    <a:pt x="5" y="3"/>
                  </a:lnTo>
                  <a:lnTo>
                    <a:pt x="2" y="5"/>
                  </a:lnTo>
                  <a:lnTo>
                    <a:pt x="2" y="3"/>
                  </a:lnTo>
                  <a:close/>
                  <a:moveTo>
                    <a:pt x="2" y="11"/>
                  </a:moveTo>
                  <a:lnTo>
                    <a:pt x="10" y="3"/>
                  </a:lnTo>
                  <a:lnTo>
                    <a:pt x="16" y="3"/>
                  </a:lnTo>
                  <a:lnTo>
                    <a:pt x="2" y="19"/>
                  </a:lnTo>
                  <a:lnTo>
                    <a:pt x="2" y="11"/>
                  </a:lnTo>
                  <a:close/>
                  <a:moveTo>
                    <a:pt x="2" y="21"/>
                  </a:moveTo>
                  <a:lnTo>
                    <a:pt x="21" y="3"/>
                  </a:lnTo>
                  <a:lnTo>
                    <a:pt x="24" y="3"/>
                  </a:lnTo>
                  <a:lnTo>
                    <a:pt x="24" y="8"/>
                  </a:lnTo>
                  <a:lnTo>
                    <a:pt x="2" y="29"/>
                  </a:lnTo>
                  <a:lnTo>
                    <a:pt x="2" y="21"/>
                  </a:lnTo>
                  <a:close/>
                  <a:moveTo>
                    <a:pt x="24" y="37"/>
                  </a:moveTo>
                  <a:lnTo>
                    <a:pt x="24" y="37"/>
                  </a:lnTo>
                  <a:lnTo>
                    <a:pt x="21" y="37"/>
                  </a:lnTo>
                  <a:lnTo>
                    <a:pt x="24" y="37"/>
                  </a:lnTo>
                  <a:close/>
                  <a:moveTo>
                    <a:pt x="16" y="37"/>
                  </a:moveTo>
                  <a:lnTo>
                    <a:pt x="10" y="37"/>
                  </a:lnTo>
                  <a:lnTo>
                    <a:pt x="24" y="24"/>
                  </a:lnTo>
                  <a:lnTo>
                    <a:pt x="24" y="32"/>
                  </a:lnTo>
                  <a:lnTo>
                    <a:pt x="16" y="37"/>
                  </a:lnTo>
                  <a:close/>
                  <a:moveTo>
                    <a:pt x="2" y="35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5" y="37"/>
                  </a:lnTo>
                  <a:lnTo>
                    <a:pt x="2" y="37"/>
                  </a:lnTo>
                  <a:lnTo>
                    <a:pt x="2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328"/>
            <p:cNvSpPr>
              <a:spLocks noEditPoints="1"/>
            </p:cNvSpPr>
            <p:nvPr/>
          </p:nvSpPr>
          <p:spPr bwMode="auto">
            <a:xfrm>
              <a:off x="7673975" y="3073400"/>
              <a:ext cx="41275" cy="233363"/>
            </a:xfrm>
            <a:custGeom>
              <a:avLst/>
              <a:gdLst>
                <a:gd name="T0" fmla="*/ 24 w 26"/>
                <a:gd name="T1" fmla="*/ 0 h 147"/>
                <a:gd name="T2" fmla="*/ 18 w 26"/>
                <a:gd name="T3" fmla="*/ 0 h 147"/>
                <a:gd name="T4" fmla="*/ 13 w 26"/>
                <a:gd name="T5" fmla="*/ 0 h 147"/>
                <a:gd name="T6" fmla="*/ 8 w 26"/>
                <a:gd name="T7" fmla="*/ 0 h 147"/>
                <a:gd name="T8" fmla="*/ 2 w 26"/>
                <a:gd name="T9" fmla="*/ 0 h 147"/>
                <a:gd name="T10" fmla="*/ 0 w 26"/>
                <a:gd name="T11" fmla="*/ 0 h 147"/>
                <a:gd name="T12" fmla="*/ 0 w 26"/>
                <a:gd name="T13" fmla="*/ 2 h 147"/>
                <a:gd name="T14" fmla="*/ 0 w 26"/>
                <a:gd name="T15" fmla="*/ 10 h 147"/>
                <a:gd name="T16" fmla="*/ 0 w 26"/>
                <a:gd name="T17" fmla="*/ 16 h 147"/>
                <a:gd name="T18" fmla="*/ 0 w 26"/>
                <a:gd name="T19" fmla="*/ 21 h 147"/>
                <a:gd name="T20" fmla="*/ 0 w 26"/>
                <a:gd name="T21" fmla="*/ 26 h 147"/>
                <a:gd name="T22" fmla="*/ 0 w 26"/>
                <a:gd name="T23" fmla="*/ 32 h 147"/>
                <a:gd name="T24" fmla="*/ 0 w 26"/>
                <a:gd name="T25" fmla="*/ 37 h 147"/>
                <a:gd name="T26" fmla="*/ 0 w 26"/>
                <a:gd name="T27" fmla="*/ 42 h 147"/>
                <a:gd name="T28" fmla="*/ 0 w 26"/>
                <a:gd name="T29" fmla="*/ 147 h 147"/>
                <a:gd name="T30" fmla="*/ 26 w 26"/>
                <a:gd name="T31" fmla="*/ 147 h 147"/>
                <a:gd name="T32" fmla="*/ 26 w 26"/>
                <a:gd name="T33" fmla="*/ 42 h 147"/>
                <a:gd name="T34" fmla="*/ 26 w 26"/>
                <a:gd name="T35" fmla="*/ 40 h 147"/>
                <a:gd name="T36" fmla="*/ 26 w 26"/>
                <a:gd name="T37" fmla="*/ 34 h 147"/>
                <a:gd name="T38" fmla="*/ 26 w 26"/>
                <a:gd name="T39" fmla="*/ 29 h 147"/>
                <a:gd name="T40" fmla="*/ 26 w 26"/>
                <a:gd name="T41" fmla="*/ 21 h 147"/>
                <a:gd name="T42" fmla="*/ 26 w 26"/>
                <a:gd name="T43" fmla="*/ 16 h 147"/>
                <a:gd name="T44" fmla="*/ 26 w 26"/>
                <a:gd name="T45" fmla="*/ 10 h 147"/>
                <a:gd name="T46" fmla="*/ 26 w 26"/>
                <a:gd name="T47" fmla="*/ 5 h 147"/>
                <a:gd name="T48" fmla="*/ 26 w 26"/>
                <a:gd name="T49" fmla="*/ 0 h 147"/>
                <a:gd name="T50" fmla="*/ 24 w 26"/>
                <a:gd name="T51" fmla="*/ 0 h 147"/>
                <a:gd name="T52" fmla="*/ 2 w 26"/>
                <a:gd name="T53" fmla="*/ 5 h 147"/>
                <a:gd name="T54" fmla="*/ 5 w 26"/>
                <a:gd name="T55" fmla="*/ 5 h 147"/>
                <a:gd name="T56" fmla="*/ 2 w 26"/>
                <a:gd name="T57" fmla="*/ 5 h 147"/>
                <a:gd name="T58" fmla="*/ 2 w 26"/>
                <a:gd name="T59" fmla="*/ 5 h 147"/>
                <a:gd name="T60" fmla="*/ 2 w 26"/>
                <a:gd name="T61" fmla="*/ 10 h 147"/>
                <a:gd name="T62" fmla="*/ 10 w 26"/>
                <a:gd name="T63" fmla="*/ 5 h 147"/>
                <a:gd name="T64" fmla="*/ 16 w 26"/>
                <a:gd name="T65" fmla="*/ 5 h 147"/>
                <a:gd name="T66" fmla="*/ 2 w 26"/>
                <a:gd name="T67" fmla="*/ 18 h 147"/>
                <a:gd name="T68" fmla="*/ 2 w 26"/>
                <a:gd name="T69" fmla="*/ 10 h 147"/>
                <a:gd name="T70" fmla="*/ 2 w 26"/>
                <a:gd name="T71" fmla="*/ 24 h 147"/>
                <a:gd name="T72" fmla="*/ 21 w 26"/>
                <a:gd name="T73" fmla="*/ 5 h 147"/>
                <a:gd name="T74" fmla="*/ 24 w 26"/>
                <a:gd name="T75" fmla="*/ 5 h 147"/>
                <a:gd name="T76" fmla="*/ 24 w 26"/>
                <a:gd name="T77" fmla="*/ 8 h 147"/>
                <a:gd name="T78" fmla="*/ 2 w 26"/>
                <a:gd name="T79" fmla="*/ 29 h 147"/>
                <a:gd name="T80" fmla="*/ 2 w 26"/>
                <a:gd name="T81" fmla="*/ 24 h 147"/>
                <a:gd name="T82" fmla="*/ 24 w 26"/>
                <a:gd name="T83" fmla="*/ 37 h 147"/>
                <a:gd name="T84" fmla="*/ 24 w 26"/>
                <a:gd name="T85" fmla="*/ 40 h 147"/>
                <a:gd name="T86" fmla="*/ 21 w 26"/>
                <a:gd name="T87" fmla="*/ 40 h 147"/>
                <a:gd name="T88" fmla="*/ 24 w 26"/>
                <a:gd name="T89" fmla="*/ 37 h 147"/>
                <a:gd name="T90" fmla="*/ 16 w 26"/>
                <a:gd name="T91" fmla="*/ 40 h 147"/>
                <a:gd name="T92" fmla="*/ 10 w 26"/>
                <a:gd name="T93" fmla="*/ 40 h 147"/>
                <a:gd name="T94" fmla="*/ 24 w 26"/>
                <a:gd name="T95" fmla="*/ 24 h 147"/>
                <a:gd name="T96" fmla="*/ 24 w 26"/>
                <a:gd name="T97" fmla="*/ 32 h 147"/>
                <a:gd name="T98" fmla="*/ 16 w 26"/>
                <a:gd name="T99" fmla="*/ 40 h 147"/>
                <a:gd name="T100" fmla="*/ 2 w 26"/>
                <a:gd name="T101" fmla="*/ 34 h 147"/>
                <a:gd name="T102" fmla="*/ 24 w 26"/>
                <a:gd name="T103" fmla="*/ 13 h 147"/>
                <a:gd name="T104" fmla="*/ 24 w 26"/>
                <a:gd name="T105" fmla="*/ 21 h 147"/>
                <a:gd name="T106" fmla="*/ 5 w 26"/>
                <a:gd name="T107" fmla="*/ 40 h 147"/>
                <a:gd name="T108" fmla="*/ 2 w 26"/>
                <a:gd name="T109" fmla="*/ 40 h 147"/>
                <a:gd name="T110" fmla="*/ 2 w 26"/>
                <a:gd name="T111" fmla="*/ 34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" h="147">
                  <a:moveTo>
                    <a:pt x="24" y="0"/>
                  </a:moveTo>
                  <a:lnTo>
                    <a:pt x="18" y="0"/>
                  </a:lnTo>
                  <a:lnTo>
                    <a:pt x="13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0" y="147"/>
                  </a:lnTo>
                  <a:lnTo>
                    <a:pt x="26" y="147"/>
                  </a:lnTo>
                  <a:lnTo>
                    <a:pt x="26" y="42"/>
                  </a:lnTo>
                  <a:lnTo>
                    <a:pt x="26" y="40"/>
                  </a:lnTo>
                  <a:lnTo>
                    <a:pt x="26" y="34"/>
                  </a:lnTo>
                  <a:lnTo>
                    <a:pt x="26" y="29"/>
                  </a:lnTo>
                  <a:lnTo>
                    <a:pt x="26" y="21"/>
                  </a:lnTo>
                  <a:lnTo>
                    <a:pt x="26" y="16"/>
                  </a:lnTo>
                  <a:lnTo>
                    <a:pt x="26" y="10"/>
                  </a:lnTo>
                  <a:lnTo>
                    <a:pt x="26" y="5"/>
                  </a:lnTo>
                  <a:lnTo>
                    <a:pt x="26" y="0"/>
                  </a:lnTo>
                  <a:lnTo>
                    <a:pt x="24" y="0"/>
                  </a:lnTo>
                  <a:close/>
                  <a:moveTo>
                    <a:pt x="2" y="5"/>
                  </a:moveTo>
                  <a:lnTo>
                    <a:pt x="5" y="5"/>
                  </a:lnTo>
                  <a:lnTo>
                    <a:pt x="2" y="5"/>
                  </a:lnTo>
                  <a:lnTo>
                    <a:pt x="2" y="5"/>
                  </a:lnTo>
                  <a:close/>
                  <a:moveTo>
                    <a:pt x="2" y="10"/>
                  </a:moveTo>
                  <a:lnTo>
                    <a:pt x="10" y="5"/>
                  </a:lnTo>
                  <a:lnTo>
                    <a:pt x="16" y="5"/>
                  </a:lnTo>
                  <a:lnTo>
                    <a:pt x="2" y="18"/>
                  </a:lnTo>
                  <a:lnTo>
                    <a:pt x="2" y="10"/>
                  </a:lnTo>
                  <a:close/>
                  <a:moveTo>
                    <a:pt x="2" y="24"/>
                  </a:moveTo>
                  <a:lnTo>
                    <a:pt x="21" y="5"/>
                  </a:lnTo>
                  <a:lnTo>
                    <a:pt x="24" y="5"/>
                  </a:lnTo>
                  <a:lnTo>
                    <a:pt x="24" y="8"/>
                  </a:lnTo>
                  <a:lnTo>
                    <a:pt x="2" y="29"/>
                  </a:lnTo>
                  <a:lnTo>
                    <a:pt x="2" y="24"/>
                  </a:lnTo>
                  <a:close/>
                  <a:moveTo>
                    <a:pt x="24" y="37"/>
                  </a:moveTo>
                  <a:lnTo>
                    <a:pt x="24" y="40"/>
                  </a:lnTo>
                  <a:lnTo>
                    <a:pt x="21" y="40"/>
                  </a:lnTo>
                  <a:lnTo>
                    <a:pt x="24" y="37"/>
                  </a:lnTo>
                  <a:close/>
                  <a:moveTo>
                    <a:pt x="16" y="40"/>
                  </a:moveTo>
                  <a:lnTo>
                    <a:pt x="10" y="40"/>
                  </a:lnTo>
                  <a:lnTo>
                    <a:pt x="24" y="24"/>
                  </a:lnTo>
                  <a:lnTo>
                    <a:pt x="24" y="32"/>
                  </a:lnTo>
                  <a:lnTo>
                    <a:pt x="16" y="40"/>
                  </a:lnTo>
                  <a:close/>
                  <a:moveTo>
                    <a:pt x="2" y="34"/>
                  </a:moveTo>
                  <a:lnTo>
                    <a:pt x="24" y="13"/>
                  </a:lnTo>
                  <a:lnTo>
                    <a:pt x="24" y="21"/>
                  </a:lnTo>
                  <a:lnTo>
                    <a:pt x="5" y="40"/>
                  </a:lnTo>
                  <a:lnTo>
                    <a:pt x="2" y="40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329"/>
            <p:cNvSpPr>
              <a:spLocks noEditPoints="1"/>
            </p:cNvSpPr>
            <p:nvPr/>
          </p:nvSpPr>
          <p:spPr bwMode="auto">
            <a:xfrm>
              <a:off x="7745413" y="3043238"/>
              <a:ext cx="47625" cy="263525"/>
            </a:xfrm>
            <a:custGeom>
              <a:avLst/>
              <a:gdLst>
                <a:gd name="T0" fmla="*/ 27 w 30"/>
                <a:gd name="T1" fmla="*/ 0 h 166"/>
                <a:gd name="T2" fmla="*/ 22 w 30"/>
                <a:gd name="T3" fmla="*/ 0 h 166"/>
                <a:gd name="T4" fmla="*/ 16 w 30"/>
                <a:gd name="T5" fmla="*/ 0 h 166"/>
                <a:gd name="T6" fmla="*/ 11 w 30"/>
                <a:gd name="T7" fmla="*/ 0 h 166"/>
                <a:gd name="T8" fmla="*/ 3 w 30"/>
                <a:gd name="T9" fmla="*/ 0 h 166"/>
                <a:gd name="T10" fmla="*/ 0 w 30"/>
                <a:gd name="T11" fmla="*/ 0 h 166"/>
                <a:gd name="T12" fmla="*/ 0 w 30"/>
                <a:gd name="T13" fmla="*/ 0 h 166"/>
                <a:gd name="T14" fmla="*/ 0 w 30"/>
                <a:gd name="T15" fmla="*/ 8 h 166"/>
                <a:gd name="T16" fmla="*/ 0 w 30"/>
                <a:gd name="T17" fmla="*/ 13 h 166"/>
                <a:gd name="T18" fmla="*/ 0 w 30"/>
                <a:gd name="T19" fmla="*/ 19 h 166"/>
                <a:gd name="T20" fmla="*/ 0 w 30"/>
                <a:gd name="T21" fmla="*/ 24 h 166"/>
                <a:gd name="T22" fmla="*/ 0 w 30"/>
                <a:gd name="T23" fmla="*/ 32 h 166"/>
                <a:gd name="T24" fmla="*/ 0 w 30"/>
                <a:gd name="T25" fmla="*/ 35 h 166"/>
                <a:gd name="T26" fmla="*/ 0 w 30"/>
                <a:gd name="T27" fmla="*/ 40 h 166"/>
                <a:gd name="T28" fmla="*/ 0 w 30"/>
                <a:gd name="T29" fmla="*/ 166 h 166"/>
                <a:gd name="T30" fmla="*/ 30 w 30"/>
                <a:gd name="T31" fmla="*/ 166 h 166"/>
                <a:gd name="T32" fmla="*/ 30 w 30"/>
                <a:gd name="T33" fmla="*/ 40 h 166"/>
                <a:gd name="T34" fmla="*/ 30 w 30"/>
                <a:gd name="T35" fmla="*/ 37 h 166"/>
                <a:gd name="T36" fmla="*/ 30 w 30"/>
                <a:gd name="T37" fmla="*/ 32 h 166"/>
                <a:gd name="T38" fmla="*/ 30 w 30"/>
                <a:gd name="T39" fmla="*/ 27 h 166"/>
                <a:gd name="T40" fmla="*/ 30 w 30"/>
                <a:gd name="T41" fmla="*/ 19 h 166"/>
                <a:gd name="T42" fmla="*/ 30 w 30"/>
                <a:gd name="T43" fmla="*/ 16 h 166"/>
                <a:gd name="T44" fmla="*/ 30 w 30"/>
                <a:gd name="T45" fmla="*/ 8 h 166"/>
                <a:gd name="T46" fmla="*/ 30 w 30"/>
                <a:gd name="T47" fmla="*/ 3 h 166"/>
                <a:gd name="T48" fmla="*/ 30 w 30"/>
                <a:gd name="T49" fmla="*/ 0 h 166"/>
                <a:gd name="T50" fmla="*/ 27 w 30"/>
                <a:gd name="T51" fmla="*/ 0 h 166"/>
                <a:gd name="T52" fmla="*/ 6 w 30"/>
                <a:gd name="T53" fmla="*/ 3 h 166"/>
                <a:gd name="T54" fmla="*/ 6 w 30"/>
                <a:gd name="T55" fmla="*/ 3 h 166"/>
                <a:gd name="T56" fmla="*/ 6 w 30"/>
                <a:gd name="T57" fmla="*/ 5 h 166"/>
                <a:gd name="T58" fmla="*/ 6 w 30"/>
                <a:gd name="T59" fmla="*/ 3 h 166"/>
                <a:gd name="T60" fmla="*/ 6 w 30"/>
                <a:gd name="T61" fmla="*/ 8 h 166"/>
                <a:gd name="T62" fmla="*/ 11 w 30"/>
                <a:gd name="T63" fmla="*/ 3 h 166"/>
                <a:gd name="T64" fmla="*/ 19 w 30"/>
                <a:gd name="T65" fmla="*/ 3 h 166"/>
                <a:gd name="T66" fmla="*/ 6 w 30"/>
                <a:gd name="T67" fmla="*/ 16 h 166"/>
                <a:gd name="T68" fmla="*/ 6 w 30"/>
                <a:gd name="T69" fmla="*/ 8 h 166"/>
                <a:gd name="T70" fmla="*/ 6 w 30"/>
                <a:gd name="T71" fmla="*/ 21 h 166"/>
                <a:gd name="T72" fmla="*/ 24 w 30"/>
                <a:gd name="T73" fmla="*/ 3 h 166"/>
                <a:gd name="T74" fmla="*/ 24 w 30"/>
                <a:gd name="T75" fmla="*/ 3 h 166"/>
                <a:gd name="T76" fmla="*/ 24 w 30"/>
                <a:gd name="T77" fmla="*/ 8 h 166"/>
                <a:gd name="T78" fmla="*/ 6 w 30"/>
                <a:gd name="T79" fmla="*/ 27 h 166"/>
                <a:gd name="T80" fmla="*/ 6 w 30"/>
                <a:gd name="T81" fmla="*/ 21 h 166"/>
                <a:gd name="T82" fmla="*/ 24 w 30"/>
                <a:gd name="T83" fmla="*/ 35 h 166"/>
                <a:gd name="T84" fmla="*/ 24 w 30"/>
                <a:gd name="T85" fmla="*/ 37 h 166"/>
                <a:gd name="T86" fmla="*/ 24 w 30"/>
                <a:gd name="T87" fmla="*/ 37 h 166"/>
                <a:gd name="T88" fmla="*/ 24 w 30"/>
                <a:gd name="T89" fmla="*/ 35 h 166"/>
                <a:gd name="T90" fmla="*/ 19 w 30"/>
                <a:gd name="T91" fmla="*/ 37 h 166"/>
                <a:gd name="T92" fmla="*/ 11 w 30"/>
                <a:gd name="T93" fmla="*/ 37 h 166"/>
                <a:gd name="T94" fmla="*/ 24 w 30"/>
                <a:gd name="T95" fmla="*/ 24 h 166"/>
                <a:gd name="T96" fmla="*/ 24 w 30"/>
                <a:gd name="T97" fmla="*/ 29 h 166"/>
                <a:gd name="T98" fmla="*/ 19 w 30"/>
                <a:gd name="T99" fmla="*/ 37 h 166"/>
                <a:gd name="T100" fmla="*/ 6 w 30"/>
                <a:gd name="T101" fmla="*/ 32 h 166"/>
                <a:gd name="T102" fmla="*/ 24 w 30"/>
                <a:gd name="T103" fmla="*/ 11 h 166"/>
                <a:gd name="T104" fmla="*/ 24 w 30"/>
                <a:gd name="T105" fmla="*/ 19 h 166"/>
                <a:gd name="T106" fmla="*/ 6 w 30"/>
                <a:gd name="T107" fmla="*/ 37 h 166"/>
                <a:gd name="T108" fmla="*/ 6 w 30"/>
                <a:gd name="T109" fmla="*/ 37 h 166"/>
                <a:gd name="T110" fmla="*/ 6 w 30"/>
                <a:gd name="T111" fmla="*/ 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" h="166">
                  <a:moveTo>
                    <a:pt x="27" y="0"/>
                  </a:moveTo>
                  <a:lnTo>
                    <a:pt x="22" y="0"/>
                  </a:lnTo>
                  <a:lnTo>
                    <a:pt x="16" y="0"/>
                  </a:lnTo>
                  <a:lnTo>
                    <a:pt x="11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0" y="166"/>
                  </a:lnTo>
                  <a:lnTo>
                    <a:pt x="30" y="166"/>
                  </a:lnTo>
                  <a:lnTo>
                    <a:pt x="30" y="40"/>
                  </a:lnTo>
                  <a:lnTo>
                    <a:pt x="30" y="37"/>
                  </a:lnTo>
                  <a:lnTo>
                    <a:pt x="30" y="32"/>
                  </a:lnTo>
                  <a:lnTo>
                    <a:pt x="30" y="27"/>
                  </a:lnTo>
                  <a:lnTo>
                    <a:pt x="30" y="19"/>
                  </a:lnTo>
                  <a:lnTo>
                    <a:pt x="30" y="16"/>
                  </a:lnTo>
                  <a:lnTo>
                    <a:pt x="30" y="8"/>
                  </a:lnTo>
                  <a:lnTo>
                    <a:pt x="30" y="3"/>
                  </a:lnTo>
                  <a:lnTo>
                    <a:pt x="30" y="0"/>
                  </a:lnTo>
                  <a:lnTo>
                    <a:pt x="27" y="0"/>
                  </a:lnTo>
                  <a:close/>
                  <a:moveTo>
                    <a:pt x="6" y="3"/>
                  </a:moveTo>
                  <a:lnTo>
                    <a:pt x="6" y="3"/>
                  </a:lnTo>
                  <a:lnTo>
                    <a:pt x="6" y="5"/>
                  </a:lnTo>
                  <a:lnTo>
                    <a:pt x="6" y="3"/>
                  </a:lnTo>
                  <a:close/>
                  <a:moveTo>
                    <a:pt x="6" y="8"/>
                  </a:moveTo>
                  <a:lnTo>
                    <a:pt x="11" y="3"/>
                  </a:lnTo>
                  <a:lnTo>
                    <a:pt x="19" y="3"/>
                  </a:lnTo>
                  <a:lnTo>
                    <a:pt x="6" y="16"/>
                  </a:lnTo>
                  <a:lnTo>
                    <a:pt x="6" y="8"/>
                  </a:lnTo>
                  <a:close/>
                  <a:moveTo>
                    <a:pt x="6" y="21"/>
                  </a:moveTo>
                  <a:lnTo>
                    <a:pt x="24" y="3"/>
                  </a:lnTo>
                  <a:lnTo>
                    <a:pt x="24" y="3"/>
                  </a:lnTo>
                  <a:lnTo>
                    <a:pt x="24" y="8"/>
                  </a:lnTo>
                  <a:lnTo>
                    <a:pt x="6" y="27"/>
                  </a:lnTo>
                  <a:lnTo>
                    <a:pt x="6" y="21"/>
                  </a:lnTo>
                  <a:close/>
                  <a:moveTo>
                    <a:pt x="24" y="35"/>
                  </a:moveTo>
                  <a:lnTo>
                    <a:pt x="24" y="37"/>
                  </a:lnTo>
                  <a:lnTo>
                    <a:pt x="24" y="37"/>
                  </a:lnTo>
                  <a:lnTo>
                    <a:pt x="24" y="35"/>
                  </a:lnTo>
                  <a:close/>
                  <a:moveTo>
                    <a:pt x="19" y="37"/>
                  </a:moveTo>
                  <a:lnTo>
                    <a:pt x="11" y="37"/>
                  </a:lnTo>
                  <a:lnTo>
                    <a:pt x="24" y="24"/>
                  </a:lnTo>
                  <a:lnTo>
                    <a:pt x="24" y="29"/>
                  </a:lnTo>
                  <a:lnTo>
                    <a:pt x="19" y="37"/>
                  </a:lnTo>
                  <a:close/>
                  <a:moveTo>
                    <a:pt x="6" y="32"/>
                  </a:moveTo>
                  <a:lnTo>
                    <a:pt x="24" y="11"/>
                  </a:lnTo>
                  <a:lnTo>
                    <a:pt x="24" y="19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330"/>
            <p:cNvSpPr>
              <a:spLocks noEditPoints="1"/>
            </p:cNvSpPr>
            <p:nvPr/>
          </p:nvSpPr>
          <p:spPr bwMode="auto">
            <a:xfrm>
              <a:off x="7821613" y="3009900"/>
              <a:ext cx="42863" cy="296863"/>
            </a:xfrm>
            <a:custGeom>
              <a:avLst/>
              <a:gdLst>
                <a:gd name="T0" fmla="*/ 27 w 27"/>
                <a:gd name="T1" fmla="*/ 0 h 187"/>
                <a:gd name="T2" fmla="*/ 22 w 27"/>
                <a:gd name="T3" fmla="*/ 0 h 187"/>
                <a:gd name="T4" fmla="*/ 14 w 27"/>
                <a:gd name="T5" fmla="*/ 0 h 187"/>
                <a:gd name="T6" fmla="*/ 8 w 27"/>
                <a:gd name="T7" fmla="*/ 0 h 187"/>
                <a:gd name="T8" fmla="*/ 3 w 27"/>
                <a:gd name="T9" fmla="*/ 0 h 187"/>
                <a:gd name="T10" fmla="*/ 0 w 27"/>
                <a:gd name="T11" fmla="*/ 0 h 187"/>
                <a:gd name="T12" fmla="*/ 0 w 27"/>
                <a:gd name="T13" fmla="*/ 2 h 187"/>
                <a:gd name="T14" fmla="*/ 0 w 27"/>
                <a:gd name="T15" fmla="*/ 8 h 187"/>
                <a:gd name="T16" fmla="*/ 0 w 27"/>
                <a:gd name="T17" fmla="*/ 13 h 187"/>
                <a:gd name="T18" fmla="*/ 0 w 27"/>
                <a:gd name="T19" fmla="*/ 18 h 187"/>
                <a:gd name="T20" fmla="*/ 0 w 27"/>
                <a:gd name="T21" fmla="*/ 24 h 187"/>
                <a:gd name="T22" fmla="*/ 0 w 27"/>
                <a:gd name="T23" fmla="*/ 32 h 187"/>
                <a:gd name="T24" fmla="*/ 0 w 27"/>
                <a:gd name="T25" fmla="*/ 37 h 187"/>
                <a:gd name="T26" fmla="*/ 0 w 27"/>
                <a:gd name="T27" fmla="*/ 40 h 187"/>
                <a:gd name="T28" fmla="*/ 0 w 27"/>
                <a:gd name="T29" fmla="*/ 187 h 187"/>
                <a:gd name="T30" fmla="*/ 27 w 27"/>
                <a:gd name="T31" fmla="*/ 187 h 187"/>
                <a:gd name="T32" fmla="*/ 27 w 27"/>
                <a:gd name="T33" fmla="*/ 40 h 187"/>
                <a:gd name="T34" fmla="*/ 27 w 27"/>
                <a:gd name="T35" fmla="*/ 37 h 187"/>
                <a:gd name="T36" fmla="*/ 27 w 27"/>
                <a:gd name="T37" fmla="*/ 32 h 187"/>
                <a:gd name="T38" fmla="*/ 27 w 27"/>
                <a:gd name="T39" fmla="*/ 26 h 187"/>
                <a:gd name="T40" fmla="*/ 27 w 27"/>
                <a:gd name="T41" fmla="*/ 21 h 187"/>
                <a:gd name="T42" fmla="*/ 27 w 27"/>
                <a:gd name="T43" fmla="*/ 16 h 187"/>
                <a:gd name="T44" fmla="*/ 27 w 27"/>
                <a:gd name="T45" fmla="*/ 8 h 187"/>
                <a:gd name="T46" fmla="*/ 27 w 27"/>
                <a:gd name="T47" fmla="*/ 2 h 187"/>
                <a:gd name="T48" fmla="*/ 27 w 27"/>
                <a:gd name="T49" fmla="*/ 0 h 187"/>
                <a:gd name="T50" fmla="*/ 27 w 27"/>
                <a:gd name="T51" fmla="*/ 0 h 187"/>
                <a:gd name="T52" fmla="*/ 3 w 27"/>
                <a:gd name="T53" fmla="*/ 2 h 187"/>
                <a:gd name="T54" fmla="*/ 6 w 27"/>
                <a:gd name="T55" fmla="*/ 2 h 187"/>
                <a:gd name="T56" fmla="*/ 3 w 27"/>
                <a:gd name="T57" fmla="*/ 5 h 187"/>
                <a:gd name="T58" fmla="*/ 3 w 27"/>
                <a:gd name="T59" fmla="*/ 2 h 187"/>
                <a:gd name="T60" fmla="*/ 3 w 27"/>
                <a:gd name="T61" fmla="*/ 10 h 187"/>
                <a:gd name="T62" fmla="*/ 11 w 27"/>
                <a:gd name="T63" fmla="*/ 2 h 187"/>
                <a:gd name="T64" fmla="*/ 16 w 27"/>
                <a:gd name="T65" fmla="*/ 2 h 187"/>
                <a:gd name="T66" fmla="*/ 3 w 27"/>
                <a:gd name="T67" fmla="*/ 16 h 187"/>
                <a:gd name="T68" fmla="*/ 3 w 27"/>
                <a:gd name="T69" fmla="*/ 10 h 187"/>
                <a:gd name="T70" fmla="*/ 3 w 27"/>
                <a:gd name="T71" fmla="*/ 21 h 187"/>
                <a:gd name="T72" fmla="*/ 22 w 27"/>
                <a:gd name="T73" fmla="*/ 2 h 187"/>
                <a:gd name="T74" fmla="*/ 24 w 27"/>
                <a:gd name="T75" fmla="*/ 2 h 187"/>
                <a:gd name="T76" fmla="*/ 24 w 27"/>
                <a:gd name="T77" fmla="*/ 8 h 187"/>
                <a:gd name="T78" fmla="*/ 3 w 27"/>
                <a:gd name="T79" fmla="*/ 29 h 187"/>
                <a:gd name="T80" fmla="*/ 3 w 27"/>
                <a:gd name="T81" fmla="*/ 21 h 187"/>
                <a:gd name="T82" fmla="*/ 24 w 27"/>
                <a:gd name="T83" fmla="*/ 34 h 187"/>
                <a:gd name="T84" fmla="*/ 24 w 27"/>
                <a:gd name="T85" fmla="*/ 37 h 187"/>
                <a:gd name="T86" fmla="*/ 22 w 27"/>
                <a:gd name="T87" fmla="*/ 37 h 187"/>
                <a:gd name="T88" fmla="*/ 24 w 27"/>
                <a:gd name="T89" fmla="*/ 34 h 187"/>
                <a:gd name="T90" fmla="*/ 16 w 27"/>
                <a:gd name="T91" fmla="*/ 37 h 187"/>
                <a:gd name="T92" fmla="*/ 11 w 27"/>
                <a:gd name="T93" fmla="*/ 37 h 187"/>
                <a:gd name="T94" fmla="*/ 24 w 27"/>
                <a:gd name="T95" fmla="*/ 24 h 187"/>
                <a:gd name="T96" fmla="*/ 24 w 27"/>
                <a:gd name="T97" fmla="*/ 29 h 187"/>
                <a:gd name="T98" fmla="*/ 16 w 27"/>
                <a:gd name="T99" fmla="*/ 37 h 187"/>
                <a:gd name="T100" fmla="*/ 3 w 27"/>
                <a:gd name="T101" fmla="*/ 32 h 187"/>
                <a:gd name="T102" fmla="*/ 24 w 27"/>
                <a:gd name="T103" fmla="*/ 13 h 187"/>
                <a:gd name="T104" fmla="*/ 24 w 27"/>
                <a:gd name="T105" fmla="*/ 18 h 187"/>
                <a:gd name="T106" fmla="*/ 6 w 27"/>
                <a:gd name="T107" fmla="*/ 37 h 187"/>
                <a:gd name="T108" fmla="*/ 3 w 27"/>
                <a:gd name="T109" fmla="*/ 37 h 187"/>
                <a:gd name="T110" fmla="*/ 3 w 27"/>
                <a:gd name="T111" fmla="*/ 3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7" h="187">
                  <a:moveTo>
                    <a:pt x="27" y="0"/>
                  </a:moveTo>
                  <a:lnTo>
                    <a:pt x="22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0" y="187"/>
                  </a:lnTo>
                  <a:lnTo>
                    <a:pt x="27" y="187"/>
                  </a:lnTo>
                  <a:lnTo>
                    <a:pt x="27" y="40"/>
                  </a:lnTo>
                  <a:lnTo>
                    <a:pt x="27" y="37"/>
                  </a:lnTo>
                  <a:lnTo>
                    <a:pt x="27" y="32"/>
                  </a:lnTo>
                  <a:lnTo>
                    <a:pt x="27" y="26"/>
                  </a:lnTo>
                  <a:lnTo>
                    <a:pt x="27" y="21"/>
                  </a:lnTo>
                  <a:lnTo>
                    <a:pt x="27" y="16"/>
                  </a:lnTo>
                  <a:lnTo>
                    <a:pt x="27" y="8"/>
                  </a:lnTo>
                  <a:lnTo>
                    <a:pt x="27" y="2"/>
                  </a:lnTo>
                  <a:lnTo>
                    <a:pt x="27" y="0"/>
                  </a:lnTo>
                  <a:lnTo>
                    <a:pt x="27" y="0"/>
                  </a:lnTo>
                  <a:close/>
                  <a:moveTo>
                    <a:pt x="3" y="2"/>
                  </a:moveTo>
                  <a:lnTo>
                    <a:pt x="6" y="2"/>
                  </a:lnTo>
                  <a:lnTo>
                    <a:pt x="3" y="5"/>
                  </a:lnTo>
                  <a:lnTo>
                    <a:pt x="3" y="2"/>
                  </a:lnTo>
                  <a:close/>
                  <a:moveTo>
                    <a:pt x="3" y="10"/>
                  </a:moveTo>
                  <a:lnTo>
                    <a:pt x="11" y="2"/>
                  </a:lnTo>
                  <a:lnTo>
                    <a:pt x="16" y="2"/>
                  </a:lnTo>
                  <a:lnTo>
                    <a:pt x="3" y="16"/>
                  </a:lnTo>
                  <a:lnTo>
                    <a:pt x="3" y="10"/>
                  </a:lnTo>
                  <a:close/>
                  <a:moveTo>
                    <a:pt x="3" y="21"/>
                  </a:moveTo>
                  <a:lnTo>
                    <a:pt x="22" y="2"/>
                  </a:lnTo>
                  <a:lnTo>
                    <a:pt x="24" y="2"/>
                  </a:lnTo>
                  <a:lnTo>
                    <a:pt x="24" y="8"/>
                  </a:lnTo>
                  <a:lnTo>
                    <a:pt x="3" y="29"/>
                  </a:lnTo>
                  <a:lnTo>
                    <a:pt x="3" y="21"/>
                  </a:lnTo>
                  <a:close/>
                  <a:moveTo>
                    <a:pt x="24" y="34"/>
                  </a:moveTo>
                  <a:lnTo>
                    <a:pt x="24" y="37"/>
                  </a:lnTo>
                  <a:lnTo>
                    <a:pt x="22" y="37"/>
                  </a:lnTo>
                  <a:lnTo>
                    <a:pt x="24" y="34"/>
                  </a:lnTo>
                  <a:close/>
                  <a:moveTo>
                    <a:pt x="16" y="37"/>
                  </a:moveTo>
                  <a:lnTo>
                    <a:pt x="11" y="37"/>
                  </a:lnTo>
                  <a:lnTo>
                    <a:pt x="24" y="24"/>
                  </a:lnTo>
                  <a:lnTo>
                    <a:pt x="24" y="29"/>
                  </a:lnTo>
                  <a:lnTo>
                    <a:pt x="16" y="37"/>
                  </a:lnTo>
                  <a:close/>
                  <a:moveTo>
                    <a:pt x="3" y="32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6" y="37"/>
                  </a:lnTo>
                  <a:lnTo>
                    <a:pt x="3" y="37"/>
                  </a:lnTo>
                  <a:lnTo>
                    <a:pt x="3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331"/>
            <p:cNvSpPr>
              <a:spLocks noEditPoints="1"/>
            </p:cNvSpPr>
            <p:nvPr/>
          </p:nvSpPr>
          <p:spPr bwMode="auto">
            <a:xfrm>
              <a:off x="7897813" y="2974975"/>
              <a:ext cx="42863" cy="331788"/>
            </a:xfrm>
            <a:custGeom>
              <a:avLst/>
              <a:gdLst>
                <a:gd name="T0" fmla="*/ 24 w 27"/>
                <a:gd name="T1" fmla="*/ 0 h 209"/>
                <a:gd name="T2" fmla="*/ 19 w 27"/>
                <a:gd name="T3" fmla="*/ 0 h 209"/>
                <a:gd name="T4" fmla="*/ 14 w 27"/>
                <a:gd name="T5" fmla="*/ 0 h 209"/>
                <a:gd name="T6" fmla="*/ 8 w 27"/>
                <a:gd name="T7" fmla="*/ 0 h 209"/>
                <a:gd name="T8" fmla="*/ 3 w 27"/>
                <a:gd name="T9" fmla="*/ 0 h 209"/>
                <a:gd name="T10" fmla="*/ 0 w 27"/>
                <a:gd name="T11" fmla="*/ 0 h 209"/>
                <a:gd name="T12" fmla="*/ 0 w 27"/>
                <a:gd name="T13" fmla="*/ 3 h 209"/>
                <a:gd name="T14" fmla="*/ 0 w 27"/>
                <a:gd name="T15" fmla="*/ 8 h 209"/>
                <a:gd name="T16" fmla="*/ 0 w 27"/>
                <a:gd name="T17" fmla="*/ 14 h 209"/>
                <a:gd name="T18" fmla="*/ 0 w 27"/>
                <a:gd name="T19" fmla="*/ 22 h 209"/>
                <a:gd name="T20" fmla="*/ 0 w 27"/>
                <a:gd name="T21" fmla="*/ 27 h 209"/>
                <a:gd name="T22" fmla="*/ 0 w 27"/>
                <a:gd name="T23" fmla="*/ 32 h 209"/>
                <a:gd name="T24" fmla="*/ 0 w 27"/>
                <a:gd name="T25" fmla="*/ 38 h 209"/>
                <a:gd name="T26" fmla="*/ 0 w 27"/>
                <a:gd name="T27" fmla="*/ 43 h 209"/>
                <a:gd name="T28" fmla="*/ 0 w 27"/>
                <a:gd name="T29" fmla="*/ 209 h 209"/>
                <a:gd name="T30" fmla="*/ 27 w 27"/>
                <a:gd name="T31" fmla="*/ 209 h 209"/>
                <a:gd name="T32" fmla="*/ 27 w 27"/>
                <a:gd name="T33" fmla="*/ 43 h 209"/>
                <a:gd name="T34" fmla="*/ 27 w 27"/>
                <a:gd name="T35" fmla="*/ 40 h 209"/>
                <a:gd name="T36" fmla="*/ 27 w 27"/>
                <a:gd name="T37" fmla="*/ 32 h 209"/>
                <a:gd name="T38" fmla="*/ 27 w 27"/>
                <a:gd name="T39" fmla="*/ 27 h 209"/>
                <a:gd name="T40" fmla="*/ 27 w 27"/>
                <a:gd name="T41" fmla="*/ 22 h 209"/>
                <a:gd name="T42" fmla="*/ 27 w 27"/>
                <a:gd name="T43" fmla="*/ 16 h 209"/>
                <a:gd name="T44" fmla="*/ 27 w 27"/>
                <a:gd name="T45" fmla="*/ 8 h 209"/>
                <a:gd name="T46" fmla="*/ 27 w 27"/>
                <a:gd name="T47" fmla="*/ 5 h 209"/>
                <a:gd name="T48" fmla="*/ 27 w 27"/>
                <a:gd name="T49" fmla="*/ 0 h 209"/>
                <a:gd name="T50" fmla="*/ 24 w 27"/>
                <a:gd name="T51" fmla="*/ 0 h 209"/>
                <a:gd name="T52" fmla="*/ 3 w 27"/>
                <a:gd name="T53" fmla="*/ 3 h 209"/>
                <a:gd name="T54" fmla="*/ 6 w 27"/>
                <a:gd name="T55" fmla="*/ 3 h 209"/>
                <a:gd name="T56" fmla="*/ 3 w 27"/>
                <a:gd name="T57" fmla="*/ 5 h 209"/>
                <a:gd name="T58" fmla="*/ 3 w 27"/>
                <a:gd name="T59" fmla="*/ 3 h 209"/>
                <a:gd name="T60" fmla="*/ 3 w 27"/>
                <a:gd name="T61" fmla="*/ 11 h 209"/>
                <a:gd name="T62" fmla="*/ 11 w 27"/>
                <a:gd name="T63" fmla="*/ 3 h 209"/>
                <a:gd name="T64" fmla="*/ 16 w 27"/>
                <a:gd name="T65" fmla="*/ 3 h 209"/>
                <a:gd name="T66" fmla="*/ 3 w 27"/>
                <a:gd name="T67" fmla="*/ 16 h 209"/>
                <a:gd name="T68" fmla="*/ 3 w 27"/>
                <a:gd name="T69" fmla="*/ 11 h 209"/>
                <a:gd name="T70" fmla="*/ 3 w 27"/>
                <a:gd name="T71" fmla="*/ 22 h 209"/>
                <a:gd name="T72" fmla="*/ 22 w 27"/>
                <a:gd name="T73" fmla="*/ 3 h 209"/>
                <a:gd name="T74" fmla="*/ 24 w 27"/>
                <a:gd name="T75" fmla="*/ 3 h 209"/>
                <a:gd name="T76" fmla="*/ 24 w 27"/>
                <a:gd name="T77" fmla="*/ 8 h 209"/>
                <a:gd name="T78" fmla="*/ 3 w 27"/>
                <a:gd name="T79" fmla="*/ 30 h 209"/>
                <a:gd name="T80" fmla="*/ 3 w 27"/>
                <a:gd name="T81" fmla="*/ 22 h 209"/>
                <a:gd name="T82" fmla="*/ 24 w 27"/>
                <a:gd name="T83" fmla="*/ 35 h 209"/>
                <a:gd name="T84" fmla="*/ 24 w 27"/>
                <a:gd name="T85" fmla="*/ 38 h 209"/>
                <a:gd name="T86" fmla="*/ 22 w 27"/>
                <a:gd name="T87" fmla="*/ 38 h 209"/>
                <a:gd name="T88" fmla="*/ 24 w 27"/>
                <a:gd name="T89" fmla="*/ 35 h 209"/>
                <a:gd name="T90" fmla="*/ 16 w 27"/>
                <a:gd name="T91" fmla="*/ 38 h 209"/>
                <a:gd name="T92" fmla="*/ 11 w 27"/>
                <a:gd name="T93" fmla="*/ 38 h 209"/>
                <a:gd name="T94" fmla="*/ 24 w 27"/>
                <a:gd name="T95" fmla="*/ 24 h 209"/>
                <a:gd name="T96" fmla="*/ 24 w 27"/>
                <a:gd name="T97" fmla="*/ 32 h 209"/>
                <a:gd name="T98" fmla="*/ 16 w 27"/>
                <a:gd name="T99" fmla="*/ 38 h 209"/>
                <a:gd name="T100" fmla="*/ 3 w 27"/>
                <a:gd name="T101" fmla="*/ 35 h 209"/>
                <a:gd name="T102" fmla="*/ 24 w 27"/>
                <a:gd name="T103" fmla="*/ 14 h 209"/>
                <a:gd name="T104" fmla="*/ 24 w 27"/>
                <a:gd name="T105" fmla="*/ 19 h 209"/>
                <a:gd name="T106" fmla="*/ 6 w 27"/>
                <a:gd name="T107" fmla="*/ 38 h 209"/>
                <a:gd name="T108" fmla="*/ 3 w 27"/>
                <a:gd name="T109" fmla="*/ 38 h 209"/>
                <a:gd name="T110" fmla="*/ 3 w 27"/>
                <a:gd name="T111" fmla="*/ 3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7" h="209">
                  <a:moveTo>
                    <a:pt x="24" y="0"/>
                  </a:moveTo>
                  <a:lnTo>
                    <a:pt x="19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0" y="43"/>
                  </a:lnTo>
                  <a:lnTo>
                    <a:pt x="0" y="209"/>
                  </a:lnTo>
                  <a:lnTo>
                    <a:pt x="27" y="209"/>
                  </a:lnTo>
                  <a:lnTo>
                    <a:pt x="27" y="43"/>
                  </a:lnTo>
                  <a:lnTo>
                    <a:pt x="27" y="40"/>
                  </a:lnTo>
                  <a:lnTo>
                    <a:pt x="27" y="32"/>
                  </a:lnTo>
                  <a:lnTo>
                    <a:pt x="27" y="27"/>
                  </a:lnTo>
                  <a:lnTo>
                    <a:pt x="27" y="22"/>
                  </a:lnTo>
                  <a:lnTo>
                    <a:pt x="27" y="16"/>
                  </a:lnTo>
                  <a:lnTo>
                    <a:pt x="27" y="8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24" y="0"/>
                  </a:lnTo>
                  <a:close/>
                  <a:moveTo>
                    <a:pt x="3" y="3"/>
                  </a:moveTo>
                  <a:lnTo>
                    <a:pt x="6" y="3"/>
                  </a:lnTo>
                  <a:lnTo>
                    <a:pt x="3" y="5"/>
                  </a:lnTo>
                  <a:lnTo>
                    <a:pt x="3" y="3"/>
                  </a:lnTo>
                  <a:close/>
                  <a:moveTo>
                    <a:pt x="3" y="11"/>
                  </a:moveTo>
                  <a:lnTo>
                    <a:pt x="11" y="3"/>
                  </a:lnTo>
                  <a:lnTo>
                    <a:pt x="16" y="3"/>
                  </a:lnTo>
                  <a:lnTo>
                    <a:pt x="3" y="16"/>
                  </a:lnTo>
                  <a:lnTo>
                    <a:pt x="3" y="11"/>
                  </a:lnTo>
                  <a:close/>
                  <a:moveTo>
                    <a:pt x="3" y="22"/>
                  </a:moveTo>
                  <a:lnTo>
                    <a:pt x="22" y="3"/>
                  </a:lnTo>
                  <a:lnTo>
                    <a:pt x="24" y="3"/>
                  </a:lnTo>
                  <a:lnTo>
                    <a:pt x="24" y="8"/>
                  </a:lnTo>
                  <a:lnTo>
                    <a:pt x="3" y="30"/>
                  </a:lnTo>
                  <a:lnTo>
                    <a:pt x="3" y="22"/>
                  </a:lnTo>
                  <a:close/>
                  <a:moveTo>
                    <a:pt x="24" y="35"/>
                  </a:moveTo>
                  <a:lnTo>
                    <a:pt x="24" y="38"/>
                  </a:lnTo>
                  <a:lnTo>
                    <a:pt x="22" y="38"/>
                  </a:lnTo>
                  <a:lnTo>
                    <a:pt x="24" y="35"/>
                  </a:lnTo>
                  <a:close/>
                  <a:moveTo>
                    <a:pt x="16" y="38"/>
                  </a:moveTo>
                  <a:lnTo>
                    <a:pt x="11" y="38"/>
                  </a:lnTo>
                  <a:lnTo>
                    <a:pt x="24" y="24"/>
                  </a:lnTo>
                  <a:lnTo>
                    <a:pt x="24" y="32"/>
                  </a:lnTo>
                  <a:lnTo>
                    <a:pt x="16" y="38"/>
                  </a:lnTo>
                  <a:close/>
                  <a:moveTo>
                    <a:pt x="3" y="35"/>
                  </a:moveTo>
                  <a:lnTo>
                    <a:pt x="24" y="14"/>
                  </a:lnTo>
                  <a:lnTo>
                    <a:pt x="24" y="19"/>
                  </a:lnTo>
                  <a:lnTo>
                    <a:pt x="6" y="38"/>
                  </a:lnTo>
                  <a:lnTo>
                    <a:pt x="3" y="38"/>
                  </a:lnTo>
                  <a:lnTo>
                    <a:pt x="3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332"/>
            <p:cNvSpPr/>
            <p:nvPr/>
          </p:nvSpPr>
          <p:spPr bwMode="auto">
            <a:xfrm>
              <a:off x="7597775" y="2944813"/>
              <a:ext cx="322263" cy="149225"/>
            </a:xfrm>
            <a:custGeom>
              <a:avLst/>
              <a:gdLst>
                <a:gd name="T0" fmla="*/ 0 w 203"/>
                <a:gd name="T1" fmla="*/ 94 h 94"/>
                <a:gd name="T2" fmla="*/ 0 w 203"/>
                <a:gd name="T3" fmla="*/ 89 h 94"/>
                <a:gd name="T4" fmla="*/ 203 w 203"/>
                <a:gd name="T5" fmla="*/ 0 h 94"/>
                <a:gd name="T6" fmla="*/ 203 w 203"/>
                <a:gd name="T7" fmla="*/ 3 h 94"/>
                <a:gd name="T8" fmla="*/ 0 w 203"/>
                <a:gd name="T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94">
                  <a:moveTo>
                    <a:pt x="0" y="94"/>
                  </a:moveTo>
                  <a:lnTo>
                    <a:pt x="0" y="89"/>
                  </a:lnTo>
                  <a:lnTo>
                    <a:pt x="203" y="0"/>
                  </a:lnTo>
                  <a:lnTo>
                    <a:pt x="203" y="3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333"/>
            <p:cNvSpPr/>
            <p:nvPr/>
          </p:nvSpPr>
          <p:spPr bwMode="auto">
            <a:xfrm>
              <a:off x="7902575" y="2932113"/>
              <a:ext cx="38100" cy="34925"/>
            </a:xfrm>
            <a:custGeom>
              <a:avLst/>
              <a:gdLst>
                <a:gd name="T0" fmla="*/ 9 w 9"/>
                <a:gd name="T1" fmla="*/ 1 h 8"/>
                <a:gd name="T2" fmla="*/ 4 w 9"/>
                <a:gd name="T3" fmla="*/ 8 h 8"/>
                <a:gd name="T4" fmla="*/ 3 w 9"/>
                <a:gd name="T5" fmla="*/ 4 h 8"/>
                <a:gd name="T6" fmla="*/ 0 w 9"/>
                <a:gd name="T7" fmla="*/ 0 h 8"/>
                <a:gd name="T8" fmla="*/ 9 w 9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9" y="1"/>
                  </a:moveTo>
                  <a:cubicBezTo>
                    <a:pt x="7" y="3"/>
                    <a:pt x="5" y="6"/>
                    <a:pt x="4" y="8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1"/>
                    <a:pt x="6" y="1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2834901" y="3053752"/>
            <a:ext cx="725911" cy="725911"/>
            <a:chOff x="4213225" y="2903538"/>
            <a:chExt cx="419100" cy="419100"/>
          </a:xfrm>
        </p:grpSpPr>
        <p:sp>
          <p:nvSpPr>
            <p:cNvPr id="70" name="Freeform 1334"/>
            <p:cNvSpPr/>
            <p:nvPr/>
          </p:nvSpPr>
          <p:spPr bwMode="auto">
            <a:xfrm>
              <a:off x="4378325" y="3073400"/>
              <a:ext cx="85725" cy="79375"/>
            </a:xfrm>
            <a:custGeom>
              <a:avLst/>
              <a:gdLst>
                <a:gd name="T0" fmla="*/ 9 w 20"/>
                <a:gd name="T1" fmla="*/ 11 h 19"/>
                <a:gd name="T2" fmla="*/ 11 w 20"/>
                <a:gd name="T3" fmla="*/ 2 h 19"/>
                <a:gd name="T4" fmla="*/ 12 w 20"/>
                <a:gd name="T5" fmla="*/ 0 h 19"/>
                <a:gd name="T6" fmla="*/ 4 w 20"/>
                <a:gd name="T7" fmla="*/ 3 h 19"/>
                <a:gd name="T8" fmla="*/ 4 w 20"/>
                <a:gd name="T9" fmla="*/ 16 h 19"/>
                <a:gd name="T10" fmla="*/ 17 w 20"/>
                <a:gd name="T11" fmla="*/ 16 h 19"/>
                <a:gd name="T12" fmla="*/ 19 w 20"/>
                <a:gd name="T13" fmla="*/ 8 h 19"/>
                <a:gd name="T14" fmla="*/ 18 w 20"/>
                <a:gd name="T15" fmla="*/ 9 h 19"/>
                <a:gd name="T16" fmla="*/ 9 w 20"/>
                <a:gd name="T17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19">
                  <a:moveTo>
                    <a:pt x="9" y="11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0" y="7"/>
                    <a:pt x="0" y="12"/>
                    <a:pt x="4" y="16"/>
                  </a:cubicBezTo>
                  <a:cubicBezTo>
                    <a:pt x="8" y="19"/>
                    <a:pt x="13" y="19"/>
                    <a:pt x="17" y="16"/>
                  </a:cubicBezTo>
                  <a:cubicBezTo>
                    <a:pt x="19" y="14"/>
                    <a:pt x="20" y="11"/>
                    <a:pt x="19" y="8"/>
                  </a:cubicBezTo>
                  <a:cubicBezTo>
                    <a:pt x="18" y="9"/>
                    <a:pt x="18" y="9"/>
                    <a:pt x="18" y="9"/>
                  </a:cubicBezTo>
                  <a:lnTo>
                    <a:pt x="9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335"/>
            <p:cNvSpPr/>
            <p:nvPr/>
          </p:nvSpPr>
          <p:spPr bwMode="auto">
            <a:xfrm>
              <a:off x="4294188" y="2982913"/>
              <a:ext cx="254000" cy="255588"/>
            </a:xfrm>
            <a:custGeom>
              <a:avLst/>
              <a:gdLst>
                <a:gd name="T0" fmla="*/ 45 w 60"/>
                <a:gd name="T1" fmla="*/ 19 h 60"/>
                <a:gd name="T2" fmla="*/ 43 w 60"/>
                <a:gd name="T3" fmla="*/ 43 h 60"/>
                <a:gd name="T4" fmla="*/ 18 w 60"/>
                <a:gd name="T5" fmla="*/ 43 h 60"/>
                <a:gd name="T6" fmla="*/ 18 w 60"/>
                <a:gd name="T7" fmla="*/ 18 h 60"/>
                <a:gd name="T8" fmla="*/ 41 w 60"/>
                <a:gd name="T9" fmla="*/ 16 h 60"/>
                <a:gd name="T10" fmla="*/ 45 w 60"/>
                <a:gd name="T11" fmla="*/ 12 h 60"/>
                <a:gd name="T12" fmla="*/ 48 w 60"/>
                <a:gd name="T13" fmla="*/ 9 h 60"/>
                <a:gd name="T14" fmla="*/ 11 w 60"/>
                <a:gd name="T15" fmla="*/ 11 h 60"/>
                <a:gd name="T16" fmla="*/ 11 w 60"/>
                <a:gd name="T17" fmla="*/ 50 h 60"/>
                <a:gd name="T18" fmla="*/ 50 w 60"/>
                <a:gd name="T19" fmla="*/ 50 h 60"/>
                <a:gd name="T20" fmla="*/ 51 w 60"/>
                <a:gd name="T21" fmla="*/ 13 h 60"/>
                <a:gd name="T22" fmla="*/ 49 w 60"/>
                <a:gd name="T23" fmla="*/ 15 h 60"/>
                <a:gd name="T24" fmla="*/ 45 w 60"/>
                <a:gd name="T25" fmla="*/ 1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60">
                  <a:moveTo>
                    <a:pt x="45" y="19"/>
                  </a:moveTo>
                  <a:cubicBezTo>
                    <a:pt x="50" y="27"/>
                    <a:pt x="50" y="37"/>
                    <a:pt x="43" y="43"/>
                  </a:cubicBezTo>
                  <a:cubicBezTo>
                    <a:pt x="36" y="50"/>
                    <a:pt x="25" y="50"/>
                    <a:pt x="18" y="43"/>
                  </a:cubicBezTo>
                  <a:cubicBezTo>
                    <a:pt x="10" y="36"/>
                    <a:pt x="10" y="25"/>
                    <a:pt x="18" y="18"/>
                  </a:cubicBezTo>
                  <a:cubicBezTo>
                    <a:pt x="24" y="11"/>
                    <a:pt x="34" y="11"/>
                    <a:pt x="41" y="16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37" y="0"/>
                    <a:pt x="21" y="1"/>
                    <a:pt x="11" y="11"/>
                  </a:cubicBezTo>
                  <a:cubicBezTo>
                    <a:pt x="0" y="22"/>
                    <a:pt x="0" y="39"/>
                    <a:pt x="11" y="50"/>
                  </a:cubicBezTo>
                  <a:cubicBezTo>
                    <a:pt x="22" y="60"/>
                    <a:pt x="39" y="60"/>
                    <a:pt x="50" y="50"/>
                  </a:cubicBezTo>
                  <a:cubicBezTo>
                    <a:pt x="60" y="40"/>
                    <a:pt x="60" y="24"/>
                    <a:pt x="51" y="13"/>
                  </a:cubicBezTo>
                  <a:cubicBezTo>
                    <a:pt x="49" y="15"/>
                    <a:pt x="49" y="15"/>
                    <a:pt x="49" y="15"/>
                  </a:cubicBezTo>
                  <a:lnTo>
                    <a:pt x="45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336"/>
            <p:cNvSpPr/>
            <p:nvPr/>
          </p:nvSpPr>
          <p:spPr bwMode="auto">
            <a:xfrm>
              <a:off x="4213225" y="2903538"/>
              <a:ext cx="419100" cy="419100"/>
            </a:xfrm>
            <a:custGeom>
              <a:avLst/>
              <a:gdLst>
                <a:gd name="T0" fmla="*/ 87 w 99"/>
                <a:gd name="T1" fmla="*/ 25 h 99"/>
                <a:gd name="T2" fmla="*/ 82 w 99"/>
                <a:gd name="T3" fmla="*/ 25 h 99"/>
                <a:gd name="T4" fmla="*/ 77 w 99"/>
                <a:gd name="T5" fmla="*/ 25 h 99"/>
                <a:gd name="T6" fmla="*/ 77 w 99"/>
                <a:gd name="T7" fmla="*/ 25 h 99"/>
                <a:gd name="T8" fmla="*/ 75 w 99"/>
                <a:gd name="T9" fmla="*/ 75 h 99"/>
                <a:gd name="T10" fmla="*/ 24 w 99"/>
                <a:gd name="T11" fmla="*/ 75 h 99"/>
                <a:gd name="T12" fmla="*/ 24 w 99"/>
                <a:gd name="T13" fmla="*/ 24 h 99"/>
                <a:gd name="T14" fmla="*/ 73 w 99"/>
                <a:gd name="T15" fmla="*/ 22 h 99"/>
                <a:gd name="T16" fmla="*/ 73 w 99"/>
                <a:gd name="T17" fmla="*/ 22 h 99"/>
                <a:gd name="T18" fmla="*/ 74 w 99"/>
                <a:gd name="T19" fmla="*/ 17 h 99"/>
                <a:gd name="T20" fmla="*/ 74 w 99"/>
                <a:gd name="T21" fmla="*/ 12 h 99"/>
                <a:gd name="T22" fmla="*/ 74 w 99"/>
                <a:gd name="T23" fmla="*/ 11 h 99"/>
                <a:gd name="T24" fmla="*/ 17 w 99"/>
                <a:gd name="T25" fmla="*/ 17 h 99"/>
                <a:gd name="T26" fmla="*/ 17 w 99"/>
                <a:gd name="T27" fmla="*/ 82 h 99"/>
                <a:gd name="T28" fmla="*/ 82 w 99"/>
                <a:gd name="T29" fmla="*/ 82 h 99"/>
                <a:gd name="T30" fmla="*/ 87 w 99"/>
                <a:gd name="T31" fmla="*/ 24 h 99"/>
                <a:gd name="T32" fmla="*/ 87 w 99"/>
                <a:gd name="T33" fmla="*/ 2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" h="99">
                  <a:moveTo>
                    <a:pt x="87" y="25"/>
                  </a:moveTo>
                  <a:cubicBezTo>
                    <a:pt x="82" y="25"/>
                    <a:pt x="82" y="25"/>
                    <a:pt x="82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89" y="40"/>
                    <a:pt x="89" y="62"/>
                    <a:pt x="75" y="75"/>
                  </a:cubicBezTo>
                  <a:cubicBezTo>
                    <a:pt x="61" y="89"/>
                    <a:pt x="38" y="89"/>
                    <a:pt x="24" y="75"/>
                  </a:cubicBezTo>
                  <a:cubicBezTo>
                    <a:pt x="10" y="61"/>
                    <a:pt x="10" y="38"/>
                    <a:pt x="24" y="24"/>
                  </a:cubicBezTo>
                  <a:cubicBezTo>
                    <a:pt x="37" y="10"/>
                    <a:pt x="59" y="10"/>
                    <a:pt x="73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2"/>
                    <a:pt x="74" y="12"/>
                    <a:pt x="74" y="12"/>
                  </a:cubicBezTo>
                  <a:cubicBezTo>
                    <a:pt x="74" y="11"/>
                    <a:pt x="74" y="11"/>
                    <a:pt x="74" y="11"/>
                  </a:cubicBezTo>
                  <a:cubicBezTo>
                    <a:pt x="57" y="0"/>
                    <a:pt x="33" y="2"/>
                    <a:pt x="17" y="17"/>
                  </a:cubicBezTo>
                  <a:cubicBezTo>
                    <a:pt x="0" y="35"/>
                    <a:pt x="0" y="64"/>
                    <a:pt x="17" y="82"/>
                  </a:cubicBezTo>
                  <a:cubicBezTo>
                    <a:pt x="35" y="99"/>
                    <a:pt x="64" y="99"/>
                    <a:pt x="82" y="82"/>
                  </a:cubicBezTo>
                  <a:cubicBezTo>
                    <a:pt x="97" y="66"/>
                    <a:pt x="99" y="42"/>
                    <a:pt x="87" y="24"/>
                  </a:cubicBezTo>
                  <a:lnTo>
                    <a:pt x="87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337"/>
            <p:cNvSpPr/>
            <p:nvPr/>
          </p:nvSpPr>
          <p:spPr bwMode="auto">
            <a:xfrm>
              <a:off x="4421188" y="2919413"/>
              <a:ext cx="195263" cy="192088"/>
            </a:xfrm>
            <a:custGeom>
              <a:avLst/>
              <a:gdLst>
                <a:gd name="T0" fmla="*/ 93 w 123"/>
                <a:gd name="T1" fmla="*/ 32 h 121"/>
                <a:gd name="T2" fmla="*/ 91 w 123"/>
                <a:gd name="T3" fmla="*/ 32 h 121"/>
                <a:gd name="T4" fmla="*/ 91 w 123"/>
                <a:gd name="T5" fmla="*/ 30 h 121"/>
                <a:gd name="T6" fmla="*/ 93 w 123"/>
                <a:gd name="T7" fmla="*/ 0 h 121"/>
                <a:gd name="T8" fmla="*/ 72 w 123"/>
                <a:gd name="T9" fmla="*/ 22 h 121"/>
                <a:gd name="T10" fmla="*/ 69 w 123"/>
                <a:gd name="T11" fmla="*/ 51 h 121"/>
                <a:gd name="T12" fmla="*/ 13 w 123"/>
                <a:gd name="T13" fmla="*/ 105 h 121"/>
                <a:gd name="T14" fmla="*/ 13 w 123"/>
                <a:gd name="T15" fmla="*/ 81 h 121"/>
                <a:gd name="T16" fmla="*/ 2 w 123"/>
                <a:gd name="T17" fmla="*/ 115 h 121"/>
                <a:gd name="T18" fmla="*/ 2 w 123"/>
                <a:gd name="T19" fmla="*/ 115 h 121"/>
                <a:gd name="T20" fmla="*/ 0 w 123"/>
                <a:gd name="T21" fmla="*/ 121 h 121"/>
                <a:gd name="T22" fmla="*/ 0 w 123"/>
                <a:gd name="T23" fmla="*/ 121 h 121"/>
                <a:gd name="T24" fmla="*/ 0 w 123"/>
                <a:gd name="T25" fmla="*/ 121 h 121"/>
                <a:gd name="T26" fmla="*/ 5 w 123"/>
                <a:gd name="T27" fmla="*/ 121 h 121"/>
                <a:gd name="T28" fmla="*/ 8 w 123"/>
                <a:gd name="T29" fmla="*/ 121 h 121"/>
                <a:gd name="T30" fmla="*/ 8 w 123"/>
                <a:gd name="T31" fmla="*/ 121 h 121"/>
                <a:gd name="T32" fmla="*/ 43 w 123"/>
                <a:gd name="T33" fmla="*/ 110 h 121"/>
                <a:gd name="T34" fmla="*/ 18 w 123"/>
                <a:gd name="T35" fmla="*/ 110 h 121"/>
                <a:gd name="T36" fmla="*/ 72 w 123"/>
                <a:gd name="T37" fmla="*/ 54 h 121"/>
                <a:gd name="T38" fmla="*/ 101 w 123"/>
                <a:gd name="T39" fmla="*/ 51 h 121"/>
                <a:gd name="T40" fmla="*/ 123 w 123"/>
                <a:gd name="T41" fmla="*/ 30 h 121"/>
                <a:gd name="T42" fmla="*/ 93 w 123"/>
                <a:gd name="T43" fmla="*/ 3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3" h="120">
                  <a:moveTo>
                    <a:pt x="93" y="32"/>
                  </a:moveTo>
                  <a:lnTo>
                    <a:pt x="91" y="32"/>
                  </a:lnTo>
                  <a:lnTo>
                    <a:pt x="91" y="30"/>
                  </a:lnTo>
                  <a:lnTo>
                    <a:pt x="93" y="0"/>
                  </a:lnTo>
                  <a:lnTo>
                    <a:pt x="72" y="22"/>
                  </a:lnTo>
                  <a:lnTo>
                    <a:pt x="69" y="51"/>
                  </a:lnTo>
                  <a:lnTo>
                    <a:pt x="13" y="105"/>
                  </a:lnTo>
                  <a:lnTo>
                    <a:pt x="13" y="81"/>
                  </a:lnTo>
                  <a:lnTo>
                    <a:pt x="2" y="115"/>
                  </a:lnTo>
                  <a:lnTo>
                    <a:pt x="2" y="115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5" y="121"/>
                  </a:lnTo>
                  <a:lnTo>
                    <a:pt x="8" y="121"/>
                  </a:lnTo>
                  <a:lnTo>
                    <a:pt x="8" y="121"/>
                  </a:lnTo>
                  <a:lnTo>
                    <a:pt x="43" y="110"/>
                  </a:lnTo>
                  <a:lnTo>
                    <a:pt x="18" y="110"/>
                  </a:lnTo>
                  <a:lnTo>
                    <a:pt x="72" y="54"/>
                  </a:lnTo>
                  <a:lnTo>
                    <a:pt x="101" y="51"/>
                  </a:lnTo>
                  <a:lnTo>
                    <a:pt x="123" y="30"/>
                  </a:lnTo>
                  <a:lnTo>
                    <a:pt x="93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4" name="文本框 73"/>
          <p:cNvSpPr txBox="1"/>
          <p:nvPr/>
        </p:nvSpPr>
        <p:spPr>
          <a:xfrm>
            <a:off x="5091227" y="3121512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5091227" y="4186895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532750" y="5510426"/>
            <a:ext cx="3325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7331314" y="5510426"/>
            <a:ext cx="3325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1520146" y="1482835"/>
            <a:ext cx="3325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79" name="文本框 78"/>
          <p:cNvSpPr txBox="1"/>
          <p:nvPr/>
        </p:nvSpPr>
        <p:spPr>
          <a:xfrm>
            <a:off x="7331314" y="1482835"/>
            <a:ext cx="3325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5"/>
          <p:cNvSpPr/>
          <p:nvPr/>
        </p:nvSpPr>
        <p:spPr bwMode="auto">
          <a:xfrm>
            <a:off x="4162301" y="1028414"/>
            <a:ext cx="3951213" cy="4670102"/>
          </a:xfrm>
          <a:custGeom>
            <a:avLst/>
            <a:gdLst>
              <a:gd name="T0" fmla="*/ 410 w 430"/>
              <a:gd name="T1" fmla="*/ 99 h 386"/>
              <a:gd name="T2" fmla="*/ 376 w 430"/>
              <a:gd name="T3" fmla="*/ 37 h 386"/>
              <a:gd name="T4" fmla="*/ 340 w 430"/>
              <a:gd name="T5" fmla="*/ 22 h 386"/>
              <a:gd name="T6" fmla="*/ 113 w 430"/>
              <a:gd name="T7" fmla="*/ 16 h 386"/>
              <a:gd name="T8" fmla="*/ 69 w 430"/>
              <a:gd name="T9" fmla="*/ 30 h 386"/>
              <a:gd name="T10" fmla="*/ 9 w 430"/>
              <a:gd name="T11" fmla="*/ 113 h 386"/>
              <a:gd name="T12" fmla="*/ 0 w 430"/>
              <a:gd name="T13" fmla="*/ 217 h 386"/>
              <a:gd name="T14" fmla="*/ 2 w 430"/>
              <a:gd name="T15" fmla="*/ 301 h 386"/>
              <a:gd name="T16" fmla="*/ 39 w 430"/>
              <a:gd name="T17" fmla="*/ 376 h 386"/>
              <a:gd name="T18" fmla="*/ 75 w 430"/>
              <a:gd name="T19" fmla="*/ 382 h 386"/>
              <a:gd name="T20" fmla="*/ 351 w 430"/>
              <a:gd name="T21" fmla="*/ 386 h 386"/>
              <a:gd name="T22" fmla="*/ 395 w 430"/>
              <a:gd name="T23" fmla="*/ 375 h 386"/>
              <a:gd name="T24" fmla="*/ 412 w 430"/>
              <a:gd name="T25" fmla="*/ 340 h 386"/>
              <a:gd name="T26" fmla="*/ 410 w 430"/>
              <a:gd name="T27" fmla="*/ 99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0" h="386">
                <a:moveTo>
                  <a:pt x="410" y="99"/>
                </a:moveTo>
                <a:cubicBezTo>
                  <a:pt x="404" y="76"/>
                  <a:pt x="395" y="51"/>
                  <a:pt x="376" y="37"/>
                </a:cubicBezTo>
                <a:cubicBezTo>
                  <a:pt x="366" y="29"/>
                  <a:pt x="353" y="25"/>
                  <a:pt x="340" y="22"/>
                </a:cubicBezTo>
                <a:cubicBezTo>
                  <a:pt x="266" y="2"/>
                  <a:pt x="188" y="0"/>
                  <a:pt x="113" y="16"/>
                </a:cubicBezTo>
                <a:cubicBezTo>
                  <a:pt x="98" y="19"/>
                  <a:pt x="83" y="23"/>
                  <a:pt x="69" y="30"/>
                </a:cubicBezTo>
                <a:cubicBezTo>
                  <a:pt x="39" y="46"/>
                  <a:pt x="19" y="79"/>
                  <a:pt x="9" y="113"/>
                </a:cubicBezTo>
                <a:cubicBezTo>
                  <a:pt x="0" y="146"/>
                  <a:pt x="0" y="182"/>
                  <a:pt x="0" y="217"/>
                </a:cubicBezTo>
                <a:cubicBezTo>
                  <a:pt x="0" y="245"/>
                  <a:pt x="0" y="273"/>
                  <a:pt x="2" y="301"/>
                </a:cubicBezTo>
                <a:cubicBezTo>
                  <a:pt x="5" y="330"/>
                  <a:pt x="13" y="364"/>
                  <a:pt x="39" y="376"/>
                </a:cubicBezTo>
                <a:cubicBezTo>
                  <a:pt x="51" y="381"/>
                  <a:pt x="63" y="382"/>
                  <a:pt x="75" y="382"/>
                </a:cubicBezTo>
                <a:cubicBezTo>
                  <a:pt x="167" y="384"/>
                  <a:pt x="259" y="385"/>
                  <a:pt x="351" y="386"/>
                </a:cubicBezTo>
                <a:cubicBezTo>
                  <a:pt x="367" y="386"/>
                  <a:pt x="383" y="385"/>
                  <a:pt x="395" y="375"/>
                </a:cubicBezTo>
                <a:cubicBezTo>
                  <a:pt x="405" y="367"/>
                  <a:pt x="409" y="353"/>
                  <a:pt x="412" y="340"/>
                </a:cubicBezTo>
                <a:cubicBezTo>
                  <a:pt x="430" y="261"/>
                  <a:pt x="429" y="178"/>
                  <a:pt x="410" y="99"/>
                </a:cubicBezTo>
                <a:close/>
              </a:path>
            </a:pathLst>
          </a:custGeom>
          <a:solidFill>
            <a:srgbClr val="3D3D3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MH_Entry_1"/>
          <p:cNvSpPr/>
          <p:nvPr>
            <p:custDataLst>
              <p:tags r:id="rId1"/>
            </p:custDataLst>
          </p:nvPr>
        </p:nvSpPr>
        <p:spPr>
          <a:xfrm>
            <a:off x="4094208" y="4042538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61" name="直接连接符 60"/>
          <p:cNvCxnSpPr/>
          <p:nvPr/>
        </p:nvCxnSpPr>
        <p:spPr>
          <a:xfrm>
            <a:off x="4555132" y="4558283"/>
            <a:ext cx="3044276" cy="0"/>
          </a:xfrm>
          <a:prstGeom prst="line">
            <a:avLst/>
          </a:prstGeom>
          <a:ln>
            <a:solidFill>
              <a:srgbClr val="FEC6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矩形 61"/>
          <p:cNvSpPr/>
          <p:nvPr/>
        </p:nvSpPr>
        <p:spPr>
          <a:xfrm>
            <a:off x="4449614" y="4579709"/>
            <a:ext cx="3326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195921" y="769387"/>
            <a:ext cx="3403487" cy="3252468"/>
            <a:chOff x="1373188" y="-1385888"/>
            <a:chExt cx="1466850" cy="1401763"/>
          </a:xfrm>
        </p:grpSpPr>
        <p:sp>
          <p:nvSpPr>
            <p:cNvPr id="5" name="Freeform 333"/>
            <p:cNvSpPr>
              <a:spLocks noEditPoints="1"/>
            </p:cNvSpPr>
            <p:nvPr/>
          </p:nvSpPr>
          <p:spPr bwMode="auto">
            <a:xfrm>
              <a:off x="2425700" y="-1254125"/>
              <a:ext cx="222250" cy="419100"/>
            </a:xfrm>
            <a:custGeom>
              <a:avLst/>
              <a:gdLst>
                <a:gd name="T0" fmla="*/ 49 w 79"/>
                <a:gd name="T1" fmla="*/ 7 h 149"/>
                <a:gd name="T2" fmla="*/ 43 w 79"/>
                <a:gd name="T3" fmla="*/ 40 h 149"/>
                <a:gd name="T4" fmla="*/ 38 w 79"/>
                <a:gd name="T5" fmla="*/ 66 h 149"/>
                <a:gd name="T6" fmla="*/ 21 w 79"/>
                <a:gd name="T7" fmla="*/ 105 h 149"/>
                <a:gd name="T8" fmla="*/ 13 w 79"/>
                <a:gd name="T9" fmla="*/ 123 h 149"/>
                <a:gd name="T10" fmla="*/ 6 w 79"/>
                <a:gd name="T11" fmla="*/ 135 h 149"/>
                <a:gd name="T12" fmla="*/ 1 w 79"/>
                <a:gd name="T13" fmla="*/ 140 h 149"/>
                <a:gd name="T14" fmla="*/ 1 w 79"/>
                <a:gd name="T15" fmla="*/ 142 h 149"/>
                <a:gd name="T16" fmla="*/ 2 w 79"/>
                <a:gd name="T17" fmla="*/ 141 h 149"/>
                <a:gd name="T18" fmla="*/ 8 w 79"/>
                <a:gd name="T19" fmla="*/ 149 h 149"/>
                <a:gd name="T20" fmla="*/ 8 w 79"/>
                <a:gd name="T21" fmla="*/ 149 h 149"/>
                <a:gd name="T22" fmla="*/ 8 w 79"/>
                <a:gd name="T23" fmla="*/ 149 h 149"/>
                <a:gd name="T24" fmla="*/ 8 w 79"/>
                <a:gd name="T25" fmla="*/ 149 h 149"/>
                <a:gd name="T26" fmla="*/ 35 w 79"/>
                <a:gd name="T27" fmla="*/ 114 h 149"/>
                <a:gd name="T28" fmla="*/ 60 w 79"/>
                <a:gd name="T29" fmla="*/ 59 h 149"/>
                <a:gd name="T30" fmla="*/ 68 w 79"/>
                <a:gd name="T31" fmla="*/ 6 h 149"/>
                <a:gd name="T32" fmla="*/ 49 w 79"/>
                <a:gd name="T33" fmla="*/ 7 h 149"/>
                <a:gd name="T34" fmla="*/ 9 w 79"/>
                <a:gd name="T35" fmla="*/ 149 h 149"/>
                <a:gd name="T36" fmla="*/ 9 w 79"/>
                <a:gd name="T37" fmla="*/ 149 h 149"/>
                <a:gd name="T38" fmla="*/ 9 w 79"/>
                <a:gd name="T39" fmla="*/ 149 h 149"/>
                <a:gd name="T40" fmla="*/ 9 w 79"/>
                <a:gd name="T41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49">
                  <a:moveTo>
                    <a:pt x="49" y="7"/>
                  </a:moveTo>
                  <a:cubicBezTo>
                    <a:pt x="43" y="15"/>
                    <a:pt x="44" y="31"/>
                    <a:pt x="43" y="40"/>
                  </a:cubicBezTo>
                  <a:cubicBezTo>
                    <a:pt x="41" y="49"/>
                    <a:pt x="41" y="57"/>
                    <a:pt x="38" y="66"/>
                  </a:cubicBezTo>
                  <a:cubicBezTo>
                    <a:pt x="33" y="79"/>
                    <a:pt x="27" y="92"/>
                    <a:pt x="21" y="105"/>
                  </a:cubicBezTo>
                  <a:cubicBezTo>
                    <a:pt x="19" y="109"/>
                    <a:pt x="16" y="116"/>
                    <a:pt x="13" y="123"/>
                  </a:cubicBezTo>
                  <a:cubicBezTo>
                    <a:pt x="10" y="128"/>
                    <a:pt x="8" y="132"/>
                    <a:pt x="6" y="135"/>
                  </a:cubicBezTo>
                  <a:cubicBezTo>
                    <a:pt x="4" y="137"/>
                    <a:pt x="3" y="139"/>
                    <a:pt x="1" y="140"/>
                  </a:cubicBezTo>
                  <a:cubicBezTo>
                    <a:pt x="0" y="141"/>
                    <a:pt x="0" y="142"/>
                    <a:pt x="1" y="142"/>
                  </a:cubicBezTo>
                  <a:cubicBezTo>
                    <a:pt x="1" y="142"/>
                    <a:pt x="1" y="141"/>
                    <a:pt x="2" y="141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20" y="143"/>
                    <a:pt x="29" y="125"/>
                    <a:pt x="35" y="114"/>
                  </a:cubicBezTo>
                  <a:cubicBezTo>
                    <a:pt x="45" y="97"/>
                    <a:pt x="53" y="78"/>
                    <a:pt x="60" y="59"/>
                  </a:cubicBezTo>
                  <a:cubicBezTo>
                    <a:pt x="65" y="46"/>
                    <a:pt x="79" y="19"/>
                    <a:pt x="68" y="6"/>
                  </a:cubicBezTo>
                  <a:cubicBezTo>
                    <a:pt x="62" y="0"/>
                    <a:pt x="54" y="0"/>
                    <a:pt x="49" y="7"/>
                  </a:cubicBezTo>
                  <a:close/>
                  <a:moveTo>
                    <a:pt x="9" y="149"/>
                  </a:moveTo>
                  <a:cubicBezTo>
                    <a:pt x="9" y="149"/>
                    <a:pt x="9" y="149"/>
                    <a:pt x="9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9" y="149"/>
                    <a:pt x="9" y="149"/>
                    <a:pt x="9" y="149"/>
                  </a:cubicBezTo>
                  <a:close/>
                </a:path>
              </a:pathLst>
            </a:custGeom>
            <a:solidFill>
              <a:srgbClr val="E53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334"/>
            <p:cNvSpPr>
              <a:spLocks noEditPoints="1"/>
            </p:cNvSpPr>
            <p:nvPr/>
          </p:nvSpPr>
          <p:spPr bwMode="auto">
            <a:xfrm>
              <a:off x="1446213" y="-417513"/>
              <a:ext cx="444500" cy="130175"/>
            </a:xfrm>
            <a:custGeom>
              <a:avLst/>
              <a:gdLst>
                <a:gd name="T0" fmla="*/ 4 w 158"/>
                <a:gd name="T1" fmla="*/ 32 h 46"/>
                <a:gd name="T2" fmla="*/ 57 w 158"/>
                <a:gd name="T3" fmla="*/ 38 h 46"/>
                <a:gd name="T4" fmla="*/ 117 w 158"/>
                <a:gd name="T5" fmla="*/ 28 h 46"/>
                <a:gd name="T6" fmla="*/ 158 w 158"/>
                <a:gd name="T7" fmla="*/ 11 h 46"/>
                <a:gd name="T8" fmla="*/ 157 w 158"/>
                <a:gd name="T9" fmla="*/ 10 h 46"/>
                <a:gd name="T10" fmla="*/ 157 w 158"/>
                <a:gd name="T11" fmla="*/ 10 h 46"/>
                <a:gd name="T12" fmla="*/ 157 w 158"/>
                <a:gd name="T13" fmla="*/ 10 h 46"/>
                <a:gd name="T14" fmla="*/ 152 w 158"/>
                <a:gd name="T15" fmla="*/ 2 h 46"/>
                <a:gd name="T16" fmla="*/ 152 w 158"/>
                <a:gd name="T17" fmla="*/ 2 h 46"/>
                <a:gd name="T18" fmla="*/ 151 w 158"/>
                <a:gd name="T19" fmla="*/ 1 h 46"/>
                <a:gd name="T20" fmla="*/ 145 w 158"/>
                <a:gd name="T21" fmla="*/ 5 h 46"/>
                <a:gd name="T22" fmla="*/ 131 w 158"/>
                <a:gd name="T23" fmla="*/ 9 h 46"/>
                <a:gd name="T24" fmla="*/ 112 w 158"/>
                <a:gd name="T25" fmla="*/ 11 h 46"/>
                <a:gd name="T26" fmla="*/ 69 w 158"/>
                <a:gd name="T27" fmla="*/ 18 h 46"/>
                <a:gd name="T28" fmla="*/ 44 w 158"/>
                <a:gd name="T29" fmla="*/ 16 h 46"/>
                <a:gd name="T30" fmla="*/ 9 w 158"/>
                <a:gd name="T31" fmla="*/ 14 h 46"/>
                <a:gd name="T32" fmla="*/ 4 w 158"/>
                <a:gd name="T33" fmla="*/ 32 h 46"/>
                <a:gd name="T34" fmla="*/ 157 w 158"/>
                <a:gd name="T35" fmla="*/ 11 h 46"/>
                <a:gd name="T36" fmla="*/ 157 w 158"/>
                <a:gd name="T37" fmla="*/ 11 h 46"/>
                <a:gd name="T38" fmla="*/ 157 w 158"/>
                <a:gd name="T39" fmla="*/ 11 h 46"/>
                <a:gd name="T40" fmla="*/ 157 w 158"/>
                <a:gd name="T41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8" h="46">
                  <a:moveTo>
                    <a:pt x="4" y="32"/>
                  </a:moveTo>
                  <a:cubicBezTo>
                    <a:pt x="14" y="46"/>
                    <a:pt x="44" y="39"/>
                    <a:pt x="57" y="38"/>
                  </a:cubicBezTo>
                  <a:cubicBezTo>
                    <a:pt x="78" y="36"/>
                    <a:pt x="98" y="33"/>
                    <a:pt x="117" y="28"/>
                  </a:cubicBezTo>
                  <a:cubicBezTo>
                    <a:pt x="129" y="25"/>
                    <a:pt x="148" y="21"/>
                    <a:pt x="158" y="11"/>
                  </a:cubicBezTo>
                  <a:cubicBezTo>
                    <a:pt x="158" y="11"/>
                    <a:pt x="158" y="10"/>
                    <a:pt x="157" y="10"/>
                  </a:cubicBezTo>
                  <a:cubicBezTo>
                    <a:pt x="157" y="10"/>
                    <a:pt x="157" y="10"/>
                    <a:pt x="157" y="10"/>
                  </a:cubicBezTo>
                  <a:cubicBezTo>
                    <a:pt x="157" y="10"/>
                    <a:pt x="157" y="10"/>
                    <a:pt x="157" y="10"/>
                  </a:cubicBezTo>
                  <a:cubicBezTo>
                    <a:pt x="152" y="2"/>
                    <a:pt x="152" y="2"/>
                    <a:pt x="152" y="2"/>
                  </a:cubicBezTo>
                  <a:cubicBezTo>
                    <a:pt x="152" y="2"/>
                    <a:pt x="152" y="2"/>
                    <a:pt x="152" y="2"/>
                  </a:cubicBezTo>
                  <a:cubicBezTo>
                    <a:pt x="153" y="1"/>
                    <a:pt x="152" y="0"/>
                    <a:pt x="151" y="1"/>
                  </a:cubicBezTo>
                  <a:cubicBezTo>
                    <a:pt x="149" y="3"/>
                    <a:pt x="147" y="4"/>
                    <a:pt x="145" y="5"/>
                  </a:cubicBezTo>
                  <a:cubicBezTo>
                    <a:pt x="141" y="6"/>
                    <a:pt x="136" y="7"/>
                    <a:pt x="131" y="9"/>
                  </a:cubicBezTo>
                  <a:cubicBezTo>
                    <a:pt x="124" y="10"/>
                    <a:pt x="116" y="11"/>
                    <a:pt x="112" y="11"/>
                  </a:cubicBezTo>
                  <a:cubicBezTo>
                    <a:pt x="98" y="14"/>
                    <a:pt x="83" y="17"/>
                    <a:pt x="69" y="18"/>
                  </a:cubicBezTo>
                  <a:cubicBezTo>
                    <a:pt x="61" y="19"/>
                    <a:pt x="52" y="17"/>
                    <a:pt x="44" y="16"/>
                  </a:cubicBezTo>
                  <a:cubicBezTo>
                    <a:pt x="34" y="15"/>
                    <a:pt x="18" y="11"/>
                    <a:pt x="9" y="14"/>
                  </a:cubicBezTo>
                  <a:cubicBezTo>
                    <a:pt x="2" y="17"/>
                    <a:pt x="0" y="25"/>
                    <a:pt x="4" y="32"/>
                  </a:cubicBezTo>
                  <a:close/>
                  <a:moveTo>
                    <a:pt x="157" y="11"/>
                  </a:move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lose/>
                </a:path>
              </a:pathLst>
            </a:custGeom>
            <a:solidFill>
              <a:srgbClr val="E53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335"/>
            <p:cNvSpPr>
              <a:spLocks noEditPoints="1"/>
            </p:cNvSpPr>
            <p:nvPr/>
          </p:nvSpPr>
          <p:spPr bwMode="auto">
            <a:xfrm>
              <a:off x="1595438" y="-1220788"/>
              <a:ext cx="1200150" cy="1225550"/>
            </a:xfrm>
            <a:custGeom>
              <a:avLst/>
              <a:gdLst>
                <a:gd name="T0" fmla="*/ 378 w 426"/>
                <a:gd name="T1" fmla="*/ 171 h 435"/>
                <a:gd name="T2" fmla="*/ 393 w 426"/>
                <a:gd name="T3" fmla="*/ 149 h 435"/>
                <a:gd name="T4" fmla="*/ 377 w 426"/>
                <a:gd name="T5" fmla="*/ 121 h 435"/>
                <a:gd name="T6" fmla="*/ 345 w 426"/>
                <a:gd name="T7" fmla="*/ 119 h 435"/>
                <a:gd name="T8" fmla="*/ 352 w 426"/>
                <a:gd name="T9" fmla="*/ 53 h 435"/>
                <a:gd name="T10" fmla="*/ 314 w 426"/>
                <a:gd name="T11" fmla="*/ 83 h 435"/>
                <a:gd name="T12" fmla="*/ 318 w 426"/>
                <a:gd name="T13" fmla="*/ 56 h 435"/>
                <a:gd name="T14" fmla="*/ 289 w 426"/>
                <a:gd name="T15" fmla="*/ 43 h 435"/>
                <a:gd name="T16" fmla="*/ 261 w 426"/>
                <a:gd name="T17" fmla="*/ 57 h 435"/>
                <a:gd name="T18" fmla="*/ 228 w 426"/>
                <a:gd name="T19" fmla="*/ 3 h 435"/>
                <a:gd name="T20" fmla="*/ 214 w 426"/>
                <a:gd name="T21" fmla="*/ 46 h 435"/>
                <a:gd name="T22" fmla="*/ 194 w 426"/>
                <a:gd name="T23" fmla="*/ 56 h 435"/>
                <a:gd name="T24" fmla="*/ 166 w 426"/>
                <a:gd name="T25" fmla="*/ 53 h 435"/>
                <a:gd name="T26" fmla="*/ 101 w 426"/>
                <a:gd name="T27" fmla="*/ 32 h 435"/>
                <a:gd name="T28" fmla="*/ 118 w 426"/>
                <a:gd name="T29" fmla="*/ 75 h 435"/>
                <a:gd name="T30" fmla="*/ 95 w 426"/>
                <a:gd name="T31" fmla="*/ 67 h 435"/>
                <a:gd name="T32" fmla="*/ 77 w 426"/>
                <a:gd name="T33" fmla="*/ 86 h 435"/>
                <a:gd name="T34" fmla="*/ 87 w 426"/>
                <a:gd name="T35" fmla="*/ 116 h 435"/>
                <a:gd name="T36" fmla="*/ 16 w 426"/>
                <a:gd name="T37" fmla="*/ 127 h 435"/>
                <a:gd name="T38" fmla="*/ 55 w 426"/>
                <a:gd name="T39" fmla="*/ 153 h 435"/>
                <a:gd name="T40" fmla="*/ 31 w 426"/>
                <a:gd name="T41" fmla="*/ 159 h 435"/>
                <a:gd name="T42" fmla="*/ 26 w 426"/>
                <a:gd name="T43" fmla="*/ 192 h 435"/>
                <a:gd name="T44" fmla="*/ 53 w 426"/>
                <a:gd name="T45" fmla="*/ 215 h 435"/>
                <a:gd name="T46" fmla="*/ 1 w 426"/>
                <a:gd name="T47" fmla="*/ 262 h 435"/>
                <a:gd name="T48" fmla="*/ 49 w 426"/>
                <a:gd name="T49" fmla="*/ 260 h 435"/>
                <a:gd name="T50" fmla="*/ 33 w 426"/>
                <a:gd name="T51" fmla="*/ 283 h 435"/>
                <a:gd name="T52" fmla="*/ 49 w 426"/>
                <a:gd name="T53" fmla="*/ 311 h 435"/>
                <a:gd name="T54" fmla="*/ 82 w 426"/>
                <a:gd name="T55" fmla="*/ 312 h 435"/>
                <a:gd name="T56" fmla="*/ 68 w 426"/>
                <a:gd name="T57" fmla="*/ 378 h 435"/>
                <a:gd name="T58" fmla="*/ 105 w 426"/>
                <a:gd name="T59" fmla="*/ 350 h 435"/>
                <a:gd name="T60" fmla="*/ 106 w 426"/>
                <a:gd name="T61" fmla="*/ 377 h 435"/>
                <a:gd name="T62" fmla="*/ 136 w 426"/>
                <a:gd name="T63" fmla="*/ 390 h 435"/>
                <a:gd name="T64" fmla="*/ 165 w 426"/>
                <a:gd name="T65" fmla="*/ 385 h 435"/>
                <a:gd name="T66" fmla="*/ 200 w 426"/>
                <a:gd name="T67" fmla="*/ 396 h 435"/>
                <a:gd name="T68" fmla="*/ 211 w 426"/>
                <a:gd name="T69" fmla="*/ 390 h 435"/>
                <a:gd name="T70" fmla="*/ 231 w 426"/>
                <a:gd name="T71" fmla="*/ 379 h 435"/>
                <a:gd name="T72" fmla="*/ 259 w 426"/>
                <a:gd name="T73" fmla="*/ 382 h 435"/>
                <a:gd name="T74" fmla="*/ 264 w 426"/>
                <a:gd name="T75" fmla="*/ 372 h 435"/>
                <a:gd name="T76" fmla="*/ 324 w 426"/>
                <a:gd name="T77" fmla="*/ 405 h 435"/>
                <a:gd name="T78" fmla="*/ 307 w 426"/>
                <a:gd name="T79" fmla="*/ 360 h 435"/>
                <a:gd name="T80" fmla="*/ 330 w 426"/>
                <a:gd name="T81" fmla="*/ 370 h 435"/>
                <a:gd name="T82" fmla="*/ 353 w 426"/>
                <a:gd name="T83" fmla="*/ 346 h 435"/>
                <a:gd name="T84" fmla="*/ 343 w 426"/>
                <a:gd name="T85" fmla="*/ 316 h 435"/>
                <a:gd name="T86" fmla="*/ 360 w 426"/>
                <a:gd name="T87" fmla="*/ 315 h 435"/>
                <a:gd name="T88" fmla="*/ 380 w 426"/>
                <a:gd name="T89" fmla="*/ 284 h 435"/>
                <a:gd name="T90" fmla="*/ 376 w 426"/>
                <a:gd name="T91" fmla="*/ 272 h 435"/>
                <a:gd name="T92" fmla="*/ 373 w 426"/>
                <a:gd name="T93" fmla="*/ 250 h 435"/>
                <a:gd name="T94" fmla="*/ 385 w 426"/>
                <a:gd name="T95" fmla="*/ 224 h 435"/>
                <a:gd name="T96" fmla="*/ 389 w 426"/>
                <a:gd name="T97" fmla="*/ 210 h 435"/>
                <a:gd name="T98" fmla="*/ 280 w 426"/>
                <a:gd name="T99" fmla="*/ 269 h 435"/>
                <a:gd name="T100" fmla="*/ 236 w 426"/>
                <a:gd name="T101" fmla="*/ 299 h 435"/>
                <a:gd name="T102" fmla="*/ 170 w 426"/>
                <a:gd name="T103" fmla="*/ 300 h 435"/>
                <a:gd name="T104" fmla="*/ 129 w 426"/>
                <a:gd name="T105" fmla="*/ 258 h 435"/>
                <a:gd name="T106" fmla="*/ 149 w 426"/>
                <a:gd name="T107" fmla="*/ 165 h 435"/>
                <a:gd name="T108" fmla="*/ 190 w 426"/>
                <a:gd name="T109" fmla="*/ 136 h 435"/>
                <a:gd name="T110" fmla="*/ 256 w 426"/>
                <a:gd name="T111" fmla="*/ 134 h 435"/>
                <a:gd name="T112" fmla="*/ 297 w 426"/>
                <a:gd name="T113" fmla="*/ 175 h 435"/>
                <a:gd name="T114" fmla="*/ 280 w 426"/>
                <a:gd name="T115" fmla="*/ 26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26" h="435">
                  <a:moveTo>
                    <a:pt x="422" y="166"/>
                  </a:moveTo>
                  <a:cubicBezTo>
                    <a:pt x="411" y="172"/>
                    <a:pt x="399" y="174"/>
                    <a:pt x="386" y="173"/>
                  </a:cubicBezTo>
                  <a:cubicBezTo>
                    <a:pt x="384" y="173"/>
                    <a:pt x="380" y="173"/>
                    <a:pt x="378" y="171"/>
                  </a:cubicBezTo>
                  <a:cubicBezTo>
                    <a:pt x="373" y="169"/>
                    <a:pt x="374" y="168"/>
                    <a:pt x="378" y="165"/>
                  </a:cubicBezTo>
                  <a:cubicBezTo>
                    <a:pt x="383" y="160"/>
                    <a:pt x="388" y="156"/>
                    <a:pt x="394" y="153"/>
                  </a:cubicBezTo>
                  <a:cubicBezTo>
                    <a:pt x="396" y="152"/>
                    <a:pt x="396" y="149"/>
                    <a:pt x="393" y="149"/>
                  </a:cubicBezTo>
                  <a:cubicBezTo>
                    <a:pt x="383" y="147"/>
                    <a:pt x="372" y="147"/>
                    <a:pt x="362" y="149"/>
                  </a:cubicBezTo>
                  <a:cubicBezTo>
                    <a:pt x="369" y="142"/>
                    <a:pt x="375" y="133"/>
                    <a:pt x="378" y="123"/>
                  </a:cubicBezTo>
                  <a:cubicBezTo>
                    <a:pt x="379" y="122"/>
                    <a:pt x="378" y="121"/>
                    <a:pt x="377" y="121"/>
                  </a:cubicBezTo>
                  <a:cubicBezTo>
                    <a:pt x="369" y="118"/>
                    <a:pt x="362" y="120"/>
                    <a:pt x="354" y="122"/>
                  </a:cubicBezTo>
                  <a:cubicBezTo>
                    <a:pt x="352" y="123"/>
                    <a:pt x="349" y="124"/>
                    <a:pt x="347" y="124"/>
                  </a:cubicBezTo>
                  <a:cubicBezTo>
                    <a:pt x="342" y="125"/>
                    <a:pt x="344" y="122"/>
                    <a:pt x="345" y="119"/>
                  </a:cubicBezTo>
                  <a:cubicBezTo>
                    <a:pt x="347" y="115"/>
                    <a:pt x="349" y="111"/>
                    <a:pt x="351" y="108"/>
                  </a:cubicBezTo>
                  <a:cubicBezTo>
                    <a:pt x="358" y="91"/>
                    <a:pt x="360" y="72"/>
                    <a:pt x="356" y="53"/>
                  </a:cubicBezTo>
                  <a:cubicBezTo>
                    <a:pt x="356" y="52"/>
                    <a:pt x="353" y="51"/>
                    <a:pt x="352" y="53"/>
                  </a:cubicBezTo>
                  <a:cubicBezTo>
                    <a:pt x="347" y="64"/>
                    <a:pt x="338" y="73"/>
                    <a:pt x="328" y="79"/>
                  </a:cubicBezTo>
                  <a:cubicBezTo>
                    <a:pt x="326" y="81"/>
                    <a:pt x="323" y="82"/>
                    <a:pt x="321" y="83"/>
                  </a:cubicBezTo>
                  <a:cubicBezTo>
                    <a:pt x="319" y="84"/>
                    <a:pt x="317" y="84"/>
                    <a:pt x="314" y="83"/>
                  </a:cubicBezTo>
                  <a:cubicBezTo>
                    <a:pt x="315" y="81"/>
                    <a:pt x="315" y="79"/>
                    <a:pt x="315" y="77"/>
                  </a:cubicBezTo>
                  <a:cubicBezTo>
                    <a:pt x="317" y="71"/>
                    <a:pt x="319" y="64"/>
                    <a:pt x="321" y="58"/>
                  </a:cubicBezTo>
                  <a:cubicBezTo>
                    <a:pt x="322" y="57"/>
                    <a:pt x="320" y="55"/>
                    <a:pt x="318" y="56"/>
                  </a:cubicBezTo>
                  <a:cubicBezTo>
                    <a:pt x="309" y="61"/>
                    <a:pt x="300" y="67"/>
                    <a:pt x="293" y="75"/>
                  </a:cubicBezTo>
                  <a:cubicBezTo>
                    <a:pt x="295" y="65"/>
                    <a:pt x="294" y="55"/>
                    <a:pt x="291" y="45"/>
                  </a:cubicBezTo>
                  <a:cubicBezTo>
                    <a:pt x="291" y="43"/>
                    <a:pt x="290" y="43"/>
                    <a:pt x="289" y="43"/>
                  </a:cubicBezTo>
                  <a:cubicBezTo>
                    <a:pt x="281" y="45"/>
                    <a:pt x="277" y="50"/>
                    <a:pt x="272" y="56"/>
                  </a:cubicBezTo>
                  <a:cubicBezTo>
                    <a:pt x="271" y="58"/>
                    <a:pt x="265" y="69"/>
                    <a:pt x="262" y="64"/>
                  </a:cubicBezTo>
                  <a:cubicBezTo>
                    <a:pt x="261" y="63"/>
                    <a:pt x="261" y="59"/>
                    <a:pt x="261" y="57"/>
                  </a:cubicBezTo>
                  <a:cubicBezTo>
                    <a:pt x="261" y="55"/>
                    <a:pt x="261" y="52"/>
                    <a:pt x="260" y="49"/>
                  </a:cubicBezTo>
                  <a:cubicBezTo>
                    <a:pt x="256" y="31"/>
                    <a:pt x="246" y="14"/>
                    <a:pt x="232" y="1"/>
                  </a:cubicBezTo>
                  <a:cubicBezTo>
                    <a:pt x="231" y="0"/>
                    <a:pt x="228" y="1"/>
                    <a:pt x="228" y="3"/>
                  </a:cubicBezTo>
                  <a:cubicBezTo>
                    <a:pt x="230" y="15"/>
                    <a:pt x="229" y="27"/>
                    <a:pt x="224" y="39"/>
                  </a:cubicBezTo>
                  <a:cubicBezTo>
                    <a:pt x="223" y="41"/>
                    <a:pt x="222" y="45"/>
                    <a:pt x="220" y="47"/>
                  </a:cubicBezTo>
                  <a:cubicBezTo>
                    <a:pt x="216" y="51"/>
                    <a:pt x="216" y="50"/>
                    <a:pt x="214" y="46"/>
                  </a:cubicBezTo>
                  <a:cubicBezTo>
                    <a:pt x="211" y="40"/>
                    <a:pt x="209" y="33"/>
                    <a:pt x="207" y="26"/>
                  </a:cubicBezTo>
                  <a:cubicBezTo>
                    <a:pt x="206" y="24"/>
                    <a:pt x="204" y="23"/>
                    <a:pt x="203" y="25"/>
                  </a:cubicBezTo>
                  <a:cubicBezTo>
                    <a:pt x="198" y="35"/>
                    <a:pt x="195" y="45"/>
                    <a:pt x="194" y="56"/>
                  </a:cubicBezTo>
                  <a:cubicBezTo>
                    <a:pt x="189" y="47"/>
                    <a:pt x="182" y="38"/>
                    <a:pt x="174" y="32"/>
                  </a:cubicBezTo>
                  <a:cubicBezTo>
                    <a:pt x="173" y="31"/>
                    <a:pt x="172" y="32"/>
                    <a:pt x="171" y="33"/>
                  </a:cubicBezTo>
                  <a:cubicBezTo>
                    <a:pt x="166" y="38"/>
                    <a:pt x="166" y="46"/>
                    <a:pt x="166" y="53"/>
                  </a:cubicBezTo>
                  <a:cubicBezTo>
                    <a:pt x="166" y="57"/>
                    <a:pt x="167" y="68"/>
                    <a:pt x="159" y="62"/>
                  </a:cubicBezTo>
                  <a:cubicBezTo>
                    <a:pt x="156" y="59"/>
                    <a:pt x="153" y="56"/>
                    <a:pt x="150" y="53"/>
                  </a:cubicBezTo>
                  <a:cubicBezTo>
                    <a:pt x="136" y="41"/>
                    <a:pt x="119" y="34"/>
                    <a:pt x="101" y="32"/>
                  </a:cubicBezTo>
                  <a:cubicBezTo>
                    <a:pt x="99" y="32"/>
                    <a:pt x="97" y="34"/>
                    <a:pt x="99" y="36"/>
                  </a:cubicBezTo>
                  <a:cubicBezTo>
                    <a:pt x="108" y="44"/>
                    <a:pt x="114" y="55"/>
                    <a:pt x="117" y="68"/>
                  </a:cubicBezTo>
                  <a:cubicBezTo>
                    <a:pt x="117" y="70"/>
                    <a:pt x="118" y="72"/>
                    <a:pt x="118" y="75"/>
                  </a:cubicBezTo>
                  <a:cubicBezTo>
                    <a:pt x="120" y="78"/>
                    <a:pt x="118" y="80"/>
                    <a:pt x="114" y="80"/>
                  </a:cubicBezTo>
                  <a:cubicBezTo>
                    <a:pt x="113" y="79"/>
                    <a:pt x="111" y="78"/>
                    <a:pt x="110" y="77"/>
                  </a:cubicBezTo>
                  <a:cubicBezTo>
                    <a:pt x="104" y="74"/>
                    <a:pt x="99" y="71"/>
                    <a:pt x="95" y="67"/>
                  </a:cubicBezTo>
                  <a:cubicBezTo>
                    <a:pt x="93" y="65"/>
                    <a:pt x="91" y="67"/>
                    <a:pt x="91" y="69"/>
                  </a:cubicBezTo>
                  <a:cubicBezTo>
                    <a:pt x="93" y="77"/>
                    <a:pt x="95" y="84"/>
                    <a:pt x="98" y="91"/>
                  </a:cubicBezTo>
                  <a:cubicBezTo>
                    <a:pt x="91" y="88"/>
                    <a:pt x="84" y="87"/>
                    <a:pt x="77" y="86"/>
                  </a:cubicBezTo>
                  <a:cubicBezTo>
                    <a:pt x="76" y="86"/>
                    <a:pt x="75" y="87"/>
                    <a:pt x="75" y="88"/>
                  </a:cubicBezTo>
                  <a:cubicBezTo>
                    <a:pt x="74" y="97"/>
                    <a:pt x="79" y="103"/>
                    <a:pt x="83" y="110"/>
                  </a:cubicBezTo>
                  <a:cubicBezTo>
                    <a:pt x="84" y="112"/>
                    <a:pt x="86" y="114"/>
                    <a:pt x="87" y="116"/>
                  </a:cubicBezTo>
                  <a:cubicBezTo>
                    <a:pt x="89" y="121"/>
                    <a:pt x="85" y="120"/>
                    <a:pt x="82" y="119"/>
                  </a:cubicBezTo>
                  <a:cubicBezTo>
                    <a:pt x="78" y="119"/>
                    <a:pt x="74" y="117"/>
                    <a:pt x="69" y="117"/>
                  </a:cubicBezTo>
                  <a:cubicBezTo>
                    <a:pt x="51" y="115"/>
                    <a:pt x="32" y="118"/>
                    <a:pt x="16" y="127"/>
                  </a:cubicBezTo>
                  <a:cubicBezTo>
                    <a:pt x="14" y="128"/>
                    <a:pt x="15" y="131"/>
                    <a:pt x="17" y="131"/>
                  </a:cubicBezTo>
                  <a:cubicBezTo>
                    <a:pt x="29" y="134"/>
                    <a:pt x="40" y="139"/>
                    <a:pt x="49" y="148"/>
                  </a:cubicBezTo>
                  <a:cubicBezTo>
                    <a:pt x="51" y="149"/>
                    <a:pt x="53" y="151"/>
                    <a:pt x="55" y="153"/>
                  </a:cubicBezTo>
                  <a:cubicBezTo>
                    <a:pt x="56" y="155"/>
                    <a:pt x="57" y="157"/>
                    <a:pt x="57" y="159"/>
                  </a:cubicBezTo>
                  <a:cubicBezTo>
                    <a:pt x="55" y="159"/>
                    <a:pt x="53" y="159"/>
                    <a:pt x="52" y="160"/>
                  </a:cubicBezTo>
                  <a:cubicBezTo>
                    <a:pt x="45" y="160"/>
                    <a:pt x="38" y="160"/>
                    <a:pt x="31" y="159"/>
                  </a:cubicBezTo>
                  <a:cubicBezTo>
                    <a:pt x="29" y="159"/>
                    <a:pt x="28" y="162"/>
                    <a:pt x="29" y="163"/>
                  </a:cubicBezTo>
                  <a:cubicBezTo>
                    <a:pt x="37" y="171"/>
                    <a:pt x="45" y="177"/>
                    <a:pt x="55" y="182"/>
                  </a:cubicBezTo>
                  <a:cubicBezTo>
                    <a:pt x="45" y="183"/>
                    <a:pt x="35" y="187"/>
                    <a:pt x="26" y="192"/>
                  </a:cubicBezTo>
                  <a:cubicBezTo>
                    <a:pt x="25" y="193"/>
                    <a:pt x="25" y="194"/>
                    <a:pt x="25" y="195"/>
                  </a:cubicBezTo>
                  <a:cubicBezTo>
                    <a:pt x="29" y="202"/>
                    <a:pt x="36" y="205"/>
                    <a:pt x="43" y="207"/>
                  </a:cubicBezTo>
                  <a:cubicBezTo>
                    <a:pt x="46" y="208"/>
                    <a:pt x="56" y="210"/>
                    <a:pt x="53" y="215"/>
                  </a:cubicBezTo>
                  <a:cubicBezTo>
                    <a:pt x="52" y="216"/>
                    <a:pt x="47" y="217"/>
                    <a:pt x="45" y="218"/>
                  </a:cubicBezTo>
                  <a:cubicBezTo>
                    <a:pt x="43" y="219"/>
                    <a:pt x="41" y="220"/>
                    <a:pt x="39" y="221"/>
                  </a:cubicBezTo>
                  <a:cubicBezTo>
                    <a:pt x="22" y="230"/>
                    <a:pt x="9" y="244"/>
                    <a:pt x="1" y="262"/>
                  </a:cubicBezTo>
                  <a:cubicBezTo>
                    <a:pt x="0" y="263"/>
                    <a:pt x="3" y="265"/>
                    <a:pt x="4" y="264"/>
                  </a:cubicBezTo>
                  <a:cubicBezTo>
                    <a:pt x="15" y="259"/>
                    <a:pt x="28" y="257"/>
                    <a:pt x="40" y="258"/>
                  </a:cubicBezTo>
                  <a:cubicBezTo>
                    <a:pt x="43" y="259"/>
                    <a:pt x="47" y="259"/>
                    <a:pt x="49" y="260"/>
                  </a:cubicBezTo>
                  <a:cubicBezTo>
                    <a:pt x="54" y="263"/>
                    <a:pt x="53" y="263"/>
                    <a:pt x="49" y="267"/>
                  </a:cubicBezTo>
                  <a:cubicBezTo>
                    <a:pt x="44" y="271"/>
                    <a:pt x="38" y="275"/>
                    <a:pt x="32" y="278"/>
                  </a:cubicBezTo>
                  <a:cubicBezTo>
                    <a:pt x="30" y="280"/>
                    <a:pt x="31" y="282"/>
                    <a:pt x="33" y="283"/>
                  </a:cubicBezTo>
                  <a:cubicBezTo>
                    <a:pt x="44" y="285"/>
                    <a:pt x="54" y="284"/>
                    <a:pt x="64" y="282"/>
                  </a:cubicBezTo>
                  <a:cubicBezTo>
                    <a:pt x="57" y="290"/>
                    <a:pt x="51" y="298"/>
                    <a:pt x="47" y="308"/>
                  </a:cubicBezTo>
                  <a:cubicBezTo>
                    <a:pt x="47" y="309"/>
                    <a:pt x="48" y="310"/>
                    <a:pt x="49" y="311"/>
                  </a:cubicBezTo>
                  <a:cubicBezTo>
                    <a:pt x="56" y="314"/>
                    <a:pt x="63" y="312"/>
                    <a:pt x="70" y="310"/>
                  </a:cubicBezTo>
                  <a:cubicBezTo>
                    <a:pt x="72" y="309"/>
                    <a:pt x="75" y="308"/>
                    <a:pt x="77" y="308"/>
                  </a:cubicBezTo>
                  <a:cubicBezTo>
                    <a:pt x="80" y="307"/>
                    <a:pt x="81" y="308"/>
                    <a:pt x="82" y="312"/>
                  </a:cubicBezTo>
                  <a:cubicBezTo>
                    <a:pt x="81" y="312"/>
                    <a:pt x="81" y="313"/>
                    <a:pt x="81" y="314"/>
                  </a:cubicBezTo>
                  <a:cubicBezTo>
                    <a:pt x="79" y="318"/>
                    <a:pt x="76" y="322"/>
                    <a:pt x="74" y="325"/>
                  </a:cubicBezTo>
                  <a:cubicBezTo>
                    <a:pt x="67" y="342"/>
                    <a:pt x="65" y="361"/>
                    <a:pt x="68" y="378"/>
                  </a:cubicBezTo>
                  <a:cubicBezTo>
                    <a:pt x="69" y="380"/>
                    <a:pt x="71" y="381"/>
                    <a:pt x="72" y="379"/>
                  </a:cubicBezTo>
                  <a:cubicBezTo>
                    <a:pt x="78" y="368"/>
                    <a:pt x="87" y="359"/>
                    <a:pt x="97" y="353"/>
                  </a:cubicBezTo>
                  <a:cubicBezTo>
                    <a:pt x="100" y="352"/>
                    <a:pt x="102" y="351"/>
                    <a:pt x="105" y="350"/>
                  </a:cubicBezTo>
                  <a:cubicBezTo>
                    <a:pt x="110" y="347"/>
                    <a:pt x="111" y="351"/>
                    <a:pt x="110" y="356"/>
                  </a:cubicBezTo>
                  <a:cubicBezTo>
                    <a:pt x="108" y="362"/>
                    <a:pt x="106" y="368"/>
                    <a:pt x="103" y="374"/>
                  </a:cubicBezTo>
                  <a:cubicBezTo>
                    <a:pt x="102" y="376"/>
                    <a:pt x="105" y="378"/>
                    <a:pt x="106" y="377"/>
                  </a:cubicBezTo>
                  <a:cubicBezTo>
                    <a:pt x="116" y="372"/>
                    <a:pt x="125" y="366"/>
                    <a:pt x="132" y="358"/>
                  </a:cubicBezTo>
                  <a:cubicBezTo>
                    <a:pt x="130" y="368"/>
                    <a:pt x="131" y="379"/>
                    <a:pt x="133" y="389"/>
                  </a:cubicBezTo>
                  <a:cubicBezTo>
                    <a:pt x="133" y="390"/>
                    <a:pt x="135" y="391"/>
                    <a:pt x="136" y="390"/>
                  </a:cubicBezTo>
                  <a:cubicBezTo>
                    <a:pt x="143" y="389"/>
                    <a:pt x="148" y="383"/>
                    <a:pt x="152" y="377"/>
                  </a:cubicBezTo>
                  <a:cubicBezTo>
                    <a:pt x="154" y="374"/>
                    <a:pt x="160" y="364"/>
                    <a:pt x="163" y="371"/>
                  </a:cubicBezTo>
                  <a:cubicBezTo>
                    <a:pt x="165" y="374"/>
                    <a:pt x="164" y="381"/>
                    <a:pt x="165" y="385"/>
                  </a:cubicBezTo>
                  <a:cubicBezTo>
                    <a:pt x="168" y="403"/>
                    <a:pt x="178" y="420"/>
                    <a:pt x="191" y="433"/>
                  </a:cubicBezTo>
                  <a:cubicBezTo>
                    <a:pt x="193" y="435"/>
                    <a:pt x="196" y="433"/>
                    <a:pt x="195" y="431"/>
                  </a:cubicBezTo>
                  <a:cubicBezTo>
                    <a:pt x="194" y="419"/>
                    <a:pt x="195" y="407"/>
                    <a:pt x="200" y="396"/>
                  </a:cubicBezTo>
                  <a:cubicBezTo>
                    <a:pt x="201" y="394"/>
                    <a:pt x="202" y="391"/>
                    <a:pt x="204" y="389"/>
                  </a:cubicBezTo>
                  <a:cubicBezTo>
                    <a:pt x="205" y="387"/>
                    <a:pt x="206" y="385"/>
                    <a:pt x="209" y="385"/>
                  </a:cubicBezTo>
                  <a:cubicBezTo>
                    <a:pt x="210" y="386"/>
                    <a:pt x="210" y="388"/>
                    <a:pt x="211" y="390"/>
                  </a:cubicBezTo>
                  <a:cubicBezTo>
                    <a:pt x="214" y="396"/>
                    <a:pt x="216" y="402"/>
                    <a:pt x="217" y="409"/>
                  </a:cubicBezTo>
                  <a:cubicBezTo>
                    <a:pt x="218" y="411"/>
                    <a:pt x="220" y="412"/>
                    <a:pt x="221" y="410"/>
                  </a:cubicBezTo>
                  <a:cubicBezTo>
                    <a:pt x="226" y="400"/>
                    <a:pt x="230" y="390"/>
                    <a:pt x="231" y="379"/>
                  </a:cubicBezTo>
                  <a:cubicBezTo>
                    <a:pt x="236" y="388"/>
                    <a:pt x="242" y="397"/>
                    <a:pt x="250" y="403"/>
                  </a:cubicBezTo>
                  <a:cubicBezTo>
                    <a:pt x="251" y="404"/>
                    <a:pt x="252" y="404"/>
                    <a:pt x="253" y="403"/>
                  </a:cubicBezTo>
                  <a:cubicBezTo>
                    <a:pt x="258" y="397"/>
                    <a:pt x="259" y="390"/>
                    <a:pt x="259" y="382"/>
                  </a:cubicBezTo>
                  <a:cubicBezTo>
                    <a:pt x="259" y="380"/>
                    <a:pt x="259" y="378"/>
                    <a:pt x="259" y="377"/>
                  </a:cubicBezTo>
                  <a:cubicBezTo>
                    <a:pt x="259" y="375"/>
                    <a:pt x="259" y="374"/>
                    <a:pt x="259" y="373"/>
                  </a:cubicBezTo>
                  <a:cubicBezTo>
                    <a:pt x="261" y="369"/>
                    <a:pt x="263" y="369"/>
                    <a:pt x="264" y="372"/>
                  </a:cubicBezTo>
                  <a:cubicBezTo>
                    <a:pt x="266" y="372"/>
                    <a:pt x="267" y="375"/>
                    <a:pt x="268" y="377"/>
                  </a:cubicBezTo>
                  <a:cubicBezTo>
                    <a:pt x="270" y="379"/>
                    <a:pt x="272" y="380"/>
                    <a:pt x="274" y="382"/>
                  </a:cubicBezTo>
                  <a:cubicBezTo>
                    <a:pt x="288" y="395"/>
                    <a:pt x="305" y="403"/>
                    <a:pt x="324" y="405"/>
                  </a:cubicBezTo>
                  <a:cubicBezTo>
                    <a:pt x="326" y="405"/>
                    <a:pt x="327" y="402"/>
                    <a:pt x="325" y="401"/>
                  </a:cubicBezTo>
                  <a:cubicBezTo>
                    <a:pt x="317" y="392"/>
                    <a:pt x="311" y="382"/>
                    <a:pt x="308" y="370"/>
                  </a:cubicBezTo>
                  <a:cubicBezTo>
                    <a:pt x="308" y="367"/>
                    <a:pt x="306" y="363"/>
                    <a:pt x="307" y="360"/>
                  </a:cubicBezTo>
                  <a:cubicBezTo>
                    <a:pt x="307" y="359"/>
                    <a:pt x="307" y="358"/>
                    <a:pt x="307" y="357"/>
                  </a:cubicBezTo>
                  <a:cubicBezTo>
                    <a:pt x="309" y="356"/>
                    <a:pt x="311" y="356"/>
                    <a:pt x="313" y="358"/>
                  </a:cubicBezTo>
                  <a:cubicBezTo>
                    <a:pt x="319" y="360"/>
                    <a:pt x="325" y="366"/>
                    <a:pt x="330" y="370"/>
                  </a:cubicBezTo>
                  <a:cubicBezTo>
                    <a:pt x="331" y="371"/>
                    <a:pt x="334" y="370"/>
                    <a:pt x="333" y="368"/>
                  </a:cubicBezTo>
                  <a:cubicBezTo>
                    <a:pt x="332" y="357"/>
                    <a:pt x="328" y="347"/>
                    <a:pt x="323" y="338"/>
                  </a:cubicBezTo>
                  <a:cubicBezTo>
                    <a:pt x="332" y="342"/>
                    <a:pt x="342" y="345"/>
                    <a:pt x="353" y="346"/>
                  </a:cubicBezTo>
                  <a:cubicBezTo>
                    <a:pt x="354" y="346"/>
                    <a:pt x="355" y="345"/>
                    <a:pt x="355" y="344"/>
                  </a:cubicBezTo>
                  <a:cubicBezTo>
                    <a:pt x="356" y="336"/>
                    <a:pt x="352" y="330"/>
                    <a:pt x="347" y="324"/>
                  </a:cubicBezTo>
                  <a:cubicBezTo>
                    <a:pt x="346" y="322"/>
                    <a:pt x="343" y="319"/>
                    <a:pt x="343" y="316"/>
                  </a:cubicBezTo>
                  <a:cubicBezTo>
                    <a:pt x="341" y="315"/>
                    <a:pt x="341" y="314"/>
                    <a:pt x="343" y="313"/>
                  </a:cubicBezTo>
                  <a:cubicBezTo>
                    <a:pt x="345" y="312"/>
                    <a:pt x="346" y="312"/>
                    <a:pt x="348" y="313"/>
                  </a:cubicBezTo>
                  <a:cubicBezTo>
                    <a:pt x="352" y="313"/>
                    <a:pt x="356" y="315"/>
                    <a:pt x="360" y="315"/>
                  </a:cubicBezTo>
                  <a:cubicBezTo>
                    <a:pt x="378" y="317"/>
                    <a:pt x="397" y="313"/>
                    <a:pt x="413" y="304"/>
                  </a:cubicBezTo>
                  <a:cubicBezTo>
                    <a:pt x="415" y="303"/>
                    <a:pt x="414" y="300"/>
                    <a:pt x="412" y="299"/>
                  </a:cubicBezTo>
                  <a:cubicBezTo>
                    <a:pt x="400" y="298"/>
                    <a:pt x="389" y="292"/>
                    <a:pt x="380" y="284"/>
                  </a:cubicBezTo>
                  <a:cubicBezTo>
                    <a:pt x="378" y="283"/>
                    <a:pt x="376" y="281"/>
                    <a:pt x="374" y="278"/>
                  </a:cubicBezTo>
                  <a:cubicBezTo>
                    <a:pt x="372" y="277"/>
                    <a:pt x="372" y="275"/>
                    <a:pt x="372" y="273"/>
                  </a:cubicBezTo>
                  <a:cubicBezTo>
                    <a:pt x="373" y="272"/>
                    <a:pt x="375" y="272"/>
                    <a:pt x="376" y="272"/>
                  </a:cubicBezTo>
                  <a:cubicBezTo>
                    <a:pt x="383" y="271"/>
                    <a:pt x="390" y="271"/>
                    <a:pt x="398" y="272"/>
                  </a:cubicBezTo>
                  <a:cubicBezTo>
                    <a:pt x="400" y="272"/>
                    <a:pt x="401" y="270"/>
                    <a:pt x="399" y="268"/>
                  </a:cubicBezTo>
                  <a:cubicBezTo>
                    <a:pt x="392" y="260"/>
                    <a:pt x="383" y="254"/>
                    <a:pt x="373" y="250"/>
                  </a:cubicBezTo>
                  <a:cubicBezTo>
                    <a:pt x="383" y="248"/>
                    <a:pt x="393" y="245"/>
                    <a:pt x="402" y="239"/>
                  </a:cubicBezTo>
                  <a:cubicBezTo>
                    <a:pt x="403" y="238"/>
                    <a:pt x="403" y="237"/>
                    <a:pt x="403" y="236"/>
                  </a:cubicBezTo>
                  <a:cubicBezTo>
                    <a:pt x="399" y="229"/>
                    <a:pt x="392" y="227"/>
                    <a:pt x="385" y="224"/>
                  </a:cubicBezTo>
                  <a:cubicBezTo>
                    <a:pt x="382" y="223"/>
                    <a:pt x="371" y="221"/>
                    <a:pt x="374" y="217"/>
                  </a:cubicBezTo>
                  <a:cubicBezTo>
                    <a:pt x="375" y="215"/>
                    <a:pt x="381" y="214"/>
                    <a:pt x="382" y="213"/>
                  </a:cubicBezTo>
                  <a:cubicBezTo>
                    <a:pt x="385" y="212"/>
                    <a:pt x="387" y="211"/>
                    <a:pt x="389" y="210"/>
                  </a:cubicBezTo>
                  <a:cubicBezTo>
                    <a:pt x="405" y="201"/>
                    <a:pt x="418" y="186"/>
                    <a:pt x="426" y="169"/>
                  </a:cubicBezTo>
                  <a:cubicBezTo>
                    <a:pt x="426" y="167"/>
                    <a:pt x="424" y="166"/>
                    <a:pt x="422" y="166"/>
                  </a:cubicBezTo>
                  <a:close/>
                  <a:moveTo>
                    <a:pt x="280" y="269"/>
                  </a:moveTo>
                  <a:cubicBezTo>
                    <a:pt x="278" y="274"/>
                    <a:pt x="278" y="279"/>
                    <a:pt x="279" y="284"/>
                  </a:cubicBezTo>
                  <a:cubicBezTo>
                    <a:pt x="275" y="284"/>
                    <a:pt x="271" y="284"/>
                    <a:pt x="267" y="284"/>
                  </a:cubicBezTo>
                  <a:cubicBezTo>
                    <a:pt x="257" y="286"/>
                    <a:pt x="244" y="292"/>
                    <a:pt x="236" y="299"/>
                  </a:cubicBezTo>
                  <a:cubicBezTo>
                    <a:pt x="232" y="302"/>
                    <a:pt x="229" y="305"/>
                    <a:pt x="227" y="310"/>
                  </a:cubicBezTo>
                  <a:cubicBezTo>
                    <a:pt x="217" y="300"/>
                    <a:pt x="200" y="296"/>
                    <a:pt x="186" y="296"/>
                  </a:cubicBezTo>
                  <a:cubicBezTo>
                    <a:pt x="180" y="296"/>
                    <a:pt x="175" y="297"/>
                    <a:pt x="170" y="300"/>
                  </a:cubicBezTo>
                  <a:cubicBezTo>
                    <a:pt x="169" y="295"/>
                    <a:pt x="167" y="290"/>
                    <a:pt x="164" y="285"/>
                  </a:cubicBezTo>
                  <a:cubicBezTo>
                    <a:pt x="159" y="277"/>
                    <a:pt x="150" y="266"/>
                    <a:pt x="141" y="262"/>
                  </a:cubicBezTo>
                  <a:cubicBezTo>
                    <a:pt x="138" y="260"/>
                    <a:pt x="134" y="258"/>
                    <a:pt x="129" y="258"/>
                  </a:cubicBezTo>
                  <a:cubicBezTo>
                    <a:pt x="136" y="245"/>
                    <a:pt x="134" y="229"/>
                    <a:pt x="131" y="215"/>
                  </a:cubicBezTo>
                  <a:cubicBezTo>
                    <a:pt x="129" y="209"/>
                    <a:pt x="126" y="204"/>
                    <a:pt x="122" y="200"/>
                  </a:cubicBezTo>
                  <a:cubicBezTo>
                    <a:pt x="135" y="193"/>
                    <a:pt x="144" y="178"/>
                    <a:pt x="149" y="165"/>
                  </a:cubicBezTo>
                  <a:cubicBezTo>
                    <a:pt x="150" y="161"/>
                    <a:pt x="150" y="156"/>
                    <a:pt x="150" y="152"/>
                  </a:cubicBezTo>
                  <a:cubicBezTo>
                    <a:pt x="153" y="152"/>
                    <a:pt x="156" y="152"/>
                    <a:pt x="159" y="151"/>
                  </a:cubicBezTo>
                  <a:cubicBezTo>
                    <a:pt x="170" y="149"/>
                    <a:pt x="182" y="143"/>
                    <a:pt x="190" y="136"/>
                  </a:cubicBezTo>
                  <a:cubicBezTo>
                    <a:pt x="194" y="133"/>
                    <a:pt x="197" y="129"/>
                    <a:pt x="199" y="125"/>
                  </a:cubicBezTo>
                  <a:cubicBezTo>
                    <a:pt x="209" y="134"/>
                    <a:pt x="225" y="137"/>
                    <a:pt x="239" y="138"/>
                  </a:cubicBezTo>
                  <a:cubicBezTo>
                    <a:pt x="245" y="139"/>
                    <a:pt x="251" y="137"/>
                    <a:pt x="256" y="134"/>
                  </a:cubicBezTo>
                  <a:cubicBezTo>
                    <a:pt x="257" y="139"/>
                    <a:pt x="259" y="144"/>
                    <a:pt x="262" y="149"/>
                  </a:cubicBezTo>
                  <a:cubicBezTo>
                    <a:pt x="268" y="157"/>
                    <a:pt x="277" y="167"/>
                    <a:pt x="286" y="172"/>
                  </a:cubicBezTo>
                  <a:cubicBezTo>
                    <a:pt x="289" y="174"/>
                    <a:pt x="293" y="175"/>
                    <a:pt x="297" y="175"/>
                  </a:cubicBezTo>
                  <a:cubicBezTo>
                    <a:pt x="291" y="188"/>
                    <a:pt x="293" y="205"/>
                    <a:pt x="297" y="219"/>
                  </a:cubicBezTo>
                  <a:cubicBezTo>
                    <a:pt x="299" y="225"/>
                    <a:pt x="302" y="229"/>
                    <a:pt x="306" y="233"/>
                  </a:cubicBezTo>
                  <a:cubicBezTo>
                    <a:pt x="293" y="240"/>
                    <a:pt x="285" y="255"/>
                    <a:pt x="280" y="269"/>
                  </a:cubicBezTo>
                  <a:close/>
                </a:path>
              </a:pathLst>
            </a:custGeom>
            <a:solidFill>
              <a:srgbClr val="F84C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336"/>
            <p:cNvSpPr/>
            <p:nvPr/>
          </p:nvSpPr>
          <p:spPr bwMode="auto">
            <a:xfrm>
              <a:off x="1762125" y="-1042988"/>
              <a:ext cx="869950" cy="869950"/>
            </a:xfrm>
            <a:custGeom>
              <a:avLst/>
              <a:gdLst>
                <a:gd name="T0" fmla="*/ 293 w 309"/>
                <a:gd name="T1" fmla="*/ 125 h 309"/>
                <a:gd name="T2" fmla="*/ 184 w 309"/>
                <a:gd name="T3" fmla="*/ 293 h 309"/>
                <a:gd name="T4" fmla="*/ 16 w 309"/>
                <a:gd name="T5" fmla="*/ 183 h 309"/>
                <a:gd name="T6" fmla="*/ 126 w 309"/>
                <a:gd name="T7" fmla="*/ 16 h 309"/>
                <a:gd name="T8" fmla="*/ 293 w 309"/>
                <a:gd name="T9" fmla="*/ 125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9" h="309">
                  <a:moveTo>
                    <a:pt x="293" y="125"/>
                  </a:moveTo>
                  <a:cubicBezTo>
                    <a:pt x="309" y="202"/>
                    <a:pt x="260" y="277"/>
                    <a:pt x="184" y="293"/>
                  </a:cubicBezTo>
                  <a:cubicBezTo>
                    <a:pt x="107" y="309"/>
                    <a:pt x="32" y="260"/>
                    <a:pt x="16" y="183"/>
                  </a:cubicBezTo>
                  <a:cubicBezTo>
                    <a:pt x="0" y="107"/>
                    <a:pt x="49" y="32"/>
                    <a:pt x="126" y="16"/>
                  </a:cubicBezTo>
                  <a:cubicBezTo>
                    <a:pt x="202" y="0"/>
                    <a:pt x="277" y="49"/>
                    <a:pt x="293" y="125"/>
                  </a:cubicBezTo>
                  <a:close/>
                </a:path>
              </a:pathLst>
            </a:custGeom>
            <a:solidFill>
              <a:srgbClr val="FEC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42"/>
            <p:cNvSpPr>
              <a:spLocks noEditPoints="1"/>
            </p:cNvSpPr>
            <p:nvPr/>
          </p:nvSpPr>
          <p:spPr bwMode="auto">
            <a:xfrm>
              <a:off x="2338388" y="-1385888"/>
              <a:ext cx="501650" cy="407988"/>
            </a:xfrm>
            <a:custGeom>
              <a:avLst/>
              <a:gdLst>
                <a:gd name="T0" fmla="*/ 149 w 178"/>
                <a:gd name="T1" fmla="*/ 4 h 145"/>
                <a:gd name="T2" fmla="*/ 23 w 178"/>
                <a:gd name="T3" fmla="*/ 16 h 145"/>
                <a:gd name="T4" fmla="*/ 27 w 178"/>
                <a:gd name="T5" fmla="*/ 39 h 145"/>
                <a:gd name="T6" fmla="*/ 149 w 178"/>
                <a:gd name="T7" fmla="*/ 128 h 145"/>
                <a:gd name="T8" fmla="*/ 173 w 178"/>
                <a:gd name="T9" fmla="*/ 124 h 145"/>
                <a:gd name="T10" fmla="*/ 149 w 178"/>
                <a:gd name="T11" fmla="*/ 4 h 145"/>
                <a:gd name="T12" fmla="*/ 52 w 178"/>
                <a:gd name="T13" fmla="*/ 34 h 145"/>
                <a:gd name="T14" fmla="*/ 134 w 178"/>
                <a:gd name="T15" fmla="*/ 25 h 145"/>
                <a:gd name="T16" fmla="*/ 134 w 178"/>
                <a:gd name="T17" fmla="*/ 25 h 145"/>
                <a:gd name="T18" fmla="*/ 151 w 178"/>
                <a:gd name="T19" fmla="*/ 106 h 145"/>
                <a:gd name="T20" fmla="*/ 52 w 178"/>
                <a:gd name="T21" fmla="*/ 3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145">
                  <a:moveTo>
                    <a:pt x="149" y="4"/>
                  </a:moveTo>
                  <a:cubicBezTo>
                    <a:pt x="145" y="0"/>
                    <a:pt x="56" y="14"/>
                    <a:pt x="23" y="16"/>
                  </a:cubicBezTo>
                  <a:cubicBezTo>
                    <a:pt x="6" y="17"/>
                    <a:pt x="0" y="16"/>
                    <a:pt x="27" y="39"/>
                  </a:cubicBezTo>
                  <a:cubicBezTo>
                    <a:pt x="66" y="72"/>
                    <a:pt x="105" y="103"/>
                    <a:pt x="149" y="128"/>
                  </a:cubicBezTo>
                  <a:cubicBezTo>
                    <a:pt x="178" y="145"/>
                    <a:pt x="175" y="145"/>
                    <a:pt x="173" y="124"/>
                  </a:cubicBezTo>
                  <a:cubicBezTo>
                    <a:pt x="170" y="85"/>
                    <a:pt x="153" y="8"/>
                    <a:pt x="149" y="4"/>
                  </a:cubicBezTo>
                  <a:close/>
                  <a:moveTo>
                    <a:pt x="52" y="34"/>
                  </a:moveTo>
                  <a:cubicBezTo>
                    <a:pt x="80" y="32"/>
                    <a:pt x="107" y="29"/>
                    <a:pt x="134" y="25"/>
                  </a:cubicBezTo>
                  <a:cubicBezTo>
                    <a:pt x="134" y="25"/>
                    <a:pt x="134" y="25"/>
                    <a:pt x="134" y="25"/>
                  </a:cubicBezTo>
                  <a:cubicBezTo>
                    <a:pt x="143" y="51"/>
                    <a:pt x="149" y="78"/>
                    <a:pt x="151" y="106"/>
                  </a:cubicBezTo>
                  <a:cubicBezTo>
                    <a:pt x="116" y="85"/>
                    <a:pt x="84" y="60"/>
                    <a:pt x="52" y="34"/>
                  </a:cubicBezTo>
                  <a:close/>
                </a:path>
              </a:pathLst>
            </a:custGeom>
            <a:solidFill>
              <a:srgbClr val="72C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343"/>
            <p:cNvSpPr/>
            <p:nvPr/>
          </p:nvSpPr>
          <p:spPr bwMode="auto">
            <a:xfrm>
              <a:off x="2789238" y="-1123950"/>
              <a:ext cx="20637" cy="3175"/>
            </a:xfrm>
            <a:custGeom>
              <a:avLst/>
              <a:gdLst>
                <a:gd name="T0" fmla="*/ 0 w 7"/>
                <a:gd name="T1" fmla="*/ 1 h 1"/>
                <a:gd name="T2" fmla="*/ 6 w 7"/>
                <a:gd name="T3" fmla="*/ 1 h 1"/>
                <a:gd name="T4" fmla="*/ 6 w 7"/>
                <a:gd name="T5" fmla="*/ 0 h 1"/>
                <a:gd name="T6" fmla="*/ 0 w 7"/>
                <a:gd name="T7" fmla="*/ 0 h 1"/>
                <a:gd name="T8" fmla="*/ 0 w 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">
                  <a:moveTo>
                    <a:pt x="0" y="1"/>
                  </a:moveTo>
                  <a:cubicBezTo>
                    <a:pt x="2" y="1"/>
                    <a:pt x="4" y="1"/>
                    <a:pt x="6" y="1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344"/>
            <p:cNvSpPr/>
            <p:nvPr/>
          </p:nvSpPr>
          <p:spPr bwMode="auto">
            <a:xfrm>
              <a:off x="2784475" y="-1158875"/>
              <a:ext cx="22225" cy="6350"/>
            </a:xfrm>
            <a:custGeom>
              <a:avLst/>
              <a:gdLst>
                <a:gd name="T0" fmla="*/ 1 w 8"/>
                <a:gd name="T1" fmla="*/ 2 h 2"/>
                <a:gd name="T2" fmla="*/ 7 w 8"/>
                <a:gd name="T3" fmla="*/ 1 h 2"/>
                <a:gd name="T4" fmla="*/ 7 w 8"/>
                <a:gd name="T5" fmla="*/ 0 h 2"/>
                <a:gd name="T6" fmla="*/ 0 w 8"/>
                <a:gd name="T7" fmla="*/ 1 h 2"/>
                <a:gd name="T8" fmla="*/ 1 w 8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1" y="2"/>
                  </a:moveTo>
                  <a:cubicBezTo>
                    <a:pt x="3" y="1"/>
                    <a:pt x="5" y="1"/>
                    <a:pt x="7" y="1"/>
                  </a:cubicBezTo>
                  <a:cubicBezTo>
                    <a:pt x="8" y="1"/>
                    <a:pt x="8" y="0"/>
                    <a:pt x="7" y="0"/>
                  </a:cubicBezTo>
                  <a:cubicBezTo>
                    <a:pt x="5" y="0"/>
                    <a:pt x="3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45"/>
            <p:cNvSpPr/>
            <p:nvPr/>
          </p:nvSpPr>
          <p:spPr bwMode="auto">
            <a:xfrm>
              <a:off x="2781300" y="-1189038"/>
              <a:ext cx="22225" cy="3175"/>
            </a:xfrm>
            <a:custGeom>
              <a:avLst/>
              <a:gdLst>
                <a:gd name="T0" fmla="*/ 0 w 8"/>
                <a:gd name="T1" fmla="*/ 1 h 1"/>
                <a:gd name="T2" fmla="*/ 7 w 8"/>
                <a:gd name="T3" fmla="*/ 1 h 1"/>
                <a:gd name="T4" fmla="*/ 7 w 8"/>
                <a:gd name="T5" fmla="*/ 0 h 1"/>
                <a:gd name="T6" fmla="*/ 0 w 8"/>
                <a:gd name="T7" fmla="*/ 0 h 1"/>
                <a:gd name="T8" fmla="*/ 0 w 8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">
                  <a:moveTo>
                    <a:pt x="0" y="1"/>
                  </a:moveTo>
                  <a:cubicBezTo>
                    <a:pt x="2" y="1"/>
                    <a:pt x="5" y="1"/>
                    <a:pt x="7" y="1"/>
                  </a:cubicBezTo>
                  <a:cubicBezTo>
                    <a:pt x="8" y="1"/>
                    <a:pt x="8" y="0"/>
                    <a:pt x="7" y="0"/>
                  </a:cubicBezTo>
                  <a:cubicBezTo>
                    <a:pt x="5" y="0"/>
                    <a:pt x="2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46"/>
            <p:cNvSpPr/>
            <p:nvPr/>
          </p:nvSpPr>
          <p:spPr bwMode="auto">
            <a:xfrm>
              <a:off x="2771775" y="-1222375"/>
              <a:ext cx="23812" cy="1588"/>
            </a:xfrm>
            <a:custGeom>
              <a:avLst/>
              <a:gdLst>
                <a:gd name="T0" fmla="*/ 0 w 8"/>
                <a:gd name="T1" fmla="*/ 1 h 1"/>
                <a:gd name="T2" fmla="*/ 7 w 8"/>
                <a:gd name="T3" fmla="*/ 1 h 1"/>
                <a:gd name="T4" fmla="*/ 7 w 8"/>
                <a:gd name="T5" fmla="*/ 0 h 1"/>
                <a:gd name="T6" fmla="*/ 0 w 8"/>
                <a:gd name="T7" fmla="*/ 0 h 1"/>
                <a:gd name="T8" fmla="*/ 0 w 8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">
                  <a:moveTo>
                    <a:pt x="0" y="1"/>
                  </a:moveTo>
                  <a:cubicBezTo>
                    <a:pt x="3" y="1"/>
                    <a:pt x="5" y="1"/>
                    <a:pt x="7" y="1"/>
                  </a:cubicBezTo>
                  <a:cubicBezTo>
                    <a:pt x="8" y="1"/>
                    <a:pt x="8" y="0"/>
                    <a:pt x="7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47"/>
            <p:cNvSpPr/>
            <p:nvPr/>
          </p:nvSpPr>
          <p:spPr bwMode="auto">
            <a:xfrm>
              <a:off x="2763838" y="-1257300"/>
              <a:ext cx="25400" cy="6350"/>
            </a:xfrm>
            <a:custGeom>
              <a:avLst/>
              <a:gdLst>
                <a:gd name="T0" fmla="*/ 1 w 9"/>
                <a:gd name="T1" fmla="*/ 2 h 2"/>
                <a:gd name="T2" fmla="*/ 9 w 9"/>
                <a:gd name="T3" fmla="*/ 1 h 2"/>
                <a:gd name="T4" fmla="*/ 9 w 9"/>
                <a:gd name="T5" fmla="*/ 0 h 2"/>
                <a:gd name="T6" fmla="*/ 1 w 9"/>
                <a:gd name="T7" fmla="*/ 1 h 2"/>
                <a:gd name="T8" fmla="*/ 1 w 9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">
                  <a:moveTo>
                    <a:pt x="1" y="2"/>
                  </a:moveTo>
                  <a:cubicBezTo>
                    <a:pt x="4" y="2"/>
                    <a:pt x="6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6" y="0"/>
                    <a:pt x="4" y="1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48"/>
            <p:cNvSpPr/>
            <p:nvPr/>
          </p:nvSpPr>
          <p:spPr bwMode="auto">
            <a:xfrm>
              <a:off x="2760663" y="-1287463"/>
              <a:ext cx="23812" cy="4763"/>
            </a:xfrm>
            <a:custGeom>
              <a:avLst/>
              <a:gdLst>
                <a:gd name="T0" fmla="*/ 1 w 8"/>
                <a:gd name="T1" fmla="*/ 2 h 2"/>
                <a:gd name="T2" fmla="*/ 8 w 8"/>
                <a:gd name="T3" fmla="*/ 1 h 2"/>
                <a:gd name="T4" fmla="*/ 8 w 8"/>
                <a:gd name="T5" fmla="*/ 0 h 2"/>
                <a:gd name="T6" fmla="*/ 1 w 8"/>
                <a:gd name="T7" fmla="*/ 1 h 2"/>
                <a:gd name="T8" fmla="*/ 1 w 8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1" y="2"/>
                  </a:moveTo>
                  <a:cubicBezTo>
                    <a:pt x="3" y="2"/>
                    <a:pt x="6" y="1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5" y="1"/>
                    <a:pt x="3" y="1"/>
                    <a:pt x="1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49"/>
            <p:cNvSpPr/>
            <p:nvPr/>
          </p:nvSpPr>
          <p:spPr bwMode="auto">
            <a:xfrm>
              <a:off x="2795588" y="-1093788"/>
              <a:ext cx="15875" cy="3175"/>
            </a:xfrm>
            <a:custGeom>
              <a:avLst/>
              <a:gdLst>
                <a:gd name="T0" fmla="*/ 0 w 6"/>
                <a:gd name="T1" fmla="*/ 1 h 1"/>
                <a:gd name="T2" fmla="*/ 6 w 6"/>
                <a:gd name="T3" fmla="*/ 1 h 1"/>
                <a:gd name="T4" fmla="*/ 6 w 6"/>
                <a:gd name="T5" fmla="*/ 0 h 1"/>
                <a:gd name="T6" fmla="*/ 0 w 6"/>
                <a:gd name="T7" fmla="*/ 0 h 1"/>
                <a:gd name="T8" fmla="*/ 0 w 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0" y="1"/>
                  </a:moveTo>
                  <a:cubicBezTo>
                    <a:pt x="2" y="1"/>
                    <a:pt x="4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50"/>
            <p:cNvSpPr/>
            <p:nvPr/>
          </p:nvSpPr>
          <p:spPr bwMode="auto">
            <a:xfrm>
              <a:off x="2435225" y="-1346200"/>
              <a:ext cx="4762" cy="22225"/>
            </a:xfrm>
            <a:custGeom>
              <a:avLst/>
              <a:gdLst>
                <a:gd name="T0" fmla="*/ 2 w 2"/>
                <a:gd name="T1" fmla="*/ 8 h 8"/>
                <a:gd name="T2" fmla="*/ 1 w 2"/>
                <a:gd name="T3" fmla="*/ 1 h 8"/>
                <a:gd name="T4" fmla="*/ 0 w 2"/>
                <a:gd name="T5" fmla="*/ 1 h 8"/>
                <a:gd name="T6" fmla="*/ 1 w 2"/>
                <a:gd name="T7" fmla="*/ 8 h 8"/>
                <a:gd name="T8" fmla="*/ 2 w 2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8">
                  <a:moveTo>
                    <a:pt x="2" y="8"/>
                  </a:moveTo>
                  <a:cubicBezTo>
                    <a:pt x="2" y="5"/>
                    <a:pt x="1" y="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6"/>
                    <a:pt x="1" y="8"/>
                  </a:cubicBezTo>
                  <a:cubicBezTo>
                    <a:pt x="1" y="8"/>
                    <a:pt x="2" y="8"/>
                    <a:pt x="2" y="8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351"/>
            <p:cNvSpPr/>
            <p:nvPr/>
          </p:nvSpPr>
          <p:spPr bwMode="auto">
            <a:xfrm>
              <a:off x="2476500" y="-1349375"/>
              <a:ext cx="9525" cy="22225"/>
            </a:xfrm>
            <a:custGeom>
              <a:avLst/>
              <a:gdLst>
                <a:gd name="T0" fmla="*/ 0 w 3"/>
                <a:gd name="T1" fmla="*/ 1 h 8"/>
                <a:gd name="T2" fmla="*/ 2 w 3"/>
                <a:gd name="T3" fmla="*/ 7 h 8"/>
                <a:gd name="T4" fmla="*/ 3 w 3"/>
                <a:gd name="T5" fmla="*/ 7 h 8"/>
                <a:gd name="T6" fmla="*/ 1 w 3"/>
                <a:gd name="T7" fmla="*/ 0 h 8"/>
                <a:gd name="T8" fmla="*/ 0 w 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8">
                  <a:moveTo>
                    <a:pt x="0" y="1"/>
                  </a:moveTo>
                  <a:cubicBezTo>
                    <a:pt x="1" y="3"/>
                    <a:pt x="1" y="5"/>
                    <a:pt x="2" y="7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2" y="5"/>
                    <a:pt x="2" y="2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352"/>
            <p:cNvSpPr/>
            <p:nvPr/>
          </p:nvSpPr>
          <p:spPr bwMode="auto">
            <a:xfrm>
              <a:off x="2530475" y="-1355725"/>
              <a:ext cx="3175" cy="23813"/>
            </a:xfrm>
            <a:custGeom>
              <a:avLst/>
              <a:gdLst>
                <a:gd name="T0" fmla="*/ 0 w 1"/>
                <a:gd name="T1" fmla="*/ 1 h 8"/>
                <a:gd name="T2" fmla="*/ 1 w 1"/>
                <a:gd name="T3" fmla="*/ 7 h 8"/>
                <a:gd name="T4" fmla="*/ 1 w 1"/>
                <a:gd name="T5" fmla="*/ 7 h 8"/>
                <a:gd name="T6" fmla="*/ 1 w 1"/>
                <a:gd name="T7" fmla="*/ 1 h 8"/>
                <a:gd name="T8" fmla="*/ 0 w 1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8">
                  <a:moveTo>
                    <a:pt x="0" y="1"/>
                  </a:moveTo>
                  <a:cubicBezTo>
                    <a:pt x="0" y="3"/>
                    <a:pt x="0" y="5"/>
                    <a:pt x="1" y="7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5"/>
                    <a:pt x="1" y="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353"/>
            <p:cNvSpPr/>
            <p:nvPr/>
          </p:nvSpPr>
          <p:spPr bwMode="auto">
            <a:xfrm>
              <a:off x="2595563" y="-1360488"/>
              <a:ext cx="4762" cy="19050"/>
            </a:xfrm>
            <a:custGeom>
              <a:avLst/>
              <a:gdLst>
                <a:gd name="T0" fmla="*/ 0 w 2"/>
                <a:gd name="T1" fmla="*/ 1 h 7"/>
                <a:gd name="T2" fmla="*/ 1 w 2"/>
                <a:gd name="T3" fmla="*/ 6 h 7"/>
                <a:gd name="T4" fmla="*/ 2 w 2"/>
                <a:gd name="T5" fmla="*/ 6 h 7"/>
                <a:gd name="T6" fmla="*/ 1 w 2"/>
                <a:gd name="T7" fmla="*/ 0 h 7"/>
                <a:gd name="T8" fmla="*/ 0 w 2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7">
                  <a:moveTo>
                    <a:pt x="0" y="1"/>
                  </a:moveTo>
                  <a:cubicBezTo>
                    <a:pt x="1" y="2"/>
                    <a:pt x="1" y="4"/>
                    <a:pt x="1" y="6"/>
                  </a:cubicBezTo>
                  <a:cubicBezTo>
                    <a:pt x="1" y="7"/>
                    <a:pt x="2" y="7"/>
                    <a:pt x="2" y="6"/>
                  </a:cubicBezTo>
                  <a:cubicBezTo>
                    <a:pt x="2" y="4"/>
                    <a:pt x="1" y="2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54"/>
            <p:cNvSpPr/>
            <p:nvPr/>
          </p:nvSpPr>
          <p:spPr bwMode="auto">
            <a:xfrm>
              <a:off x="2646363" y="-1370013"/>
              <a:ext cx="4762" cy="20638"/>
            </a:xfrm>
            <a:custGeom>
              <a:avLst/>
              <a:gdLst>
                <a:gd name="T0" fmla="*/ 1 w 2"/>
                <a:gd name="T1" fmla="*/ 1 h 7"/>
                <a:gd name="T2" fmla="*/ 1 w 2"/>
                <a:gd name="T3" fmla="*/ 6 h 7"/>
                <a:gd name="T4" fmla="*/ 2 w 2"/>
                <a:gd name="T5" fmla="*/ 6 h 7"/>
                <a:gd name="T6" fmla="*/ 1 w 2"/>
                <a:gd name="T7" fmla="*/ 1 h 7"/>
                <a:gd name="T8" fmla="*/ 1 w 2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7">
                  <a:moveTo>
                    <a:pt x="1" y="1"/>
                  </a:moveTo>
                  <a:cubicBezTo>
                    <a:pt x="1" y="3"/>
                    <a:pt x="1" y="4"/>
                    <a:pt x="1" y="6"/>
                  </a:cubicBezTo>
                  <a:cubicBezTo>
                    <a:pt x="1" y="7"/>
                    <a:pt x="2" y="7"/>
                    <a:pt x="2" y="6"/>
                  </a:cubicBezTo>
                  <a:cubicBezTo>
                    <a:pt x="2" y="4"/>
                    <a:pt x="2" y="2"/>
                    <a:pt x="1" y="1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355"/>
            <p:cNvSpPr/>
            <p:nvPr/>
          </p:nvSpPr>
          <p:spPr bwMode="auto">
            <a:xfrm>
              <a:off x="2687638" y="-1371600"/>
              <a:ext cx="9525" cy="15875"/>
            </a:xfrm>
            <a:custGeom>
              <a:avLst/>
              <a:gdLst>
                <a:gd name="T0" fmla="*/ 0 w 3"/>
                <a:gd name="T1" fmla="*/ 0 h 6"/>
                <a:gd name="T2" fmla="*/ 2 w 3"/>
                <a:gd name="T3" fmla="*/ 6 h 6"/>
                <a:gd name="T4" fmla="*/ 3 w 3"/>
                <a:gd name="T5" fmla="*/ 5 h 6"/>
                <a:gd name="T6" fmla="*/ 1 w 3"/>
                <a:gd name="T7" fmla="*/ 0 h 6"/>
                <a:gd name="T8" fmla="*/ 0 w 3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0" y="0"/>
                  </a:moveTo>
                  <a:cubicBezTo>
                    <a:pt x="1" y="2"/>
                    <a:pt x="1" y="4"/>
                    <a:pt x="2" y="6"/>
                  </a:cubicBezTo>
                  <a:cubicBezTo>
                    <a:pt x="2" y="6"/>
                    <a:pt x="3" y="6"/>
                    <a:pt x="3" y="5"/>
                  </a:cubicBezTo>
                  <a:cubicBezTo>
                    <a:pt x="2" y="4"/>
                    <a:pt x="1" y="2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356"/>
            <p:cNvSpPr/>
            <p:nvPr/>
          </p:nvSpPr>
          <p:spPr bwMode="auto">
            <a:xfrm>
              <a:off x="2727325" y="-1377950"/>
              <a:ext cx="3175" cy="17463"/>
            </a:xfrm>
            <a:custGeom>
              <a:avLst/>
              <a:gdLst>
                <a:gd name="T0" fmla="*/ 0 w 1"/>
                <a:gd name="T1" fmla="*/ 1 h 6"/>
                <a:gd name="T2" fmla="*/ 0 w 1"/>
                <a:gd name="T3" fmla="*/ 6 h 6"/>
                <a:gd name="T4" fmla="*/ 1 w 1"/>
                <a:gd name="T5" fmla="*/ 6 h 6"/>
                <a:gd name="T6" fmla="*/ 1 w 1"/>
                <a:gd name="T7" fmla="*/ 1 h 6"/>
                <a:gd name="T8" fmla="*/ 0 w 1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6">
                  <a:moveTo>
                    <a:pt x="0" y="1"/>
                  </a:moveTo>
                  <a:cubicBezTo>
                    <a:pt x="0" y="3"/>
                    <a:pt x="0" y="4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4"/>
                    <a:pt x="1" y="2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57"/>
            <p:cNvSpPr/>
            <p:nvPr/>
          </p:nvSpPr>
          <p:spPr bwMode="auto">
            <a:xfrm>
              <a:off x="2744788" y="-1338263"/>
              <a:ext cx="25400" cy="6350"/>
            </a:xfrm>
            <a:custGeom>
              <a:avLst/>
              <a:gdLst>
                <a:gd name="T0" fmla="*/ 1 w 9"/>
                <a:gd name="T1" fmla="*/ 2 h 2"/>
                <a:gd name="T2" fmla="*/ 9 w 9"/>
                <a:gd name="T3" fmla="*/ 1 h 2"/>
                <a:gd name="T4" fmla="*/ 9 w 9"/>
                <a:gd name="T5" fmla="*/ 0 h 2"/>
                <a:gd name="T6" fmla="*/ 1 w 9"/>
                <a:gd name="T7" fmla="*/ 2 h 2"/>
                <a:gd name="T8" fmla="*/ 1 w 9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">
                  <a:moveTo>
                    <a:pt x="1" y="2"/>
                  </a:moveTo>
                  <a:cubicBezTo>
                    <a:pt x="4" y="2"/>
                    <a:pt x="6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6" y="1"/>
                    <a:pt x="3" y="1"/>
                    <a:pt x="1" y="2"/>
                  </a:cubicBezTo>
                  <a:cubicBezTo>
                    <a:pt x="0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58"/>
            <p:cNvSpPr/>
            <p:nvPr/>
          </p:nvSpPr>
          <p:spPr bwMode="auto">
            <a:xfrm>
              <a:off x="1373188" y="-682625"/>
              <a:ext cx="319087" cy="698500"/>
            </a:xfrm>
            <a:custGeom>
              <a:avLst/>
              <a:gdLst>
                <a:gd name="T0" fmla="*/ 110 w 113"/>
                <a:gd name="T1" fmla="*/ 238 h 248"/>
                <a:gd name="T2" fmla="*/ 112 w 113"/>
                <a:gd name="T3" fmla="*/ 233 h 248"/>
                <a:gd name="T4" fmla="*/ 63 w 113"/>
                <a:gd name="T5" fmla="*/ 72 h 248"/>
                <a:gd name="T6" fmla="*/ 38 w 113"/>
                <a:gd name="T7" fmla="*/ 3 h 248"/>
                <a:gd name="T8" fmla="*/ 32 w 113"/>
                <a:gd name="T9" fmla="*/ 1 h 248"/>
                <a:gd name="T10" fmla="*/ 17 w 113"/>
                <a:gd name="T11" fmla="*/ 9 h 248"/>
                <a:gd name="T12" fmla="*/ 2 w 113"/>
                <a:gd name="T13" fmla="*/ 18 h 248"/>
                <a:gd name="T14" fmla="*/ 0 w 113"/>
                <a:gd name="T15" fmla="*/ 23 h 248"/>
                <a:gd name="T16" fmla="*/ 26 w 113"/>
                <a:gd name="T17" fmla="*/ 92 h 248"/>
                <a:gd name="T18" fmla="*/ 40 w 113"/>
                <a:gd name="T19" fmla="*/ 124 h 248"/>
                <a:gd name="T20" fmla="*/ 40 w 113"/>
                <a:gd name="T21" fmla="*/ 124 h 248"/>
                <a:gd name="T22" fmla="*/ 41 w 113"/>
                <a:gd name="T23" fmla="*/ 129 h 248"/>
                <a:gd name="T24" fmla="*/ 76 w 113"/>
                <a:gd name="T25" fmla="*/ 245 h 248"/>
                <a:gd name="T26" fmla="*/ 81 w 113"/>
                <a:gd name="T27" fmla="*/ 248 h 248"/>
                <a:gd name="T28" fmla="*/ 110 w 113"/>
                <a:gd name="T29" fmla="*/ 23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3" h="248">
                  <a:moveTo>
                    <a:pt x="110" y="238"/>
                  </a:moveTo>
                  <a:cubicBezTo>
                    <a:pt x="112" y="238"/>
                    <a:pt x="113" y="235"/>
                    <a:pt x="112" y="233"/>
                  </a:cubicBezTo>
                  <a:cubicBezTo>
                    <a:pt x="106" y="214"/>
                    <a:pt x="79" y="121"/>
                    <a:pt x="63" y="72"/>
                  </a:cubicBezTo>
                  <a:cubicBezTo>
                    <a:pt x="56" y="53"/>
                    <a:pt x="42" y="15"/>
                    <a:pt x="38" y="3"/>
                  </a:cubicBezTo>
                  <a:cubicBezTo>
                    <a:pt x="37" y="0"/>
                    <a:pt x="34" y="0"/>
                    <a:pt x="32" y="1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9"/>
                    <a:pt x="0" y="21"/>
                    <a:pt x="0" y="23"/>
                  </a:cubicBezTo>
                  <a:cubicBezTo>
                    <a:pt x="4" y="33"/>
                    <a:pt x="18" y="72"/>
                    <a:pt x="26" y="92"/>
                  </a:cubicBezTo>
                  <a:cubicBezTo>
                    <a:pt x="31" y="103"/>
                    <a:pt x="35" y="114"/>
                    <a:pt x="40" y="124"/>
                  </a:cubicBezTo>
                  <a:cubicBezTo>
                    <a:pt x="40" y="124"/>
                    <a:pt x="40" y="124"/>
                    <a:pt x="40" y="124"/>
                  </a:cubicBezTo>
                  <a:cubicBezTo>
                    <a:pt x="40" y="126"/>
                    <a:pt x="41" y="128"/>
                    <a:pt x="41" y="129"/>
                  </a:cubicBezTo>
                  <a:cubicBezTo>
                    <a:pt x="53" y="163"/>
                    <a:pt x="72" y="229"/>
                    <a:pt x="76" y="245"/>
                  </a:cubicBezTo>
                  <a:cubicBezTo>
                    <a:pt x="77" y="247"/>
                    <a:pt x="79" y="248"/>
                    <a:pt x="81" y="248"/>
                  </a:cubicBezTo>
                  <a:lnTo>
                    <a:pt x="110" y="238"/>
                  </a:lnTo>
                  <a:close/>
                </a:path>
              </a:pathLst>
            </a:custGeom>
            <a:solidFill>
              <a:srgbClr val="8B7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59"/>
            <p:cNvSpPr/>
            <p:nvPr/>
          </p:nvSpPr>
          <p:spPr bwMode="auto">
            <a:xfrm>
              <a:off x="1427163" y="-622300"/>
              <a:ext cx="36512" cy="23813"/>
            </a:xfrm>
            <a:custGeom>
              <a:avLst/>
              <a:gdLst>
                <a:gd name="T0" fmla="*/ 7 w 13"/>
                <a:gd name="T1" fmla="*/ 9 h 9"/>
                <a:gd name="T2" fmla="*/ 7 w 13"/>
                <a:gd name="T3" fmla="*/ 0 h 9"/>
                <a:gd name="T4" fmla="*/ 7 w 13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9">
                  <a:moveTo>
                    <a:pt x="7" y="9"/>
                  </a:moveTo>
                  <a:cubicBezTo>
                    <a:pt x="13" y="9"/>
                    <a:pt x="13" y="0"/>
                    <a:pt x="7" y="0"/>
                  </a:cubicBezTo>
                  <a:cubicBezTo>
                    <a:pt x="0" y="0"/>
                    <a:pt x="0" y="9"/>
                    <a:pt x="7" y="9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60"/>
            <p:cNvSpPr/>
            <p:nvPr/>
          </p:nvSpPr>
          <p:spPr bwMode="auto">
            <a:xfrm>
              <a:off x="1646238" y="-42863"/>
              <a:ext cx="31750" cy="14288"/>
            </a:xfrm>
            <a:custGeom>
              <a:avLst/>
              <a:gdLst>
                <a:gd name="T0" fmla="*/ 1 w 11"/>
                <a:gd name="T1" fmla="*/ 4 h 5"/>
                <a:gd name="T2" fmla="*/ 10 w 11"/>
                <a:gd name="T3" fmla="*/ 1 h 5"/>
                <a:gd name="T4" fmla="*/ 10 w 11"/>
                <a:gd name="T5" fmla="*/ 0 h 5"/>
                <a:gd name="T6" fmla="*/ 1 w 11"/>
                <a:gd name="T7" fmla="*/ 4 h 5"/>
                <a:gd name="T8" fmla="*/ 1 w 11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" y="4"/>
                  </a:moveTo>
                  <a:cubicBezTo>
                    <a:pt x="4" y="3"/>
                    <a:pt x="7" y="2"/>
                    <a:pt x="10" y="1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7" y="1"/>
                    <a:pt x="4" y="3"/>
                    <a:pt x="1" y="4"/>
                  </a:cubicBezTo>
                  <a:cubicBezTo>
                    <a:pt x="0" y="4"/>
                    <a:pt x="1" y="5"/>
                    <a:pt x="1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61"/>
            <p:cNvSpPr/>
            <p:nvPr/>
          </p:nvSpPr>
          <p:spPr bwMode="auto">
            <a:xfrm>
              <a:off x="1631950" y="-93663"/>
              <a:ext cx="31750" cy="17463"/>
            </a:xfrm>
            <a:custGeom>
              <a:avLst/>
              <a:gdLst>
                <a:gd name="T0" fmla="*/ 1 w 11"/>
                <a:gd name="T1" fmla="*/ 5 h 6"/>
                <a:gd name="T2" fmla="*/ 11 w 11"/>
                <a:gd name="T3" fmla="*/ 1 h 6"/>
                <a:gd name="T4" fmla="*/ 11 w 11"/>
                <a:gd name="T5" fmla="*/ 1 h 6"/>
                <a:gd name="T6" fmla="*/ 0 w 11"/>
                <a:gd name="T7" fmla="*/ 5 h 6"/>
                <a:gd name="T8" fmla="*/ 1 w 11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1" y="5"/>
                  </a:moveTo>
                  <a:cubicBezTo>
                    <a:pt x="4" y="4"/>
                    <a:pt x="7" y="2"/>
                    <a:pt x="11" y="1"/>
                  </a:cubicBezTo>
                  <a:cubicBezTo>
                    <a:pt x="11" y="1"/>
                    <a:pt x="11" y="0"/>
                    <a:pt x="11" y="1"/>
                  </a:cubicBezTo>
                  <a:cubicBezTo>
                    <a:pt x="7" y="2"/>
                    <a:pt x="4" y="3"/>
                    <a:pt x="0" y="5"/>
                  </a:cubicBezTo>
                  <a:cubicBezTo>
                    <a:pt x="0" y="5"/>
                    <a:pt x="0" y="6"/>
                    <a:pt x="1" y="5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62"/>
            <p:cNvSpPr/>
            <p:nvPr/>
          </p:nvSpPr>
          <p:spPr bwMode="auto">
            <a:xfrm>
              <a:off x="1616075" y="-163513"/>
              <a:ext cx="26987" cy="11113"/>
            </a:xfrm>
            <a:custGeom>
              <a:avLst/>
              <a:gdLst>
                <a:gd name="T0" fmla="*/ 0 w 10"/>
                <a:gd name="T1" fmla="*/ 4 h 4"/>
                <a:gd name="T2" fmla="*/ 10 w 10"/>
                <a:gd name="T3" fmla="*/ 1 h 4"/>
                <a:gd name="T4" fmla="*/ 9 w 10"/>
                <a:gd name="T5" fmla="*/ 0 h 4"/>
                <a:gd name="T6" fmla="*/ 0 w 10"/>
                <a:gd name="T7" fmla="*/ 3 h 4"/>
                <a:gd name="T8" fmla="*/ 0 w 10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cubicBezTo>
                    <a:pt x="4" y="4"/>
                    <a:pt x="7" y="2"/>
                    <a:pt x="10" y="1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6" y="2"/>
                    <a:pt x="3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63"/>
            <p:cNvSpPr/>
            <p:nvPr/>
          </p:nvSpPr>
          <p:spPr bwMode="auto">
            <a:xfrm>
              <a:off x="1595438" y="-242888"/>
              <a:ext cx="34925" cy="14288"/>
            </a:xfrm>
            <a:custGeom>
              <a:avLst/>
              <a:gdLst>
                <a:gd name="T0" fmla="*/ 1 w 12"/>
                <a:gd name="T1" fmla="*/ 5 h 5"/>
                <a:gd name="T2" fmla="*/ 12 w 12"/>
                <a:gd name="T3" fmla="*/ 1 h 5"/>
                <a:gd name="T4" fmla="*/ 11 w 12"/>
                <a:gd name="T5" fmla="*/ 0 h 5"/>
                <a:gd name="T6" fmla="*/ 1 w 12"/>
                <a:gd name="T7" fmla="*/ 4 h 5"/>
                <a:gd name="T8" fmla="*/ 1 w 1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5">
                  <a:moveTo>
                    <a:pt x="1" y="5"/>
                  </a:moveTo>
                  <a:cubicBezTo>
                    <a:pt x="4" y="3"/>
                    <a:pt x="8" y="2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8" y="1"/>
                    <a:pt x="4" y="3"/>
                    <a:pt x="1" y="4"/>
                  </a:cubicBezTo>
                  <a:cubicBezTo>
                    <a:pt x="0" y="4"/>
                    <a:pt x="0" y="5"/>
                    <a:pt x="1" y="5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64"/>
            <p:cNvSpPr/>
            <p:nvPr/>
          </p:nvSpPr>
          <p:spPr bwMode="auto">
            <a:xfrm>
              <a:off x="1570038" y="-323850"/>
              <a:ext cx="22225" cy="7938"/>
            </a:xfrm>
            <a:custGeom>
              <a:avLst/>
              <a:gdLst>
                <a:gd name="T0" fmla="*/ 0 w 8"/>
                <a:gd name="T1" fmla="*/ 3 h 3"/>
                <a:gd name="T2" fmla="*/ 7 w 8"/>
                <a:gd name="T3" fmla="*/ 0 h 3"/>
                <a:gd name="T4" fmla="*/ 7 w 8"/>
                <a:gd name="T5" fmla="*/ 0 h 3"/>
                <a:gd name="T6" fmla="*/ 0 w 8"/>
                <a:gd name="T7" fmla="*/ 2 h 3"/>
                <a:gd name="T8" fmla="*/ 0 w 8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">
                  <a:moveTo>
                    <a:pt x="0" y="3"/>
                  </a:moveTo>
                  <a:cubicBezTo>
                    <a:pt x="3" y="2"/>
                    <a:pt x="5" y="1"/>
                    <a:pt x="7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5" y="1"/>
                    <a:pt x="2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65"/>
            <p:cNvSpPr/>
            <p:nvPr/>
          </p:nvSpPr>
          <p:spPr bwMode="auto">
            <a:xfrm>
              <a:off x="1543050" y="-414338"/>
              <a:ext cx="30162" cy="11113"/>
            </a:xfrm>
            <a:custGeom>
              <a:avLst/>
              <a:gdLst>
                <a:gd name="T0" fmla="*/ 1 w 11"/>
                <a:gd name="T1" fmla="*/ 4 h 4"/>
                <a:gd name="T2" fmla="*/ 11 w 11"/>
                <a:gd name="T3" fmla="*/ 1 h 4"/>
                <a:gd name="T4" fmla="*/ 11 w 11"/>
                <a:gd name="T5" fmla="*/ 1 h 4"/>
                <a:gd name="T6" fmla="*/ 1 w 11"/>
                <a:gd name="T7" fmla="*/ 3 h 4"/>
                <a:gd name="T8" fmla="*/ 1 w 11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4">
                  <a:moveTo>
                    <a:pt x="1" y="4"/>
                  </a:moveTo>
                  <a:cubicBezTo>
                    <a:pt x="4" y="3"/>
                    <a:pt x="8" y="2"/>
                    <a:pt x="11" y="1"/>
                  </a:cubicBezTo>
                  <a:cubicBezTo>
                    <a:pt x="11" y="1"/>
                    <a:pt x="11" y="0"/>
                    <a:pt x="11" y="1"/>
                  </a:cubicBezTo>
                  <a:cubicBezTo>
                    <a:pt x="7" y="1"/>
                    <a:pt x="4" y="2"/>
                    <a:pt x="1" y="3"/>
                  </a:cubicBezTo>
                  <a:cubicBezTo>
                    <a:pt x="0" y="4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66"/>
            <p:cNvSpPr/>
            <p:nvPr/>
          </p:nvSpPr>
          <p:spPr bwMode="auto">
            <a:xfrm>
              <a:off x="1511300" y="-498475"/>
              <a:ext cx="28575" cy="7938"/>
            </a:xfrm>
            <a:custGeom>
              <a:avLst/>
              <a:gdLst>
                <a:gd name="T0" fmla="*/ 1 w 10"/>
                <a:gd name="T1" fmla="*/ 3 h 3"/>
                <a:gd name="T2" fmla="*/ 10 w 10"/>
                <a:gd name="T3" fmla="*/ 1 h 3"/>
                <a:gd name="T4" fmla="*/ 9 w 10"/>
                <a:gd name="T5" fmla="*/ 0 h 3"/>
                <a:gd name="T6" fmla="*/ 0 w 10"/>
                <a:gd name="T7" fmla="*/ 2 h 3"/>
                <a:gd name="T8" fmla="*/ 1 w 10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">
                  <a:moveTo>
                    <a:pt x="1" y="3"/>
                  </a:moveTo>
                  <a:cubicBezTo>
                    <a:pt x="4" y="2"/>
                    <a:pt x="7" y="2"/>
                    <a:pt x="10" y="1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6" y="1"/>
                    <a:pt x="3" y="2"/>
                    <a:pt x="0" y="2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67"/>
            <p:cNvSpPr/>
            <p:nvPr/>
          </p:nvSpPr>
          <p:spPr bwMode="auto">
            <a:xfrm>
              <a:off x="1489075" y="-566738"/>
              <a:ext cx="25400" cy="14288"/>
            </a:xfrm>
            <a:custGeom>
              <a:avLst/>
              <a:gdLst>
                <a:gd name="T0" fmla="*/ 1 w 9"/>
                <a:gd name="T1" fmla="*/ 4 h 5"/>
                <a:gd name="T2" fmla="*/ 8 w 9"/>
                <a:gd name="T3" fmla="*/ 0 h 5"/>
                <a:gd name="T4" fmla="*/ 8 w 9"/>
                <a:gd name="T5" fmla="*/ 0 h 5"/>
                <a:gd name="T6" fmla="*/ 1 w 9"/>
                <a:gd name="T7" fmla="*/ 4 h 5"/>
                <a:gd name="T8" fmla="*/ 1 w 9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1" y="4"/>
                  </a:moveTo>
                  <a:cubicBezTo>
                    <a:pt x="3" y="2"/>
                    <a:pt x="6" y="1"/>
                    <a:pt x="8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5" y="0"/>
                    <a:pt x="3" y="1"/>
                    <a:pt x="1" y="4"/>
                  </a:cubicBezTo>
                  <a:cubicBezTo>
                    <a:pt x="0" y="4"/>
                    <a:pt x="1" y="5"/>
                    <a:pt x="1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 rot="21413290">
            <a:off x="6457733" y="5312542"/>
            <a:ext cx="1790073" cy="869756"/>
            <a:chOff x="7516872" y="1005282"/>
            <a:chExt cx="4296479" cy="2087563"/>
          </a:xfrm>
        </p:grpSpPr>
        <p:sp>
          <p:nvSpPr>
            <p:cNvPr id="41" name="Freeform 6"/>
            <p:cNvSpPr/>
            <p:nvPr/>
          </p:nvSpPr>
          <p:spPr bwMode="auto">
            <a:xfrm>
              <a:off x="8601134" y="1005282"/>
              <a:ext cx="1503362" cy="946150"/>
            </a:xfrm>
            <a:custGeom>
              <a:avLst/>
              <a:gdLst>
                <a:gd name="T0" fmla="*/ 0 w 536"/>
                <a:gd name="T1" fmla="*/ 82 h 337"/>
                <a:gd name="T2" fmla="*/ 442 w 536"/>
                <a:gd name="T3" fmla="*/ 122 h 337"/>
                <a:gd name="T4" fmla="*/ 536 w 536"/>
                <a:gd name="T5" fmla="*/ 290 h 337"/>
                <a:gd name="T6" fmla="*/ 532 w 536"/>
                <a:gd name="T7" fmla="*/ 306 h 337"/>
                <a:gd name="T8" fmla="*/ 513 w 536"/>
                <a:gd name="T9" fmla="*/ 313 h 337"/>
                <a:gd name="T10" fmla="*/ 262 w 536"/>
                <a:gd name="T11" fmla="*/ 336 h 337"/>
                <a:gd name="T12" fmla="*/ 237 w 536"/>
                <a:gd name="T13" fmla="*/ 332 h 337"/>
                <a:gd name="T14" fmla="*/ 226 w 536"/>
                <a:gd name="T15" fmla="*/ 316 h 337"/>
                <a:gd name="T16" fmla="*/ 0 w 536"/>
                <a:gd name="T17" fmla="*/ 82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6" h="337">
                  <a:moveTo>
                    <a:pt x="0" y="82"/>
                  </a:moveTo>
                  <a:cubicBezTo>
                    <a:pt x="135" y="0"/>
                    <a:pt x="321" y="21"/>
                    <a:pt x="442" y="122"/>
                  </a:cubicBezTo>
                  <a:cubicBezTo>
                    <a:pt x="493" y="164"/>
                    <a:pt x="535" y="224"/>
                    <a:pt x="536" y="290"/>
                  </a:cubicBezTo>
                  <a:cubicBezTo>
                    <a:pt x="536" y="295"/>
                    <a:pt x="535" y="302"/>
                    <a:pt x="532" y="306"/>
                  </a:cubicBezTo>
                  <a:cubicBezTo>
                    <a:pt x="527" y="311"/>
                    <a:pt x="520" y="312"/>
                    <a:pt x="513" y="313"/>
                  </a:cubicBezTo>
                  <a:cubicBezTo>
                    <a:pt x="429" y="321"/>
                    <a:pt x="346" y="329"/>
                    <a:pt x="262" y="336"/>
                  </a:cubicBezTo>
                  <a:cubicBezTo>
                    <a:pt x="253" y="337"/>
                    <a:pt x="244" y="337"/>
                    <a:pt x="237" y="332"/>
                  </a:cubicBezTo>
                  <a:cubicBezTo>
                    <a:pt x="232" y="328"/>
                    <a:pt x="229" y="322"/>
                    <a:pt x="226" y="316"/>
                  </a:cubicBezTo>
                  <a:cubicBezTo>
                    <a:pt x="184" y="214"/>
                    <a:pt x="98" y="130"/>
                    <a:pt x="0" y="82"/>
                  </a:cubicBezTo>
                </a:path>
              </a:pathLst>
            </a:custGeom>
            <a:solidFill>
              <a:srgbClr val="A32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7"/>
            <p:cNvSpPr/>
            <p:nvPr/>
          </p:nvSpPr>
          <p:spPr bwMode="auto">
            <a:xfrm>
              <a:off x="10544234" y="1084657"/>
              <a:ext cx="1257300" cy="687388"/>
            </a:xfrm>
            <a:custGeom>
              <a:avLst/>
              <a:gdLst>
                <a:gd name="T0" fmla="*/ 443 w 448"/>
                <a:gd name="T1" fmla="*/ 44 h 245"/>
                <a:gd name="T2" fmla="*/ 178 w 448"/>
                <a:gd name="T3" fmla="*/ 5 h 245"/>
                <a:gd name="T4" fmla="*/ 98 w 448"/>
                <a:gd name="T5" fmla="*/ 26 h 245"/>
                <a:gd name="T6" fmla="*/ 5 w 448"/>
                <a:gd name="T7" fmla="*/ 96 h 245"/>
                <a:gd name="T8" fmla="*/ 12 w 448"/>
                <a:gd name="T9" fmla="*/ 107 h 245"/>
                <a:gd name="T10" fmla="*/ 15 w 448"/>
                <a:gd name="T11" fmla="*/ 105 h 245"/>
                <a:gd name="T12" fmla="*/ 199 w 448"/>
                <a:gd name="T13" fmla="*/ 244 h 245"/>
                <a:gd name="T14" fmla="*/ 214 w 448"/>
                <a:gd name="T15" fmla="*/ 243 h 245"/>
                <a:gd name="T16" fmla="*/ 445 w 448"/>
                <a:gd name="T17" fmla="*/ 53 h 245"/>
                <a:gd name="T18" fmla="*/ 443 w 448"/>
                <a:gd name="T19" fmla="*/ 44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245">
                  <a:moveTo>
                    <a:pt x="443" y="44"/>
                  </a:moveTo>
                  <a:cubicBezTo>
                    <a:pt x="357" y="23"/>
                    <a:pt x="248" y="16"/>
                    <a:pt x="178" y="5"/>
                  </a:cubicBezTo>
                  <a:cubicBezTo>
                    <a:pt x="139" y="0"/>
                    <a:pt x="134" y="12"/>
                    <a:pt x="98" y="26"/>
                  </a:cubicBezTo>
                  <a:cubicBezTo>
                    <a:pt x="64" y="39"/>
                    <a:pt x="30" y="70"/>
                    <a:pt x="5" y="96"/>
                  </a:cubicBezTo>
                  <a:cubicBezTo>
                    <a:pt x="0" y="102"/>
                    <a:pt x="6" y="109"/>
                    <a:pt x="12" y="107"/>
                  </a:cubicBezTo>
                  <a:cubicBezTo>
                    <a:pt x="13" y="106"/>
                    <a:pt x="14" y="106"/>
                    <a:pt x="15" y="105"/>
                  </a:cubicBezTo>
                  <a:cubicBezTo>
                    <a:pt x="199" y="244"/>
                    <a:pt x="199" y="244"/>
                    <a:pt x="199" y="244"/>
                  </a:cubicBezTo>
                  <a:cubicBezTo>
                    <a:pt x="198" y="245"/>
                    <a:pt x="213" y="244"/>
                    <a:pt x="214" y="243"/>
                  </a:cubicBezTo>
                  <a:cubicBezTo>
                    <a:pt x="290" y="189"/>
                    <a:pt x="394" y="108"/>
                    <a:pt x="445" y="53"/>
                  </a:cubicBezTo>
                  <a:cubicBezTo>
                    <a:pt x="448" y="50"/>
                    <a:pt x="446" y="45"/>
                    <a:pt x="443" y="44"/>
                  </a:cubicBezTo>
                </a:path>
              </a:pathLst>
            </a:custGeom>
            <a:solidFill>
              <a:srgbClr val="DDA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9"/>
            <p:cNvSpPr/>
            <p:nvPr/>
          </p:nvSpPr>
          <p:spPr bwMode="auto">
            <a:xfrm flipH="1">
              <a:off x="9031347" y="215621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E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"/>
            <p:cNvSpPr/>
            <p:nvPr/>
          </p:nvSpPr>
          <p:spPr bwMode="auto">
            <a:xfrm>
              <a:off x="8761472" y="1092594"/>
              <a:ext cx="2386012" cy="1155700"/>
            </a:xfrm>
            <a:custGeom>
              <a:avLst/>
              <a:gdLst>
                <a:gd name="T0" fmla="*/ 830 w 851"/>
                <a:gd name="T1" fmla="*/ 114 h 412"/>
                <a:gd name="T2" fmla="*/ 798 w 851"/>
                <a:gd name="T3" fmla="*/ 101 h 412"/>
                <a:gd name="T4" fmla="*/ 774 w 851"/>
                <a:gd name="T5" fmla="*/ 72 h 412"/>
                <a:gd name="T6" fmla="*/ 771 w 851"/>
                <a:gd name="T7" fmla="*/ 28 h 412"/>
                <a:gd name="T8" fmla="*/ 784 w 851"/>
                <a:gd name="T9" fmla="*/ 5 h 412"/>
                <a:gd name="T10" fmla="*/ 783 w 851"/>
                <a:gd name="T11" fmla="*/ 1 h 412"/>
                <a:gd name="T12" fmla="*/ 1 w 851"/>
                <a:gd name="T13" fmla="*/ 208 h 412"/>
                <a:gd name="T14" fmla="*/ 28 w 851"/>
                <a:gd name="T15" fmla="*/ 215 h 412"/>
                <a:gd name="T16" fmla="*/ 25 w 851"/>
                <a:gd name="T17" fmla="*/ 220 h 412"/>
                <a:gd name="T18" fmla="*/ 37 w 851"/>
                <a:gd name="T19" fmla="*/ 309 h 412"/>
                <a:gd name="T20" fmla="*/ 52 w 851"/>
                <a:gd name="T21" fmla="*/ 368 h 412"/>
                <a:gd name="T22" fmla="*/ 66 w 851"/>
                <a:gd name="T23" fmla="*/ 412 h 412"/>
                <a:gd name="T24" fmla="*/ 262 w 851"/>
                <a:gd name="T25" fmla="*/ 383 h 412"/>
                <a:gd name="T26" fmla="*/ 462 w 851"/>
                <a:gd name="T27" fmla="*/ 344 h 412"/>
                <a:gd name="T28" fmla="*/ 658 w 851"/>
                <a:gd name="T29" fmla="*/ 298 h 412"/>
                <a:gd name="T30" fmla="*/ 754 w 851"/>
                <a:gd name="T31" fmla="*/ 273 h 412"/>
                <a:gd name="T32" fmla="*/ 850 w 851"/>
                <a:gd name="T33" fmla="*/ 239 h 412"/>
                <a:gd name="T34" fmla="*/ 831 w 851"/>
                <a:gd name="T35" fmla="*/ 216 h 412"/>
                <a:gd name="T36" fmla="*/ 812 w 851"/>
                <a:gd name="T37" fmla="*/ 178 h 412"/>
                <a:gd name="T38" fmla="*/ 815 w 851"/>
                <a:gd name="T39" fmla="*/ 135 h 412"/>
                <a:gd name="T40" fmla="*/ 830 w 851"/>
                <a:gd name="T41" fmla="*/ 114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51" h="412">
                  <a:moveTo>
                    <a:pt x="830" y="114"/>
                  </a:moveTo>
                  <a:cubicBezTo>
                    <a:pt x="829" y="112"/>
                    <a:pt x="810" y="111"/>
                    <a:pt x="798" y="101"/>
                  </a:cubicBezTo>
                  <a:cubicBezTo>
                    <a:pt x="788" y="93"/>
                    <a:pt x="780" y="83"/>
                    <a:pt x="774" y="72"/>
                  </a:cubicBezTo>
                  <a:cubicBezTo>
                    <a:pt x="767" y="59"/>
                    <a:pt x="763" y="42"/>
                    <a:pt x="771" y="28"/>
                  </a:cubicBezTo>
                  <a:cubicBezTo>
                    <a:pt x="775" y="19"/>
                    <a:pt x="779" y="14"/>
                    <a:pt x="784" y="5"/>
                  </a:cubicBezTo>
                  <a:cubicBezTo>
                    <a:pt x="786" y="3"/>
                    <a:pt x="785" y="0"/>
                    <a:pt x="783" y="1"/>
                  </a:cubicBezTo>
                  <a:cubicBezTo>
                    <a:pt x="781" y="1"/>
                    <a:pt x="252" y="146"/>
                    <a:pt x="1" y="208"/>
                  </a:cubicBezTo>
                  <a:cubicBezTo>
                    <a:pt x="0" y="208"/>
                    <a:pt x="28" y="215"/>
                    <a:pt x="28" y="215"/>
                  </a:cubicBezTo>
                  <a:cubicBezTo>
                    <a:pt x="26" y="216"/>
                    <a:pt x="24" y="218"/>
                    <a:pt x="25" y="220"/>
                  </a:cubicBezTo>
                  <a:cubicBezTo>
                    <a:pt x="31" y="262"/>
                    <a:pt x="28" y="268"/>
                    <a:pt x="37" y="309"/>
                  </a:cubicBezTo>
                  <a:cubicBezTo>
                    <a:pt x="41" y="329"/>
                    <a:pt x="46" y="348"/>
                    <a:pt x="52" y="368"/>
                  </a:cubicBezTo>
                  <a:cubicBezTo>
                    <a:pt x="57" y="382"/>
                    <a:pt x="64" y="412"/>
                    <a:pt x="66" y="412"/>
                  </a:cubicBezTo>
                  <a:cubicBezTo>
                    <a:pt x="131" y="409"/>
                    <a:pt x="198" y="394"/>
                    <a:pt x="262" y="383"/>
                  </a:cubicBezTo>
                  <a:cubicBezTo>
                    <a:pt x="329" y="372"/>
                    <a:pt x="396" y="359"/>
                    <a:pt x="462" y="344"/>
                  </a:cubicBezTo>
                  <a:cubicBezTo>
                    <a:pt x="527" y="329"/>
                    <a:pt x="593" y="316"/>
                    <a:pt x="658" y="298"/>
                  </a:cubicBezTo>
                  <a:cubicBezTo>
                    <a:pt x="690" y="288"/>
                    <a:pt x="723" y="283"/>
                    <a:pt x="754" y="273"/>
                  </a:cubicBezTo>
                  <a:cubicBezTo>
                    <a:pt x="784" y="264"/>
                    <a:pt x="851" y="244"/>
                    <a:pt x="850" y="239"/>
                  </a:cubicBezTo>
                  <a:cubicBezTo>
                    <a:pt x="847" y="229"/>
                    <a:pt x="837" y="224"/>
                    <a:pt x="831" y="216"/>
                  </a:cubicBezTo>
                  <a:cubicBezTo>
                    <a:pt x="821" y="205"/>
                    <a:pt x="815" y="192"/>
                    <a:pt x="812" y="178"/>
                  </a:cubicBezTo>
                  <a:cubicBezTo>
                    <a:pt x="808" y="163"/>
                    <a:pt x="808" y="149"/>
                    <a:pt x="815" y="135"/>
                  </a:cubicBezTo>
                  <a:cubicBezTo>
                    <a:pt x="819" y="126"/>
                    <a:pt x="831" y="118"/>
                    <a:pt x="830" y="114"/>
                  </a:cubicBezTo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任意多边形: 形状 44"/>
            <p:cNvSpPr/>
            <p:nvPr/>
          </p:nvSpPr>
          <p:spPr bwMode="auto">
            <a:xfrm>
              <a:off x="8902994" y="1578421"/>
              <a:ext cx="2242745" cy="668990"/>
            </a:xfrm>
            <a:custGeom>
              <a:avLst/>
              <a:gdLst>
                <a:gd name="connsiteX0" fmla="*/ 2134660 w 2242745"/>
                <a:gd name="connsiteY0" fmla="*/ 0 h 668990"/>
                <a:gd name="connsiteX1" fmla="*/ 2136171 w 2242745"/>
                <a:gd name="connsiteY1" fmla="*/ 12597 h 668990"/>
                <a:gd name="connsiteX2" fmla="*/ 2189442 w 2242745"/>
                <a:gd name="connsiteY2" fmla="*/ 119191 h 668990"/>
                <a:gd name="connsiteX3" fmla="*/ 2242714 w 2242745"/>
                <a:gd name="connsiteY3" fmla="*/ 183708 h 668990"/>
                <a:gd name="connsiteX4" fmla="*/ 1973552 w 2242745"/>
                <a:gd name="connsiteY4" fmla="*/ 279082 h 668990"/>
                <a:gd name="connsiteX5" fmla="*/ 1704390 w 2242745"/>
                <a:gd name="connsiteY5" fmla="*/ 349209 h 668990"/>
                <a:gd name="connsiteX6" fmla="*/ 1154850 w 2242745"/>
                <a:gd name="connsiteY6" fmla="*/ 478243 h 668990"/>
                <a:gd name="connsiteX7" fmla="*/ 594095 w 2242745"/>
                <a:gd name="connsiteY7" fmla="*/ 587642 h 668990"/>
                <a:gd name="connsiteX8" fmla="*/ 44555 w 2242745"/>
                <a:gd name="connsiteY8" fmla="*/ 668990 h 668990"/>
                <a:gd name="connsiteX9" fmla="*/ 5303 w 2242745"/>
                <a:gd name="connsiteY9" fmla="*/ 545566 h 668990"/>
                <a:gd name="connsiteX10" fmla="*/ 0 w 2242745"/>
                <a:gd name="connsiteY10" fmla="*/ 524698 h 668990"/>
                <a:gd name="connsiteX11" fmla="*/ 416011 w 2242745"/>
                <a:gd name="connsiteY11" fmla="*/ 425815 h 668990"/>
                <a:gd name="connsiteX12" fmla="*/ 1073795 w 2242745"/>
                <a:gd name="connsiteY12" fmla="*/ 271070 h 668990"/>
                <a:gd name="connsiteX13" fmla="*/ 1738238 w 2242745"/>
                <a:gd name="connsiteY13" fmla="*/ 111062 h 668990"/>
                <a:gd name="connsiteX14" fmla="*/ 2032611 w 2242745"/>
                <a:gd name="connsiteY14" fmla="*/ 32461 h 668990"/>
                <a:gd name="connsiteX15" fmla="*/ 2057843 w 2242745"/>
                <a:gd name="connsiteY15" fmla="*/ 15618 h 668990"/>
                <a:gd name="connsiteX16" fmla="*/ 2077468 w 2242745"/>
                <a:gd name="connsiteY16" fmla="*/ 18425 h 668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42745" h="668990">
                  <a:moveTo>
                    <a:pt x="2134660" y="0"/>
                  </a:moveTo>
                  <a:lnTo>
                    <a:pt x="2136171" y="12597"/>
                  </a:lnTo>
                  <a:cubicBezTo>
                    <a:pt x="2144582" y="51869"/>
                    <a:pt x="2161405" y="88335"/>
                    <a:pt x="2189442" y="119191"/>
                  </a:cubicBezTo>
                  <a:cubicBezTo>
                    <a:pt x="2206265" y="141632"/>
                    <a:pt x="2234303" y="155657"/>
                    <a:pt x="2242714" y="183708"/>
                  </a:cubicBezTo>
                  <a:cubicBezTo>
                    <a:pt x="2245518" y="197734"/>
                    <a:pt x="2057665" y="253836"/>
                    <a:pt x="1973552" y="279082"/>
                  </a:cubicBezTo>
                  <a:cubicBezTo>
                    <a:pt x="1886635" y="307133"/>
                    <a:pt x="1794111" y="321158"/>
                    <a:pt x="1704390" y="349209"/>
                  </a:cubicBezTo>
                  <a:cubicBezTo>
                    <a:pt x="1522144" y="399701"/>
                    <a:pt x="1337095" y="436167"/>
                    <a:pt x="1154850" y="478243"/>
                  </a:cubicBezTo>
                  <a:cubicBezTo>
                    <a:pt x="969801" y="520320"/>
                    <a:pt x="781948" y="556786"/>
                    <a:pt x="594095" y="587642"/>
                  </a:cubicBezTo>
                  <a:cubicBezTo>
                    <a:pt x="414654" y="618498"/>
                    <a:pt x="226801" y="660575"/>
                    <a:pt x="44555" y="668990"/>
                  </a:cubicBezTo>
                  <a:cubicBezTo>
                    <a:pt x="38948" y="668990"/>
                    <a:pt x="19321" y="584837"/>
                    <a:pt x="5303" y="545566"/>
                  </a:cubicBezTo>
                  <a:lnTo>
                    <a:pt x="0" y="524698"/>
                  </a:lnTo>
                  <a:lnTo>
                    <a:pt x="416011" y="425815"/>
                  </a:lnTo>
                  <a:cubicBezTo>
                    <a:pt x="635740" y="374233"/>
                    <a:pt x="855118" y="323003"/>
                    <a:pt x="1073795" y="271070"/>
                  </a:cubicBezTo>
                  <a:cubicBezTo>
                    <a:pt x="1295276" y="217734"/>
                    <a:pt x="1516757" y="164398"/>
                    <a:pt x="1738238" y="111062"/>
                  </a:cubicBezTo>
                  <a:cubicBezTo>
                    <a:pt x="1836362" y="85797"/>
                    <a:pt x="1934486" y="60533"/>
                    <a:pt x="2032611" y="32461"/>
                  </a:cubicBezTo>
                  <a:cubicBezTo>
                    <a:pt x="2038218" y="21232"/>
                    <a:pt x="2046629" y="15618"/>
                    <a:pt x="2057843" y="15618"/>
                  </a:cubicBezTo>
                  <a:cubicBezTo>
                    <a:pt x="2066253" y="18425"/>
                    <a:pt x="2071860" y="18425"/>
                    <a:pt x="2077468" y="18425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Freeform 11"/>
            <p:cNvSpPr/>
            <p:nvPr/>
          </p:nvSpPr>
          <p:spPr bwMode="auto">
            <a:xfrm>
              <a:off x="8859897" y="1900632"/>
              <a:ext cx="1281112" cy="1192213"/>
            </a:xfrm>
            <a:custGeom>
              <a:avLst/>
              <a:gdLst>
                <a:gd name="T0" fmla="*/ 0 w 457"/>
                <a:gd name="T1" fmla="*/ 393 h 425"/>
                <a:gd name="T2" fmla="*/ 403 w 457"/>
                <a:gd name="T3" fmla="*/ 207 h 425"/>
                <a:gd name="T4" fmla="*/ 436 w 457"/>
                <a:gd name="T5" fmla="*/ 18 h 425"/>
                <a:gd name="T6" fmla="*/ 426 w 457"/>
                <a:gd name="T7" fmla="*/ 4 h 425"/>
                <a:gd name="T8" fmla="*/ 406 w 457"/>
                <a:gd name="T9" fmla="*/ 4 h 425"/>
                <a:gd name="T10" fmla="*/ 162 w 457"/>
                <a:gd name="T11" fmla="*/ 66 h 425"/>
                <a:gd name="T12" fmla="*/ 140 w 457"/>
                <a:gd name="T13" fmla="*/ 78 h 425"/>
                <a:gd name="T14" fmla="*/ 135 w 457"/>
                <a:gd name="T15" fmla="*/ 97 h 425"/>
                <a:gd name="T16" fmla="*/ 0 w 457"/>
                <a:gd name="T17" fmla="*/ 39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425">
                  <a:moveTo>
                    <a:pt x="0" y="393"/>
                  </a:moveTo>
                  <a:cubicBezTo>
                    <a:pt x="154" y="425"/>
                    <a:pt x="323" y="343"/>
                    <a:pt x="403" y="207"/>
                  </a:cubicBezTo>
                  <a:cubicBezTo>
                    <a:pt x="437" y="150"/>
                    <a:pt x="457" y="80"/>
                    <a:pt x="436" y="18"/>
                  </a:cubicBezTo>
                  <a:cubicBezTo>
                    <a:pt x="434" y="12"/>
                    <a:pt x="431" y="7"/>
                    <a:pt x="426" y="4"/>
                  </a:cubicBezTo>
                  <a:cubicBezTo>
                    <a:pt x="420" y="0"/>
                    <a:pt x="413" y="2"/>
                    <a:pt x="406" y="4"/>
                  </a:cubicBezTo>
                  <a:cubicBezTo>
                    <a:pt x="325" y="24"/>
                    <a:pt x="243" y="44"/>
                    <a:pt x="162" y="66"/>
                  </a:cubicBezTo>
                  <a:cubicBezTo>
                    <a:pt x="153" y="68"/>
                    <a:pt x="144" y="71"/>
                    <a:pt x="140" y="78"/>
                  </a:cubicBezTo>
                  <a:cubicBezTo>
                    <a:pt x="136" y="83"/>
                    <a:pt x="136" y="90"/>
                    <a:pt x="135" y="97"/>
                  </a:cubicBezTo>
                  <a:cubicBezTo>
                    <a:pt x="129" y="207"/>
                    <a:pt x="76" y="314"/>
                    <a:pt x="0" y="393"/>
                  </a:cubicBezTo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2"/>
            <p:cNvSpPr/>
            <p:nvPr/>
          </p:nvSpPr>
          <p:spPr bwMode="auto">
            <a:xfrm>
              <a:off x="7516872" y="1900632"/>
              <a:ext cx="915987" cy="501650"/>
            </a:xfrm>
            <a:custGeom>
              <a:avLst/>
              <a:gdLst>
                <a:gd name="T0" fmla="*/ 197 w 327"/>
                <a:gd name="T1" fmla="*/ 8 h 179"/>
                <a:gd name="T2" fmla="*/ 148 w 327"/>
                <a:gd name="T3" fmla="*/ 21 h 179"/>
                <a:gd name="T4" fmla="*/ 74 w 327"/>
                <a:gd name="T5" fmla="*/ 38 h 179"/>
                <a:gd name="T6" fmla="*/ 126 w 327"/>
                <a:gd name="T7" fmla="*/ 55 h 179"/>
                <a:gd name="T8" fmla="*/ 0 w 327"/>
                <a:gd name="T9" fmla="*/ 111 h 179"/>
                <a:gd name="T10" fmla="*/ 107 w 327"/>
                <a:gd name="T11" fmla="*/ 122 h 179"/>
                <a:gd name="T12" fmla="*/ 84 w 327"/>
                <a:gd name="T13" fmla="*/ 163 h 179"/>
                <a:gd name="T14" fmla="*/ 160 w 327"/>
                <a:gd name="T15" fmla="*/ 153 h 179"/>
                <a:gd name="T16" fmla="*/ 127 w 327"/>
                <a:gd name="T17" fmla="*/ 179 h 179"/>
                <a:gd name="T18" fmla="*/ 182 w 327"/>
                <a:gd name="T19" fmla="*/ 168 h 179"/>
                <a:gd name="T20" fmla="*/ 248 w 327"/>
                <a:gd name="T21" fmla="*/ 149 h 179"/>
                <a:gd name="T22" fmla="*/ 299 w 327"/>
                <a:gd name="T23" fmla="*/ 104 h 179"/>
                <a:gd name="T24" fmla="*/ 197 w 327"/>
                <a:gd name="T25" fmla="*/ 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7" h="179">
                  <a:moveTo>
                    <a:pt x="197" y="8"/>
                  </a:moveTo>
                  <a:cubicBezTo>
                    <a:pt x="183" y="10"/>
                    <a:pt x="161" y="17"/>
                    <a:pt x="148" y="21"/>
                  </a:cubicBezTo>
                  <a:cubicBezTo>
                    <a:pt x="124" y="27"/>
                    <a:pt x="97" y="30"/>
                    <a:pt x="74" y="38"/>
                  </a:cubicBezTo>
                  <a:cubicBezTo>
                    <a:pt x="92" y="39"/>
                    <a:pt x="111" y="45"/>
                    <a:pt x="126" y="55"/>
                  </a:cubicBezTo>
                  <a:cubicBezTo>
                    <a:pt x="85" y="75"/>
                    <a:pt x="43" y="94"/>
                    <a:pt x="0" y="111"/>
                  </a:cubicBezTo>
                  <a:cubicBezTo>
                    <a:pt x="36" y="116"/>
                    <a:pt x="71" y="120"/>
                    <a:pt x="107" y="122"/>
                  </a:cubicBezTo>
                  <a:cubicBezTo>
                    <a:pt x="99" y="136"/>
                    <a:pt x="91" y="149"/>
                    <a:pt x="84" y="163"/>
                  </a:cubicBezTo>
                  <a:cubicBezTo>
                    <a:pt x="109" y="165"/>
                    <a:pt x="136" y="162"/>
                    <a:pt x="160" y="153"/>
                  </a:cubicBezTo>
                  <a:cubicBezTo>
                    <a:pt x="151" y="164"/>
                    <a:pt x="139" y="172"/>
                    <a:pt x="127" y="179"/>
                  </a:cubicBezTo>
                  <a:cubicBezTo>
                    <a:pt x="145" y="175"/>
                    <a:pt x="163" y="171"/>
                    <a:pt x="182" y="168"/>
                  </a:cubicBezTo>
                  <a:cubicBezTo>
                    <a:pt x="204" y="163"/>
                    <a:pt x="227" y="158"/>
                    <a:pt x="248" y="149"/>
                  </a:cubicBezTo>
                  <a:cubicBezTo>
                    <a:pt x="269" y="139"/>
                    <a:pt x="289" y="124"/>
                    <a:pt x="299" y="104"/>
                  </a:cubicBezTo>
                  <a:cubicBezTo>
                    <a:pt x="327" y="27"/>
                    <a:pt x="250" y="0"/>
                    <a:pt x="197" y="8"/>
                  </a:cubicBezTo>
                  <a:close/>
                </a:path>
              </a:pathLst>
            </a:custGeom>
            <a:solidFill>
              <a:srgbClr val="FE4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3"/>
            <p:cNvSpPr/>
            <p:nvPr/>
          </p:nvSpPr>
          <p:spPr bwMode="auto">
            <a:xfrm>
              <a:off x="7858184" y="1989532"/>
              <a:ext cx="485775" cy="265113"/>
            </a:xfrm>
            <a:custGeom>
              <a:avLst/>
              <a:gdLst>
                <a:gd name="T0" fmla="*/ 104 w 173"/>
                <a:gd name="T1" fmla="*/ 4 h 94"/>
                <a:gd name="T2" fmla="*/ 78 w 173"/>
                <a:gd name="T3" fmla="*/ 11 h 94"/>
                <a:gd name="T4" fmla="*/ 39 w 173"/>
                <a:gd name="T5" fmla="*/ 20 h 94"/>
                <a:gd name="T6" fmla="*/ 67 w 173"/>
                <a:gd name="T7" fmla="*/ 29 h 94"/>
                <a:gd name="T8" fmla="*/ 0 w 173"/>
                <a:gd name="T9" fmla="*/ 58 h 94"/>
                <a:gd name="T10" fmla="*/ 57 w 173"/>
                <a:gd name="T11" fmla="*/ 64 h 94"/>
                <a:gd name="T12" fmla="*/ 44 w 173"/>
                <a:gd name="T13" fmla="*/ 86 h 94"/>
                <a:gd name="T14" fmla="*/ 84 w 173"/>
                <a:gd name="T15" fmla="*/ 81 h 94"/>
                <a:gd name="T16" fmla="*/ 67 w 173"/>
                <a:gd name="T17" fmla="*/ 94 h 94"/>
                <a:gd name="T18" fmla="*/ 96 w 173"/>
                <a:gd name="T19" fmla="*/ 88 h 94"/>
                <a:gd name="T20" fmla="*/ 131 w 173"/>
                <a:gd name="T21" fmla="*/ 78 h 94"/>
                <a:gd name="T22" fmla="*/ 158 w 173"/>
                <a:gd name="T23" fmla="*/ 55 h 94"/>
                <a:gd name="T24" fmla="*/ 104 w 173"/>
                <a:gd name="T25" fmla="*/ 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94">
                  <a:moveTo>
                    <a:pt x="104" y="4"/>
                  </a:moveTo>
                  <a:cubicBezTo>
                    <a:pt x="96" y="5"/>
                    <a:pt x="85" y="9"/>
                    <a:pt x="78" y="11"/>
                  </a:cubicBezTo>
                  <a:cubicBezTo>
                    <a:pt x="65" y="14"/>
                    <a:pt x="51" y="16"/>
                    <a:pt x="39" y="20"/>
                  </a:cubicBezTo>
                  <a:cubicBezTo>
                    <a:pt x="49" y="20"/>
                    <a:pt x="59" y="24"/>
                    <a:pt x="67" y="29"/>
                  </a:cubicBezTo>
                  <a:cubicBezTo>
                    <a:pt x="45" y="40"/>
                    <a:pt x="23" y="50"/>
                    <a:pt x="0" y="58"/>
                  </a:cubicBezTo>
                  <a:cubicBezTo>
                    <a:pt x="19" y="61"/>
                    <a:pt x="38" y="63"/>
                    <a:pt x="57" y="64"/>
                  </a:cubicBezTo>
                  <a:cubicBezTo>
                    <a:pt x="53" y="72"/>
                    <a:pt x="48" y="79"/>
                    <a:pt x="44" y="86"/>
                  </a:cubicBezTo>
                  <a:cubicBezTo>
                    <a:pt x="58" y="87"/>
                    <a:pt x="72" y="85"/>
                    <a:pt x="84" y="81"/>
                  </a:cubicBezTo>
                  <a:cubicBezTo>
                    <a:pt x="80" y="86"/>
                    <a:pt x="74" y="91"/>
                    <a:pt x="67" y="94"/>
                  </a:cubicBezTo>
                  <a:cubicBezTo>
                    <a:pt x="77" y="92"/>
                    <a:pt x="86" y="90"/>
                    <a:pt x="96" y="88"/>
                  </a:cubicBezTo>
                  <a:cubicBezTo>
                    <a:pt x="108" y="86"/>
                    <a:pt x="120" y="83"/>
                    <a:pt x="131" y="78"/>
                  </a:cubicBezTo>
                  <a:cubicBezTo>
                    <a:pt x="142" y="73"/>
                    <a:pt x="152" y="66"/>
                    <a:pt x="158" y="55"/>
                  </a:cubicBezTo>
                  <a:cubicBezTo>
                    <a:pt x="173" y="14"/>
                    <a:pt x="132" y="0"/>
                    <a:pt x="104" y="4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5"/>
            <p:cNvSpPr/>
            <p:nvPr/>
          </p:nvSpPr>
          <p:spPr bwMode="auto">
            <a:xfrm>
              <a:off x="8293159" y="1662507"/>
              <a:ext cx="558800" cy="687388"/>
            </a:xfrm>
            <a:custGeom>
              <a:avLst/>
              <a:gdLst>
                <a:gd name="T0" fmla="*/ 181 w 199"/>
                <a:gd name="T1" fmla="*/ 145 h 245"/>
                <a:gd name="T2" fmla="*/ 151 w 199"/>
                <a:gd name="T3" fmla="*/ 21 h 245"/>
                <a:gd name="T4" fmla="*/ 94 w 199"/>
                <a:gd name="T5" fmla="*/ 16 h 245"/>
                <a:gd name="T6" fmla="*/ 17 w 199"/>
                <a:gd name="T7" fmla="*/ 50 h 245"/>
                <a:gd name="T8" fmla="*/ 13 w 199"/>
                <a:gd name="T9" fmla="*/ 126 h 245"/>
                <a:gd name="T10" fmla="*/ 32 w 199"/>
                <a:gd name="T11" fmla="*/ 213 h 245"/>
                <a:gd name="T12" fmla="*/ 76 w 199"/>
                <a:gd name="T13" fmla="*/ 243 h 245"/>
                <a:gd name="T14" fmla="*/ 125 w 199"/>
                <a:gd name="T15" fmla="*/ 233 h 245"/>
                <a:gd name="T16" fmla="*/ 178 w 199"/>
                <a:gd name="T17" fmla="*/ 221 h 245"/>
                <a:gd name="T18" fmla="*/ 197 w 199"/>
                <a:gd name="T19" fmla="*/ 210 h 245"/>
                <a:gd name="T20" fmla="*/ 181 w 199"/>
                <a:gd name="T21" fmla="*/ 1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245">
                  <a:moveTo>
                    <a:pt x="181" y="145"/>
                  </a:moveTo>
                  <a:cubicBezTo>
                    <a:pt x="173" y="113"/>
                    <a:pt x="155" y="30"/>
                    <a:pt x="151" y="21"/>
                  </a:cubicBezTo>
                  <a:cubicBezTo>
                    <a:pt x="140" y="0"/>
                    <a:pt x="113" y="13"/>
                    <a:pt x="94" y="16"/>
                  </a:cubicBezTo>
                  <a:cubicBezTo>
                    <a:pt x="66" y="20"/>
                    <a:pt x="34" y="27"/>
                    <a:pt x="17" y="50"/>
                  </a:cubicBezTo>
                  <a:cubicBezTo>
                    <a:pt x="0" y="74"/>
                    <a:pt x="8" y="99"/>
                    <a:pt x="13" y="126"/>
                  </a:cubicBezTo>
                  <a:cubicBezTo>
                    <a:pt x="18" y="156"/>
                    <a:pt x="20" y="177"/>
                    <a:pt x="32" y="213"/>
                  </a:cubicBezTo>
                  <a:cubicBezTo>
                    <a:pt x="40" y="237"/>
                    <a:pt x="51" y="245"/>
                    <a:pt x="76" y="243"/>
                  </a:cubicBezTo>
                  <a:cubicBezTo>
                    <a:pt x="88" y="242"/>
                    <a:pt x="114" y="236"/>
                    <a:pt x="125" y="233"/>
                  </a:cubicBezTo>
                  <a:cubicBezTo>
                    <a:pt x="142" y="229"/>
                    <a:pt x="162" y="228"/>
                    <a:pt x="178" y="221"/>
                  </a:cubicBezTo>
                  <a:cubicBezTo>
                    <a:pt x="189" y="216"/>
                    <a:pt x="199" y="222"/>
                    <a:pt x="197" y="210"/>
                  </a:cubicBezTo>
                  <a:cubicBezTo>
                    <a:pt x="195" y="191"/>
                    <a:pt x="186" y="164"/>
                    <a:pt x="181" y="145"/>
                  </a:cubicBezTo>
                  <a:close/>
                </a:path>
              </a:pathLst>
            </a:custGeom>
            <a:solidFill>
              <a:srgbClr val="FD4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6"/>
            <p:cNvSpPr/>
            <p:nvPr/>
          </p:nvSpPr>
          <p:spPr bwMode="auto">
            <a:xfrm>
              <a:off x="8647172" y="1611707"/>
              <a:ext cx="461962" cy="681038"/>
            </a:xfrm>
            <a:custGeom>
              <a:avLst/>
              <a:gdLst>
                <a:gd name="T0" fmla="*/ 123 w 165"/>
                <a:gd name="T1" fmla="*/ 0 h 243"/>
                <a:gd name="T2" fmla="*/ 165 w 165"/>
                <a:gd name="T3" fmla="*/ 221 h 243"/>
                <a:gd name="T4" fmla="*/ 45 w 165"/>
                <a:gd name="T5" fmla="*/ 243 h 243"/>
                <a:gd name="T6" fmla="*/ 0 w 165"/>
                <a:gd name="T7" fmla="*/ 27 h 243"/>
                <a:gd name="T8" fmla="*/ 123 w 165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243">
                  <a:moveTo>
                    <a:pt x="123" y="0"/>
                  </a:moveTo>
                  <a:cubicBezTo>
                    <a:pt x="123" y="0"/>
                    <a:pt x="157" y="193"/>
                    <a:pt x="165" y="221"/>
                  </a:cubicBezTo>
                  <a:cubicBezTo>
                    <a:pt x="165" y="221"/>
                    <a:pt x="74" y="238"/>
                    <a:pt x="45" y="243"/>
                  </a:cubicBezTo>
                  <a:cubicBezTo>
                    <a:pt x="45" y="243"/>
                    <a:pt x="33" y="106"/>
                    <a:pt x="0" y="27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3177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7"/>
            <p:cNvSpPr/>
            <p:nvPr/>
          </p:nvSpPr>
          <p:spPr bwMode="auto">
            <a:xfrm>
              <a:off x="8632884" y="1676794"/>
              <a:ext cx="158750" cy="619125"/>
            </a:xfrm>
            <a:custGeom>
              <a:avLst/>
              <a:gdLst>
                <a:gd name="T0" fmla="*/ 56 w 57"/>
                <a:gd name="T1" fmla="*/ 214 h 221"/>
                <a:gd name="T2" fmla="*/ 12 w 57"/>
                <a:gd name="T3" fmla="*/ 7 h 221"/>
                <a:gd name="T4" fmla="*/ 3 w 57"/>
                <a:gd name="T5" fmla="*/ 12 h 221"/>
                <a:gd name="T6" fmla="*/ 45 w 57"/>
                <a:gd name="T7" fmla="*/ 214 h 221"/>
                <a:gd name="T8" fmla="*/ 56 w 57"/>
                <a:gd name="T9" fmla="*/ 21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221">
                  <a:moveTo>
                    <a:pt x="56" y="214"/>
                  </a:moveTo>
                  <a:cubicBezTo>
                    <a:pt x="57" y="143"/>
                    <a:pt x="42" y="72"/>
                    <a:pt x="12" y="7"/>
                  </a:cubicBezTo>
                  <a:cubicBezTo>
                    <a:pt x="9" y="0"/>
                    <a:pt x="0" y="6"/>
                    <a:pt x="3" y="12"/>
                  </a:cubicBezTo>
                  <a:cubicBezTo>
                    <a:pt x="31" y="76"/>
                    <a:pt x="46" y="144"/>
                    <a:pt x="45" y="214"/>
                  </a:cubicBezTo>
                  <a:cubicBezTo>
                    <a:pt x="45" y="221"/>
                    <a:pt x="56" y="221"/>
                    <a:pt x="56" y="214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8"/>
            <p:cNvSpPr/>
            <p:nvPr/>
          </p:nvSpPr>
          <p:spPr bwMode="auto">
            <a:xfrm>
              <a:off x="8947209" y="1605357"/>
              <a:ext cx="173037" cy="639763"/>
            </a:xfrm>
            <a:custGeom>
              <a:avLst/>
              <a:gdLst>
                <a:gd name="T0" fmla="*/ 61 w 62"/>
                <a:gd name="T1" fmla="*/ 220 h 228"/>
                <a:gd name="T2" fmla="*/ 14 w 62"/>
                <a:gd name="T3" fmla="*/ 8 h 228"/>
                <a:gd name="T4" fmla="*/ 3 w 62"/>
                <a:gd name="T5" fmla="*/ 11 h 228"/>
                <a:gd name="T6" fmla="*/ 49 w 62"/>
                <a:gd name="T7" fmla="*/ 220 h 228"/>
                <a:gd name="T8" fmla="*/ 61 w 62"/>
                <a:gd name="T9" fmla="*/ 22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228">
                  <a:moveTo>
                    <a:pt x="61" y="220"/>
                  </a:moveTo>
                  <a:cubicBezTo>
                    <a:pt x="56" y="147"/>
                    <a:pt x="40" y="76"/>
                    <a:pt x="14" y="8"/>
                  </a:cubicBezTo>
                  <a:cubicBezTo>
                    <a:pt x="12" y="0"/>
                    <a:pt x="0" y="4"/>
                    <a:pt x="3" y="11"/>
                  </a:cubicBezTo>
                  <a:cubicBezTo>
                    <a:pt x="28" y="78"/>
                    <a:pt x="44" y="148"/>
                    <a:pt x="49" y="220"/>
                  </a:cubicBezTo>
                  <a:cubicBezTo>
                    <a:pt x="50" y="228"/>
                    <a:pt x="62" y="228"/>
                    <a:pt x="61" y="220"/>
                  </a:cubicBezTo>
                  <a:close/>
                </a:path>
              </a:pathLst>
            </a:custGeom>
            <a:solidFill>
              <a:srgbClr val="468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9"/>
            <p:cNvSpPr/>
            <p:nvPr/>
          </p:nvSpPr>
          <p:spPr bwMode="auto">
            <a:xfrm flipH="1">
              <a:off x="8739247" y="1726007"/>
              <a:ext cx="0" cy="3175"/>
            </a:xfrm>
            <a:custGeom>
              <a:avLst/>
              <a:gdLst>
                <a:gd name="T0" fmla="*/ 2 h 2"/>
                <a:gd name="T1" fmla="*/ 0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468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0"/>
            <p:cNvSpPr/>
            <p:nvPr/>
          </p:nvSpPr>
          <p:spPr bwMode="auto">
            <a:xfrm>
              <a:off x="8742422" y="1729182"/>
              <a:ext cx="142875" cy="496888"/>
            </a:xfrm>
            <a:custGeom>
              <a:avLst/>
              <a:gdLst>
                <a:gd name="T0" fmla="*/ 51 w 51"/>
                <a:gd name="T1" fmla="*/ 176 h 177"/>
                <a:gd name="T2" fmla="*/ 37 w 51"/>
                <a:gd name="T3" fmla="*/ 77 h 177"/>
                <a:gd name="T4" fmla="*/ 5 w 51"/>
                <a:gd name="T5" fmla="*/ 2 h 177"/>
                <a:gd name="T6" fmla="*/ 1 w 51"/>
                <a:gd name="T7" fmla="*/ 4 h 177"/>
                <a:gd name="T8" fmla="*/ 49 w 51"/>
                <a:gd name="T9" fmla="*/ 176 h 177"/>
                <a:gd name="T10" fmla="*/ 51 w 51"/>
                <a:gd name="T11" fmla="*/ 1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77">
                  <a:moveTo>
                    <a:pt x="51" y="176"/>
                  </a:moveTo>
                  <a:cubicBezTo>
                    <a:pt x="50" y="142"/>
                    <a:pt x="45" y="110"/>
                    <a:pt x="37" y="77"/>
                  </a:cubicBezTo>
                  <a:cubicBezTo>
                    <a:pt x="31" y="53"/>
                    <a:pt x="24" y="20"/>
                    <a:pt x="5" y="2"/>
                  </a:cubicBezTo>
                  <a:cubicBezTo>
                    <a:pt x="3" y="0"/>
                    <a:pt x="0" y="2"/>
                    <a:pt x="1" y="4"/>
                  </a:cubicBezTo>
                  <a:cubicBezTo>
                    <a:pt x="33" y="54"/>
                    <a:pt x="42" y="118"/>
                    <a:pt x="49" y="176"/>
                  </a:cubicBezTo>
                  <a:cubicBezTo>
                    <a:pt x="49" y="177"/>
                    <a:pt x="51" y="177"/>
                    <a:pt x="51" y="176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21"/>
            <p:cNvSpPr/>
            <p:nvPr/>
          </p:nvSpPr>
          <p:spPr bwMode="auto">
            <a:xfrm>
              <a:off x="8912284" y="1729182"/>
              <a:ext cx="101600" cy="479425"/>
            </a:xfrm>
            <a:custGeom>
              <a:avLst/>
              <a:gdLst>
                <a:gd name="T0" fmla="*/ 0 w 36"/>
                <a:gd name="T1" fmla="*/ 3 h 171"/>
                <a:gd name="T2" fmla="*/ 22 w 36"/>
                <a:gd name="T3" fmla="*/ 85 h 171"/>
                <a:gd name="T4" fmla="*/ 29 w 36"/>
                <a:gd name="T5" fmla="*/ 170 h 171"/>
                <a:gd name="T6" fmla="*/ 31 w 36"/>
                <a:gd name="T7" fmla="*/ 170 h 171"/>
                <a:gd name="T8" fmla="*/ 29 w 36"/>
                <a:gd name="T9" fmla="*/ 87 h 171"/>
                <a:gd name="T10" fmla="*/ 3 w 36"/>
                <a:gd name="T11" fmla="*/ 2 h 171"/>
                <a:gd name="T12" fmla="*/ 0 w 36"/>
                <a:gd name="T13" fmla="*/ 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71">
                  <a:moveTo>
                    <a:pt x="0" y="3"/>
                  </a:moveTo>
                  <a:cubicBezTo>
                    <a:pt x="7" y="31"/>
                    <a:pt x="17" y="57"/>
                    <a:pt x="22" y="85"/>
                  </a:cubicBezTo>
                  <a:cubicBezTo>
                    <a:pt x="27" y="113"/>
                    <a:pt x="26" y="141"/>
                    <a:pt x="29" y="170"/>
                  </a:cubicBezTo>
                  <a:cubicBezTo>
                    <a:pt x="29" y="171"/>
                    <a:pt x="31" y="171"/>
                    <a:pt x="31" y="170"/>
                  </a:cubicBezTo>
                  <a:cubicBezTo>
                    <a:pt x="36" y="143"/>
                    <a:pt x="33" y="114"/>
                    <a:pt x="29" y="87"/>
                  </a:cubicBezTo>
                  <a:cubicBezTo>
                    <a:pt x="25" y="59"/>
                    <a:pt x="18" y="27"/>
                    <a:pt x="3" y="2"/>
                  </a:cubicBezTo>
                  <a:cubicBezTo>
                    <a:pt x="2" y="0"/>
                    <a:pt x="0" y="1"/>
                    <a:pt x="0" y="3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22"/>
            <p:cNvSpPr/>
            <p:nvPr/>
          </p:nvSpPr>
          <p:spPr bwMode="auto">
            <a:xfrm>
              <a:off x="8424922" y="1297382"/>
              <a:ext cx="1009650" cy="581025"/>
            </a:xfrm>
            <a:custGeom>
              <a:avLst/>
              <a:gdLst>
                <a:gd name="T0" fmla="*/ 0 w 360"/>
                <a:gd name="T1" fmla="*/ 67 h 207"/>
                <a:gd name="T2" fmla="*/ 285 w 360"/>
                <a:gd name="T3" fmla="*/ 53 h 207"/>
                <a:gd name="T4" fmla="*/ 359 w 360"/>
                <a:gd name="T5" fmla="*/ 151 h 207"/>
                <a:gd name="T6" fmla="*/ 358 w 360"/>
                <a:gd name="T7" fmla="*/ 162 h 207"/>
                <a:gd name="T8" fmla="*/ 347 w 360"/>
                <a:gd name="T9" fmla="*/ 168 h 207"/>
                <a:gd name="T10" fmla="*/ 189 w 360"/>
                <a:gd name="T11" fmla="*/ 205 h 207"/>
                <a:gd name="T12" fmla="*/ 173 w 360"/>
                <a:gd name="T13" fmla="*/ 205 h 207"/>
                <a:gd name="T14" fmla="*/ 165 w 360"/>
                <a:gd name="T15" fmla="*/ 195 h 207"/>
                <a:gd name="T16" fmla="*/ 0 w 360"/>
                <a:gd name="T17" fmla="*/ 6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0" h="206">
                  <a:moveTo>
                    <a:pt x="0" y="67"/>
                  </a:moveTo>
                  <a:cubicBezTo>
                    <a:pt x="78" y="3"/>
                    <a:pt x="199" y="0"/>
                    <a:pt x="285" y="53"/>
                  </a:cubicBezTo>
                  <a:cubicBezTo>
                    <a:pt x="321" y="75"/>
                    <a:pt x="353" y="109"/>
                    <a:pt x="359" y="151"/>
                  </a:cubicBezTo>
                  <a:cubicBezTo>
                    <a:pt x="360" y="155"/>
                    <a:pt x="360" y="159"/>
                    <a:pt x="358" y="162"/>
                  </a:cubicBezTo>
                  <a:cubicBezTo>
                    <a:pt x="356" y="165"/>
                    <a:pt x="351" y="167"/>
                    <a:pt x="347" y="168"/>
                  </a:cubicBezTo>
                  <a:cubicBezTo>
                    <a:pt x="294" y="181"/>
                    <a:pt x="242" y="193"/>
                    <a:pt x="189" y="205"/>
                  </a:cubicBezTo>
                  <a:cubicBezTo>
                    <a:pt x="184" y="206"/>
                    <a:pt x="178" y="207"/>
                    <a:pt x="173" y="205"/>
                  </a:cubicBezTo>
                  <a:cubicBezTo>
                    <a:pt x="169" y="203"/>
                    <a:pt x="167" y="199"/>
                    <a:pt x="165" y="195"/>
                  </a:cubicBezTo>
                  <a:cubicBezTo>
                    <a:pt x="129" y="134"/>
                    <a:pt x="67" y="89"/>
                    <a:pt x="0" y="67"/>
                  </a:cubicBezTo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任意多边形: 形状 56"/>
            <p:cNvSpPr/>
            <p:nvPr/>
          </p:nvSpPr>
          <p:spPr bwMode="auto">
            <a:xfrm>
              <a:off x="11581843" y="1164157"/>
              <a:ext cx="231508" cy="177284"/>
            </a:xfrm>
            <a:custGeom>
              <a:avLst/>
              <a:gdLst>
                <a:gd name="connsiteX0" fmla="*/ 21180 w 231508"/>
                <a:gd name="connsiteY0" fmla="*/ 0 h 177284"/>
                <a:gd name="connsiteX1" fmla="*/ 31329 w 231508"/>
                <a:gd name="connsiteY1" fmla="*/ 1414 h 177284"/>
                <a:gd name="connsiteX2" fmla="*/ 221731 w 231508"/>
                <a:gd name="connsiteY2" fmla="*/ 39027 h 177284"/>
                <a:gd name="connsiteX3" fmla="*/ 227344 w 231508"/>
                <a:gd name="connsiteY3" fmla="*/ 64278 h 177284"/>
                <a:gd name="connsiteX4" fmla="*/ 110250 w 231508"/>
                <a:gd name="connsiteY4" fmla="*/ 177284 h 177284"/>
                <a:gd name="connsiteX5" fmla="*/ 49838 w 231508"/>
                <a:gd name="connsiteY5" fmla="*/ 157237 h 177284"/>
                <a:gd name="connsiteX6" fmla="*/ 8092 w 231508"/>
                <a:gd name="connsiteY6" fmla="*/ 114479 h 177284"/>
                <a:gd name="connsiteX7" fmla="*/ 10454 w 231508"/>
                <a:gd name="connsiteY7" fmla="*/ 19363 h 17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507" h="177284">
                  <a:moveTo>
                    <a:pt x="21180" y="0"/>
                  </a:moveTo>
                  <a:lnTo>
                    <a:pt x="31329" y="1414"/>
                  </a:lnTo>
                  <a:cubicBezTo>
                    <a:pt x="97018" y="12023"/>
                    <a:pt x="161392" y="24298"/>
                    <a:pt x="221731" y="39027"/>
                  </a:cubicBezTo>
                  <a:cubicBezTo>
                    <a:pt x="230150" y="41833"/>
                    <a:pt x="235763" y="55861"/>
                    <a:pt x="227344" y="64278"/>
                  </a:cubicBezTo>
                  <a:lnTo>
                    <a:pt x="110250" y="177284"/>
                  </a:lnTo>
                  <a:lnTo>
                    <a:pt x="49838" y="157237"/>
                  </a:lnTo>
                  <a:cubicBezTo>
                    <a:pt x="31897" y="146889"/>
                    <a:pt x="17194" y="132798"/>
                    <a:pt x="8092" y="114479"/>
                  </a:cubicBezTo>
                  <a:cubicBezTo>
                    <a:pt x="-4511" y="89114"/>
                    <a:pt x="-1361" y="49483"/>
                    <a:pt x="10454" y="19363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60" name="MH_Number_1"/>
          <p:cNvSpPr/>
          <p:nvPr>
            <p:custDataLst>
              <p:tags r:id="rId2"/>
            </p:custDataLst>
          </p:nvPr>
        </p:nvSpPr>
        <p:spPr>
          <a:xfrm>
            <a:off x="5290228" y="1526450"/>
            <a:ext cx="1546378" cy="1545333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3800" b="1">
                <a:solidFill>
                  <a:srgbClr val="333333"/>
                </a:solidFill>
                <a:latin typeface="造字工房童心（非商用）常规体" pitchFamily="2" charset="-122"/>
                <a:ea typeface="造字工房童心（非商用）常规体" pitchFamily="2" charset="-122"/>
                <a:cs typeface="Times New Roman" panose="02020603050405020304" pitchFamily="18" charset="0"/>
              </a:rPr>
              <a:t>1</a:t>
            </a:r>
            <a:endParaRPr lang="zh-CN" altLang="en-US" sz="13800" b="1">
              <a:solidFill>
                <a:srgbClr val="333333"/>
              </a:solidFill>
              <a:latin typeface="造字工房童心（非商用）常规体" pitchFamily="2" charset="-122"/>
              <a:ea typeface="造字工房童心（非商用）常规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63" name="Freeform 177"/>
          <p:cNvSpPr/>
          <p:nvPr/>
        </p:nvSpPr>
        <p:spPr bwMode="auto">
          <a:xfrm>
            <a:off x="518599" y="2505862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" name="Line 179"/>
          <p:cNvSpPr>
            <a:spLocks noChangeShapeType="1"/>
          </p:cNvSpPr>
          <p:nvPr/>
        </p:nvSpPr>
        <p:spPr bwMode="auto">
          <a:xfrm flipH="1">
            <a:off x="9808848" y="57388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Line 180"/>
          <p:cNvSpPr>
            <a:spLocks noChangeShapeType="1"/>
          </p:cNvSpPr>
          <p:nvPr/>
        </p:nvSpPr>
        <p:spPr bwMode="auto">
          <a:xfrm flipH="1">
            <a:off x="9808848" y="57388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181"/>
          <p:cNvSpPr/>
          <p:nvPr/>
        </p:nvSpPr>
        <p:spPr bwMode="auto">
          <a:xfrm>
            <a:off x="9786623" y="556419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Line 182"/>
          <p:cNvSpPr>
            <a:spLocks noChangeShapeType="1"/>
          </p:cNvSpPr>
          <p:nvPr/>
        </p:nvSpPr>
        <p:spPr bwMode="auto">
          <a:xfrm flipH="1">
            <a:off x="11539718" y="21182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" name="Line 183"/>
          <p:cNvSpPr>
            <a:spLocks noChangeShapeType="1"/>
          </p:cNvSpPr>
          <p:nvPr/>
        </p:nvSpPr>
        <p:spPr bwMode="auto">
          <a:xfrm flipH="1">
            <a:off x="11539718" y="21182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" name="Freeform 184"/>
          <p:cNvSpPr/>
          <p:nvPr/>
        </p:nvSpPr>
        <p:spPr bwMode="auto">
          <a:xfrm>
            <a:off x="10765401" y="1765605"/>
            <a:ext cx="46038" cy="34925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" name="Line 185"/>
          <p:cNvSpPr>
            <a:spLocks noChangeShapeType="1"/>
          </p:cNvSpPr>
          <p:nvPr/>
        </p:nvSpPr>
        <p:spPr bwMode="auto">
          <a:xfrm flipH="1">
            <a:off x="11674656" y="20118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" name="Line 186"/>
          <p:cNvSpPr>
            <a:spLocks noChangeShapeType="1"/>
          </p:cNvSpPr>
          <p:nvPr/>
        </p:nvSpPr>
        <p:spPr bwMode="auto">
          <a:xfrm flipH="1">
            <a:off x="11674656" y="20118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" name="Freeform 187"/>
          <p:cNvSpPr/>
          <p:nvPr/>
        </p:nvSpPr>
        <p:spPr bwMode="auto">
          <a:xfrm>
            <a:off x="11669893" y="2005537"/>
            <a:ext cx="11113" cy="9525"/>
          </a:xfrm>
          <a:custGeom>
            <a:avLst/>
            <a:gdLst>
              <a:gd name="T0" fmla="*/ 2 w 4"/>
              <a:gd name="T1" fmla="*/ 3 h 3"/>
              <a:gd name="T2" fmla="*/ 2 w 4"/>
              <a:gd name="T3" fmla="*/ 0 h 3"/>
              <a:gd name="T4" fmla="*/ 2 w 4"/>
              <a:gd name="T5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4" y="3"/>
                  <a:pt x="4" y="0"/>
                  <a:pt x="2" y="0"/>
                </a:cubicBezTo>
                <a:cubicBezTo>
                  <a:pt x="0" y="0"/>
                  <a:pt x="0" y="3"/>
                  <a:pt x="2" y="3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" name="Line 188"/>
          <p:cNvSpPr>
            <a:spLocks noChangeShapeType="1"/>
          </p:cNvSpPr>
          <p:nvPr/>
        </p:nvSpPr>
        <p:spPr bwMode="auto">
          <a:xfrm flipH="1">
            <a:off x="11703231" y="22531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" name="Line 189"/>
          <p:cNvSpPr>
            <a:spLocks noChangeShapeType="1"/>
          </p:cNvSpPr>
          <p:nvPr/>
        </p:nvSpPr>
        <p:spPr bwMode="auto">
          <a:xfrm flipH="1">
            <a:off x="11703231" y="22531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" name="Freeform 190"/>
          <p:cNvSpPr/>
          <p:nvPr/>
        </p:nvSpPr>
        <p:spPr bwMode="auto">
          <a:xfrm>
            <a:off x="11872988" y="4513311"/>
            <a:ext cx="22225" cy="17463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" name="Line 194"/>
          <p:cNvSpPr>
            <a:spLocks noChangeShapeType="1"/>
          </p:cNvSpPr>
          <p:nvPr/>
        </p:nvSpPr>
        <p:spPr bwMode="auto">
          <a:xfrm flipH="1">
            <a:off x="2873056" y="6381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" name="Line 195"/>
          <p:cNvSpPr>
            <a:spLocks noChangeShapeType="1"/>
          </p:cNvSpPr>
          <p:nvPr/>
        </p:nvSpPr>
        <p:spPr bwMode="auto">
          <a:xfrm flipH="1">
            <a:off x="2873056" y="6381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" name="Freeform 196"/>
          <p:cNvSpPr/>
          <p:nvPr/>
        </p:nvSpPr>
        <p:spPr bwMode="auto">
          <a:xfrm>
            <a:off x="2045969" y="713265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" name="Line 197"/>
          <p:cNvSpPr>
            <a:spLocks noChangeShapeType="1"/>
          </p:cNvSpPr>
          <p:nvPr/>
        </p:nvSpPr>
        <p:spPr bwMode="auto">
          <a:xfrm flipH="1">
            <a:off x="9296198" y="46539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" name="Line 198"/>
          <p:cNvSpPr>
            <a:spLocks noChangeShapeType="1"/>
          </p:cNvSpPr>
          <p:nvPr/>
        </p:nvSpPr>
        <p:spPr bwMode="auto">
          <a:xfrm flipH="1">
            <a:off x="9296198" y="46539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" name="Freeform 199"/>
          <p:cNvSpPr/>
          <p:nvPr/>
        </p:nvSpPr>
        <p:spPr bwMode="auto">
          <a:xfrm>
            <a:off x="9273973" y="4638116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" name="Line 203"/>
          <p:cNvSpPr>
            <a:spLocks noChangeShapeType="1"/>
          </p:cNvSpPr>
          <p:nvPr/>
        </p:nvSpPr>
        <p:spPr bwMode="auto">
          <a:xfrm flipH="1">
            <a:off x="754064" y="58975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" name="Line 204"/>
          <p:cNvSpPr>
            <a:spLocks noChangeShapeType="1"/>
          </p:cNvSpPr>
          <p:nvPr/>
        </p:nvSpPr>
        <p:spPr bwMode="auto">
          <a:xfrm flipH="1">
            <a:off x="754064" y="58975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4" name="Freeform 205"/>
          <p:cNvSpPr/>
          <p:nvPr/>
        </p:nvSpPr>
        <p:spPr bwMode="auto">
          <a:xfrm>
            <a:off x="731839" y="572293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5" name="Line 218"/>
          <p:cNvSpPr>
            <a:spLocks noChangeShapeType="1"/>
          </p:cNvSpPr>
          <p:nvPr/>
        </p:nvSpPr>
        <p:spPr bwMode="auto">
          <a:xfrm flipH="1">
            <a:off x="8347076" y="5286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6" name="Line 219"/>
          <p:cNvSpPr>
            <a:spLocks noChangeShapeType="1"/>
          </p:cNvSpPr>
          <p:nvPr/>
        </p:nvSpPr>
        <p:spPr bwMode="auto">
          <a:xfrm flipH="1">
            <a:off x="8347076" y="5286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7" name="Freeform 220"/>
          <p:cNvSpPr/>
          <p:nvPr/>
        </p:nvSpPr>
        <p:spPr bwMode="auto">
          <a:xfrm>
            <a:off x="8329613" y="517526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8" name="Line 224"/>
          <p:cNvSpPr>
            <a:spLocks noChangeShapeType="1"/>
          </p:cNvSpPr>
          <p:nvPr/>
        </p:nvSpPr>
        <p:spPr bwMode="auto">
          <a:xfrm flipH="1">
            <a:off x="2842732" y="178306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Line 225"/>
          <p:cNvSpPr>
            <a:spLocks noChangeShapeType="1"/>
          </p:cNvSpPr>
          <p:nvPr/>
        </p:nvSpPr>
        <p:spPr bwMode="auto">
          <a:xfrm flipH="1">
            <a:off x="2842732" y="178306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Freeform 226"/>
          <p:cNvSpPr/>
          <p:nvPr/>
        </p:nvSpPr>
        <p:spPr bwMode="auto">
          <a:xfrm>
            <a:off x="970328" y="6354217"/>
            <a:ext cx="30163" cy="25400"/>
          </a:xfrm>
          <a:custGeom>
            <a:avLst/>
            <a:gdLst>
              <a:gd name="T0" fmla="*/ 5 w 11"/>
              <a:gd name="T1" fmla="*/ 9 h 9"/>
              <a:gd name="T2" fmla="*/ 5 w 11"/>
              <a:gd name="T3" fmla="*/ 0 h 9"/>
              <a:gd name="T4" fmla="*/ 5 w 11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9">
                <a:moveTo>
                  <a:pt x="5" y="9"/>
                </a:moveTo>
                <a:cubicBezTo>
                  <a:pt x="11" y="9"/>
                  <a:pt x="11" y="0"/>
                  <a:pt x="5" y="0"/>
                </a:cubicBezTo>
                <a:cubicBezTo>
                  <a:pt x="0" y="0"/>
                  <a:pt x="0" y="9"/>
                  <a:pt x="5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1" name="Line 227"/>
          <p:cNvSpPr>
            <a:spLocks noChangeShapeType="1"/>
          </p:cNvSpPr>
          <p:nvPr/>
        </p:nvSpPr>
        <p:spPr bwMode="auto">
          <a:xfrm flipH="1">
            <a:off x="4741545" y="10001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2" name="Line 228"/>
          <p:cNvSpPr>
            <a:spLocks noChangeShapeType="1"/>
          </p:cNvSpPr>
          <p:nvPr/>
        </p:nvSpPr>
        <p:spPr bwMode="auto">
          <a:xfrm flipH="1">
            <a:off x="4741545" y="10001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3" name="Freeform 229"/>
          <p:cNvSpPr/>
          <p:nvPr/>
        </p:nvSpPr>
        <p:spPr bwMode="auto">
          <a:xfrm>
            <a:off x="4724082" y="989013"/>
            <a:ext cx="34925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4" name="Line 230"/>
          <p:cNvSpPr>
            <a:spLocks noChangeShapeType="1"/>
          </p:cNvSpPr>
          <p:nvPr/>
        </p:nvSpPr>
        <p:spPr bwMode="auto">
          <a:xfrm flipH="1">
            <a:off x="3106419" y="2222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5" name="Line 231"/>
          <p:cNvSpPr>
            <a:spLocks noChangeShapeType="1"/>
          </p:cNvSpPr>
          <p:nvPr/>
        </p:nvSpPr>
        <p:spPr bwMode="auto">
          <a:xfrm flipH="1">
            <a:off x="3106419" y="2222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6" name="Freeform 232"/>
          <p:cNvSpPr/>
          <p:nvPr/>
        </p:nvSpPr>
        <p:spPr bwMode="auto">
          <a:xfrm>
            <a:off x="3088956" y="211138"/>
            <a:ext cx="30163" cy="25400"/>
          </a:xfrm>
          <a:custGeom>
            <a:avLst/>
            <a:gdLst>
              <a:gd name="T0" fmla="*/ 6 w 11"/>
              <a:gd name="T1" fmla="*/ 9 h 9"/>
              <a:gd name="T2" fmla="*/ 6 w 11"/>
              <a:gd name="T3" fmla="*/ 0 h 9"/>
              <a:gd name="T4" fmla="*/ 6 w 11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9">
                <a:moveTo>
                  <a:pt x="6" y="9"/>
                </a:moveTo>
                <a:cubicBezTo>
                  <a:pt x="11" y="9"/>
                  <a:pt x="11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7" name="Line 233"/>
          <p:cNvSpPr>
            <a:spLocks noChangeShapeType="1"/>
          </p:cNvSpPr>
          <p:nvPr/>
        </p:nvSpPr>
        <p:spPr bwMode="auto">
          <a:xfrm flipH="1">
            <a:off x="9435936" y="16230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8" name="Line 234"/>
          <p:cNvSpPr>
            <a:spLocks noChangeShapeType="1"/>
          </p:cNvSpPr>
          <p:nvPr/>
        </p:nvSpPr>
        <p:spPr bwMode="auto">
          <a:xfrm flipH="1">
            <a:off x="9435936" y="16230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9" name="Freeform 235"/>
          <p:cNvSpPr/>
          <p:nvPr/>
        </p:nvSpPr>
        <p:spPr bwMode="auto">
          <a:xfrm>
            <a:off x="10167462" y="1073152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0" name="Line 239"/>
          <p:cNvSpPr>
            <a:spLocks noChangeShapeType="1"/>
          </p:cNvSpPr>
          <p:nvPr/>
        </p:nvSpPr>
        <p:spPr bwMode="auto">
          <a:xfrm flipH="1">
            <a:off x="859632" y="28654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1" name="Line 240"/>
          <p:cNvSpPr>
            <a:spLocks noChangeShapeType="1"/>
          </p:cNvSpPr>
          <p:nvPr/>
        </p:nvSpPr>
        <p:spPr bwMode="auto">
          <a:xfrm flipH="1">
            <a:off x="859632" y="28654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2" name="Freeform 241"/>
          <p:cNvSpPr/>
          <p:nvPr/>
        </p:nvSpPr>
        <p:spPr bwMode="auto">
          <a:xfrm>
            <a:off x="843757" y="2854326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3" name="Line 245"/>
          <p:cNvSpPr>
            <a:spLocks noChangeShapeType="1"/>
          </p:cNvSpPr>
          <p:nvPr/>
        </p:nvSpPr>
        <p:spPr bwMode="auto">
          <a:xfrm flipH="1">
            <a:off x="11450955" y="29545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4" name="Line 246"/>
          <p:cNvSpPr>
            <a:spLocks noChangeShapeType="1"/>
          </p:cNvSpPr>
          <p:nvPr/>
        </p:nvSpPr>
        <p:spPr bwMode="auto">
          <a:xfrm flipH="1">
            <a:off x="11450955" y="29545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5" name="Freeform 247"/>
          <p:cNvSpPr/>
          <p:nvPr/>
        </p:nvSpPr>
        <p:spPr bwMode="auto">
          <a:xfrm>
            <a:off x="11428730" y="2938659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6" name="Line 248"/>
          <p:cNvSpPr>
            <a:spLocks noChangeShapeType="1"/>
          </p:cNvSpPr>
          <p:nvPr/>
        </p:nvSpPr>
        <p:spPr bwMode="auto">
          <a:xfrm flipH="1">
            <a:off x="10207944" y="21161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7" name="Line 249"/>
          <p:cNvSpPr>
            <a:spLocks noChangeShapeType="1"/>
          </p:cNvSpPr>
          <p:nvPr/>
        </p:nvSpPr>
        <p:spPr bwMode="auto">
          <a:xfrm flipH="1">
            <a:off x="10207944" y="21161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8" name="Freeform 250"/>
          <p:cNvSpPr/>
          <p:nvPr/>
        </p:nvSpPr>
        <p:spPr bwMode="auto">
          <a:xfrm>
            <a:off x="10200800" y="4042538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9" name="Line 251"/>
          <p:cNvSpPr>
            <a:spLocks noChangeShapeType="1"/>
          </p:cNvSpPr>
          <p:nvPr/>
        </p:nvSpPr>
        <p:spPr bwMode="auto">
          <a:xfrm flipH="1">
            <a:off x="9548648" y="177223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0" name="Line 252"/>
          <p:cNvSpPr>
            <a:spLocks noChangeShapeType="1"/>
          </p:cNvSpPr>
          <p:nvPr/>
        </p:nvSpPr>
        <p:spPr bwMode="auto">
          <a:xfrm flipH="1">
            <a:off x="9548648" y="177223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1" name="Freeform 253"/>
          <p:cNvSpPr/>
          <p:nvPr/>
        </p:nvSpPr>
        <p:spPr bwMode="auto">
          <a:xfrm>
            <a:off x="10034347" y="2871906"/>
            <a:ext cx="44450" cy="34925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2" name="Line 254"/>
          <p:cNvSpPr>
            <a:spLocks noChangeShapeType="1"/>
          </p:cNvSpPr>
          <p:nvPr/>
        </p:nvSpPr>
        <p:spPr bwMode="auto">
          <a:xfrm flipH="1">
            <a:off x="9337511" y="18008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3" name="Line 255"/>
          <p:cNvSpPr>
            <a:spLocks noChangeShapeType="1"/>
          </p:cNvSpPr>
          <p:nvPr/>
        </p:nvSpPr>
        <p:spPr bwMode="auto">
          <a:xfrm flipH="1">
            <a:off x="9337511" y="18008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4" name="Freeform 256"/>
          <p:cNvSpPr/>
          <p:nvPr/>
        </p:nvSpPr>
        <p:spPr bwMode="auto">
          <a:xfrm>
            <a:off x="9524891" y="1739865"/>
            <a:ext cx="42863" cy="33338"/>
          </a:xfrm>
          <a:custGeom>
            <a:avLst/>
            <a:gdLst>
              <a:gd name="T0" fmla="*/ 8 w 15"/>
              <a:gd name="T1" fmla="*/ 12 h 12"/>
              <a:gd name="T2" fmla="*/ 8 w 15"/>
              <a:gd name="T3" fmla="*/ 0 h 12"/>
              <a:gd name="T4" fmla="*/ 8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8" y="12"/>
                </a:moveTo>
                <a:cubicBezTo>
                  <a:pt x="15" y="12"/>
                  <a:pt x="15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5" name="Line 263"/>
          <p:cNvSpPr>
            <a:spLocks noChangeShapeType="1"/>
          </p:cNvSpPr>
          <p:nvPr/>
        </p:nvSpPr>
        <p:spPr bwMode="auto">
          <a:xfrm flipH="1">
            <a:off x="9445423" y="49968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6" name="Line 264"/>
          <p:cNvSpPr>
            <a:spLocks noChangeShapeType="1"/>
          </p:cNvSpPr>
          <p:nvPr/>
        </p:nvSpPr>
        <p:spPr bwMode="auto">
          <a:xfrm flipH="1">
            <a:off x="9445423" y="49968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7" name="Freeform 265"/>
          <p:cNvSpPr/>
          <p:nvPr/>
        </p:nvSpPr>
        <p:spPr bwMode="auto">
          <a:xfrm>
            <a:off x="8889701" y="1179829"/>
            <a:ext cx="41275" cy="34925"/>
          </a:xfrm>
          <a:custGeom>
            <a:avLst/>
            <a:gdLst>
              <a:gd name="T0" fmla="*/ 8 w 15"/>
              <a:gd name="T1" fmla="*/ 12 h 12"/>
              <a:gd name="T2" fmla="*/ 8 w 15"/>
              <a:gd name="T3" fmla="*/ 0 h 12"/>
              <a:gd name="T4" fmla="*/ 8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8" y="12"/>
                </a:moveTo>
                <a:cubicBezTo>
                  <a:pt x="15" y="12"/>
                  <a:pt x="15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8" name="Line 266"/>
          <p:cNvSpPr>
            <a:spLocks noChangeShapeType="1"/>
          </p:cNvSpPr>
          <p:nvPr/>
        </p:nvSpPr>
        <p:spPr bwMode="auto">
          <a:xfrm flipH="1">
            <a:off x="9467648" y="516040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9" name="Line 267"/>
          <p:cNvSpPr>
            <a:spLocks noChangeShapeType="1"/>
          </p:cNvSpPr>
          <p:nvPr/>
        </p:nvSpPr>
        <p:spPr bwMode="auto">
          <a:xfrm flipH="1">
            <a:off x="9467648" y="516040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0" name="Freeform 268"/>
          <p:cNvSpPr/>
          <p:nvPr/>
        </p:nvSpPr>
        <p:spPr bwMode="auto">
          <a:xfrm>
            <a:off x="8718350" y="3071783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1" name="Line 269"/>
          <p:cNvSpPr>
            <a:spLocks noChangeShapeType="1"/>
          </p:cNvSpPr>
          <p:nvPr/>
        </p:nvSpPr>
        <p:spPr bwMode="auto">
          <a:xfrm flipH="1">
            <a:off x="4544695" y="10271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2" name="Line 270"/>
          <p:cNvSpPr>
            <a:spLocks noChangeShapeType="1"/>
          </p:cNvSpPr>
          <p:nvPr/>
        </p:nvSpPr>
        <p:spPr bwMode="auto">
          <a:xfrm flipH="1">
            <a:off x="4544695" y="10271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3" name="Freeform 271"/>
          <p:cNvSpPr/>
          <p:nvPr/>
        </p:nvSpPr>
        <p:spPr bwMode="auto">
          <a:xfrm>
            <a:off x="3886835" y="457359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4" name="Line 272"/>
          <p:cNvSpPr>
            <a:spLocks noChangeShapeType="1"/>
          </p:cNvSpPr>
          <p:nvPr/>
        </p:nvSpPr>
        <p:spPr bwMode="auto">
          <a:xfrm flipH="1">
            <a:off x="4628832" y="9429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5" name="Line 273"/>
          <p:cNvSpPr>
            <a:spLocks noChangeShapeType="1"/>
          </p:cNvSpPr>
          <p:nvPr/>
        </p:nvSpPr>
        <p:spPr bwMode="auto">
          <a:xfrm flipH="1">
            <a:off x="4628832" y="9429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6" name="Freeform 274"/>
          <p:cNvSpPr/>
          <p:nvPr/>
        </p:nvSpPr>
        <p:spPr bwMode="auto">
          <a:xfrm>
            <a:off x="3904038" y="1972940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7" name="Line 275"/>
          <p:cNvSpPr>
            <a:spLocks noChangeShapeType="1"/>
          </p:cNvSpPr>
          <p:nvPr/>
        </p:nvSpPr>
        <p:spPr bwMode="auto">
          <a:xfrm flipH="1">
            <a:off x="3071494" y="7715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8" name="Line 276"/>
          <p:cNvSpPr>
            <a:spLocks noChangeShapeType="1"/>
          </p:cNvSpPr>
          <p:nvPr/>
        </p:nvSpPr>
        <p:spPr bwMode="auto">
          <a:xfrm flipH="1">
            <a:off x="3071494" y="7715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9" name="Freeform 277"/>
          <p:cNvSpPr/>
          <p:nvPr/>
        </p:nvSpPr>
        <p:spPr bwMode="auto">
          <a:xfrm>
            <a:off x="2709987" y="5578871"/>
            <a:ext cx="41275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0" name="Line 281"/>
          <p:cNvSpPr>
            <a:spLocks noChangeShapeType="1"/>
          </p:cNvSpPr>
          <p:nvPr/>
        </p:nvSpPr>
        <p:spPr bwMode="auto">
          <a:xfrm flipH="1">
            <a:off x="3209444" y="175766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1" name="Line 282"/>
          <p:cNvSpPr>
            <a:spLocks noChangeShapeType="1"/>
          </p:cNvSpPr>
          <p:nvPr/>
        </p:nvSpPr>
        <p:spPr bwMode="auto">
          <a:xfrm flipH="1">
            <a:off x="3209444" y="175766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2" name="Freeform 283"/>
          <p:cNvSpPr/>
          <p:nvPr/>
        </p:nvSpPr>
        <p:spPr bwMode="auto">
          <a:xfrm>
            <a:off x="3198332" y="1749730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3" name="Line 284"/>
          <p:cNvSpPr>
            <a:spLocks noChangeShapeType="1"/>
          </p:cNvSpPr>
          <p:nvPr/>
        </p:nvSpPr>
        <p:spPr bwMode="auto">
          <a:xfrm flipH="1">
            <a:off x="1016794" y="20462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4" name="Line 285"/>
          <p:cNvSpPr>
            <a:spLocks noChangeShapeType="1"/>
          </p:cNvSpPr>
          <p:nvPr/>
        </p:nvSpPr>
        <p:spPr bwMode="auto">
          <a:xfrm flipH="1">
            <a:off x="1016794" y="20462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5" name="Freeform 286"/>
          <p:cNvSpPr/>
          <p:nvPr/>
        </p:nvSpPr>
        <p:spPr bwMode="auto">
          <a:xfrm>
            <a:off x="1005682" y="2038351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6" name="Line 293"/>
          <p:cNvSpPr>
            <a:spLocks noChangeShapeType="1"/>
          </p:cNvSpPr>
          <p:nvPr/>
        </p:nvSpPr>
        <p:spPr bwMode="auto">
          <a:xfrm flipH="1">
            <a:off x="11322367" y="29100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7" name="Line 294"/>
          <p:cNvSpPr>
            <a:spLocks noChangeShapeType="1"/>
          </p:cNvSpPr>
          <p:nvPr/>
        </p:nvSpPr>
        <p:spPr bwMode="auto">
          <a:xfrm flipH="1">
            <a:off x="11322367" y="29100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8" name="Freeform 295"/>
          <p:cNvSpPr/>
          <p:nvPr/>
        </p:nvSpPr>
        <p:spPr bwMode="auto">
          <a:xfrm>
            <a:off x="11311255" y="2902147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9" name="Line 296"/>
          <p:cNvSpPr>
            <a:spLocks noChangeShapeType="1"/>
          </p:cNvSpPr>
          <p:nvPr/>
        </p:nvSpPr>
        <p:spPr bwMode="auto">
          <a:xfrm flipH="1">
            <a:off x="9994585" y="81994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0" name="Line 297"/>
          <p:cNvSpPr>
            <a:spLocks noChangeShapeType="1"/>
          </p:cNvSpPr>
          <p:nvPr/>
        </p:nvSpPr>
        <p:spPr bwMode="auto">
          <a:xfrm flipH="1">
            <a:off x="9994585" y="81994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1" name="Freeform 298"/>
          <p:cNvSpPr/>
          <p:nvPr/>
        </p:nvSpPr>
        <p:spPr bwMode="auto">
          <a:xfrm>
            <a:off x="10679115" y="769939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2" name="Line 302"/>
          <p:cNvSpPr>
            <a:spLocks noChangeShapeType="1"/>
          </p:cNvSpPr>
          <p:nvPr/>
        </p:nvSpPr>
        <p:spPr bwMode="auto">
          <a:xfrm flipH="1">
            <a:off x="9420023" y="530804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3" name="Line 303"/>
          <p:cNvSpPr>
            <a:spLocks noChangeShapeType="1"/>
          </p:cNvSpPr>
          <p:nvPr/>
        </p:nvSpPr>
        <p:spPr bwMode="auto">
          <a:xfrm flipH="1">
            <a:off x="9420023" y="530804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4" name="Freeform 304"/>
          <p:cNvSpPr/>
          <p:nvPr/>
        </p:nvSpPr>
        <p:spPr bwMode="auto">
          <a:xfrm>
            <a:off x="9412086" y="5300104"/>
            <a:ext cx="19050" cy="15875"/>
          </a:xfrm>
          <a:custGeom>
            <a:avLst/>
            <a:gdLst>
              <a:gd name="T0" fmla="*/ 3 w 7"/>
              <a:gd name="T1" fmla="*/ 6 h 6"/>
              <a:gd name="T2" fmla="*/ 3 w 7"/>
              <a:gd name="T3" fmla="*/ 0 h 6"/>
              <a:gd name="T4" fmla="*/ 3 w 7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6">
                <a:moveTo>
                  <a:pt x="3" y="6"/>
                </a:moveTo>
                <a:cubicBezTo>
                  <a:pt x="7" y="6"/>
                  <a:pt x="7" y="0"/>
                  <a:pt x="3" y="0"/>
                </a:cubicBezTo>
                <a:cubicBezTo>
                  <a:pt x="0" y="0"/>
                  <a:pt x="0" y="6"/>
                  <a:pt x="3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5" name="Line 311"/>
          <p:cNvSpPr>
            <a:spLocks noChangeShapeType="1"/>
          </p:cNvSpPr>
          <p:nvPr/>
        </p:nvSpPr>
        <p:spPr bwMode="auto">
          <a:xfrm flipH="1">
            <a:off x="1499394" y="21526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6" name="Line 312"/>
          <p:cNvSpPr>
            <a:spLocks noChangeShapeType="1"/>
          </p:cNvSpPr>
          <p:nvPr/>
        </p:nvSpPr>
        <p:spPr bwMode="auto">
          <a:xfrm flipH="1">
            <a:off x="1499394" y="21526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7" name="Freeform 313"/>
          <p:cNvSpPr/>
          <p:nvPr/>
        </p:nvSpPr>
        <p:spPr bwMode="auto">
          <a:xfrm>
            <a:off x="1478757" y="2136776"/>
            <a:ext cx="42863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8" name="Line 314"/>
          <p:cNvSpPr>
            <a:spLocks noChangeShapeType="1"/>
          </p:cNvSpPr>
          <p:nvPr/>
        </p:nvSpPr>
        <p:spPr bwMode="auto">
          <a:xfrm flipH="1">
            <a:off x="2765899" y="326948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9" name="Line 315"/>
          <p:cNvSpPr>
            <a:spLocks noChangeShapeType="1"/>
          </p:cNvSpPr>
          <p:nvPr/>
        </p:nvSpPr>
        <p:spPr bwMode="auto">
          <a:xfrm flipH="1">
            <a:off x="2765899" y="326948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0" name="Freeform 316"/>
          <p:cNvSpPr/>
          <p:nvPr/>
        </p:nvSpPr>
        <p:spPr bwMode="auto">
          <a:xfrm>
            <a:off x="3767930" y="6161297"/>
            <a:ext cx="41275" cy="34925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51" name="组合 150"/>
          <p:cNvGrpSpPr/>
          <p:nvPr/>
        </p:nvGrpSpPr>
        <p:grpSpPr>
          <a:xfrm>
            <a:off x="1989129" y="1163769"/>
            <a:ext cx="455613" cy="566738"/>
            <a:chOff x="4352925" y="-439738"/>
            <a:chExt cx="455613" cy="566738"/>
          </a:xfrm>
        </p:grpSpPr>
        <p:sp>
          <p:nvSpPr>
            <p:cNvPr id="152" name="Freeform 320"/>
            <p:cNvSpPr/>
            <p:nvPr/>
          </p:nvSpPr>
          <p:spPr bwMode="auto">
            <a:xfrm>
              <a:off x="4352925" y="-325438"/>
              <a:ext cx="455613" cy="452438"/>
            </a:xfrm>
            <a:custGeom>
              <a:avLst/>
              <a:gdLst>
                <a:gd name="T0" fmla="*/ 105 w 160"/>
                <a:gd name="T1" fmla="*/ 14 h 159"/>
                <a:gd name="T2" fmla="*/ 42 w 160"/>
                <a:gd name="T3" fmla="*/ 4 h 159"/>
                <a:gd name="T4" fmla="*/ 6 w 160"/>
                <a:gd name="T5" fmla="*/ 46 h 159"/>
                <a:gd name="T6" fmla="*/ 5 w 160"/>
                <a:gd name="T7" fmla="*/ 89 h 159"/>
                <a:gd name="T8" fmla="*/ 39 w 160"/>
                <a:gd name="T9" fmla="*/ 129 h 159"/>
                <a:gd name="T10" fmla="*/ 135 w 160"/>
                <a:gd name="T11" fmla="*/ 109 h 159"/>
                <a:gd name="T12" fmla="*/ 105 w 160"/>
                <a:gd name="T13" fmla="*/ 1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159">
                  <a:moveTo>
                    <a:pt x="105" y="14"/>
                  </a:moveTo>
                  <a:cubicBezTo>
                    <a:pt x="88" y="5"/>
                    <a:pt x="62" y="0"/>
                    <a:pt x="42" y="4"/>
                  </a:cubicBezTo>
                  <a:cubicBezTo>
                    <a:pt x="20" y="9"/>
                    <a:pt x="13" y="26"/>
                    <a:pt x="6" y="46"/>
                  </a:cubicBezTo>
                  <a:cubicBezTo>
                    <a:pt x="2" y="60"/>
                    <a:pt x="0" y="76"/>
                    <a:pt x="5" y="89"/>
                  </a:cubicBezTo>
                  <a:cubicBezTo>
                    <a:pt x="9" y="108"/>
                    <a:pt x="26" y="117"/>
                    <a:pt x="39" y="129"/>
                  </a:cubicBezTo>
                  <a:cubicBezTo>
                    <a:pt x="69" y="159"/>
                    <a:pt x="115" y="139"/>
                    <a:pt x="135" y="109"/>
                  </a:cubicBezTo>
                  <a:cubicBezTo>
                    <a:pt x="160" y="74"/>
                    <a:pt x="142" y="31"/>
                    <a:pt x="105" y="14"/>
                  </a:cubicBezTo>
                  <a:close/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321"/>
            <p:cNvSpPr/>
            <p:nvPr/>
          </p:nvSpPr>
          <p:spPr bwMode="auto">
            <a:xfrm>
              <a:off x="4638675" y="-334963"/>
              <a:ext cx="85725" cy="114300"/>
            </a:xfrm>
            <a:custGeom>
              <a:avLst/>
              <a:gdLst>
                <a:gd name="T0" fmla="*/ 9 w 30"/>
                <a:gd name="T1" fmla="*/ 35 h 40"/>
                <a:gd name="T2" fmla="*/ 27 w 30"/>
                <a:gd name="T3" fmla="*/ 8 h 40"/>
                <a:gd name="T4" fmla="*/ 19 w 30"/>
                <a:gd name="T5" fmla="*/ 5 h 40"/>
                <a:gd name="T6" fmla="*/ 3 w 30"/>
                <a:gd name="T7" fmla="*/ 29 h 40"/>
                <a:gd name="T8" fmla="*/ 9 w 30"/>
                <a:gd name="T9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9" y="35"/>
                  </a:moveTo>
                  <a:cubicBezTo>
                    <a:pt x="17" y="27"/>
                    <a:pt x="23" y="18"/>
                    <a:pt x="27" y="8"/>
                  </a:cubicBezTo>
                  <a:cubicBezTo>
                    <a:pt x="30" y="3"/>
                    <a:pt x="21" y="0"/>
                    <a:pt x="19" y="5"/>
                  </a:cubicBezTo>
                  <a:cubicBezTo>
                    <a:pt x="15" y="14"/>
                    <a:pt x="10" y="22"/>
                    <a:pt x="3" y="29"/>
                  </a:cubicBezTo>
                  <a:cubicBezTo>
                    <a:pt x="0" y="33"/>
                    <a:pt x="6" y="40"/>
                    <a:pt x="9" y="35"/>
                  </a:cubicBezTo>
                  <a:close/>
                </a:path>
              </a:pathLst>
            </a:custGeom>
            <a:solidFill>
              <a:srgbClr val="754D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322"/>
            <p:cNvSpPr/>
            <p:nvPr/>
          </p:nvSpPr>
          <p:spPr bwMode="auto">
            <a:xfrm>
              <a:off x="4560888" y="-439738"/>
              <a:ext cx="134938" cy="153988"/>
            </a:xfrm>
            <a:custGeom>
              <a:avLst/>
              <a:gdLst>
                <a:gd name="T0" fmla="*/ 41 w 47"/>
                <a:gd name="T1" fmla="*/ 53 h 54"/>
                <a:gd name="T2" fmla="*/ 37 w 47"/>
                <a:gd name="T3" fmla="*/ 26 h 54"/>
                <a:gd name="T4" fmla="*/ 4 w 47"/>
                <a:gd name="T5" fmla="*/ 1 h 54"/>
                <a:gd name="T6" fmla="*/ 1 w 47"/>
                <a:gd name="T7" fmla="*/ 3 h 54"/>
                <a:gd name="T8" fmla="*/ 38 w 47"/>
                <a:gd name="T9" fmla="*/ 54 h 54"/>
                <a:gd name="T10" fmla="*/ 41 w 47"/>
                <a:gd name="T11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54">
                  <a:moveTo>
                    <a:pt x="41" y="53"/>
                  </a:moveTo>
                  <a:cubicBezTo>
                    <a:pt x="47" y="46"/>
                    <a:pt x="41" y="33"/>
                    <a:pt x="37" y="26"/>
                  </a:cubicBezTo>
                  <a:cubicBezTo>
                    <a:pt x="29" y="14"/>
                    <a:pt x="16" y="8"/>
                    <a:pt x="4" y="1"/>
                  </a:cubicBezTo>
                  <a:cubicBezTo>
                    <a:pt x="3" y="0"/>
                    <a:pt x="0" y="1"/>
                    <a:pt x="1" y="3"/>
                  </a:cubicBezTo>
                  <a:cubicBezTo>
                    <a:pt x="2" y="24"/>
                    <a:pt x="11" y="46"/>
                    <a:pt x="38" y="54"/>
                  </a:cubicBezTo>
                  <a:cubicBezTo>
                    <a:pt x="40" y="54"/>
                    <a:pt x="41" y="54"/>
                    <a:pt x="41" y="53"/>
                  </a:cubicBezTo>
                  <a:close/>
                </a:path>
              </a:pathLst>
            </a:custGeom>
            <a:solidFill>
              <a:srgbClr val="799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323"/>
            <p:cNvSpPr/>
            <p:nvPr/>
          </p:nvSpPr>
          <p:spPr bwMode="auto">
            <a:xfrm>
              <a:off x="4589463" y="-407988"/>
              <a:ext cx="82550" cy="112713"/>
            </a:xfrm>
            <a:custGeom>
              <a:avLst/>
              <a:gdLst>
                <a:gd name="T0" fmla="*/ 0 w 29"/>
                <a:gd name="T1" fmla="*/ 0 h 40"/>
                <a:gd name="T2" fmla="*/ 15 w 29"/>
                <a:gd name="T3" fmla="*/ 21 h 40"/>
                <a:gd name="T4" fmla="*/ 28 w 29"/>
                <a:gd name="T5" fmla="*/ 40 h 40"/>
                <a:gd name="T6" fmla="*/ 29 w 29"/>
                <a:gd name="T7" fmla="*/ 39 h 40"/>
                <a:gd name="T8" fmla="*/ 14 w 29"/>
                <a:gd name="T9" fmla="*/ 18 h 40"/>
                <a:gd name="T10" fmla="*/ 0 w 29"/>
                <a:gd name="T11" fmla="*/ 0 h 40"/>
                <a:gd name="T12" fmla="*/ 0 w 29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40">
                  <a:moveTo>
                    <a:pt x="0" y="0"/>
                  </a:moveTo>
                  <a:cubicBezTo>
                    <a:pt x="4" y="8"/>
                    <a:pt x="11" y="14"/>
                    <a:pt x="15" y="21"/>
                  </a:cubicBezTo>
                  <a:cubicBezTo>
                    <a:pt x="19" y="28"/>
                    <a:pt x="23" y="35"/>
                    <a:pt x="28" y="40"/>
                  </a:cubicBezTo>
                  <a:cubicBezTo>
                    <a:pt x="29" y="40"/>
                    <a:pt x="29" y="40"/>
                    <a:pt x="29" y="39"/>
                  </a:cubicBezTo>
                  <a:cubicBezTo>
                    <a:pt x="24" y="32"/>
                    <a:pt x="19" y="25"/>
                    <a:pt x="14" y="18"/>
                  </a:cubicBezTo>
                  <a:cubicBezTo>
                    <a:pt x="10" y="12"/>
                    <a:pt x="4" y="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324"/>
            <p:cNvSpPr/>
            <p:nvPr/>
          </p:nvSpPr>
          <p:spPr bwMode="auto">
            <a:xfrm>
              <a:off x="4618038" y="-331788"/>
              <a:ext cx="34925" cy="14288"/>
            </a:xfrm>
            <a:custGeom>
              <a:avLst/>
              <a:gdLst>
                <a:gd name="T0" fmla="*/ 0 w 12"/>
                <a:gd name="T1" fmla="*/ 1 h 5"/>
                <a:gd name="T2" fmla="*/ 12 w 12"/>
                <a:gd name="T3" fmla="*/ 5 h 5"/>
                <a:gd name="T4" fmla="*/ 12 w 12"/>
                <a:gd name="T5" fmla="*/ 4 h 5"/>
                <a:gd name="T6" fmla="*/ 6 w 12"/>
                <a:gd name="T7" fmla="*/ 3 h 5"/>
                <a:gd name="T8" fmla="*/ 1 w 12"/>
                <a:gd name="T9" fmla="*/ 0 h 5"/>
                <a:gd name="T10" fmla="*/ 0 w 12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">
                  <a:moveTo>
                    <a:pt x="0" y="1"/>
                  </a:moveTo>
                  <a:cubicBezTo>
                    <a:pt x="3" y="3"/>
                    <a:pt x="8" y="5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0" y="3"/>
                    <a:pt x="8" y="3"/>
                    <a:pt x="6" y="3"/>
                  </a:cubicBezTo>
                  <a:cubicBezTo>
                    <a:pt x="4" y="2"/>
                    <a:pt x="2" y="1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325"/>
            <p:cNvSpPr/>
            <p:nvPr/>
          </p:nvSpPr>
          <p:spPr bwMode="auto">
            <a:xfrm>
              <a:off x="4629150" y="-377825"/>
              <a:ext cx="9525" cy="26988"/>
            </a:xfrm>
            <a:custGeom>
              <a:avLst/>
              <a:gdLst>
                <a:gd name="T0" fmla="*/ 1 w 3"/>
                <a:gd name="T1" fmla="*/ 1 h 9"/>
                <a:gd name="T2" fmla="*/ 1 w 3"/>
                <a:gd name="T3" fmla="*/ 5 h 9"/>
                <a:gd name="T4" fmla="*/ 1 w 3"/>
                <a:gd name="T5" fmla="*/ 8 h 9"/>
                <a:gd name="T6" fmla="*/ 2 w 3"/>
                <a:gd name="T7" fmla="*/ 9 h 9"/>
                <a:gd name="T8" fmla="*/ 1 w 3"/>
                <a:gd name="T9" fmla="*/ 1 h 9"/>
                <a:gd name="T10" fmla="*/ 1 w 3"/>
                <a:gd name="T1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9">
                  <a:moveTo>
                    <a:pt x="1" y="1"/>
                  </a:moveTo>
                  <a:cubicBezTo>
                    <a:pt x="1" y="2"/>
                    <a:pt x="1" y="3"/>
                    <a:pt x="1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9"/>
                    <a:pt x="2" y="9"/>
                    <a:pt x="2" y="9"/>
                  </a:cubicBezTo>
                  <a:cubicBezTo>
                    <a:pt x="3" y="6"/>
                    <a:pt x="2" y="3"/>
                    <a:pt x="1" y="1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326"/>
            <p:cNvSpPr/>
            <p:nvPr/>
          </p:nvSpPr>
          <p:spPr bwMode="auto">
            <a:xfrm>
              <a:off x="4589463" y="-382588"/>
              <a:ext cx="25400" cy="7938"/>
            </a:xfrm>
            <a:custGeom>
              <a:avLst/>
              <a:gdLst>
                <a:gd name="T0" fmla="*/ 0 w 9"/>
                <a:gd name="T1" fmla="*/ 0 h 3"/>
                <a:gd name="T2" fmla="*/ 8 w 9"/>
                <a:gd name="T3" fmla="*/ 3 h 3"/>
                <a:gd name="T4" fmla="*/ 8 w 9"/>
                <a:gd name="T5" fmla="*/ 2 h 3"/>
                <a:gd name="T6" fmla="*/ 4 w 9"/>
                <a:gd name="T7" fmla="*/ 1 h 3"/>
                <a:gd name="T8" fmla="*/ 0 w 9"/>
                <a:gd name="T9" fmla="*/ 0 h 3"/>
                <a:gd name="T10" fmla="*/ 0 w 9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2" y="2"/>
                    <a:pt x="6" y="3"/>
                    <a:pt x="8" y="3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1"/>
                    <a:pt x="6" y="1"/>
                    <a:pt x="4" y="1"/>
                  </a:cubicBezTo>
                  <a:cubicBezTo>
                    <a:pt x="3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327"/>
            <p:cNvSpPr/>
            <p:nvPr/>
          </p:nvSpPr>
          <p:spPr bwMode="auto">
            <a:xfrm>
              <a:off x="4711700" y="-149225"/>
              <a:ext cx="55563" cy="119063"/>
            </a:xfrm>
            <a:custGeom>
              <a:avLst/>
              <a:gdLst>
                <a:gd name="T0" fmla="*/ 17 w 19"/>
                <a:gd name="T1" fmla="*/ 19 h 42"/>
                <a:gd name="T2" fmla="*/ 11 w 19"/>
                <a:gd name="T3" fmla="*/ 0 h 42"/>
                <a:gd name="T4" fmla="*/ 7 w 19"/>
                <a:gd name="T5" fmla="*/ 2 h 42"/>
                <a:gd name="T6" fmla="*/ 4 w 19"/>
                <a:gd name="T7" fmla="*/ 18 h 42"/>
                <a:gd name="T8" fmla="*/ 0 w 19"/>
                <a:gd name="T9" fmla="*/ 35 h 42"/>
                <a:gd name="T10" fmla="*/ 1 w 19"/>
                <a:gd name="T11" fmla="*/ 37 h 42"/>
                <a:gd name="T12" fmla="*/ 7 w 19"/>
                <a:gd name="T13" fmla="*/ 40 h 42"/>
                <a:gd name="T14" fmla="*/ 17 w 19"/>
                <a:gd name="T15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42">
                  <a:moveTo>
                    <a:pt x="17" y="19"/>
                  </a:moveTo>
                  <a:cubicBezTo>
                    <a:pt x="18" y="12"/>
                    <a:pt x="19" y="2"/>
                    <a:pt x="11" y="0"/>
                  </a:cubicBezTo>
                  <a:cubicBezTo>
                    <a:pt x="9" y="0"/>
                    <a:pt x="7" y="0"/>
                    <a:pt x="7" y="2"/>
                  </a:cubicBezTo>
                  <a:cubicBezTo>
                    <a:pt x="5" y="7"/>
                    <a:pt x="5" y="13"/>
                    <a:pt x="4" y="18"/>
                  </a:cubicBezTo>
                  <a:cubicBezTo>
                    <a:pt x="3" y="24"/>
                    <a:pt x="1" y="30"/>
                    <a:pt x="0" y="35"/>
                  </a:cubicBezTo>
                  <a:cubicBezTo>
                    <a:pt x="0" y="36"/>
                    <a:pt x="1" y="37"/>
                    <a:pt x="1" y="37"/>
                  </a:cubicBezTo>
                  <a:cubicBezTo>
                    <a:pt x="2" y="40"/>
                    <a:pt x="4" y="42"/>
                    <a:pt x="7" y="40"/>
                  </a:cubicBezTo>
                  <a:cubicBezTo>
                    <a:pt x="13" y="36"/>
                    <a:pt x="16" y="25"/>
                    <a:pt x="17" y="19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328"/>
            <p:cNvSpPr/>
            <p:nvPr/>
          </p:nvSpPr>
          <p:spPr bwMode="auto">
            <a:xfrm>
              <a:off x="4718050" y="-180975"/>
              <a:ext cx="31750" cy="25400"/>
            </a:xfrm>
            <a:custGeom>
              <a:avLst/>
              <a:gdLst>
                <a:gd name="T0" fmla="*/ 6 w 11"/>
                <a:gd name="T1" fmla="*/ 9 h 9"/>
                <a:gd name="T2" fmla="*/ 11 w 11"/>
                <a:gd name="T3" fmla="*/ 5 h 9"/>
                <a:gd name="T4" fmla="*/ 7 w 11"/>
                <a:gd name="T5" fmla="*/ 0 h 9"/>
                <a:gd name="T6" fmla="*/ 2 w 11"/>
                <a:gd name="T7" fmla="*/ 1 h 9"/>
                <a:gd name="T8" fmla="*/ 2 w 11"/>
                <a:gd name="T9" fmla="*/ 7 h 9"/>
                <a:gd name="T10" fmla="*/ 6 w 11"/>
                <a:gd name="T1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9">
                  <a:moveTo>
                    <a:pt x="6" y="9"/>
                  </a:moveTo>
                  <a:cubicBezTo>
                    <a:pt x="8" y="9"/>
                    <a:pt x="11" y="7"/>
                    <a:pt x="11" y="5"/>
                  </a:cubicBezTo>
                  <a:cubicBezTo>
                    <a:pt x="11" y="3"/>
                    <a:pt x="9" y="0"/>
                    <a:pt x="7" y="0"/>
                  </a:cubicBezTo>
                  <a:cubicBezTo>
                    <a:pt x="5" y="0"/>
                    <a:pt x="4" y="0"/>
                    <a:pt x="2" y="1"/>
                  </a:cubicBezTo>
                  <a:cubicBezTo>
                    <a:pt x="1" y="3"/>
                    <a:pt x="0" y="5"/>
                    <a:pt x="2" y="7"/>
                  </a:cubicBezTo>
                  <a:cubicBezTo>
                    <a:pt x="3" y="8"/>
                    <a:pt x="5" y="9"/>
                    <a:pt x="6" y="9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329"/>
            <p:cNvSpPr/>
            <p:nvPr/>
          </p:nvSpPr>
          <p:spPr bwMode="auto">
            <a:xfrm>
              <a:off x="4678363" y="-22225"/>
              <a:ext cx="33338" cy="34925"/>
            </a:xfrm>
            <a:custGeom>
              <a:avLst/>
              <a:gdLst>
                <a:gd name="T0" fmla="*/ 11 w 12"/>
                <a:gd name="T1" fmla="*/ 2 h 12"/>
                <a:gd name="T2" fmla="*/ 9 w 12"/>
                <a:gd name="T3" fmla="*/ 0 h 12"/>
                <a:gd name="T4" fmla="*/ 1 w 12"/>
                <a:gd name="T5" fmla="*/ 6 h 12"/>
                <a:gd name="T6" fmla="*/ 3 w 12"/>
                <a:gd name="T7" fmla="*/ 11 h 12"/>
                <a:gd name="T8" fmla="*/ 9 w 12"/>
                <a:gd name="T9" fmla="*/ 8 h 12"/>
                <a:gd name="T10" fmla="*/ 11 w 12"/>
                <a:gd name="T11" fmla="*/ 2 h 12"/>
                <a:gd name="T12" fmla="*/ 11 w 12"/>
                <a:gd name="T13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11" y="2"/>
                  </a:moveTo>
                  <a:cubicBezTo>
                    <a:pt x="11" y="0"/>
                    <a:pt x="10" y="0"/>
                    <a:pt x="9" y="0"/>
                  </a:cubicBezTo>
                  <a:cubicBezTo>
                    <a:pt x="6" y="2"/>
                    <a:pt x="3" y="4"/>
                    <a:pt x="1" y="6"/>
                  </a:cubicBezTo>
                  <a:cubicBezTo>
                    <a:pt x="0" y="8"/>
                    <a:pt x="1" y="11"/>
                    <a:pt x="3" y="11"/>
                  </a:cubicBezTo>
                  <a:cubicBezTo>
                    <a:pt x="6" y="12"/>
                    <a:pt x="8" y="10"/>
                    <a:pt x="9" y="8"/>
                  </a:cubicBezTo>
                  <a:cubicBezTo>
                    <a:pt x="10" y="7"/>
                    <a:pt x="12" y="4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79" name="Line 308"/>
          <p:cNvSpPr>
            <a:spLocks noChangeShapeType="1"/>
          </p:cNvSpPr>
          <p:nvPr/>
        </p:nvSpPr>
        <p:spPr bwMode="auto">
          <a:xfrm flipH="1">
            <a:off x="9547137" y="293634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0" name="Line 309"/>
          <p:cNvSpPr>
            <a:spLocks noChangeShapeType="1"/>
          </p:cNvSpPr>
          <p:nvPr/>
        </p:nvSpPr>
        <p:spPr bwMode="auto">
          <a:xfrm flipH="1">
            <a:off x="9547137" y="293634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98" name="组合 197"/>
          <p:cNvGrpSpPr/>
          <p:nvPr/>
        </p:nvGrpSpPr>
        <p:grpSpPr>
          <a:xfrm>
            <a:off x="10458220" y="4839096"/>
            <a:ext cx="809625" cy="917576"/>
            <a:chOff x="7923213" y="5259387"/>
            <a:chExt cx="809625" cy="917576"/>
          </a:xfrm>
        </p:grpSpPr>
        <p:sp>
          <p:nvSpPr>
            <p:cNvPr id="199" name="Freeform 403"/>
            <p:cNvSpPr/>
            <p:nvPr/>
          </p:nvSpPr>
          <p:spPr bwMode="auto">
            <a:xfrm>
              <a:off x="7929563" y="5259387"/>
              <a:ext cx="654050" cy="555625"/>
            </a:xfrm>
            <a:custGeom>
              <a:avLst/>
              <a:gdLst>
                <a:gd name="T0" fmla="*/ 227 w 232"/>
                <a:gd name="T1" fmla="*/ 156 h 197"/>
                <a:gd name="T2" fmla="*/ 219 w 232"/>
                <a:gd name="T3" fmla="*/ 116 h 197"/>
                <a:gd name="T4" fmla="*/ 195 w 232"/>
                <a:gd name="T5" fmla="*/ 39 h 197"/>
                <a:gd name="T6" fmla="*/ 188 w 232"/>
                <a:gd name="T7" fmla="*/ 21 h 197"/>
                <a:gd name="T8" fmla="*/ 181 w 232"/>
                <a:gd name="T9" fmla="*/ 8 h 197"/>
                <a:gd name="T10" fmla="*/ 152 w 232"/>
                <a:gd name="T11" fmla="*/ 8 h 197"/>
                <a:gd name="T12" fmla="*/ 79 w 232"/>
                <a:gd name="T13" fmla="*/ 34 h 197"/>
                <a:gd name="T14" fmla="*/ 41 w 232"/>
                <a:gd name="T15" fmla="*/ 54 h 197"/>
                <a:gd name="T16" fmla="*/ 0 w 232"/>
                <a:gd name="T17" fmla="*/ 83 h 197"/>
                <a:gd name="T18" fmla="*/ 12 w 232"/>
                <a:gd name="T19" fmla="*/ 85 h 197"/>
                <a:gd name="T20" fmla="*/ 15 w 232"/>
                <a:gd name="T21" fmla="*/ 85 h 197"/>
                <a:gd name="T22" fmla="*/ 230 w 232"/>
                <a:gd name="T23" fmla="*/ 195 h 197"/>
                <a:gd name="T24" fmla="*/ 230 w 232"/>
                <a:gd name="T25" fmla="*/ 196 h 197"/>
                <a:gd name="T26" fmla="*/ 232 w 232"/>
                <a:gd name="T27" fmla="*/ 195 h 197"/>
                <a:gd name="T28" fmla="*/ 227 w 232"/>
                <a:gd name="T29" fmla="*/ 15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1" h="197">
                  <a:moveTo>
                    <a:pt x="227" y="156"/>
                  </a:moveTo>
                  <a:cubicBezTo>
                    <a:pt x="225" y="143"/>
                    <a:pt x="222" y="129"/>
                    <a:pt x="219" y="116"/>
                  </a:cubicBezTo>
                  <a:cubicBezTo>
                    <a:pt x="212" y="90"/>
                    <a:pt x="204" y="64"/>
                    <a:pt x="195" y="39"/>
                  </a:cubicBezTo>
                  <a:cubicBezTo>
                    <a:pt x="193" y="33"/>
                    <a:pt x="190" y="27"/>
                    <a:pt x="188" y="21"/>
                  </a:cubicBezTo>
                  <a:cubicBezTo>
                    <a:pt x="186" y="17"/>
                    <a:pt x="184" y="12"/>
                    <a:pt x="181" y="8"/>
                  </a:cubicBezTo>
                  <a:cubicBezTo>
                    <a:pt x="173" y="0"/>
                    <a:pt x="161" y="5"/>
                    <a:pt x="152" y="8"/>
                  </a:cubicBezTo>
                  <a:cubicBezTo>
                    <a:pt x="127" y="15"/>
                    <a:pt x="103" y="23"/>
                    <a:pt x="79" y="34"/>
                  </a:cubicBezTo>
                  <a:cubicBezTo>
                    <a:pt x="66" y="40"/>
                    <a:pt x="54" y="47"/>
                    <a:pt x="41" y="54"/>
                  </a:cubicBezTo>
                  <a:cubicBezTo>
                    <a:pt x="30" y="60"/>
                    <a:pt x="4" y="69"/>
                    <a:pt x="0" y="83"/>
                  </a:cubicBezTo>
                  <a:cubicBezTo>
                    <a:pt x="0" y="83"/>
                    <a:pt x="11" y="86"/>
                    <a:pt x="12" y="85"/>
                  </a:cubicBezTo>
                  <a:cubicBezTo>
                    <a:pt x="12" y="85"/>
                    <a:pt x="15" y="85"/>
                    <a:pt x="15" y="85"/>
                  </a:cubicBezTo>
                  <a:cubicBezTo>
                    <a:pt x="230" y="195"/>
                    <a:pt x="230" y="195"/>
                    <a:pt x="230" y="195"/>
                  </a:cubicBezTo>
                  <a:cubicBezTo>
                    <a:pt x="230" y="195"/>
                    <a:pt x="230" y="195"/>
                    <a:pt x="230" y="196"/>
                  </a:cubicBezTo>
                  <a:cubicBezTo>
                    <a:pt x="230" y="197"/>
                    <a:pt x="232" y="197"/>
                    <a:pt x="232" y="195"/>
                  </a:cubicBezTo>
                  <a:cubicBezTo>
                    <a:pt x="232" y="182"/>
                    <a:pt x="229" y="169"/>
                    <a:pt x="227" y="156"/>
                  </a:cubicBezTo>
                  <a:close/>
                </a:path>
              </a:pathLst>
            </a:custGeom>
            <a:solidFill>
              <a:srgbClr val="E6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404"/>
            <p:cNvSpPr/>
            <p:nvPr/>
          </p:nvSpPr>
          <p:spPr bwMode="auto">
            <a:xfrm>
              <a:off x="7985126" y="5300663"/>
              <a:ext cx="541338" cy="260350"/>
            </a:xfrm>
            <a:custGeom>
              <a:avLst/>
              <a:gdLst>
                <a:gd name="T0" fmla="*/ 184 w 192"/>
                <a:gd name="T1" fmla="*/ 63 h 92"/>
                <a:gd name="T2" fmla="*/ 175 w 192"/>
                <a:gd name="T3" fmla="*/ 38 h 92"/>
                <a:gd name="T4" fmla="*/ 165 w 192"/>
                <a:gd name="T5" fmla="*/ 16 h 92"/>
                <a:gd name="T6" fmla="*/ 151 w 192"/>
                <a:gd name="T7" fmla="*/ 1 h 92"/>
                <a:gd name="T8" fmla="*/ 141 w 192"/>
                <a:gd name="T9" fmla="*/ 2 h 92"/>
                <a:gd name="T10" fmla="*/ 128 w 192"/>
                <a:gd name="T11" fmla="*/ 7 h 92"/>
                <a:gd name="T12" fmla="*/ 103 w 192"/>
                <a:gd name="T13" fmla="*/ 15 h 92"/>
                <a:gd name="T14" fmla="*/ 55 w 192"/>
                <a:gd name="T15" fmla="*/ 35 h 92"/>
                <a:gd name="T16" fmla="*/ 0 w 192"/>
                <a:gd name="T17" fmla="*/ 63 h 92"/>
                <a:gd name="T18" fmla="*/ 1 w 192"/>
                <a:gd name="T19" fmla="*/ 65 h 92"/>
                <a:gd name="T20" fmla="*/ 2 w 192"/>
                <a:gd name="T21" fmla="*/ 64 h 92"/>
                <a:gd name="T22" fmla="*/ 185 w 192"/>
                <a:gd name="T23" fmla="*/ 87 h 92"/>
                <a:gd name="T24" fmla="*/ 186 w 192"/>
                <a:gd name="T25" fmla="*/ 89 h 92"/>
                <a:gd name="T26" fmla="*/ 192 w 192"/>
                <a:gd name="T27" fmla="*/ 88 h 92"/>
                <a:gd name="T28" fmla="*/ 184 w 192"/>
                <a:gd name="T29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2" h="92">
                  <a:moveTo>
                    <a:pt x="184" y="63"/>
                  </a:moveTo>
                  <a:cubicBezTo>
                    <a:pt x="181" y="54"/>
                    <a:pt x="178" y="46"/>
                    <a:pt x="175" y="38"/>
                  </a:cubicBezTo>
                  <a:cubicBezTo>
                    <a:pt x="172" y="30"/>
                    <a:pt x="169" y="23"/>
                    <a:pt x="165" y="16"/>
                  </a:cubicBezTo>
                  <a:cubicBezTo>
                    <a:pt x="162" y="11"/>
                    <a:pt x="157" y="2"/>
                    <a:pt x="151" y="1"/>
                  </a:cubicBezTo>
                  <a:cubicBezTo>
                    <a:pt x="148" y="0"/>
                    <a:pt x="144" y="1"/>
                    <a:pt x="141" y="2"/>
                  </a:cubicBezTo>
                  <a:cubicBezTo>
                    <a:pt x="137" y="4"/>
                    <a:pt x="132" y="5"/>
                    <a:pt x="128" y="7"/>
                  </a:cubicBezTo>
                  <a:cubicBezTo>
                    <a:pt x="120" y="9"/>
                    <a:pt x="111" y="12"/>
                    <a:pt x="103" y="15"/>
                  </a:cubicBezTo>
                  <a:cubicBezTo>
                    <a:pt x="87" y="21"/>
                    <a:pt x="71" y="28"/>
                    <a:pt x="55" y="35"/>
                  </a:cubicBezTo>
                  <a:cubicBezTo>
                    <a:pt x="36" y="44"/>
                    <a:pt x="18" y="53"/>
                    <a:pt x="0" y="63"/>
                  </a:cubicBezTo>
                  <a:cubicBezTo>
                    <a:pt x="0" y="64"/>
                    <a:pt x="0" y="65"/>
                    <a:pt x="1" y="65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185" y="87"/>
                    <a:pt x="185" y="87"/>
                    <a:pt x="185" y="87"/>
                  </a:cubicBezTo>
                  <a:cubicBezTo>
                    <a:pt x="185" y="88"/>
                    <a:pt x="185" y="89"/>
                    <a:pt x="186" y="89"/>
                  </a:cubicBezTo>
                  <a:cubicBezTo>
                    <a:pt x="187" y="92"/>
                    <a:pt x="192" y="91"/>
                    <a:pt x="192" y="88"/>
                  </a:cubicBezTo>
                  <a:cubicBezTo>
                    <a:pt x="191" y="79"/>
                    <a:pt x="187" y="71"/>
                    <a:pt x="184" y="63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405"/>
            <p:cNvSpPr/>
            <p:nvPr/>
          </p:nvSpPr>
          <p:spPr bwMode="auto">
            <a:xfrm>
              <a:off x="8043863" y="5332413"/>
              <a:ext cx="365125" cy="138113"/>
            </a:xfrm>
            <a:custGeom>
              <a:avLst/>
              <a:gdLst>
                <a:gd name="T0" fmla="*/ 0 w 129"/>
                <a:gd name="T1" fmla="*/ 49 h 49"/>
                <a:gd name="T2" fmla="*/ 65 w 129"/>
                <a:gd name="T3" fmla="*/ 23 h 49"/>
                <a:gd name="T4" fmla="*/ 97 w 129"/>
                <a:gd name="T5" fmla="*/ 11 h 49"/>
                <a:gd name="T6" fmla="*/ 113 w 129"/>
                <a:gd name="T7" fmla="*/ 5 h 49"/>
                <a:gd name="T8" fmla="*/ 128 w 129"/>
                <a:gd name="T9" fmla="*/ 1 h 49"/>
                <a:gd name="T10" fmla="*/ 128 w 129"/>
                <a:gd name="T11" fmla="*/ 0 h 49"/>
                <a:gd name="T12" fmla="*/ 113 w 129"/>
                <a:gd name="T13" fmla="*/ 4 h 49"/>
                <a:gd name="T14" fmla="*/ 97 w 129"/>
                <a:gd name="T15" fmla="*/ 9 h 49"/>
                <a:gd name="T16" fmla="*/ 65 w 129"/>
                <a:gd name="T17" fmla="*/ 21 h 49"/>
                <a:gd name="T18" fmla="*/ 0 w 129"/>
                <a:gd name="T19" fmla="*/ 49 h 49"/>
                <a:gd name="T20" fmla="*/ 0 w 129"/>
                <a:gd name="T2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" h="49">
                  <a:moveTo>
                    <a:pt x="0" y="49"/>
                  </a:moveTo>
                  <a:cubicBezTo>
                    <a:pt x="22" y="40"/>
                    <a:pt x="44" y="31"/>
                    <a:pt x="65" y="23"/>
                  </a:cubicBezTo>
                  <a:cubicBezTo>
                    <a:pt x="76" y="19"/>
                    <a:pt x="86" y="15"/>
                    <a:pt x="97" y="11"/>
                  </a:cubicBezTo>
                  <a:cubicBezTo>
                    <a:pt x="102" y="9"/>
                    <a:pt x="107" y="7"/>
                    <a:pt x="113" y="5"/>
                  </a:cubicBezTo>
                  <a:cubicBezTo>
                    <a:pt x="118" y="4"/>
                    <a:pt x="124" y="3"/>
                    <a:pt x="128" y="1"/>
                  </a:cubicBezTo>
                  <a:cubicBezTo>
                    <a:pt x="129" y="0"/>
                    <a:pt x="129" y="0"/>
                    <a:pt x="128" y="0"/>
                  </a:cubicBezTo>
                  <a:cubicBezTo>
                    <a:pt x="123" y="0"/>
                    <a:pt x="118" y="2"/>
                    <a:pt x="113" y="4"/>
                  </a:cubicBezTo>
                  <a:cubicBezTo>
                    <a:pt x="108" y="5"/>
                    <a:pt x="102" y="7"/>
                    <a:pt x="97" y="9"/>
                  </a:cubicBezTo>
                  <a:cubicBezTo>
                    <a:pt x="86" y="13"/>
                    <a:pt x="76" y="17"/>
                    <a:pt x="65" y="21"/>
                  </a:cubicBezTo>
                  <a:cubicBezTo>
                    <a:pt x="43" y="30"/>
                    <a:pt x="22" y="40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406"/>
            <p:cNvSpPr/>
            <p:nvPr/>
          </p:nvSpPr>
          <p:spPr bwMode="auto">
            <a:xfrm>
              <a:off x="8132763" y="5354638"/>
              <a:ext cx="298450" cy="98425"/>
            </a:xfrm>
            <a:custGeom>
              <a:avLst/>
              <a:gdLst>
                <a:gd name="T0" fmla="*/ 0 w 106"/>
                <a:gd name="T1" fmla="*/ 35 h 35"/>
                <a:gd name="T2" fmla="*/ 22 w 106"/>
                <a:gd name="T3" fmla="*/ 27 h 35"/>
                <a:gd name="T4" fmla="*/ 51 w 106"/>
                <a:gd name="T5" fmla="*/ 17 h 35"/>
                <a:gd name="T6" fmla="*/ 79 w 106"/>
                <a:gd name="T7" fmla="*/ 10 h 35"/>
                <a:gd name="T8" fmla="*/ 105 w 106"/>
                <a:gd name="T9" fmla="*/ 2 h 35"/>
                <a:gd name="T10" fmla="*/ 105 w 106"/>
                <a:gd name="T11" fmla="*/ 1 h 35"/>
                <a:gd name="T12" fmla="*/ 77 w 106"/>
                <a:gd name="T13" fmla="*/ 8 h 35"/>
                <a:gd name="T14" fmla="*/ 50 w 106"/>
                <a:gd name="T15" fmla="*/ 16 h 35"/>
                <a:gd name="T16" fmla="*/ 23 w 106"/>
                <a:gd name="T17" fmla="*/ 25 h 35"/>
                <a:gd name="T18" fmla="*/ 0 w 106"/>
                <a:gd name="T19" fmla="*/ 35 h 35"/>
                <a:gd name="T20" fmla="*/ 0 w 106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35">
                  <a:moveTo>
                    <a:pt x="0" y="35"/>
                  </a:moveTo>
                  <a:cubicBezTo>
                    <a:pt x="8" y="34"/>
                    <a:pt x="15" y="30"/>
                    <a:pt x="22" y="27"/>
                  </a:cubicBezTo>
                  <a:cubicBezTo>
                    <a:pt x="31" y="23"/>
                    <a:pt x="41" y="20"/>
                    <a:pt x="51" y="17"/>
                  </a:cubicBezTo>
                  <a:cubicBezTo>
                    <a:pt x="60" y="15"/>
                    <a:pt x="70" y="12"/>
                    <a:pt x="79" y="10"/>
                  </a:cubicBezTo>
                  <a:cubicBezTo>
                    <a:pt x="88" y="7"/>
                    <a:pt x="97" y="5"/>
                    <a:pt x="105" y="2"/>
                  </a:cubicBezTo>
                  <a:cubicBezTo>
                    <a:pt x="106" y="1"/>
                    <a:pt x="105" y="0"/>
                    <a:pt x="105" y="1"/>
                  </a:cubicBezTo>
                  <a:cubicBezTo>
                    <a:pt x="95" y="2"/>
                    <a:pt x="86" y="6"/>
                    <a:pt x="77" y="8"/>
                  </a:cubicBezTo>
                  <a:cubicBezTo>
                    <a:pt x="68" y="11"/>
                    <a:pt x="59" y="14"/>
                    <a:pt x="50" y="16"/>
                  </a:cubicBezTo>
                  <a:cubicBezTo>
                    <a:pt x="41" y="19"/>
                    <a:pt x="32" y="21"/>
                    <a:pt x="23" y="25"/>
                  </a:cubicBezTo>
                  <a:cubicBezTo>
                    <a:pt x="16" y="28"/>
                    <a:pt x="8" y="33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407"/>
            <p:cNvSpPr/>
            <p:nvPr/>
          </p:nvSpPr>
          <p:spPr bwMode="auto">
            <a:xfrm>
              <a:off x="8250238" y="5375275"/>
              <a:ext cx="212725" cy="63500"/>
            </a:xfrm>
            <a:custGeom>
              <a:avLst/>
              <a:gdLst>
                <a:gd name="T0" fmla="*/ 1 w 75"/>
                <a:gd name="T1" fmla="*/ 23 h 23"/>
                <a:gd name="T2" fmla="*/ 38 w 75"/>
                <a:gd name="T3" fmla="*/ 12 h 23"/>
                <a:gd name="T4" fmla="*/ 74 w 75"/>
                <a:gd name="T5" fmla="*/ 2 h 23"/>
                <a:gd name="T6" fmla="*/ 74 w 75"/>
                <a:gd name="T7" fmla="*/ 1 h 23"/>
                <a:gd name="T8" fmla="*/ 37 w 75"/>
                <a:gd name="T9" fmla="*/ 11 h 23"/>
                <a:gd name="T10" fmla="*/ 1 w 75"/>
                <a:gd name="T11" fmla="*/ 22 h 23"/>
                <a:gd name="T12" fmla="*/ 1 w 75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3">
                  <a:moveTo>
                    <a:pt x="1" y="23"/>
                  </a:moveTo>
                  <a:cubicBezTo>
                    <a:pt x="13" y="19"/>
                    <a:pt x="25" y="16"/>
                    <a:pt x="38" y="12"/>
                  </a:cubicBezTo>
                  <a:cubicBezTo>
                    <a:pt x="50" y="9"/>
                    <a:pt x="62" y="6"/>
                    <a:pt x="74" y="2"/>
                  </a:cubicBezTo>
                  <a:cubicBezTo>
                    <a:pt x="75" y="1"/>
                    <a:pt x="75" y="0"/>
                    <a:pt x="74" y="1"/>
                  </a:cubicBezTo>
                  <a:cubicBezTo>
                    <a:pt x="61" y="3"/>
                    <a:pt x="49" y="8"/>
                    <a:pt x="37" y="11"/>
                  </a:cubicBezTo>
                  <a:cubicBezTo>
                    <a:pt x="25" y="15"/>
                    <a:pt x="13" y="18"/>
                    <a:pt x="1" y="22"/>
                  </a:cubicBezTo>
                  <a:cubicBezTo>
                    <a:pt x="0" y="22"/>
                    <a:pt x="0" y="23"/>
                    <a:pt x="1" y="23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408"/>
            <p:cNvSpPr/>
            <p:nvPr/>
          </p:nvSpPr>
          <p:spPr bwMode="auto">
            <a:xfrm>
              <a:off x="8005763" y="5397500"/>
              <a:ext cx="727075" cy="744538"/>
            </a:xfrm>
            <a:custGeom>
              <a:avLst/>
              <a:gdLst>
                <a:gd name="T0" fmla="*/ 255 w 258"/>
                <a:gd name="T1" fmla="*/ 217 h 264"/>
                <a:gd name="T2" fmla="*/ 250 w 258"/>
                <a:gd name="T3" fmla="*/ 196 h 264"/>
                <a:gd name="T4" fmla="*/ 240 w 258"/>
                <a:gd name="T5" fmla="*/ 155 h 264"/>
                <a:gd name="T6" fmla="*/ 207 w 258"/>
                <a:gd name="T7" fmla="*/ 58 h 264"/>
                <a:gd name="T8" fmla="*/ 185 w 258"/>
                <a:gd name="T9" fmla="*/ 2 h 264"/>
                <a:gd name="T10" fmla="*/ 139 w 258"/>
                <a:gd name="T11" fmla="*/ 3 h 264"/>
                <a:gd name="T12" fmla="*/ 94 w 258"/>
                <a:gd name="T13" fmla="*/ 10 h 264"/>
                <a:gd name="T14" fmla="*/ 47 w 258"/>
                <a:gd name="T15" fmla="*/ 18 h 264"/>
                <a:gd name="T16" fmla="*/ 1 w 258"/>
                <a:gd name="T17" fmla="*/ 28 h 264"/>
                <a:gd name="T18" fmla="*/ 0 w 258"/>
                <a:gd name="T19" fmla="*/ 30 h 264"/>
                <a:gd name="T20" fmla="*/ 0 w 258"/>
                <a:gd name="T21" fmla="*/ 30 h 264"/>
                <a:gd name="T22" fmla="*/ 7 w 258"/>
                <a:gd name="T23" fmla="*/ 58 h 264"/>
                <a:gd name="T24" fmla="*/ 16 w 258"/>
                <a:gd name="T25" fmla="*/ 88 h 264"/>
                <a:gd name="T26" fmla="*/ 34 w 258"/>
                <a:gd name="T27" fmla="*/ 145 h 264"/>
                <a:gd name="T28" fmla="*/ 53 w 258"/>
                <a:gd name="T29" fmla="*/ 202 h 264"/>
                <a:gd name="T30" fmla="*/ 63 w 258"/>
                <a:gd name="T31" fmla="*/ 231 h 264"/>
                <a:gd name="T32" fmla="*/ 68 w 258"/>
                <a:gd name="T33" fmla="*/ 246 h 264"/>
                <a:gd name="T34" fmla="*/ 73 w 258"/>
                <a:gd name="T35" fmla="*/ 260 h 264"/>
                <a:gd name="T36" fmla="*/ 99 w 258"/>
                <a:gd name="T37" fmla="*/ 260 h 264"/>
                <a:gd name="T38" fmla="*/ 122 w 258"/>
                <a:gd name="T39" fmla="*/ 256 h 264"/>
                <a:gd name="T40" fmla="*/ 256 w 258"/>
                <a:gd name="T41" fmla="*/ 233 h 264"/>
                <a:gd name="T42" fmla="*/ 257 w 258"/>
                <a:gd name="T43" fmla="*/ 233 h 264"/>
                <a:gd name="T44" fmla="*/ 258 w 258"/>
                <a:gd name="T45" fmla="*/ 232 h 264"/>
                <a:gd name="T46" fmla="*/ 255 w 258"/>
                <a:gd name="T47" fmla="*/ 21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8" h="264">
                  <a:moveTo>
                    <a:pt x="255" y="217"/>
                  </a:moveTo>
                  <a:cubicBezTo>
                    <a:pt x="254" y="209"/>
                    <a:pt x="252" y="204"/>
                    <a:pt x="250" y="196"/>
                  </a:cubicBezTo>
                  <a:cubicBezTo>
                    <a:pt x="247" y="179"/>
                    <a:pt x="245" y="172"/>
                    <a:pt x="240" y="155"/>
                  </a:cubicBezTo>
                  <a:cubicBezTo>
                    <a:pt x="231" y="122"/>
                    <a:pt x="220" y="90"/>
                    <a:pt x="207" y="58"/>
                  </a:cubicBezTo>
                  <a:cubicBezTo>
                    <a:pt x="201" y="41"/>
                    <a:pt x="188" y="2"/>
                    <a:pt x="185" y="2"/>
                  </a:cubicBezTo>
                  <a:cubicBezTo>
                    <a:pt x="170" y="0"/>
                    <a:pt x="154" y="1"/>
                    <a:pt x="139" y="3"/>
                  </a:cubicBezTo>
                  <a:cubicBezTo>
                    <a:pt x="124" y="5"/>
                    <a:pt x="109" y="7"/>
                    <a:pt x="94" y="10"/>
                  </a:cubicBezTo>
                  <a:cubicBezTo>
                    <a:pt x="78" y="13"/>
                    <a:pt x="63" y="15"/>
                    <a:pt x="47" y="18"/>
                  </a:cubicBezTo>
                  <a:cubicBezTo>
                    <a:pt x="32" y="21"/>
                    <a:pt x="16" y="23"/>
                    <a:pt x="1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9"/>
                    <a:pt x="5" y="49"/>
                    <a:pt x="7" y="58"/>
                  </a:cubicBezTo>
                  <a:cubicBezTo>
                    <a:pt x="10" y="68"/>
                    <a:pt x="13" y="78"/>
                    <a:pt x="16" y="88"/>
                  </a:cubicBezTo>
                  <a:cubicBezTo>
                    <a:pt x="22" y="107"/>
                    <a:pt x="28" y="126"/>
                    <a:pt x="34" y="145"/>
                  </a:cubicBezTo>
                  <a:cubicBezTo>
                    <a:pt x="40" y="164"/>
                    <a:pt x="46" y="183"/>
                    <a:pt x="53" y="202"/>
                  </a:cubicBezTo>
                  <a:cubicBezTo>
                    <a:pt x="56" y="212"/>
                    <a:pt x="60" y="222"/>
                    <a:pt x="63" y="231"/>
                  </a:cubicBezTo>
                  <a:cubicBezTo>
                    <a:pt x="65" y="236"/>
                    <a:pt x="67" y="241"/>
                    <a:pt x="68" y="246"/>
                  </a:cubicBezTo>
                  <a:cubicBezTo>
                    <a:pt x="70" y="251"/>
                    <a:pt x="71" y="256"/>
                    <a:pt x="73" y="260"/>
                  </a:cubicBezTo>
                  <a:cubicBezTo>
                    <a:pt x="75" y="264"/>
                    <a:pt x="93" y="260"/>
                    <a:pt x="99" y="260"/>
                  </a:cubicBezTo>
                  <a:cubicBezTo>
                    <a:pt x="107" y="259"/>
                    <a:pt x="114" y="257"/>
                    <a:pt x="122" y="256"/>
                  </a:cubicBezTo>
                  <a:cubicBezTo>
                    <a:pt x="137" y="256"/>
                    <a:pt x="249" y="234"/>
                    <a:pt x="256" y="233"/>
                  </a:cubicBezTo>
                  <a:cubicBezTo>
                    <a:pt x="256" y="233"/>
                    <a:pt x="257" y="233"/>
                    <a:pt x="257" y="233"/>
                  </a:cubicBezTo>
                  <a:cubicBezTo>
                    <a:pt x="258" y="232"/>
                    <a:pt x="258" y="232"/>
                    <a:pt x="258" y="232"/>
                  </a:cubicBezTo>
                  <a:cubicBezTo>
                    <a:pt x="258" y="229"/>
                    <a:pt x="257" y="224"/>
                    <a:pt x="255" y="217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409"/>
            <p:cNvSpPr/>
            <p:nvPr/>
          </p:nvSpPr>
          <p:spPr bwMode="auto">
            <a:xfrm>
              <a:off x="8035926" y="5484813"/>
              <a:ext cx="17463" cy="28575"/>
            </a:xfrm>
            <a:custGeom>
              <a:avLst/>
              <a:gdLst>
                <a:gd name="T0" fmla="*/ 0 w 6"/>
                <a:gd name="T1" fmla="*/ 0 h 10"/>
                <a:gd name="T2" fmla="*/ 6 w 6"/>
                <a:gd name="T3" fmla="*/ 10 h 10"/>
                <a:gd name="T4" fmla="*/ 6 w 6"/>
                <a:gd name="T5" fmla="*/ 10 h 10"/>
                <a:gd name="T6" fmla="*/ 0 w 6"/>
                <a:gd name="T7" fmla="*/ 0 h 10"/>
                <a:gd name="T8" fmla="*/ 0 w 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0">
                  <a:moveTo>
                    <a:pt x="0" y="0"/>
                  </a:moveTo>
                  <a:cubicBezTo>
                    <a:pt x="3" y="3"/>
                    <a:pt x="5" y="7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6"/>
                    <a:pt x="3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410"/>
            <p:cNvSpPr/>
            <p:nvPr/>
          </p:nvSpPr>
          <p:spPr bwMode="auto">
            <a:xfrm>
              <a:off x="8053388" y="5529263"/>
              <a:ext cx="30163" cy="82550"/>
            </a:xfrm>
            <a:custGeom>
              <a:avLst/>
              <a:gdLst>
                <a:gd name="T0" fmla="*/ 0 w 11"/>
                <a:gd name="T1" fmla="*/ 0 h 29"/>
                <a:gd name="T2" fmla="*/ 11 w 11"/>
                <a:gd name="T3" fmla="*/ 29 h 29"/>
                <a:gd name="T4" fmla="*/ 11 w 11"/>
                <a:gd name="T5" fmla="*/ 29 h 29"/>
                <a:gd name="T6" fmla="*/ 1 w 11"/>
                <a:gd name="T7" fmla="*/ 0 h 29"/>
                <a:gd name="T8" fmla="*/ 0 w 11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8">
                  <a:moveTo>
                    <a:pt x="0" y="0"/>
                  </a:moveTo>
                  <a:cubicBezTo>
                    <a:pt x="4" y="10"/>
                    <a:pt x="8" y="20"/>
                    <a:pt x="11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8" y="20"/>
                    <a:pt x="4" y="1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411"/>
            <p:cNvSpPr/>
            <p:nvPr/>
          </p:nvSpPr>
          <p:spPr bwMode="auto">
            <a:xfrm>
              <a:off x="8112126" y="5694363"/>
              <a:ext cx="36513" cy="106363"/>
            </a:xfrm>
            <a:custGeom>
              <a:avLst/>
              <a:gdLst>
                <a:gd name="T0" fmla="*/ 0 w 13"/>
                <a:gd name="T1" fmla="*/ 0 h 38"/>
                <a:gd name="T2" fmla="*/ 12 w 13"/>
                <a:gd name="T3" fmla="*/ 37 h 38"/>
                <a:gd name="T4" fmla="*/ 13 w 13"/>
                <a:gd name="T5" fmla="*/ 37 h 38"/>
                <a:gd name="T6" fmla="*/ 1 w 13"/>
                <a:gd name="T7" fmla="*/ 0 h 38"/>
                <a:gd name="T8" fmla="*/ 0 w 13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8">
                  <a:moveTo>
                    <a:pt x="0" y="0"/>
                  </a:moveTo>
                  <a:cubicBezTo>
                    <a:pt x="4" y="12"/>
                    <a:pt x="7" y="25"/>
                    <a:pt x="12" y="37"/>
                  </a:cubicBezTo>
                  <a:cubicBezTo>
                    <a:pt x="13" y="38"/>
                    <a:pt x="13" y="37"/>
                    <a:pt x="13" y="37"/>
                  </a:cubicBezTo>
                  <a:cubicBezTo>
                    <a:pt x="10" y="24"/>
                    <a:pt x="5" y="12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412"/>
            <p:cNvSpPr/>
            <p:nvPr/>
          </p:nvSpPr>
          <p:spPr bwMode="auto">
            <a:xfrm>
              <a:off x="8162926" y="5851525"/>
              <a:ext cx="17463" cy="46038"/>
            </a:xfrm>
            <a:custGeom>
              <a:avLst/>
              <a:gdLst>
                <a:gd name="T0" fmla="*/ 0 w 6"/>
                <a:gd name="T1" fmla="*/ 0 h 16"/>
                <a:gd name="T2" fmla="*/ 5 w 6"/>
                <a:gd name="T3" fmla="*/ 15 h 16"/>
                <a:gd name="T4" fmla="*/ 5 w 6"/>
                <a:gd name="T5" fmla="*/ 15 h 16"/>
                <a:gd name="T6" fmla="*/ 1 w 6"/>
                <a:gd name="T7" fmla="*/ 0 h 16"/>
                <a:gd name="T8" fmla="*/ 0 w 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6">
                  <a:moveTo>
                    <a:pt x="0" y="0"/>
                  </a:moveTo>
                  <a:cubicBezTo>
                    <a:pt x="1" y="6"/>
                    <a:pt x="2" y="11"/>
                    <a:pt x="5" y="15"/>
                  </a:cubicBezTo>
                  <a:cubicBezTo>
                    <a:pt x="5" y="16"/>
                    <a:pt x="6" y="16"/>
                    <a:pt x="5" y="15"/>
                  </a:cubicBezTo>
                  <a:cubicBezTo>
                    <a:pt x="3" y="10"/>
                    <a:pt x="2" y="5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413"/>
            <p:cNvSpPr/>
            <p:nvPr/>
          </p:nvSpPr>
          <p:spPr bwMode="auto">
            <a:xfrm>
              <a:off x="8185151" y="5949950"/>
              <a:ext cx="61913" cy="165100"/>
            </a:xfrm>
            <a:custGeom>
              <a:avLst/>
              <a:gdLst>
                <a:gd name="T0" fmla="*/ 0 w 22"/>
                <a:gd name="T1" fmla="*/ 0 h 58"/>
                <a:gd name="T2" fmla="*/ 21 w 22"/>
                <a:gd name="T3" fmla="*/ 58 h 58"/>
                <a:gd name="T4" fmla="*/ 22 w 22"/>
                <a:gd name="T5" fmla="*/ 58 h 58"/>
                <a:gd name="T6" fmla="*/ 1 w 22"/>
                <a:gd name="T7" fmla="*/ 0 h 58"/>
                <a:gd name="T8" fmla="*/ 0 w 22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57">
                  <a:moveTo>
                    <a:pt x="0" y="0"/>
                  </a:moveTo>
                  <a:cubicBezTo>
                    <a:pt x="8" y="19"/>
                    <a:pt x="15" y="38"/>
                    <a:pt x="21" y="58"/>
                  </a:cubicBezTo>
                  <a:cubicBezTo>
                    <a:pt x="21" y="58"/>
                    <a:pt x="22" y="58"/>
                    <a:pt x="22" y="58"/>
                  </a:cubicBezTo>
                  <a:cubicBezTo>
                    <a:pt x="16" y="38"/>
                    <a:pt x="9" y="19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414"/>
            <p:cNvSpPr/>
            <p:nvPr/>
          </p:nvSpPr>
          <p:spPr bwMode="auto">
            <a:xfrm>
              <a:off x="8499476" y="5434013"/>
              <a:ext cx="22225" cy="22225"/>
            </a:xfrm>
            <a:custGeom>
              <a:avLst/>
              <a:gdLst>
                <a:gd name="T0" fmla="*/ 0 w 8"/>
                <a:gd name="T1" fmla="*/ 0 h 8"/>
                <a:gd name="T2" fmla="*/ 7 w 8"/>
                <a:gd name="T3" fmla="*/ 7 h 8"/>
                <a:gd name="T4" fmla="*/ 8 w 8"/>
                <a:gd name="T5" fmla="*/ 7 h 8"/>
                <a:gd name="T6" fmla="*/ 0 w 8"/>
                <a:gd name="T7" fmla="*/ 0 h 8"/>
                <a:gd name="T8" fmla="*/ 0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cubicBezTo>
                    <a:pt x="3" y="1"/>
                    <a:pt x="5" y="4"/>
                    <a:pt x="7" y="7"/>
                  </a:cubicBezTo>
                  <a:cubicBezTo>
                    <a:pt x="7" y="8"/>
                    <a:pt x="8" y="8"/>
                    <a:pt x="8" y="7"/>
                  </a:cubicBezTo>
                  <a:cubicBezTo>
                    <a:pt x="6" y="4"/>
                    <a:pt x="3" y="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415"/>
            <p:cNvSpPr/>
            <p:nvPr/>
          </p:nvSpPr>
          <p:spPr bwMode="auto">
            <a:xfrm>
              <a:off x="8551863" y="5535613"/>
              <a:ext cx="14288" cy="25400"/>
            </a:xfrm>
            <a:custGeom>
              <a:avLst/>
              <a:gdLst>
                <a:gd name="T0" fmla="*/ 1 w 5"/>
                <a:gd name="T1" fmla="*/ 0 h 9"/>
                <a:gd name="T2" fmla="*/ 5 w 5"/>
                <a:gd name="T3" fmla="*/ 9 h 9"/>
                <a:gd name="T4" fmla="*/ 5 w 5"/>
                <a:gd name="T5" fmla="*/ 9 h 9"/>
                <a:gd name="T6" fmla="*/ 1 w 5"/>
                <a:gd name="T7" fmla="*/ 0 h 9"/>
                <a:gd name="T8" fmla="*/ 1 w 5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1" y="0"/>
                  </a:moveTo>
                  <a:cubicBezTo>
                    <a:pt x="2" y="3"/>
                    <a:pt x="4" y="6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6"/>
                    <a:pt x="2" y="3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416"/>
            <p:cNvSpPr/>
            <p:nvPr/>
          </p:nvSpPr>
          <p:spPr bwMode="auto">
            <a:xfrm>
              <a:off x="8437563" y="5419725"/>
              <a:ext cx="15875" cy="6350"/>
            </a:xfrm>
            <a:custGeom>
              <a:avLst/>
              <a:gdLst>
                <a:gd name="T0" fmla="*/ 1 w 6"/>
                <a:gd name="T1" fmla="*/ 2 h 2"/>
                <a:gd name="T2" fmla="*/ 6 w 6"/>
                <a:gd name="T3" fmla="*/ 1 h 2"/>
                <a:gd name="T4" fmla="*/ 5 w 6"/>
                <a:gd name="T5" fmla="*/ 0 h 2"/>
                <a:gd name="T6" fmla="*/ 1 w 6"/>
                <a:gd name="T7" fmla="*/ 1 h 2"/>
                <a:gd name="T8" fmla="*/ 1 w 6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">
                  <a:moveTo>
                    <a:pt x="1" y="2"/>
                  </a:moveTo>
                  <a:cubicBezTo>
                    <a:pt x="3" y="2"/>
                    <a:pt x="4" y="1"/>
                    <a:pt x="6" y="1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4" y="0"/>
                    <a:pt x="2" y="1"/>
                    <a:pt x="1" y="1"/>
                  </a:cubicBezTo>
                  <a:cubicBezTo>
                    <a:pt x="0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417"/>
            <p:cNvSpPr/>
            <p:nvPr/>
          </p:nvSpPr>
          <p:spPr bwMode="auto">
            <a:xfrm>
              <a:off x="7923213" y="5451475"/>
              <a:ext cx="307975" cy="725488"/>
            </a:xfrm>
            <a:custGeom>
              <a:avLst/>
              <a:gdLst>
                <a:gd name="T0" fmla="*/ 109 w 109"/>
                <a:gd name="T1" fmla="*/ 240 h 257"/>
                <a:gd name="T2" fmla="*/ 104 w 109"/>
                <a:gd name="T3" fmla="*/ 220 h 257"/>
                <a:gd name="T4" fmla="*/ 96 w 109"/>
                <a:gd name="T5" fmla="*/ 196 h 257"/>
                <a:gd name="T6" fmla="*/ 81 w 109"/>
                <a:gd name="T7" fmla="*/ 149 h 257"/>
                <a:gd name="T8" fmla="*/ 67 w 109"/>
                <a:gd name="T9" fmla="*/ 102 h 257"/>
                <a:gd name="T10" fmla="*/ 53 w 109"/>
                <a:gd name="T11" fmla="*/ 55 h 257"/>
                <a:gd name="T12" fmla="*/ 43 w 109"/>
                <a:gd name="T13" fmla="*/ 28 h 257"/>
                <a:gd name="T14" fmla="*/ 36 w 109"/>
                <a:gd name="T15" fmla="*/ 13 h 257"/>
                <a:gd name="T16" fmla="*/ 34 w 109"/>
                <a:gd name="T17" fmla="*/ 8 h 257"/>
                <a:gd name="T18" fmla="*/ 29 w 109"/>
                <a:gd name="T19" fmla="*/ 9 h 257"/>
                <a:gd name="T20" fmla="*/ 17 w 109"/>
                <a:gd name="T21" fmla="*/ 1 h 257"/>
                <a:gd name="T22" fmla="*/ 16 w 109"/>
                <a:gd name="T23" fmla="*/ 0 h 257"/>
                <a:gd name="T24" fmla="*/ 2 w 109"/>
                <a:gd name="T25" fmla="*/ 11 h 257"/>
                <a:gd name="T26" fmla="*/ 3 w 109"/>
                <a:gd name="T27" fmla="*/ 22 h 257"/>
                <a:gd name="T28" fmla="*/ 4 w 109"/>
                <a:gd name="T29" fmla="*/ 24 h 257"/>
                <a:gd name="T30" fmla="*/ 8 w 109"/>
                <a:gd name="T31" fmla="*/ 43 h 257"/>
                <a:gd name="T32" fmla="*/ 15 w 109"/>
                <a:gd name="T33" fmla="*/ 69 h 257"/>
                <a:gd name="T34" fmla="*/ 30 w 109"/>
                <a:gd name="T35" fmla="*/ 122 h 257"/>
                <a:gd name="T36" fmla="*/ 64 w 109"/>
                <a:gd name="T37" fmla="*/ 225 h 257"/>
                <a:gd name="T38" fmla="*/ 79 w 109"/>
                <a:gd name="T39" fmla="*/ 251 h 257"/>
                <a:gd name="T40" fmla="*/ 105 w 109"/>
                <a:gd name="T41" fmla="*/ 249 h 257"/>
                <a:gd name="T42" fmla="*/ 109 w 109"/>
                <a:gd name="T43" fmla="*/ 24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9" h="257">
                  <a:moveTo>
                    <a:pt x="109" y="240"/>
                  </a:moveTo>
                  <a:cubicBezTo>
                    <a:pt x="109" y="233"/>
                    <a:pt x="106" y="226"/>
                    <a:pt x="104" y="220"/>
                  </a:cubicBezTo>
                  <a:cubicBezTo>
                    <a:pt x="101" y="212"/>
                    <a:pt x="98" y="204"/>
                    <a:pt x="96" y="196"/>
                  </a:cubicBezTo>
                  <a:cubicBezTo>
                    <a:pt x="91" y="180"/>
                    <a:pt x="86" y="165"/>
                    <a:pt x="81" y="149"/>
                  </a:cubicBezTo>
                  <a:cubicBezTo>
                    <a:pt x="76" y="133"/>
                    <a:pt x="72" y="118"/>
                    <a:pt x="67" y="102"/>
                  </a:cubicBezTo>
                  <a:cubicBezTo>
                    <a:pt x="62" y="86"/>
                    <a:pt x="59" y="70"/>
                    <a:pt x="53" y="55"/>
                  </a:cubicBezTo>
                  <a:cubicBezTo>
                    <a:pt x="49" y="46"/>
                    <a:pt x="46" y="37"/>
                    <a:pt x="43" y="28"/>
                  </a:cubicBezTo>
                  <a:cubicBezTo>
                    <a:pt x="41" y="24"/>
                    <a:pt x="39" y="18"/>
                    <a:pt x="36" y="13"/>
                  </a:cubicBezTo>
                  <a:cubicBezTo>
                    <a:pt x="36" y="11"/>
                    <a:pt x="36" y="9"/>
                    <a:pt x="34" y="8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3" y="10"/>
                    <a:pt x="15" y="9"/>
                    <a:pt x="17" y="1"/>
                  </a:cubicBezTo>
                  <a:cubicBezTo>
                    <a:pt x="17" y="1"/>
                    <a:pt x="16" y="0"/>
                    <a:pt x="16" y="0"/>
                  </a:cubicBezTo>
                  <a:cubicBezTo>
                    <a:pt x="11" y="2"/>
                    <a:pt x="5" y="7"/>
                    <a:pt x="2" y="11"/>
                  </a:cubicBezTo>
                  <a:cubicBezTo>
                    <a:pt x="0" y="14"/>
                    <a:pt x="1" y="19"/>
                    <a:pt x="3" y="22"/>
                  </a:cubicBezTo>
                  <a:cubicBezTo>
                    <a:pt x="3" y="23"/>
                    <a:pt x="3" y="24"/>
                    <a:pt x="4" y="24"/>
                  </a:cubicBezTo>
                  <a:cubicBezTo>
                    <a:pt x="4" y="31"/>
                    <a:pt x="7" y="38"/>
                    <a:pt x="8" y="43"/>
                  </a:cubicBezTo>
                  <a:cubicBezTo>
                    <a:pt x="11" y="52"/>
                    <a:pt x="13" y="60"/>
                    <a:pt x="15" y="69"/>
                  </a:cubicBezTo>
                  <a:cubicBezTo>
                    <a:pt x="20" y="87"/>
                    <a:pt x="25" y="104"/>
                    <a:pt x="30" y="122"/>
                  </a:cubicBezTo>
                  <a:cubicBezTo>
                    <a:pt x="41" y="156"/>
                    <a:pt x="52" y="191"/>
                    <a:pt x="64" y="225"/>
                  </a:cubicBezTo>
                  <a:cubicBezTo>
                    <a:pt x="67" y="234"/>
                    <a:pt x="70" y="245"/>
                    <a:pt x="79" y="251"/>
                  </a:cubicBezTo>
                  <a:cubicBezTo>
                    <a:pt x="87" y="257"/>
                    <a:pt x="98" y="256"/>
                    <a:pt x="105" y="249"/>
                  </a:cubicBezTo>
                  <a:cubicBezTo>
                    <a:pt x="108" y="246"/>
                    <a:pt x="109" y="243"/>
                    <a:pt x="109" y="24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418"/>
            <p:cNvSpPr/>
            <p:nvPr/>
          </p:nvSpPr>
          <p:spPr bwMode="auto">
            <a:xfrm>
              <a:off x="7942263" y="5489575"/>
              <a:ext cx="20638" cy="28575"/>
            </a:xfrm>
            <a:custGeom>
              <a:avLst/>
              <a:gdLst>
                <a:gd name="T0" fmla="*/ 4 w 7"/>
                <a:gd name="T1" fmla="*/ 4 h 10"/>
                <a:gd name="T2" fmla="*/ 3 w 7"/>
                <a:gd name="T3" fmla="*/ 7 h 10"/>
                <a:gd name="T4" fmla="*/ 4 w 7"/>
                <a:gd name="T5" fmla="*/ 7 h 10"/>
                <a:gd name="T6" fmla="*/ 5 w 7"/>
                <a:gd name="T7" fmla="*/ 2 h 10"/>
                <a:gd name="T8" fmla="*/ 3 w 7"/>
                <a:gd name="T9" fmla="*/ 1 h 10"/>
                <a:gd name="T10" fmla="*/ 2 w 7"/>
                <a:gd name="T11" fmla="*/ 8 h 10"/>
                <a:gd name="T12" fmla="*/ 4 w 7"/>
                <a:gd name="T13" fmla="*/ 9 h 10"/>
                <a:gd name="T14" fmla="*/ 7 w 7"/>
                <a:gd name="T15" fmla="*/ 1 h 10"/>
                <a:gd name="T16" fmla="*/ 6 w 7"/>
                <a:gd name="T17" fmla="*/ 0 h 10"/>
                <a:gd name="T18" fmla="*/ 2 w 7"/>
                <a:gd name="T19" fmla="*/ 8 h 10"/>
                <a:gd name="T20" fmla="*/ 5 w 7"/>
                <a:gd name="T21" fmla="*/ 8 h 10"/>
                <a:gd name="T22" fmla="*/ 5 w 7"/>
                <a:gd name="T23" fmla="*/ 1 h 10"/>
                <a:gd name="T24" fmla="*/ 4 w 7"/>
                <a:gd name="T25" fmla="*/ 0 h 10"/>
                <a:gd name="T26" fmla="*/ 3 w 7"/>
                <a:gd name="T27" fmla="*/ 8 h 10"/>
                <a:gd name="T28" fmla="*/ 4 w 7"/>
                <a:gd name="T29" fmla="*/ 8 h 10"/>
                <a:gd name="T30" fmla="*/ 6 w 7"/>
                <a:gd name="T31" fmla="*/ 4 h 10"/>
                <a:gd name="T32" fmla="*/ 4 w 7"/>
                <a:gd name="T3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10">
                  <a:moveTo>
                    <a:pt x="4" y="4"/>
                  </a:moveTo>
                  <a:cubicBezTo>
                    <a:pt x="4" y="5"/>
                    <a:pt x="4" y="6"/>
                    <a:pt x="3" y="7"/>
                  </a:cubicBezTo>
                  <a:cubicBezTo>
                    <a:pt x="3" y="7"/>
                    <a:pt x="4" y="7"/>
                    <a:pt x="4" y="7"/>
                  </a:cubicBezTo>
                  <a:cubicBezTo>
                    <a:pt x="2" y="5"/>
                    <a:pt x="3" y="3"/>
                    <a:pt x="5" y="2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3"/>
                    <a:pt x="3" y="6"/>
                    <a:pt x="2" y="8"/>
                  </a:cubicBezTo>
                  <a:cubicBezTo>
                    <a:pt x="2" y="9"/>
                    <a:pt x="4" y="10"/>
                    <a:pt x="4" y="9"/>
                  </a:cubicBezTo>
                  <a:cubicBezTo>
                    <a:pt x="6" y="6"/>
                    <a:pt x="7" y="4"/>
                    <a:pt x="7" y="1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4" y="2"/>
                    <a:pt x="3" y="5"/>
                    <a:pt x="2" y="8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5" y="6"/>
                    <a:pt x="5" y="3"/>
                    <a:pt x="5" y="1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1" y="2"/>
                    <a:pt x="0" y="6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5" y="7"/>
                    <a:pt x="6" y="5"/>
                    <a:pt x="6" y="4"/>
                  </a:cubicBezTo>
                  <a:cubicBezTo>
                    <a:pt x="6" y="3"/>
                    <a:pt x="5" y="3"/>
                    <a:pt x="4" y="4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419"/>
            <p:cNvSpPr/>
            <p:nvPr/>
          </p:nvSpPr>
          <p:spPr bwMode="auto">
            <a:xfrm>
              <a:off x="8010526" y="5549900"/>
              <a:ext cx="184150" cy="558800"/>
            </a:xfrm>
            <a:custGeom>
              <a:avLst/>
              <a:gdLst>
                <a:gd name="T0" fmla="*/ 0 w 65"/>
                <a:gd name="T1" fmla="*/ 1 h 198"/>
                <a:gd name="T2" fmla="*/ 31 w 65"/>
                <a:gd name="T3" fmla="*/ 100 h 198"/>
                <a:gd name="T4" fmla="*/ 47 w 65"/>
                <a:gd name="T5" fmla="*/ 149 h 198"/>
                <a:gd name="T6" fmla="*/ 54 w 65"/>
                <a:gd name="T7" fmla="*/ 174 h 198"/>
                <a:gd name="T8" fmla="*/ 58 w 65"/>
                <a:gd name="T9" fmla="*/ 186 h 198"/>
                <a:gd name="T10" fmla="*/ 63 w 65"/>
                <a:gd name="T11" fmla="*/ 197 h 198"/>
                <a:gd name="T12" fmla="*/ 65 w 65"/>
                <a:gd name="T13" fmla="*/ 197 h 198"/>
                <a:gd name="T14" fmla="*/ 62 w 65"/>
                <a:gd name="T15" fmla="*/ 185 h 198"/>
                <a:gd name="T16" fmla="*/ 58 w 65"/>
                <a:gd name="T17" fmla="*/ 174 h 198"/>
                <a:gd name="T18" fmla="*/ 50 w 65"/>
                <a:gd name="T19" fmla="*/ 149 h 198"/>
                <a:gd name="T20" fmla="*/ 34 w 65"/>
                <a:gd name="T21" fmla="*/ 99 h 198"/>
                <a:gd name="T22" fmla="*/ 1 w 65"/>
                <a:gd name="T23" fmla="*/ 1 h 198"/>
                <a:gd name="T24" fmla="*/ 0 w 65"/>
                <a:gd name="T25" fmla="*/ 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198">
                  <a:moveTo>
                    <a:pt x="0" y="1"/>
                  </a:moveTo>
                  <a:cubicBezTo>
                    <a:pt x="10" y="34"/>
                    <a:pt x="21" y="67"/>
                    <a:pt x="31" y="100"/>
                  </a:cubicBezTo>
                  <a:cubicBezTo>
                    <a:pt x="36" y="116"/>
                    <a:pt x="42" y="133"/>
                    <a:pt x="47" y="149"/>
                  </a:cubicBezTo>
                  <a:cubicBezTo>
                    <a:pt x="49" y="157"/>
                    <a:pt x="52" y="165"/>
                    <a:pt x="54" y="174"/>
                  </a:cubicBezTo>
                  <a:cubicBezTo>
                    <a:pt x="56" y="178"/>
                    <a:pt x="57" y="182"/>
                    <a:pt x="58" y="186"/>
                  </a:cubicBezTo>
                  <a:cubicBezTo>
                    <a:pt x="60" y="190"/>
                    <a:pt x="60" y="194"/>
                    <a:pt x="63" y="197"/>
                  </a:cubicBezTo>
                  <a:cubicBezTo>
                    <a:pt x="63" y="198"/>
                    <a:pt x="65" y="198"/>
                    <a:pt x="65" y="197"/>
                  </a:cubicBezTo>
                  <a:cubicBezTo>
                    <a:pt x="65" y="193"/>
                    <a:pt x="63" y="189"/>
                    <a:pt x="62" y="185"/>
                  </a:cubicBezTo>
                  <a:cubicBezTo>
                    <a:pt x="60" y="181"/>
                    <a:pt x="59" y="177"/>
                    <a:pt x="58" y="174"/>
                  </a:cubicBezTo>
                  <a:cubicBezTo>
                    <a:pt x="55" y="165"/>
                    <a:pt x="53" y="157"/>
                    <a:pt x="50" y="149"/>
                  </a:cubicBezTo>
                  <a:cubicBezTo>
                    <a:pt x="45" y="132"/>
                    <a:pt x="40" y="116"/>
                    <a:pt x="34" y="99"/>
                  </a:cubicBezTo>
                  <a:cubicBezTo>
                    <a:pt x="23" y="66"/>
                    <a:pt x="12" y="3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420"/>
            <p:cNvSpPr>
              <a:spLocks noEditPoints="1"/>
            </p:cNvSpPr>
            <p:nvPr/>
          </p:nvSpPr>
          <p:spPr bwMode="auto">
            <a:xfrm>
              <a:off x="8247063" y="5676900"/>
              <a:ext cx="111125" cy="171450"/>
            </a:xfrm>
            <a:custGeom>
              <a:avLst/>
              <a:gdLst>
                <a:gd name="T0" fmla="*/ 38 w 39"/>
                <a:gd name="T1" fmla="*/ 52 h 61"/>
                <a:gd name="T2" fmla="*/ 35 w 39"/>
                <a:gd name="T3" fmla="*/ 54 h 61"/>
                <a:gd name="T4" fmla="*/ 28 w 39"/>
                <a:gd name="T5" fmla="*/ 47 h 61"/>
                <a:gd name="T6" fmla="*/ 23 w 39"/>
                <a:gd name="T7" fmla="*/ 37 h 61"/>
                <a:gd name="T8" fmla="*/ 18 w 39"/>
                <a:gd name="T9" fmla="*/ 36 h 61"/>
                <a:gd name="T10" fmla="*/ 13 w 39"/>
                <a:gd name="T11" fmla="*/ 36 h 61"/>
                <a:gd name="T12" fmla="*/ 9 w 39"/>
                <a:gd name="T13" fmla="*/ 37 h 61"/>
                <a:gd name="T14" fmla="*/ 8 w 39"/>
                <a:gd name="T15" fmla="*/ 38 h 61"/>
                <a:gd name="T16" fmla="*/ 8 w 39"/>
                <a:gd name="T17" fmla="*/ 46 h 61"/>
                <a:gd name="T18" fmla="*/ 9 w 39"/>
                <a:gd name="T19" fmla="*/ 54 h 61"/>
                <a:gd name="T20" fmla="*/ 9 w 39"/>
                <a:gd name="T21" fmla="*/ 59 h 61"/>
                <a:gd name="T22" fmla="*/ 6 w 39"/>
                <a:gd name="T23" fmla="*/ 61 h 61"/>
                <a:gd name="T24" fmla="*/ 1 w 39"/>
                <a:gd name="T25" fmla="*/ 56 h 61"/>
                <a:gd name="T26" fmla="*/ 0 w 39"/>
                <a:gd name="T27" fmla="*/ 44 h 61"/>
                <a:gd name="T28" fmla="*/ 0 w 39"/>
                <a:gd name="T29" fmla="*/ 32 h 61"/>
                <a:gd name="T30" fmla="*/ 0 w 39"/>
                <a:gd name="T31" fmla="*/ 29 h 61"/>
                <a:gd name="T32" fmla="*/ 0 w 39"/>
                <a:gd name="T33" fmla="*/ 22 h 61"/>
                <a:gd name="T34" fmla="*/ 1 w 39"/>
                <a:gd name="T35" fmla="*/ 11 h 61"/>
                <a:gd name="T36" fmla="*/ 1 w 39"/>
                <a:gd name="T37" fmla="*/ 2 h 61"/>
                <a:gd name="T38" fmla="*/ 4 w 39"/>
                <a:gd name="T39" fmla="*/ 0 h 61"/>
                <a:gd name="T40" fmla="*/ 8 w 39"/>
                <a:gd name="T41" fmla="*/ 0 h 61"/>
                <a:gd name="T42" fmla="*/ 10 w 39"/>
                <a:gd name="T43" fmla="*/ 4 h 61"/>
                <a:gd name="T44" fmla="*/ 12 w 39"/>
                <a:gd name="T45" fmla="*/ 6 h 61"/>
                <a:gd name="T46" fmla="*/ 16 w 39"/>
                <a:gd name="T47" fmla="*/ 13 h 61"/>
                <a:gd name="T48" fmla="*/ 23 w 39"/>
                <a:gd name="T49" fmla="*/ 25 h 61"/>
                <a:gd name="T50" fmla="*/ 31 w 39"/>
                <a:gd name="T51" fmla="*/ 37 h 61"/>
                <a:gd name="T52" fmla="*/ 35 w 39"/>
                <a:gd name="T53" fmla="*/ 44 h 61"/>
                <a:gd name="T54" fmla="*/ 37 w 39"/>
                <a:gd name="T55" fmla="*/ 48 h 61"/>
                <a:gd name="T56" fmla="*/ 16 w 39"/>
                <a:gd name="T57" fmla="*/ 27 h 61"/>
                <a:gd name="T58" fmla="*/ 13 w 39"/>
                <a:gd name="T59" fmla="*/ 20 h 61"/>
                <a:gd name="T60" fmla="*/ 8 w 39"/>
                <a:gd name="T61" fmla="*/ 13 h 61"/>
                <a:gd name="T62" fmla="*/ 7 w 39"/>
                <a:gd name="T63" fmla="*/ 21 h 61"/>
                <a:gd name="T64" fmla="*/ 8 w 39"/>
                <a:gd name="T65" fmla="*/ 29 h 61"/>
                <a:gd name="T66" fmla="*/ 16 w 39"/>
                <a:gd name="T67" fmla="*/ 2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" h="61">
                  <a:moveTo>
                    <a:pt x="38" y="49"/>
                  </a:moveTo>
                  <a:cubicBezTo>
                    <a:pt x="38" y="50"/>
                    <a:pt x="39" y="51"/>
                    <a:pt x="38" y="52"/>
                  </a:cubicBezTo>
                  <a:cubicBezTo>
                    <a:pt x="38" y="53"/>
                    <a:pt x="37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3" y="54"/>
                    <a:pt x="31" y="53"/>
                    <a:pt x="30" y="51"/>
                  </a:cubicBezTo>
                  <a:cubicBezTo>
                    <a:pt x="29" y="50"/>
                    <a:pt x="29" y="49"/>
                    <a:pt x="28" y="47"/>
                  </a:cubicBezTo>
                  <a:cubicBezTo>
                    <a:pt x="27" y="46"/>
                    <a:pt x="27" y="45"/>
                    <a:pt x="26" y="44"/>
                  </a:cubicBezTo>
                  <a:cubicBezTo>
                    <a:pt x="25" y="42"/>
                    <a:pt x="24" y="40"/>
                    <a:pt x="23" y="37"/>
                  </a:cubicBezTo>
                  <a:cubicBezTo>
                    <a:pt x="22" y="36"/>
                    <a:pt x="21" y="36"/>
                    <a:pt x="20" y="36"/>
                  </a:cubicBezTo>
                  <a:cubicBezTo>
                    <a:pt x="19" y="36"/>
                    <a:pt x="19" y="36"/>
                    <a:pt x="18" y="36"/>
                  </a:cubicBezTo>
                  <a:cubicBezTo>
                    <a:pt x="17" y="36"/>
                    <a:pt x="16" y="36"/>
                    <a:pt x="16" y="36"/>
                  </a:cubicBezTo>
                  <a:cubicBezTo>
                    <a:pt x="15" y="36"/>
                    <a:pt x="14" y="36"/>
                    <a:pt x="13" y="36"/>
                  </a:cubicBezTo>
                  <a:cubicBezTo>
                    <a:pt x="13" y="37"/>
                    <a:pt x="12" y="37"/>
                    <a:pt x="11" y="37"/>
                  </a:cubicBezTo>
                  <a:cubicBezTo>
                    <a:pt x="11" y="37"/>
                    <a:pt x="10" y="37"/>
                    <a:pt x="9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8"/>
                    <a:pt x="8" y="39"/>
                    <a:pt x="8" y="40"/>
                  </a:cubicBezTo>
                  <a:cubicBezTo>
                    <a:pt x="8" y="42"/>
                    <a:pt x="8" y="44"/>
                    <a:pt x="8" y="46"/>
                  </a:cubicBezTo>
                  <a:cubicBezTo>
                    <a:pt x="8" y="48"/>
                    <a:pt x="8" y="50"/>
                    <a:pt x="9" y="52"/>
                  </a:cubicBezTo>
                  <a:cubicBezTo>
                    <a:pt x="9" y="53"/>
                    <a:pt x="9" y="53"/>
                    <a:pt x="9" y="54"/>
                  </a:cubicBezTo>
                  <a:cubicBezTo>
                    <a:pt x="9" y="55"/>
                    <a:pt x="9" y="56"/>
                    <a:pt x="9" y="57"/>
                  </a:cubicBezTo>
                  <a:cubicBezTo>
                    <a:pt x="9" y="58"/>
                    <a:pt x="9" y="59"/>
                    <a:pt x="9" y="59"/>
                  </a:cubicBezTo>
                  <a:cubicBezTo>
                    <a:pt x="9" y="60"/>
                    <a:pt x="8" y="60"/>
                    <a:pt x="7" y="61"/>
                  </a:cubicBezTo>
                  <a:cubicBezTo>
                    <a:pt x="7" y="61"/>
                    <a:pt x="7" y="61"/>
                    <a:pt x="6" y="61"/>
                  </a:cubicBezTo>
                  <a:cubicBezTo>
                    <a:pt x="6" y="61"/>
                    <a:pt x="6" y="61"/>
                    <a:pt x="5" y="61"/>
                  </a:cubicBezTo>
                  <a:cubicBezTo>
                    <a:pt x="2" y="61"/>
                    <a:pt x="1" y="59"/>
                    <a:pt x="1" y="56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0" y="51"/>
                    <a:pt x="0" y="47"/>
                    <a:pt x="0" y="44"/>
                  </a:cubicBezTo>
                  <a:cubicBezTo>
                    <a:pt x="0" y="40"/>
                    <a:pt x="0" y="37"/>
                    <a:pt x="0" y="34"/>
                  </a:cubicBezTo>
                  <a:cubicBezTo>
                    <a:pt x="0" y="33"/>
                    <a:pt x="0" y="32"/>
                    <a:pt x="0" y="32"/>
                  </a:cubicBezTo>
                  <a:cubicBezTo>
                    <a:pt x="0" y="31"/>
                    <a:pt x="0" y="30"/>
                    <a:pt x="0" y="3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6"/>
                    <a:pt x="0" y="24"/>
                    <a:pt x="0" y="22"/>
                  </a:cubicBezTo>
                  <a:cubicBezTo>
                    <a:pt x="0" y="21"/>
                    <a:pt x="0" y="19"/>
                    <a:pt x="0" y="17"/>
                  </a:cubicBezTo>
                  <a:cubicBezTo>
                    <a:pt x="1" y="15"/>
                    <a:pt x="1" y="13"/>
                    <a:pt x="1" y="11"/>
                  </a:cubicBezTo>
                  <a:cubicBezTo>
                    <a:pt x="1" y="9"/>
                    <a:pt x="1" y="7"/>
                    <a:pt x="1" y="5"/>
                  </a:cubicBezTo>
                  <a:cubicBezTo>
                    <a:pt x="1" y="4"/>
                    <a:pt x="1" y="2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8" y="1"/>
                    <a:pt x="9" y="1"/>
                    <a:pt x="9" y="2"/>
                  </a:cubicBezTo>
                  <a:cubicBezTo>
                    <a:pt x="9" y="2"/>
                    <a:pt x="10" y="3"/>
                    <a:pt x="10" y="4"/>
                  </a:cubicBezTo>
                  <a:cubicBezTo>
                    <a:pt x="11" y="4"/>
                    <a:pt x="11" y="5"/>
                    <a:pt x="11" y="5"/>
                  </a:cubicBezTo>
                  <a:cubicBezTo>
                    <a:pt x="11" y="5"/>
                    <a:pt x="11" y="6"/>
                    <a:pt x="12" y="6"/>
                  </a:cubicBezTo>
                  <a:cubicBezTo>
                    <a:pt x="12" y="7"/>
                    <a:pt x="13" y="8"/>
                    <a:pt x="14" y="9"/>
                  </a:cubicBezTo>
                  <a:cubicBezTo>
                    <a:pt x="14" y="11"/>
                    <a:pt x="15" y="12"/>
                    <a:pt x="16" y="13"/>
                  </a:cubicBezTo>
                  <a:cubicBezTo>
                    <a:pt x="17" y="15"/>
                    <a:pt x="18" y="17"/>
                    <a:pt x="19" y="19"/>
                  </a:cubicBezTo>
                  <a:cubicBezTo>
                    <a:pt x="21" y="21"/>
                    <a:pt x="22" y="23"/>
                    <a:pt x="23" y="25"/>
                  </a:cubicBezTo>
                  <a:cubicBezTo>
                    <a:pt x="24" y="27"/>
                    <a:pt x="26" y="29"/>
                    <a:pt x="27" y="31"/>
                  </a:cubicBezTo>
                  <a:cubicBezTo>
                    <a:pt x="28" y="33"/>
                    <a:pt x="29" y="35"/>
                    <a:pt x="31" y="37"/>
                  </a:cubicBezTo>
                  <a:cubicBezTo>
                    <a:pt x="31" y="38"/>
                    <a:pt x="32" y="39"/>
                    <a:pt x="33" y="40"/>
                  </a:cubicBezTo>
                  <a:cubicBezTo>
                    <a:pt x="33" y="42"/>
                    <a:pt x="34" y="43"/>
                    <a:pt x="35" y="44"/>
                  </a:cubicBezTo>
                  <a:cubicBezTo>
                    <a:pt x="35" y="45"/>
                    <a:pt x="36" y="46"/>
                    <a:pt x="37" y="47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8" y="49"/>
                    <a:pt x="38" y="49"/>
                  </a:cubicBezTo>
                  <a:close/>
                  <a:moveTo>
                    <a:pt x="16" y="27"/>
                  </a:moveTo>
                  <a:cubicBezTo>
                    <a:pt x="16" y="27"/>
                    <a:pt x="16" y="26"/>
                    <a:pt x="15" y="24"/>
                  </a:cubicBezTo>
                  <a:cubicBezTo>
                    <a:pt x="14" y="23"/>
                    <a:pt x="13" y="22"/>
                    <a:pt x="13" y="20"/>
                  </a:cubicBezTo>
                  <a:cubicBezTo>
                    <a:pt x="12" y="19"/>
                    <a:pt x="11" y="17"/>
                    <a:pt x="10" y="16"/>
                  </a:cubicBezTo>
                  <a:cubicBezTo>
                    <a:pt x="9" y="15"/>
                    <a:pt x="8" y="14"/>
                    <a:pt x="8" y="13"/>
                  </a:cubicBezTo>
                  <a:cubicBezTo>
                    <a:pt x="8" y="14"/>
                    <a:pt x="8" y="15"/>
                    <a:pt x="8" y="16"/>
                  </a:cubicBezTo>
                  <a:cubicBezTo>
                    <a:pt x="8" y="18"/>
                    <a:pt x="7" y="19"/>
                    <a:pt x="7" y="21"/>
                  </a:cubicBezTo>
                  <a:cubicBezTo>
                    <a:pt x="7" y="23"/>
                    <a:pt x="7" y="24"/>
                    <a:pt x="8" y="26"/>
                  </a:cubicBezTo>
                  <a:cubicBezTo>
                    <a:pt x="8" y="27"/>
                    <a:pt x="8" y="29"/>
                    <a:pt x="8" y="29"/>
                  </a:cubicBezTo>
                  <a:cubicBezTo>
                    <a:pt x="9" y="29"/>
                    <a:pt x="11" y="29"/>
                    <a:pt x="12" y="28"/>
                  </a:cubicBezTo>
                  <a:cubicBezTo>
                    <a:pt x="14" y="28"/>
                    <a:pt x="15" y="28"/>
                    <a:pt x="16" y="27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421"/>
            <p:cNvSpPr>
              <a:spLocks noEditPoints="1"/>
            </p:cNvSpPr>
            <p:nvPr/>
          </p:nvSpPr>
          <p:spPr bwMode="auto">
            <a:xfrm>
              <a:off x="8343901" y="5651500"/>
              <a:ext cx="95250" cy="160338"/>
            </a:xfrm>
            <a:custGeom>
              <a:avLst/>
              <a:gdLst>
                <a:gd name="T0" fmla="*/ 23 w 34"/>
                <a:gd name="T1" fmla="*/ 28 h 57"/>
                <a:gd name="T2" fmla="*/ 23 w 34"/>
                <a:gd name="T3" fmla="*/ 28 h 57"/>
                <a:gd name="T4" fmla="*/ 24 w 34"/>
                <a:gd name="T5" fmla="*/ 29 h 57"/>
                <a:gd name="T6" fmla="*/ 33 w 34"/>
                <a:gd name="T7" fmla="*/ 38 h 57"/>
                <a:gd name="T8" fmla="*/ 34 w 34"/>
                <a:gd name="T9" fmla="*/ 42 h 57"/>
                <a:gd name="T10" fmla="*/ 33 w 34"/>
                <a:gd name="T11" fmla="*/ 44 h 57"/>
                <a:gd name="T12" fmla="*/ 33 w 34"/>
                <a:gd name="T13" fmla="*/ 46 h 57"/>
                <a:gd name="T14" fmla="*/ 31 w 34"/>
                <a:gd name="T15" fmla="*/ 51 h 57"/>
                <a:gd name="T16" fmla="*/ 28 w 34"/>
                <a:gd name="T17" fmla="*/ 54 h 57"/>
                <a:gd name="T18" fmla="*/ 23 w 34"/>
                <a:gd name="T19" fmla="*/ 57 h 57"/>
                <a:gd name="T20" fmla="*/ 19 w 34"/>
                <a:gd name="T21" fmla="*/ 57 h 57"/>
                <a:gd name="T22" fmla="*/ 16 w 34"/>
                <a:gd name="T23" fmla="*/ 57 h 57"/>
                <a:gd name="T24" fmla="*/ 14 w 34"/>
                <a:gd name="T25" fmla="*/ 55 h 57"/>
                <a:gd name="T26" fmla="*/ 13 w 34"/>
                <a:gd name="T27" fmla="*/ 54 h 57"/>
                <a:gd name="T28" fmla="*/ 12 w 34"/>
                <a:gd name="T29" fmla="*/ 52 h 57"/>
                <a:gd name="T30" fmla="*/ 11 w 34"/>
                <a:gd name="T31" fmla="*/ 46 h 57"/>
                <a:gd name="T32" fmla="*/ 9 w 34"/>
                <a:gd name="T33" fmla="*/ 39 h 57"/>
                <a:gd name="T34" fmla="*/ 7 w 34"/>
                <a:gd name="T35" fmla="*/ 32 h 57"/>
                <a:gd name="T36" fmla="*/ 5 w 34"/>
                <a:gd name="T37" fmla="*/ 25 h 57"/>
                <a:gd name="T38" fmla="*/ 3 w 34"/>
                <a:gd name="T39" fmla="*/ 15 h 57"/>
                <a:gd name="T40" fmla="*/ 0 w 34"/>
                <a:gd name="T41" fmla="*/ 5 h 57"/>
                <a:gd name="T42" fmla="*/ 1 w 34"/>
                <a:gd name="T43" fmla="*/ 1 h 57"/>
                <a:gd name="T44" fmla="*/ 5 w 34"/>
                <a:gd name="T45" fmla="*/ 0 h 57"/>
                <a:gd name="T46" fmla="*/ 8 w 34"/>
                <a:gd name="T47" fmla="*/ 0 h 57"/>
                <a:gd name="T48" fmla="*/ 11 w 34"/>
                <a:gd name="T49" fmla="*/ 0 h 57"/>
                <a:gd name="T50" fmla="*/ 20 w 34"/>
                <a:gd name="T51" fmla="*/ 2 h 57"/>
                <a:gd name="T52" fmla="*/ 26 w 34"/>
                <a:gd name="T53" fmla="*/ 8 h 57"/>
                <a:gd name="T54" fmla="*/ 28 w 34"/>
                <a:gd name="T55" fmla="*/ 11 h 57"/>
                <a:gd name="T56" fmla="*/ 28 w 34"/>
                <a:gd name="T57" fmla="*/ 15 h 57"/>
                <a:gd name="T58" fmla="*/ 27 w 34"/>
                <a:gd name="T59" fmla="*/ 19 h 57"/>
                <a:gd name="T60" fmla="*/ 26 w 34"/>
                <a:gd name="T61" fmla="*/ 22 h 57"/>
                <a:gd name="T62" fmla="*/ 25 w 34"/>
                <a:gd name="T63" fmla="*/ 25 h 57"/>
                <a:gd name="T64" fmla="*/ 23 w 34"/>
                <a:gd name="T65" fmla="*/ 28 h 57"/>
                <a:gd name="T66" fmla="*/ 14 w 34"/>
                <a:gd name="T67" fmla="*/ 28 h 57"/>
                <a:gd name="T68" fmla="*/ 17 w 34"/>
                <a:gd name="T69" fmla="*/ 26 h 57"/>
                <a:gd name="T70" fmla="*/ 20 w 34"/>
                <a:gd name="T71" fmla="*/ 22 h 57"/>
                <a:gd name="T72" fmla="*/ 21 w 34"/>
                <a:gd name="T73" fmla="*/ 17 h 57"/>
                <a:gd name="T74" fmla="*/ 20 w 34"/>
                <a:gd name="T75" fmla="*/ 12 h 57"/>
                <a:gd name="T76" fmla="*/ 16 w 34"/>
                <a:gd name="T77" fmla="*/ 8 h 57"/>
                <a:gd name="T78" fmla="*/ 12 w 34"/>
                <a:gd name="T79" fmla="*/ 7 h 57"/>
                <a:gd name="T80" fmla="*/ 8 w 34"/>
                <a:gd name="T81" fmla="*/ 6 h 57"/>
                <a:gd name="T82" fmla="*/ 11 w 34"/>
                <a:gd name="T83" fmla="*/ 17 h 57"/>
                <a:gd name="T84" fmla="*/ 14 w 34"/>
                <a:gd name="T85" fmla="*/ 28 h 57"/>
                <a:gd name="T86" fmla="*/ 21 w 34"/>
                <a:gd name="T87" fmla="*/ 53 h 57"/>
                <a:gd name="T88" fmla="*/ 25 w 34"/>
                <a:gd name="T89" fmla="*/ 50 h 57"/>
                <a:gd name="T90" fmla="*/ 27 w 34"/>
                <a:gd name="T91" fmla="*/ 47 h 57"/>
                <a:gd name="T92" fmla="*/ 28 w 34"/>
                <a:gd name="T93" fmla="*/ 41 h 57"/>
                <a:gd name="T94" fmla="*/ 25 w 34"/>
                <a:gd name="T95" fmla="*/ 35 h 57"/>
                <a:gd name="T96" fmla="*/ 21 w 34"/>
                <a:gd name="T97" fmla="*/ 33 h 57"/>
                <a:gd name="T98" fmla="*/ 15 w 34"/>
                <a:gd name="T99" fmla="*/ 34 h 57"/>
                <a:gd name="T100" fmla="*/ 18 w 34"/>
                <a:gd name="T101" fmla="*/ 44 h 57"/>
                <a:gd name="T102" fmla="*/ 21 w 34"/>
                <a:gd name="T103" fmla="*/ 5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" h="57">
                  <a:moveTo>
                    <a:pt x="23" y="28"/>
                  </a:moveTo>
                  <a:cubicBezTo>
                    <a:pt x="23" y="28"/>
                    <a:pt x="23" y="28"/>
                    <a:pt x="23" y="28"/>
                  </a:cubicBezTo>
                  <a:cubicBezTo>
                    <a:pt x="23" y="28"/>
                    <a:pt x="24" y="29"/>
                    <a:pt x="24" y="29"/>
                  </a:cubicBezTo>
                  <a:cubicBezTo>
                    <a:pt x="28" y="31"/>
                    <a:pt x="31" y="34"/>
                    <a:pt x="33" y="38"/>
                  </a:cubicBezTo>
                  <a:cubicBezTo>
                    <a:pt x="34" y="39"/>
                    <a:pt x="34" y="41"/>
                    <a:pt x="34" y="42"/>
                  </a:cubicBezTo>
                  <a:cubicBezTo>
                    <a:pt x="34" y="43"/>
                    <a:pt x="33" y="43"/>
                    <a:pt x="33" y="44"/>
                  </a:cubicBezTo>
                  <a:cubicBezTo>
                    <a:pt x="33" y="45"/>
                    <a:pt x="33" y="45"/>
                    <a:pt x="33" y="46"/>
                  </a:cubicBezTo>
                  <a:cubicBezTo>
                    <a:pt x="33" y="48"/>
                    <a:pt x="32" y="50"/>
                    <a:pt x="31" y="51"/>
                  </a:cubicBezTo>
                  <a:cubicBezTo>
                    <a:pt x="30" y="52"/>
                    <a:pt x="29" y="54"/>
                    <a:pt x="28" y="54"/>
                  </a:cubicBezTo>
                  <a:cubicBezTo>
                    <a:pt x="26" y="55"/>
                    <a:pt x="25" y="56"/>
                    <a:pt x="23" y="57"/>
                  </a:cubicBezTo>
                  <a:cubicBezTo>
                    <a:pt x="22" y="57"/>
                    <a:pt x="20" y="57"/>
                    <a:pt x="19" y="57"/>
                  </a:cubicBezTo>
                  <a:cubicBezTo>
                    <a:pt x="18" y="57"/>
                    <a:pt x="17" y="57"/>
                    <a:pt x="16" y="57"/>
                  </a:cubicBezTo>
                  <a:cubicBezTo>
                    <a:pt x="15" y="56"/>
                    <a:pt x="14" y="56"/>
                    <a:pt x="14" y="55"/>
                  </a:cubicBezTo>
                  <a:cubicBezTo>
                    <a:pt x="13" y="55"/>
                    <a:pt x="13" y="54"/>
                    <a:pt x="13" y="54"/>
                  </a:cubicBezTo>
                  <a:cubicBezTo>
                    <a:pt x="13" y="53"/>
                    <a:pt x="12" y="53"/>
                    <a:pt x="12" y="52"/>
                  </a:cubicBezTo>
                  <a:cubicBezTo>
                    <a:pt x="12" y="50"/>
                    <a:pt x="11" y="48"/>
                    <a:pt x="11" y="46"/>
                  </a:cubicBezTo>
                  <a:cubicBezTo>
                    <a:pt x="10" y="43"/>
                    <a:pt x="9" y="41"/>
                    <a:pt x="9" y="39"/>
                  </a:cubicBezTo>
                  <a:cubicBezTo>
                    <a:pt x="8" y="36"/>
                    <a:pt x="8" y="34"/>
                    <a:pt x="7" y="32"/>
                  </a:cubicBezTo>
                  <a:cubicBezTo>
                    <a:pt x="6" y="29"/>
                    <a:pt x="5" y="27"/>
                    <a:pt x="5" y="25"/>
                  </a:cubicBezTo>
                  <a:cubicBezTo>
                    <a:pt x="4" y="21"/>
                    <a:pt x="3" y="18"/>
                    <a:pt x="3" y="15"/>
                  </a:cubicBezTo>
                  <a:cubicBezTo>
                    <a:pt x="2" y="12"/>
                    <a:pt x="1" y="8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4" y="0"/>
                    <a:pt x="17" y="1"/>
                    <a:pt x="20" y="2"/>
                  </a:cubicBezTo>
                  <a:cubicBezTo>
                    <a:pt x="22" y="4"/>
                    <a:pt x="24" y="6"/>
                    <a:pt x="26" y="8"/>
                  </a:cubicBezTo>
                  <a:cubicBezTo>
                    <a:pt x="27" y="9"/>
                    <a:pt x="28" y="10"/>
                    <a:pt x="28" y="11"/>
                  </a:cubicBezTo>
                  <a:cubicBezTo>
                    <a:pt x="28" y="12"/>
                    <a:pt x="28" y="14"/>
                    <a:pt x="28" y="15"/>
                  </a:cubicBezTo>
                  <a:cubicBezTo>
                    <a:pt x="28" y="16"/>
                    <a:pt x="27" y="17"/>
                    <a:pt x="27" y="19"/>
                  </a:cubicBezTo>
                  <a:cubicBezTo>
                    <a:pt x="27" y="20"/>
                    <a:pt x="27" y="21"/>
                    <a:pt x="26" y="22"/>
                  </a:cubicBezTo>
                  <a:cubicBezTo>
                    <a:pt x="26" y="23"/>
                    <a:pt x="25" y="24"/>
                    <a:pt x="25" y="25"/>
                  </a:cubicBezTo>
                  <a:cubicBezTo>
                    <a:pt x="24" y="26"/>
                    <a:pt x="23" y="27"/>
                    <a:pt x="23" y="28"/>
                  </a:cubicBezTo>
                  <a:close/>
                  <a:moveTo>
                    <a:pt x="14" y="28"/>
                  </a:moveTo>
                  <a:cubicBezTo>
                    <a:pt x="15" y="28"/>
                    <a:pt x="16" y="27"/>
                    <a:pt x="17" y="26"/>
                  </a:cubicBezTo>
                  <a:cubicBezTo>
                    <a:pt x="19" y="25"/>
                    <a:pt x="20" y="24"/>
                    <a:pt x="20" y="22"/>
                  </a:cubicBezTo>
                  <a:cubicBezTo>
                    <a:pt x="21" y="20"/>
                    <a:pt x="21" y="19"/>
                    <a:pt x="21" y="17"/>
                  </a:cubicBezTo>
                  <a:cubicBezTo>
                    <a:pt x="21" y="15"/>
                    <a:pt x="21" y="13"/>
                    <a:pt x="20" y="12"/>
                  </a:cubicBezTo>
                  <a:cubicBezTo>
                    <a:pt x="19" y="10"/>
                    <a:pt x="18" y="9"/>
                    <a:pt x="16" y="8"/>
                  </a:cubicBezTo>
                  <a:cubicBezTo>
                    <a:pt x="14" y="8"/>
                    <a:pt x="13" y="7"/>
                    <a:pt x="12" y="7"/>
                  </a:cubicBezTo>
                  <a:cubicBezTo>
                    <a:pt x="11" y="6"/>
                    <a:pt x="9" y="6"/>
                    <a:pt x="8" y="6"/>
                  </a:cubicBezTo>
                  <a:cubicBezTo>
                    <a:pt x="8" y="10"/>
                    <a:pt x="9" y="14"/>
                    <a:pt x="11" y="17"/>
                  </a:cubicBezTo>
                  <a:cubicBezTo>
                    <a:pt x="12" y="21"/>
                    <a:pt x="13" y="25"/>
                    <a:pt x="14" y="28"/>
                  </a:cubicBezTo>
                  <a:close/>
                  <a:moveTo>
                    <a:pt x="21" y="53"/>
                  </a:moveTo>
                  <a:cubicBezTo>
                    <a:pt x="23" y="52"/>
                    <a:pt x="24" y="51"/>
                    <a:pt x="25" y="50"/>
                  </a:cubicBezTo>
                  <a:cubicBezTo>
                    <a:pt x="26" y="49"/>
                    <a:pt x="27" y="48"/>
                    <a:pt x="27" y="47"/>
                  </a:cubicBezTo>
                  <a:cubicBezTo>
                    <a:pt x="28" y="45"/>
                    <a:pt x="28" y="43"/>
                    <a:pt x="28" y="41"/>
                  </a:cubicBezTo>
                  <a:cubicBezTo>
                    <a:pt x="28" y="39"/>
                    <a:pt x="27" y="37"/>
                    <a:pt x="25" y="35"/>
                  </a:cubicBezTo>
                  <a:cubicBezTo>
                    <a:pt x="24" y="34"/>
                    <a:pt x="22" y="33"/>
                    <a:pt x="21" y="33"/>
                  </a:cubicBezTo>
                  <a:cubicBezTo>
                    <a:pt x="19" y="32"/>
                    <a:pt x="17" y="33"/>
                    <a:pt x="15" y="34"/>
                  </a:cubicBezTo>
                  <a:cubicBezTo>
                    <a:pt x="16" y="37"/>
                    <a:pt x="17" y="41"/>
                    <a:pt x="18" y="44"/>
                  </a:cubicBezTo>
                  <a:cubicBezTo>
                    <a:pt x="18" y="47"/>
                    <a:pt x="19" y="50"/>
                    <a:pt x="21" y="53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422"/>
            <p:cNvSpPr/>
            <p:nvPr/>
          </p:nvSpPr>
          <p:spPr bwMode="auto">
            <a:xfrm>
              <a:off x="8445501" y="5622925"/>
              <a:ext cx="87313" cy="166688"/>
            </a:xfrm>
            <a:custGeom>
              <a:avLst/>
              <a:gdLst>
                <a:gd name="T0" fmla="*/ 10 w 31"/>
                <a:gd name="T1" fmla="*/ 29 h 59"/>
                <a:gd name="T2" fmla="*/ 13 w 31"/>
                <a:gd name="T3" fmla="*/ 37 h 59"/>
                <a:gd name="T4" fmla="*/ 15 w 31"/>
                <a:gd name="T5" fmla="*/ 44 h 59"/>
                <a:gd name="T6" fmla="*/ 16 w 31"/>
                <a:gd name="T7" fmla="*/ 48 h 59"/>
                <a:gd name="T8" fmla="*/ 19 w 31"/>
                <a:gd name="T9" fmla="*/ 51 h 59"/>
                <a:gd name="T10" fmla="*/ 22 w 31"/>
                <a:gd name="T11" fmla="*/ 52 h 59"/>
                <a:gd name="T12" fmla="*/ 25 w 31"/>
                <a:gd name="T13" fmla="*/ 50 h 59"/>
                <a:gd name="T14" fmla="*/ 25 w 31"/>
                <a:gd name="T15" fmla="*/ 47 h 59"/>
                <a:gd name="T16" fmla="*/ 24 w 31"/>
                <a:gd name="T17" fmla="*/ 43 h 59"/>
                <a:gd name="T18" fmla="*/ 24 w 31"/>
                <a:gd name="T19" fmla="*/ 42 h 59"/>
                <a:gd name="T20" fmla="*/ 23 w 31"/>
                <a:gd name="T21" fmla="*/ 40 h 59"/>
                <a:gd name="T22" fmla="*/ 23 w 31"/>
                <a:gd name="T23" fmla="*/ 38 h 59"/>
                <a:gd name="T24" fmla="*/ 24 w 31"/>
                <a:gd name="T25" fmla="*/ 37 h 59"/>
                <a:gd name="T26" fmla="*/ 28 w 31"/>
                <a:gd name="T27" fmla="*/ 36 h 59"/>
                <a:gd name="T28" fmla="*/ 29 w 31"/>
                <a:gd name="T29" fmla="*/ 36 h 59"/>
                <a:gd name="T30" fmla="*/ 29 w 31"/>
                <a:gd name="T31" fmla="*/ 37 h 59"/>
                <a:gd name="T32" fmla="*/ 30 w 31"/>
                <a:gd name="T33" fmla="*/ 40 h 59"/>
                <a:gd name="T34" fmla="*/ 30 w 31"/>
                <a:gd name="T35" fmla="*/ 44 h 59"/>
                <a:gd name="T36" fmla="*/ 31 w 31"/>
                <a:gd name="T37" fmla="*/ 48 h 59"/>
                <a:gd name="T38" fmla="*/ 30 w 31"/>
                <a:gd name="T39" fmla="*/ 53 h 59"/>
                <a:gd name="T40" fmla="*/ 26 w 31"/>
                <a:gd name="T41" fmla="*/ 57 h 59"/>
                <a:gd name="T42" fmla="*/ 21 w 31"/>
                <a:gd name="T43" fmla="*/ 59 h 59"/>
                <a:gd name="T44" fmla="*/ 13 w 31"/>
                <a:gd name="T45" fmla="*/ 57 h 59"/>
                <a:gd name="T46" fmla="*/ 8 w 31"/>
                <a:gd name="T47" fmla="*/ 51 h 59"/>
                <a:gd name="T48" fmla="*/ 4 w 31"/>
                <a:gd name="T49" fmla="*/ 37 h 59"/>
                <a:gd name="T50" fmla="*/ 1 w 31"/>
                <a:gd name="T51" fmla="*/ 24 h 59"/>
                <a:gd name="T52" fmla="*/ 1 w 31"/>
                <a:gd name="T53" fmla="*/ 18 h 59"/>
                <a:gd name="T54" fmla="*/ 0 w 31"/>
                <a:gd name="T55" fmla="*/ 13 h 59"/>
                <a:gd name="T56" fmla="*/ 0 w 31"/>
                <a:gd name="T57" fmla="*/ 9 h 59"/>
                <a:gd name="T58" fmla="*/ 1 w 31"/>
                <a:gd name="T59" fmla="*/ 6 h 59"/>
                <a:gd name="T60" fmla="*/ 3 w 31"/>
                <a:gd name="T61" fmla="*/ 3 h 59"/>
                <a:gd name="T62" fmla="*/ 7 w 31"/>
                <a:gd name="T63" fmla="*/ 1 h 59"/>
                <a:gd name="T64" fmla="*/ 11 w 31"/>
                <a:gd name="T65" fmla="*/ 1 h 59"/>
                <a:gd name="T66" fmla="*/ 15 w 31"/>
                <a:gd name="T67" fmla="*/ 2 h 59"/>
                <a:gd name="T68" fmla="*/ 22 w 31"/>
                <a:gd name="T69" fmla="*/ 11 h 59"/>
                <a:gd name="T70" fmla="*/ 22 w 31"/>
                <a:gd name="T71" fmla="*/ 13 h 59"/>
                <a:gd name="T72" fmla="*/ 22 w 31"/>
                <a:gd name="T73" fmla="*/ 15 h 59"/>
                <a:gd name="T74" fmla="*/ 22 w 31"/>
                <a:gd name="T75" fmla="*/ 17 h 59"/>
                <a:gd name="T76" fmla="*/ 20 w 31"/>
                <a:gd name="T77" fmla="*/ 18 h 59"/>
                <a:gd name="T78" fmla="*/ 18 w 31"/>
                <a:gd name="T79" fmla="*/ 17 h 59"/>
                <a:gd name="T80" fmla="*/ 17 w 31"/>
                <a:gd name="T81" fmla="*/ 15 h 59"/>
                <a:gd name="T82" fmla="*/ 16 w 31"/>
                <a:gd name="T83" fmla="*/ 13 h 59"/>
                <a:gd name="T84" fmla="*/ 15 w 31"/>
                <a:gd name="T85" fmla="*/ 10 h 59"/>
                <a:gd name="T86" fmla="*/ 12 w 31"/>
                <a:gd name="T87" fmla="*/ 7 h 59"/>
                <a:gd name="T88" fmla="*/ 10 w 31"/>
                <a:gd name="T89" fmla="*/ 8 h 59"/>
                <a:gd name="T90" fmla="*/ 8 w 31"/>
                <a:gd name="T91" fmla="*/ 9 h 59"/>
                <a:gd name="T92" fmla="*/ 8 w 31"/>
                <a:gd name="T93" fmla="*/ 15 h 59"/>
                <a:gd name="T94" fmla="*/ 9 w 31"/>
                <a:gd name="T95" fmla="*/ 23 h 59"/>
                <a:gd name="T96" fmla="*/ 10 w 31"/>
                <a:gd name="T97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" h="59">
                  <a:moveTo>
                    <a:pt x="10" y="29"/>
                  </a:moveTo>
                  <a:cubicBezTo>
                    <a:pt x="11" y="32"/>
                    <a:pt x="12" y="35"/>
                    <a:pt x="13" y="37"/>
                  </a:cubicBezTo>
                  <a:cubicBezTo>
                    <a:pt x="13" y="40"/>
                    <a:pt x="14" y="42"/>
                    <a:pt x="15" y="44"/>
                  </a:cubicBezTo>
                  <a:cubicBezTo>
                    <a:pt x="15" y="46"/>
                    <a:pt x="16" y="47"/>
                    <a:pt x="16" y="48"/>
                  </a:cubicBezTo>
                  <a:cubicBezTo>
                    <a:pt x="17" y="49"/>
                    <a:pt x="18" y="50"/>
                    <a:pt x="19" y="51"/>
                  </a:cubicBezTo>
                  <a:cubicBezTo>
                    <a:pt x="20" y="52"/>
                    <a:pt x="21" y="52"/>
                    <a:pt x="22" y="52"/>
                  </a:cubicBezTo>
                  <a:cubicBezTo>
                    <a:pt x="23" y="52"/>
                    <a:pt x="24" y="51"/>
                    <a:pt x="25" y="50"/>
                  </a:cubicBezTo>
                  <a:cubicBezTo>
                    <a:pt x="25" y="49"/>
                    <a:pt x="25" y="48"/>
                    <a:pt x="25" y="47"/>
                  </a:cubicBezTo>
                  <a:cubicBezTo>
                    <a:pt x="25" y="45"/>
                    <a:pt x="25" y="44"/>
                    <a:pt x="24" y="43"/>
                  </a:cubicBezTo>
                  <a:cubicBezTo>
                    <a:pt x="24" y="43"/>
                    <a:pt x="24" y="42"/>
                    <a:pt x="24" y="42"/>
                  </a:cubicBezTo>
                  <a:cubicBezTo>
                    <a:pt x="24" y="41"/>
                    <a:pt x="24" y="41"/>
                    <a:pt x="23" y="40"/>
                  </a:cubicBezTo>
                  <a:cubicBezTo>
                    <a:pt x="23" y="40"/>
                    <a:pt x="23" y="39"/>
                    <a:pt x="23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5" y="36"/>
                    <a:pt x="26" y="36"/>
                    <a:pt x="28" y="36"/>
                  </a:cubicBezTo>
                  <a:cubicBezTo>
                    <a:pt x="28" y="36"/>
                    <a:pt x="28" y="36"/>
                    <a:pt x="29" y="36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8"/>
                    <a:pt x="30" y="39"/>
                    <a:pt x="30" y="40"/>
                  </a:cubicBezTo>
                  <a:cubicBezTo>
                    <a:pt x="30" y="41"/>
                    <a:pt x="30" y="43"/>
                    <a:pt x="30" y="44"/>
                  </a:cubicBezTo>
                  <a:cubicBezTo>
                    <a:pt x="31" y="45"/>
                    <a:pt x="31" y="47"/>
                    <a:pt x="31" y="48"/>
                  </a:cubicBezTo>
                  <a:cubicBezTo>
                    <a:pt x="31" y="50"/>
                    <a:pt x="30" y="51"/>
                    <a:pt x="30" y="53"/>
                  </a:cubicBezTo>
                  <a:cubicBezTo>
                    <a:pt x="29" y="54"/>
                    <a:pt x="28" y="56"/>
                    <a:pt x="26" y="57"/>
                  </a:cubicBezTo>
                  <a:cubicBezTo>
                    <a:pt x="25" y="58"/>
                    <a:pt x="23" y="59"/>
                    <a:pt x="21" y="59"/>
                  </a:cubicBezTo>
                  <a:cubicBezTo>
                    <a:pt x="18" y="59"/>
                    <a:pt x="15" y="59"/>
                    <a:pt x="13" y="57"/>
                  </a:cubicBezTo>
                  <a:cubicBezTo>
                    <a:pt x="11" y="56"/>
                    <a:pt x="9" y="54"/>
                    <a:pt x="8" y="51"/>
                  </a:cubicBezTo>
                  <a:cubicBezTo>
                    <a:pt x="6" y="46"/>
                    <a:pt x="5" y="42"/>
                    <a:pt x="4" y="37"/>
                  </a:cubicBezTo>
                  <a:cubicBezTo>
                    <a:pt x="3" y="33"/>
                    <a:pt x="2" y="28"/>
                    <a:pt x="1" y="24"/>
                  </a:cubicBezTo>
                  <a:cubicBezTo>
                    <a:pt x="1" y="22"/>
                    <a:pt x="1" y="20"/>
                    <a:pt x="1" y="18"/>
                  </a:cubicBezTo>
                  <a:cubicBezTo>
                    <a:pt x="0" y="16"/>
                    <a:pt x="0" y="15"/>
                    <a:pt x="0" y="13"/>
                  </a:cubicBezTo>
                  <a:cubicBezTo>
                    <a:pt x="0" y="12"/>
                    <a:pt x="0" y="11"/>
                    <a:pt x="0" y="9"/>
                  </a:cubicBezTo>
                  <a:cubicBezTo>
                    <a:pt x="0" y="8"/>
                    <a:pt x="1" y="7"/>
                    <a:pt x="1" y="6"/>
                  </a:cubicBezTo>
                  <a:cubicBezTo>
                    <a:pt x="1" y="5"/>
                    <a:pt x="2" y="4"/>
                    <a:pt x="3" y="3"/>
                  </a:cubicBezTo>
                  <a:cubicBezTo>
                    <a:pt x="4" y="2"/>
                    <a:pt x="6" y="1"/>
                    <a:pt x="7" y="1"/>
                  </a:cubicBezTo>
                  <a:cubicBezTo>
                    <a:pt x="8" y="1"/>
                    <a:pt x="10" y="0"/>
                    <a:pt x="11" y="1"/>
                  </a:cubicBezTo>
                  <a:cubicBezTo>
                    <a:pt x="12" y="1"/>
                    <a:pt x="14" y="1"/>
                    <a:pt x="15" y="2"/>
                  </a:cubicBezTo>
                  <a:cubicBezTo>
                    <a:pt x="19" y="4"/>
                    <a:pt x="21" y="7"/>
                    <a:pt x="22" y="11"/>
                  </a:cubicBezTo>
                  <a:cubicBezTo>
                    <a:pt x="22" y="12"/>
                    <a:pt x="22" y="12"/>
                    <a:pt x="22" y="13"/>
                  </a:cubicBezTo>
                  <a:cubicBezTo>
                    <a:pt x="22" y="13"/>
                    <a:pt x="22" y="14"/>
                    <a:pt x="22" y="15"/>
                  </a:cubicBezTo>
                  <a:cubicBezTo>
                    <a:pt x="23" y="15"/>
                    <a:pt x="22" y="16"/>
                    <a:pt x="22" y="17"/>
                  </a:cubicBezTo>
                  <a:cubicBezTo>
                    <a:pt x="21" y="18"/>
                    <a:pt x="21" y="18"/>
                    <a:pt x="20" y="18"/>
                  </a:cubicBezTo>
                  <a:cubicBezTo>
                    <a:pt x="19" y="18"/>
                    <a:pt x="18" y="18"/>
                    <a:pt x="18" y="17"/>
                  </a:cubicBezTo>
                  <a:cubicBezTo>
                    <a:pt x="17" y="17"/>
                    <a:pt x="17" y="16"/>
                    <a:pt x="17" y="15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6" y="12"/>
                    <a:pt x="16" y="11"/>
                    <a:pt x="15" y="10"/>
                  </a:cubicBezTo>
                  <a:cubicBezTo>
                    <a:pt x="15" y="8"/>
                    <a:pt x="14" y="7"/>
                    <a:pt x="12" y="7"/>
                  </a:cubicBezTo>
                  <a:cubicBezTo>
                    <a:pt x="11" y="7"/>
                    <a:pt x="10" y="7"/>
                    <a:pt x="10" y="8"/>
                  </a:cubicBezTo>
                  <a:cubicBezTo>
                    <a:pt x="9" y="8"/>
                    <a:pt x="9" y="9"/>
                    <a:pt x="8" y="9"/>
                  </a:cubicBezTo>
                  <a:cubicBezTo>
                    <a:pt x="7" y="11"/>
                    <a:pt x="7" y="13"/>
                    <a:pt x="8" y="15"/>
                  </a:cubicBezTo>
                  <a:cubicBezTo>
                    <a:pt x="8" y="18"/>
                    <a:pt x="9" y="20"/>
                    <a:pt x="9" y="23"/>
                  </a:cubicBezTo>
                  <a:cubicBezTo>
                    <a:pt x="9" y="25"/>
                    <a:pt x="10" y="27"/>
                    <a:pt x="10" y="29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423"/>
            <p:cNvSpPr/>
            <p:nvPr/>
          </p:nvSpPr>
          <p:spPr bwMode="auto">
            <a:xfrm>
              <a:off x="8158163" y="5478463"/>
              <a:ext cx="134938" cy="144463"/>
            </a:xfrm>
            <a:custGeom>
              <a:avLst/>
              <a:gdLst>
                <a:gd name="T0" fmla="*/ 18 w 48"/>
                <a:gd name="T1" fmla="*/ 5 h 51"/>
                <a:gd name="T2" fmla="*/ 19 w 48"/>
                <a:gd name="T3" fmla="*/ 3 h 51"/>
                <a:gd name="T4" fmla="*/ 23 w 48"/>
                <a:gd name="T5" fmla="*/ 2 h 51"/>
                <a:gd name="T6" fmla="*/ 26 w 48"/>
                <a:gd name="T7" fmla="*/ 1 h 51"/>
                <a:gd name="T8" fmla="*/ 28 w 48"/>
                <a:gd name="T9" fmla="*/ 1 h 51"/>
                <a:gd name="T10" fmla="*/ 30 w 48"/>
                <a:gd name="T11" fmla="*/ 3 h 51"/>
                <a:gd name="T12" fmla="*/ 31 w 48"/>
                <a:gd name="T13" fmla="*/ 5 h 51"/>
                <a:gd name="T14" fmla="*/ 47 w 48"/>
                <a:gd name="T15" fmla="*/ 42 h 51"/>
                <a:gd name="T16" fmla="*/ 48 w 48"/>
                <a:gd name="T17" fmla="*/ 46 h 51"/>
                <a:gd name="T18" fmla="*/ 47 w 48"/>
                <a:gd name="T19" fmla="*/ 48 h 51"/>
                <a:gd name="T20" fmla="*/ 44 w 48"/>
                <a:gd name="T21" fmla="*/ 50 h 51"/>
                <a:gd name="T22" fmla="*/ 41 w 48"/>
                <a:gd name="T23" fmla="*/ 51 h 51"/>
                <a:gd name="T24" fmla="*/ 38 w 48"/>
                <a:gd name="T25" fmla="*/ 51 h 51"/>
                <a:gd name="T26" fmla="*/ 37 w 48"/>
                <a:gd name="T27" fmla="*/ 50 h 51"/>
                <a:gd name="T28" fmla="*/ 35 w 48"/>
                <a:gd name="T29" fmla="*/ 47 h 51"/>
                <a:gd name="T30" fmla="*/ 32 w 48"/>
                <a:gd name="T31" fmla="*/ 39 h 51"/>
                <a:gd name="T32" fmla="*/ 14 w 48"/>
                <a:gd name="T33" fmla="*/ 47 h 51"/>
                <a:gd name="T34" fmla="*/ 7 w 48"/>
                <a:gd name="T35" fmla="*/ 46 h 51"/>
                <a:gd name="T36" fmla="*/ 6 w 48"/>
                <a:gd name="T37" fmla="*/ 44 h 51"/>
                <a:gd name="T38" fmla="*/ 5 w 48"/>
                <a:gd name="T39" fmla="*/ 41 h 51"/>
                <a:gd name="T40" fmla="*/ 0 w 48"/>
                <a:gd name="T41" fmla="*/ 16 h 51"/>
                <a:gd name="T42" fmla="*/ 0 w 48"/>
                <a:gd name="T43" fmla="*/ 14 h 51"/>
                <a:gd name="T44" fmla="*/ 1 w 48"/>
                <a:gd name="T45" fmla="*/ 12 h 51"/>
                <a:gd name="T46" fmla="*/ 3 w 48"/>
                <a:gd name="T47" fmla="*/ 10 h 51"/>
                <a:gd name="T48" fmla="*/ 6 w 48"/>
                <a:gd name="T49" fmla="*/ 9 h 51"/>
                <a:gd name="T50" fmla="*/ 12 w 48"/>
                <a:gd name="T51" fmla="*/ 11 h 51"/>
                <a:gd name="T52" fmla="*/ 13 w 48"/>
                <a:gd name="T53" fmla="*/ 14 h 51"/>
                <a:gd name="T54" fmla="*/ 13 w 48"/>
                <a:gd name="T55" fmla="*/ 15 h 51"/>
                <a:gd name="T56" fmla="*/ 16 w 48"/>
                <a:gd name="T57" fmla="*/ 33 h 51"/>
                <a:gd name="T58" fmla="*/ 27 w 48"/>
                <a:gd name="T59" fmla="*/ 28 h 51"/>
                <a:gd name="T60" fmla="*/ 19 w 48"/>
                <a:gd name="T61" fmla="*/ 10 h 51"/>
                <a:gd name="T62" fmla="*/ 18 w 48"/>
                <a:gd name="T63" fmla="*/ 7 h 51"/>
                <a:gd name="T64" fmla="*/ 18 w 48"/>
                <a:gd name="T65" fmla="*/ 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" h="51">
                  <a:moveTo>
                    <a:pt x="18" y="5"/>
                  </a:moveTo>
                  <a:cubicBezTo>
                    <a:pt x="18" y="5"/>
                    <a:pt x="19" y="4"/>
                    <a:pt x="19" y="3"/>
                  </a:cubicBezTo>
                  <a:cubicBezTo>
                    <a:pt x="20" y="3"/>
                    <a:pt x="21" y="2"/>
                    <a:pt x="23" y="2"/>
                  </a:cubicBezTo>
                  <a:cubicBezTo>
                    <a:pt x="24" y="1"/>
                    <a:pt x="25" y="1"/>
                    <a:pt x="26" y="1"/>
                  </a:cubicBezTo>
                  <a:cubicBezTo>
                    <a:pt x="27" y="0"/>
                    <a:pt x="28" y="1"/>
                    <a:pt x="28" y="1"/>
                  </a:cubicBezTo>
                  <a:cubicBezTo>
                    <a:pt x="29" y="2"/>
                    <a:pt x="30" y="2"/>
                    <a:pt x="30" y="3"/>
                  </a:cubicBezTo>
                  <a:cubicBezTo>
                    <a:pt x="30" y="3"/>
                    <a:pt x="31" y="4"/>
                    <a:pt x="31" y="5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8" y="43"/>
                    <a:pt x="48" y="45"/>
                    <a:pt x="48" y="46"/>
                  </a:cubicBezTo>
                  <a:cubicBezTo>
                    <a:pt x="48" y="47"/>
                    <a:pt x="48" y="48"/>
                    <a:pt x="47" y="48"/>
                  </a:cubicBezTo>
                  <a:cubicBezTo>
                    <a:pt x="46" y="49"/>
                    <a:pt x="45" y="50"/>
                    <a:pt x="44" y="50"/>
                  </a:cubicBezTo>
                  <a:cubicBezTo>
                    <a:pt x="42" y="51"/>
                    <a:pt x="41" y="51"/>
                    <a:pt x="41" y="51"/>
                  </a:cubicBezTo>
                  <a:cubicBezTo>
                    <a:pt x="40" y="51"/>
                    <a:pt x="39" y="51"/>
                    <a:pt x="38" y="51"/>
                  </a:cubicBezTo>
                  <a:cubicBezTo>
                    <a:pt x="38" y="51"/>
                    <a:pt x="37" y="51"/>
                    <a:pt x="37" y="50"/>
                  </a:cubicBezTo>
                  <a:cubicBezTo>
                    <a:pt x="36" y="49"/>
                    <a:pt x="36" y="48"/>
                    <a:pt x="3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1" y="48"/>
                    <a:pt x="8" y="48"/>
                    <a:pt x="7" y="46"/>
                  </a:cubicBezTo>
                  <a:cubicBezTo>
                    <a:pt x="7" y="46"/>
                    <a:pt x="6" y="45"/>
                    <a:pt x="6" y="44"/>
                  </a:cubicBezTo>
                  <a:cubicBezTo>
                    <a:pt x="5" y="43"/>
                    <a:pt x="5" y="42"/>
                    <a:pt x="5" y="4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5"/>
                    <a:pt x="0" y="14"/>
                    <a:pt x="0" y="14"/>
                  </a:cubicBezTo>
                  <a:cubicBezTo>
                    <a:pt x="0" y="13"/>
                    <a:pt x="0" y="12"/>
                    <a:pt x="1" y="12"/>
                  </a:cubicBezTo>
                  <a:cubicBezTo>
                    <a:pt x="1" y="11"/>
                    <a:pt x="2" y="10"/>
                    <a:pt x="3" y="10"/>
                  </a:cubicBezTo>
                  <a:cubicBezTo>
                    <a:pt x="4" y="10"/>
                    <a:pt x="5" y="9"/>
                    <a:pt x="6" y="9"/>
                  </a:cubicBezTo>
                  <a:cubicBezTo>
                    <a:pt x="9" y="9"/>
                    <a:pt x="11" y="9"/>
                    <a:pt x="12" y="11"/>
                  </a:cubicBezTo>
                  <a:cubicBezTo>
                    <a:pt x="13" y="12"/>
                    <a:pt x="13" y="13"/>
                    <a:pt x="13" y="14"/>
                  </a:cubicBezTo>
                  <a:cubicBezTo>
                    <a:pt x="13" y="14"/>
                    <a:pt x="13" y="15"/>
                    <a:pt x="13" y="15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9"/>
                    <a:pt x="18" y="8"/>
                    <a:pt x="18" y="7"/>
                  </a:cubicBezTo>
                  <a:cubicBezTo>
                    <a:pt x="18" y="7"/>
                    <a:pt x="18" y="6"/>
                    <a:pt x="18" y="5"/>
                  </a:cubicBezTo>
                  <a:close/>
                </a:path>
              </a:pathLst>
            </a:custGeom>
            <a:solidFill>
              <a:srgbClr val="FE4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424"/>
            <p:cNvSpPr>
              <a:spLocks noEditPoints="1"/>
            </p:cNvSpPr>
            <p:nvPr/>
          </p:nvSpPr>
          <p:spPr bwMode="auto">
            <a:xfrm>
              <a:off x="8524876" y="5821363"/>
              <a:ext cx="146050" cy="166688"/>
            </a:xfrm>
            <a:custGeom>
              <a:avLst/>
              <a:gdLst>
                <a:gd name="T0" fmla="*/ 49 w 52"/>
                <a:gd name="T1" fmla="*/ 28 h 59"/>
                <a:gd name="T2" fmla="*/ 44 w 52"/>
                <a:gd name="T3" fmla="*/ 23 h 59"/>
                <a:gd name="T4" fmla="*/ 40 w 52"/>
                <a:gd name="T5" fmla="*/ 21 h 59"/>
                <a:gd name="T6" fmla="*/ 38 w 52"/>
                <a:gd name="T7" fmla="*/ 20 h 59"/>
                <a:gd name="T8" fmla="*/ 38 w 52"/>
                <a:gd name="T9" fmla="*/ 20 h 59"/>
                <a:gd name="T10" fmla="*/ 39 w 52"/>
                <a:gd name="T11" fmla="*/ 15 h 59"/>
                <a:gd name="T12" fmla="*/ 38 w 52"/>
                <a:gd name="T13" fmla="*/ 10 h 59"/>
                <a:gd name="T14" fmla="*/ 26 w 52"/>
                <a:gd name="T15" fmla="*/ 1 h 59"/>
                <a:gd name="T16" fmla="*/ 12 w 52"/>
                <a:gd name="T17" fmla="*/ 3 h 59"/>
                <a:gd name="T18" fmla="*/ 2 w 52"/>
                <a:gd name="T19" fmla="*/ 14 h 59"/>
                <a:gd name="T20" fmla="*/ 3 w 52"/>
                <a:gd name="T21" fmla="*/ 28 h 59"/>
                <a:gd name="T22" fmla="*/ 7 w 52"/>
                <a:gd name="T23" fmla="*/ 33 h 59"/>
                <a:gd name="T24" fmla="*/ 10 w 52"/>
                <a:gd name="T25" fmla="*/ 35 h 59"/>
                <a:gd name="T26" fmla="*/ 11 w 52"/>
                <a:gd name="T27" fmla="*/ 35 h 59"/>
                <a:gd name="T28" fmla="*/ 11 w 52"/>
                <a:gd name="T29" fmla="*/ 36 h 59"/>
                <a:gd name="T30" fmla="*/ 10 w 52"/>
                <a:gd name="T31" fmla="*/ 41 h 59"/>
                <a:gd name="T32" fmla="*/ 11 w 52"/>
                <a:gd name="T33" fmla="*/ 48 h 59"/>
                <a:gd name="T34" fmla="*/ 24 w 52"/>
                <a:gd name="T35" fmla="*/ 58 h 59"/>
                <a:gd name="T36" fmla="*/ 29 w 52"/>
                <a:gd name="T37" fmla="*/ 59 h 59"/>
                <a:gd name="T38" fmla="*/ 39 w 52"/>
                <a:gd name="T39" fmla="*/ 56 h 59"/>
                <a:gd name="T40" fmla="*/ 50 w 52"/>
                <a:gd name="T41" fmla="*/ 44 h 59"/>
                <a:gd name="T42" fmla="*/ 49 w 52"/>
                <a:gd name="T43" fmla="*/ 28 h 59"/>
                <a:gd name="T44" fmla="*/ 36 w 52"/>
                <a:gd name="T45" fmla="*/ 39 h 59"/>
                <a:gd name="T46" fmla="*/ 33 w 52"/>
                <a:gd name="T47" fmla="*/ 43 h 59"/>
                <a:gd name="T48" fmla="*/ 29 w 52"/>
                <a:gd name="T49" fmla="*/ 44 h 59"/>
                <a:gd name="T50" fmla="*/ 29 w 52"/>
                <a:gd name="T51" fmla="*/ 44 h 59"/>
                <a:gd name="T52" fmla="*/ 28 w 52"/>
                <a:gd name="T53" fmla="*/ 43 h 59"/>
                <a:gd name="T54" fmla="*/ 25 w 52"/>
                <a:gd name="T55" fmla="*/ 41 h 59"/>
                <a:gd name="T56" fmla="*/ 25 w 52"/>
                <a:gd name="T57" fmla="*/ 38 h 59"/>
                <a:gd name="T58" fmla="*/ 28 w 52"/>
                <a:gd name="T59" fmla="*/ 34 h 59"/>
                <a:gd name="T60" fmla="*/ 31 w 52"/>
                <a:gd name="T61" fmla="*/ 34 h 59"/>
                <a:gd name="T62" fmla="*/ 33 w 52"/>
                <a:gd name="T63" fmla="*/ 34 h 59"/>
                <a:gd name="T64" fmla="*/ 35 w 52"/>
                <a:gd name="T65" fmla="*/ 36 h 59"/>
                <a:gd name="T66" fmla="*/ 36 w 52"/>
                <a:gd name="T67" fmla="*/ 39 h 59"/>
                <a:gd name="T68" fmla="*/ 24 w 52"/>
                <a:gd name="T69" fmla="*/ 19 h 59"/>
                <a:gd name="T70" fmla="*/ 22 w 52"/>
                <a:gd name="T71" fmla="*/ 22 h 59"/>
                <a:gd name="T72" fmla="*/ 18 w 52"/>
                <a:gd name="T73" fmla="*/ 22 h 59"/>
                <a:gd name="T74" fmla="*/ 17 w 52"/>
                <a:gd name="T75" fmla="*/ 21 h 59"/>
                <a:gd name="T76" fmla="*/ 16 w 52"/>
                <a:gd name="T77" fmla="*/ 18 h 59"/>
                <a:gd name="T78" fmla="*/ 19 w 52"/>
                <a:gd name="T79" fmla="*/ 16 h 59"/>
                <a:gd name="T80" fmla="*/ 21 w 52"/>
                <a:gd name="T81" fmla="*/ 16 h 59"/>
                <a:gd name="T82" fmla="*/ 22 w 52"/>
                <a:gd name="T83" fmla="*/ 16 h 59"/>
                <a:gd name="T84" fmla="*/ 24 w 52"/>
                <a:gd name="T85" fmla="*/ 17 h 59"/>
                <a:gd name="T86" fmla="*/ 24 w 52"/>
                <a:gd name="T87" fmla="*/ 1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" h="59">
                  <a:moveTo>
                    <a:pt x="49" y="28"/>
                  </a:moveTo>
                  <a:cubicBezTo>
                    <a:pt x="48" y="26"/>
                    <a:pt x="46" y="25"/>
                    <a:pt x="44" y="23"/>
                  </a:cubicBezTo>
                  <a:cubicBezTo>
                    <a:pt x="42" y="22"/>
                    <a:pt x="41" y="21"/>
                    <a:pt x="40" y="21"/>
                  </a:cubicBezTo>
                  <a:cubicBezTo>
                    <a:pt x="39" y="21"/>
                    <a:pt x="39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9" y="19"/>
                    <a:pt x="39" y="17"/>
                    <a:pt x="39" y="15"/>
                  </a:cubicBezTo>
                  <a:cubicBezTo>
                    <a:pt x="39" y="13"/>
                    <a:pt x="38" y="12"/>
                    <a:pt x="38" y="10"/>
                  </a:cubicBezTo>
                  <a:cubicBezTo>
                    <a:pt x="35" y="6"/>
                    <a:pt x="31" y="2"/>
                    <a:pt x="26" y="1"/>
                  </a:cubicBezTo>
                  <a:cubicBezTo>
                    <a:pt x="21" y="0"/>
                    <a:pt x="16" y="0"/>
                    <a:pt x="12" y="3"/>
                  </a:cubicBezTo>
                  <a:cubicBezTo>
                    <a:pt x="7" y="5"/>
                    <a:pt x="4" y="9"/>
                    <a:pt x="2" y="14"/>
                  </a:cubicBezTo>
                  <a:cubicBezTo>
                    <a:pt x="0" y="19"/>
                    <a:pt x="0" y="23"/>
                    <a:pt x="3" y="28"/>
                  </a:cubicBezTo>
                  <a:cubicBezTo>
                    <a:pt x="4" y="30"/>
                    <a:pt x="5" y="31"/>
                    <a:pt x="7" y="33"/>
                  </a:cubicBezTo>
                  <a:cubicBezTo>
                    <a:pt x="8" y="34"/>
                    <a:pt x="9" y="34"/>
                    <a:pt x="10" y="35"/>
                  </a:cubicBezTo>
                  <a:cubicBezTo>
                    <a:pt x="10" y="35"/>
                    <a:pt x="11" y="35"/>
                    <a:pt x="11" y="35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0" y="37"/>
                    <a:pt x="10" y="39"/>
                    <a:pt x="10" y="41"/>
                  </a:cubicBezTo>
                  <a:cubicBezTo>
                    <a:pt x="10" y="44"/>
                    <a:pt x="10" y="46"/>
                    <a:pt x="11" y="48"/>
                  </a:cubicBezTo>
                  <a:cubicBezTo>
                    <a:pt x="14" y="53"/>
                    <a:pt x="18" y="57"/>
                    <a:pt x="24" y="58"/>
                  </a:cubicBezTo>
                  <a:cubicBezTo>
                    <a:pt x="26" y="58"/>
                    <a:pt x="27" y="59"/>
                    <a:pt x="29" y="59"/>
                  </a:cubicBezTo>
                  <a:cubicBezTo>
                    <a:pt x="33" y="59"/>
                    <a:pt x="36" y="58"/>
                    <a:pt x="39" y="56"/>
                  </a:cubicBezTo>
                  <a:cubicBezTo>
                    <a:pt x="44" y="53"/>
                    <a:pt x="48" y="49"/>
                    <a:pt x="50" y="44"/>
                  </a:cubicBezTo>
                  <a:cubicBezTo>
                    <a:pt x="52" y="39"/>
                    <a:pt x="52" y="34"/>
                    <a:pt x="49" y="28"/>
                  </a:cubicBezTo>
                  <a:close/>
                  <a:moveTo>
                    <a:pt x="36" y="39"/>
                  </a:moveTo>
                  <a:cubicBezTo>
                    <a:pt x="35" y="41"/>
                    <a:pt x="34" y="42"/>
                    <a:pt x="33" y="43"/>
                  </a:cubicBezTo>
                  <a:cubicBezTo>
                    <a:pt x="31" y="43"/>
                    <a:pt x="30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8" y="43"/>
                  </a:cubicBezTo>
                  <a:cubicBezTo>
                    <a:pt x="27" y="43"/>
                    <a:pt x="26" y="42"/>
                    <a:pt x="25" y="41"/>
                  </a:cubicBezTo>
                  <a:cubicBezTo>
                    <a:pt x="25" y="40"/>
                    <a:pt x="25" y="39"/>
                    <a:pt x="25" y="38"/>
                  </a:cubicBezTo>
                  <a:cubicBezTo>
                    <a:pt x="25" y="36"/>
                    <a:pt x="27" y="35"/>
                    <a:pt x="28" y="34"/>
                  </a:cubicBezTo>
                  <a:cubicBezTo>
                    <a:pt x="29" y="34"/>
                    <a:pt x="30" y="34"/>
                    <a:pt x="31" y="34"/>
                  </a:cubicBezTo>
                  <a:cubicBezTo>
                    <a:pt x="32" y="34"/>
                    <a:pt x="32" y="34"/>
                    <a:pt x="33" y="34"/>
                  </a:cubicBezTo>
                  <a:cubicBezTo>
                    <a:pt x="34" y="34"/>
                    <a:pt x="35" y="35"/>
                    <a:pt x="35" y="36"/>
                  </a:cubicBezTo>
                  <a:cubicBezTo>
                    <a:pt x="36" y="37"/>
                    <a:pt x="36" y="38"/>
                    <a:pt x="36" y="39"/>
                  </a:cubicBezTo>
                  <a:close/>
                  <a:moveTo>
                    <a:pt x="24" y="19"/>
                  </a:moveTo>
                  <a:cubicBezTo>
                    <a:pt x="24" y="20"/>
                    <a:pt x="23" y="21"/>
                    <a:pt x="22" y="22"/>
                  </a:cubicBezTo>
                  <a:cubicBezTo>
                    <a:pt x="20" y="22"/>
                    <a:pt x="19" y="23"/>
                    <a:pt x="18" y="22"/>
                  </a:cubicBezTo>
                  <a:cubicBezTo>
                    <a:pt x="18" y="22"/>
                    <a:pt x="17" y="21"/>
                    <a:pt x="17" y="21"/>
                  </a:cubicBezTo>
                  <a:cubicBezTo>
                    <a:pt x="16" y="20"/>
                    <a:pt x="16" y="19"/>
                    <a:pt x="16" y="18"/>
                  </a:cubicBezTo>
                  <a:cubicBezTo>
                    <a:pt x="17" y="18"/>
                    <a:pt x="17" y="17"/>
                    <a:pt x="19" y="16"/>
                  </a:cubicBezTo>
                  <a:cubicBezTo>
                    <a:pt x="19" y="16"/>
                    <a:pt x="20" y="16"/>
                    <a:pt x="21" y="16"/>
                  </a:cubicBezTo>
                  <a:cubicBezTo>
                    <a:pt x="21" y="16"/>
                    <a:pt x="21" y="16"/>
                    <a:pt x="22" y="16"/>
                  </a:cubicBezTo>
                  <a:cubicBezTo>
                    <a:pt x="23" y="16"/>
                    <a:pt x="23" y="16"/>
                    <a:pt x="24" y="17"/>
                  </a:cubicBezTo>
                  <a:cubicBezTo>
                    <a:pt x="24" y="18"/>
                    <a:pt x="24" y="19"/>
                    <a:pt x="24" y="19"/>
                  </a:cubicBezTo>
                  <a:close/>
                </a:path>
              </a:pathLst>
            </a:custGeom>
            <a:solidFill>
              <a:srgbClr val="6AC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425"/>
            <p:cNvSpPr/>
            <p:nvPr/>
          </p:nvSpPr>
          <p:spPr bwMode="auto">
            <a:xfrm>
              <a:off x="8253413" y="5911850"/>
              <a:ext cx="76200" cy="80963"/>
            </a:xfrm>
            <a:custGeom>
              <a:avLst/>
              <a:gdLst>
                <a:gd name="T0" fmla="*/ 24 w 27"/>
                <a:gd name="T1" fmla="*/ 20 h 29"/>
                <a:gd name="T2" fmla="*/ 14 w 27"/>
                <a:gd name="T3" fmla="*/ 14 h 29"/>
                <a:gd name="T4" fmla="*/ 24 w 27"/>
                <a:gd name="T5" fmla="*/ 9 h 29"/>
                <a:gd name="T6" fmla="*/ 25 w 27"/>
                <a:gd name="T7" fmla="*/ 9 h 29"/>
                <a:gd name="T8" fmla="*/ 26 w 27"/>
                <a:gd name="T9" fmla="*/ 7 h 29"/>
                <a:gd name="T10" fmla="*/ 27 w 27"/>
                <a:gd name="T11" fmla="*/ 6 h 29"/>
                <a:gd name="T12" fmla="*/ 26 w 27"/>
                <a:gd name="T13" fmla="*/ 3 h 29"/>
                <a:gd name="T14" fmla="*/ 22 w 27"/>
                <a:gd name="T15" fmla="*/ 0 h 29"/>
                <a:gd name="T16" fmla="*/ 19 w 27"/>
                <a:gd name="T17" fmla="*/ 1 h 29"/>
                <a:gd name="T18" fmla="*/ 3 w 27"/>
                <a:gd name="T19" fmla="*/ 10 h 29"/>
                <a:gd name="T20" fmla="*/ 1 w 27"/>
                <a:gd name="T21" fmla="*/ 12 h 29"/>
                <a:gd name="T22" fmla="*/ 0 w 27"/>
                <a:gd name="T23" fmla="*/ 14 h 29"/>
                <a:gd name="T24" fmla="*/ 1 w 27"/>
                <a:gd name="T25" fmla="*/ 17 h 29"/>
                <a:gd name="T26" fmla="*/ 2 w 27"/>
                <a:gd name="T27" fmla="*/ 18 h 29"/>
                <a:gd name="T28" fmla="*/ 3 w 27"/>
                <a:gd name="T29" fmla="*/ 19 h 29"/>
                <a:gd name="T30" fmla="*/ 3 w 27"/>
                <a:gd name="T31" fmla="*/ 19 h 29"/>
                <a:gd name="T32" fmla="*/ 19 w 27"/>
                <a:gd name="T33" fmla="*/ 28 h 29"/>
                <a:gd name="T34" fmla="*/ 22 w 27"/>
                <a:gd name="T35" fmla="*/ 29 h 29"/>
                <a:gd name="T36" fmla="*/ 26 w 27"/>
                <a:gd name="T37" fmla="*/ 26 h 29"/>
                <a:gd name="T38" fmla="*/ 27 w 27"/>
                <a:gd name="T39" fmla="*/ 23 h 29"/>
                <a:gd name="T40" fmla="*/ 26 w 27"/>
                <a:gd name="T41" fmla="*/ 21 h 29"/>
                <a:gd name="T42" fmla="*/ 24 w 27"/>
                <a:gd name="T43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8">
                  <a:moveTo>
                    <a:pt x="24" y="20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6" y="8"/>
                    <a:pt x="26" y="8"/>
                    <a:pt x="26" y="7"/>
                  </a:cubicBezTo>
                  <a:cubicBezTo>
                    <a:pt x="27" y="7"/>
                    <a:pt x="27" y="6"/>
                    <a:pt x="27" y="6"/>
                  </a:cubicBezTo>
                  <a:cubicBezTo>
                    <a:pt x="27" y="5"/>
                    <a:pt x="26" y="4"/>
                    <a:pt x="26" y="3"/>
                  </a:cubicBezTo>
                  <a:cubicBezTo>
                    <a:pt x="25" y="1"/>
                    <a:pt x="23" y="0"/>
                    <a:pt x="22" y="0"/>
                  </a:cubicBezTo>
                  <a:cubicBezTo>
                    <a:pt x="21" y="0"/>
                    <a:pt x="20" y="0"/>
                    <a:pt x="19" y="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11"/>
                    <a:pt x="2" y="11"/>
                    <a:pt x="1" y="12"/>
                  </a:cubicBezTo>
                  <a:cubicBezTo>
                    <a:pt x="1" y="13"/>
                    <a:pt x="0" y="14"/>
                    <a:pt x="0" y="14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7"/>
                    <a:pt x="2" y="18"/>
                    <a:pt x="2" y="1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9"/>
                    <a:pt x="21" y="29"/>
                    <a:pt x="22" y="29"/>
                  </a:cubicBezTo>
                  <a:cubicBezTo>
                    <a:pt x="23" y="29"/>
                    <a:pt x="25" y="28"/>
                    <a:pt x="26" y="26"/>
                  </a:cubicBezTo>
                  <a:cubicBezTo>
                    <a:pt x="26" y="25"/>
                    <a:pt x="27" y="24"/>
                    <a:pt x="27" y="23"/>
                  </a:cubicBezTo>
                  <a:cubicBezTo>
                    <a:pt x="27" y="22"/>
                    <a:pt x="27" y="22"/>
                    <a:pt x="26" y="21"/>
                  </a:cubicBezTo>
                  <a:cubicBezTo>
                    <a:pt x="25" y="21"/>
                    <a:pt x="25" y="20"/>
                    <a:pt x="24" y="20"/>
                  </a:cubicBezTo>
                  <a:close/>
                </a:path>
              </a:pathLst>
            </a:custGeom>
            <a:solidFill>
              <a:srgbClr val="1D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426"/>
            <p:cNvSpPr/>
            <p:nvPr/>
          </p:nvSpPr>
          <p:spPr bwMode="auto">
            <a:xfrm>
              <a:off x="8362951" y="5911850"/>
              <a:ext cx="74613" cy="80963"/>
            </a:xfrm>
            <a:custGeom>
              <a:avLst/>
              <a:gdLst>
                <a:gd name="T0" fmla="*/ 26 w 26"/>
                <a:gd name="T1" fmla="*/ 12 h 29"/>
                <a:gd name="T2" fmla="*/ 24 w 26"/>
                <a:gd name="T3" fmla="*/ 10 h 29"/>
                <a:gd name="T4" fmla="*/ 8 w 26"/>
                <a:gd name="T5" fmla="*/ 1 h 29"/>
                <a:gd name="T6" fmla="*/ 5 w 26"/>
                <a:gd name="T7" fmla="*/ 0 h 29"/>
                <a:gd name="T8" fmla="*/ 1 w 26"/>
                <a:gd name="T9" fmla="*/ 3 h 29"/>
                <a:gd name="T10" fmla="*/ 0 w 26"/>
                <a:gd name="T11" fmla="*/ 6 h 29"/>
                <a:gd name="T12" fmla="*/ 0 w 26"/>
                <a:gd name="T13" fmla="*/ 7 h 29"/>
                <a:gd name="T14" fmla="*/ 2 w 26"/>
                <a:gd name="T15" fmla="*/ 9 h 29"/>
                <a:gd name="T16" fmla="*/ 3 w 26"/>
                <a:gd name="T17" fmla="*/ 9 h 29"/>
                <a:gd name="T18" fmla="*/ 13 w 26"/>
                <a:gd name="T19" fmla="*/ 14 h 29"/>
                <a:gd name="T20" fmla="*/ 3 w 26"/>
                <a:gd name="T21" fmla="*/ 20 h 29"/>
                <a:gd name="T22" fmla="*/ 1 w 26"/>
                <a:gd name="T23" fmla="*/ 21 h 29"/>
                <a:gd name="T24" fmla="*/ 0 w 26"/>
                <a:gd name="T25" fmla="*/ 23 h 29"/>
                <a:gd name="T26" fmla="*/ 1 w 26"/>
                <a:gd name="T27" fmla="*/ 26 h 29"/>
                <a:gd name="T28" fmla="*/ 5 w 26"/>
                <a:gd name="T29" fmla="*/ 29 h 29"/>
                <a:gd name="T30" fmla="*/ 8 w 26"/>
                <a:gd name="T31" fmla="*/ 28 h 29"/>
                <a:gd name="T32" fmla="*/ 24 w 26"/>
                <a:gd name="T33" fmla="*/ 19 h 29"/>
                <a:gd name="T34" fmla="*/ 24 w 26"/>
                <a:gd name="T35" fmla="*/ 19 h 29"/>
                <a:gd name="T36" fmla="*/ 25 w 26"/>
                <a:gd name="T37" fmla="*/ 18 h 29"/>
                <a:gd name="T38" fmla="*/ 26 w 26"/>
                <a:gd name="T39" fmla="*/ 17 h 29"/>
                <a:gd name="T40" fmla="*/ 26 w 26"/>
                <a:gd name="T41" fmla="*/ 14 h 29"/>
                <a:gd name="T42" fmla="*/ 26 w 26"/>
                <a:gd name="T43" fmla="*/ 1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8">
                  <a:moveTo>
                    <a:pt x="26" y="12"/>
                  </a:moveTo>
                  <a:cubicBezTo>
                    <a:pt x="25" y="11"/>
                    <a:pt x="25" y="11"/>
                    <a:pt x="24" y="1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8"/>
                    <a:pt x="1" y="8"/>
                    <a:pt x="2" y="9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1" y="21"/>
                    <a:pt x="1" y="21"/>
                  </a:cubicBezTo>
                  <a:cubicBezTo>
                    <a:pt x="0" y="22"/>
                    <a:pt x="0" y="22"/>
                    <a:pt x="0" y="23"/>
                  </a:cubicBezTo>
                  <a:cubicBezTo>
                    <a:pt x="0" y="24"/>
                    <a:pt x="0" y="25"/>
                    <a:pt x="1" y="26"/>
                  </a:cubicBezTo>
                  <a:cubicBezTo>
                    <a:pt x="2" y="28"/>
                    <a:pt x="3" y="29"/>
                    <a:pt x="5" y="29"/>
                  </a:cubicBezTo>
                  <a:cubicBezTo>
                    <a:pt x="6" y="29"/>
                    <a:pt x="7" y="29"/>
                    <a:pt x="8" y="2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7"/>
                    <a:pt x="26" y="17"/>
                  </a:cubicBezTo>
                  <a:cubicBezTo>
                    <a:pt x="26" y="16"/>
                    <a:pt x="26" y="15"/>
                    <a:pt x="26" y="14"/>
                  </a:cubicBezTo>
                  <a:cubicBezTo>
                    <a:pt x="26" y="14"/>
                    <a:pt x="26" y="13"/>
                    <a:pt x="26" y="12"/>
                  </a:cubicBezTo>
                  <a:close/>
                </a:path>
              </a:pathLst>
            </a:custGeom>
            <a:solidFill>
              <a:srgbClr val="1D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427"/>
            <p:cNvSpPr/>
            <p:nvPr/>
          </p:nvSpPr>
          <p:spPr bwMode="auto">
            <a:xfrm>
              <a:off x="7931151" y="5524500"/>
              <a:ext cx="133350" cy="58738"/>
            </a:xfrm>
            <a:custGeom>
              <a:avLst/>
              <a:gdLst>
                <a:gd name="T0" fmla="*/ 3 w 47"/>
                <a:gd name="T1" fmla="*/ 19 h 21"/>
                <a:gd name="T2" fmla="*/ 45 w 47"/>
                <a:gd name="T3" fmla="*/ 6 h 21"/>
                <a:gd name="T4" fmla="*/ 42 w 47"/>
                <a:gd name="T5" fmla="*/ 2 h 21"/>
                <a:gd name="T6" fmla="*/ 3 w 47"/>
                <a:gd name="T7" fmla="*/ 14 h 21"/>
                <a:gd name="T8" fmla="*/ 3 w 47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1">
                  <a:moveTo>
                    <a:pt x="3" y="19"/>
                  </a:moveTo>
                  <a:cubicBezTo>
                    <a:pt x="18" y="21"/>
                    <a:pt x="33" y="16"/>
                    <a:pt x="45" y="6"/>
                  </a:cubicBezTo>
                  <a:cubicBezTo>
                    <a:pt x="47" y="4"/>
                    <a:pt x="44" y="0"/>
                    <a:pt x="42" y="2"/>
                  </a:cubicBezTo>
                  <a:cubicBezTo>
                    <a:pt x="31" y="12"/>
                    <a:pt x="17" y="16"/>
                    <a:pt x="3" y="14"/>
                  </a:cubicBezTo>
                  <a:cubicBezTo>
                    <a:pt x="0" y="14"/>
                    <a:pt x="0" y="19"/>
                    <a:pt x="3" y="19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428"/>
            <p:cNvSpPr/>
            <p:nvPr/>
          </p:nvSpPr>
          <p:spPr bwMode="auto">
            <a:xfrm>
              <a:off x="8094663" y="6069013"/>
              <a:ext cx="127000" cy="53975"/>
            </a:xfrm>
            <a:custGeom>
              <a:avLst/>
              <a:gdLst>
                <a:gd name="T0" fmla="*/ 3 w 45"/>
                <a:gd name="T1" fmla="*/ 15 h 19"/>
                <a:gd name="T2" fmla="*/ 42 w 45"/>
                <a:gd name="T3" fmla="*/ 5 h 19"/>
                <a:gd name="T4" fmla="*/ 39 w 45"/>
                <a:gd name="T5" fmla="*/ 2 h 19"/>
                <a:gd name="T6" fmla="*/ 4 w 45"/>
                <a:gd name="T7" fmla="*/ 10 h 19"/>
                <a:gd name="T8" fmla="*/ 3 w 45"/>
                <a:gd name="T9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9">
                  <a:moveTo>
                    <a:pt x="3" y="15"/>
                  </a:moveTo>
                  <a:cubicBezTo>
                    <a:pt x="17" y="19"/>
                    <a:pt x="32" y="16"/>
                    <a:pt x="42" y="5"/>
                  </a:cubicBezTo>
                  <a:cubicBezTo>
                    <a:pt x="45" y="3"/>
                    <a:pt x="41" y="0"/>
                    <a:pt x="39" y="2"/>
                  </a:cubicBezTo>
                  <a:cubicBezTo>
                    <a:pt x="30" y="11"/>
                    <a:pt x="16" y="14"/>
                    <a:pt x="4" y="10"/>
                  </a:cubicBezTo>
                  <a:cubicBezTo>
                    <a:pt x="1" y="10"/>
                    <a:pt x="0" y="14"/>
                    <a:pt x="3" y="15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429"/>
            <p:cNvSpPr/>
            <p:nvPr/>
          </p:nvSpPr>
          <p:spPr bwMode="auto">
            <a:xfrm>
              <a:off x="8086726" y="6038850"/>
              <a:ext cx="127000" cy="55563"/>
            </a:xfrm>
            <a:custGeom>
              <a:avLst/>
              <a:gdLst>
                <a:gd name="T0" fmla="*/ 3 w 45"/>
                <a:gd name="T1" fmla="*/ 18 h 20"/>
                <a:gd name="T2" fmla="*/ 43 w 45"/>
                <a:gd name="T3" fmla="*/ 5 h 20"/>
                <a:gd name="T4" fmla="*/ 39 w 45"/>
                <a:gd name="T5" fmla="*/ 2 h 20"/>
                <a:gd name="T6" fmla="*/ 3 w 45"/>
                <a:gd name="T7" fmla="*/ 13 h 20"/>
                <a:gd name="T8" fmla="*/ 3 w 45"/>
                <a:gd name="T9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0">
                  <a:moveTo>
                    <a:pt x="3" y="18"/>
                  </a:moveTo>
                  <a:cubicBezTo>
                    <a:pt x="18" y="20"/>
                    <a:pt x="32" y="15"/>
                    <a:pt x="43" y="5"/>
                  </a:cubicBezTo>
                  <a:cubicBezTo>
                    <a:pt x="45" y="3"/>
                    <a:pt x="42" y="0"/>
                    <a:pt x="39" y="2"/>
                  </a:cubicBezTo>
                  <a:cubicBezTo>
                    <a:pt x="29" y="11"/>
                    <a:pt x="16" y="15"/>
                    <a:pt x="3" y="13"/>
                  </a:cubicBezTo>
                  <a:cubicBezTo>
                    <a:pt x="0" y="13"/>
                    <a:pt x="0" y="18"/>
                    <a:pt x="3" y="18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430"/>
            <p:cNvSpPr/>
            <p:nvPr/>
          </p:nvSpPr>
          <p:spPr bwMode="auto">
            <a:xfrm>
              <a:off x="7931151" y="5553075"/>
              <a:ext cx="138113" cy="52388"/>
            </a:xfrm>
            <a:custGeom>
              <a:avLst/>
              <a:gdLst>
                <a:gd name="T0" fmla="*/ 3 w 49"/>
                <a:gd name="T1" fmla="*/ 17 h 19"/>
                <a:gd name="T2" fmla="*/ 46 w 49"/>
                <a:gd name="T3" fmla="*/ 6 h 19"/>
                <a:gd name="T4" fmla="*/ 44 w 49"/>
                <a:gd name="T5" fmla="*/ 2 h 19"/>
                <a:gd name="T6" fmla="*/ 3 w 49"/>
                <a:gd name="T7" fmla="*/ 12 h 19"/>
                <a:gd name="T8" fmla="*/ 3 w 49"/>
                <a:gd name="T9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9">
                  <a:moveTo>
                    <a:pt x="3" y="17"/>
                  </a:moveTo>
                  <a:cubicBezTo>
                    <a:pt x="18" y="19"/>
                    <a:pt x="34" y="15"/>
                    <a:pt x="46" y="6"/>
                  </a:cubicBezTo>
                  <a:cubicBezTo>
                    <a:pt x="49" y="5"/>
                    <a:pt x="46" y="0"/>
                    <a:pt x="44" y="2"/>
                  </a:cubicBezTo>
                  <a:cubicBezTo>
                    <a:pt x="32" y="10"/>
                    <a:pt x="18" y="14"/>
                    <a:pt x="3" y="12"/>
                  </a:cubicBezTo>
                  <a:cubicBezTo>
                    <a:pt x="0" y="12"/>
                    <a:pt x="0" y="17"/>
                    <a:pt x="3" y="17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27" name="Freeform 193"/>
          <p:cNvSpPr/>
          <p:nvPr/>
        </p:nvSpPr>
        <p:spPr bwMode="auto">
          <a:xfrm>
            <a:off x="9606896" y="6675317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8" name="Line 200"/>
          <p:cNvSpPr>
            <a:spLocks noChangeShapeType="1"/>
          </p:cNvSpPr>
          <p:nvPr/>
        </p:nvSpPr>
        <p:spPr bwMode="auto">
          <a:xfrm flipH="1">
            <a:off x="838201" y="507841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9" name="Line 201"/>
          <p:cNvSpPr>
            <a:spLocks noChangeShapeType="1"/>
          </p:cNvSpPr>
          <p:nvPr/>
        </p:nvSpPr>
        <p:spPr bwMode="auto">
          <a:xfrm flipH="1">
            <a:off x="838201" y="507841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0" name="Freeform 202"/>
          <p:cNvSpPr/>
          <p:nvPr/>
        </p:nvSpPr>
        <p:spPr bwMode="auto">
          <a:xfrm>
            <a:off x="2550654" y="3868898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1" name="Line 206"/>
          <p:cNvSpPr>
            <a:spLocks noChangeShapeType="1"/>
          </p:cNvSpPr>
          <p:nvPr/>
        </p:nvSpPr>
        <p:spPr bwMode="auto">
          <a:xfrm flipH="1">
            <a:off x="11468857" y="645076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2" name="Line 207"/>
          <p:cNvSpPr>
            <a:spLocks noChangeShapeType="1"/>
          </p:cNvSpPr>
          <p:nvPr/>
        </p:nvSpPr>
        <p:spPr bwMode="auto">
          <a:xfrm flipH="1">
            <a:off x="11468857" y="645076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3" name="Freeform 208"/>
          <p:cNvSpPr/>
          <p:nvPr/>
        </p:nvSpPr>
        <p:spPr bwMode="auto">
          <a:xfrm>
            <a:off x="11425995" y="6417427"/>
            <a:ext cx="87313" cy="66675"/>
          </a:xfrm>
          <a:custGeom>
            <a:avLst/>
            <a:gdLst>
              <a:gd name="T0" fmla="*/ 15 w 31"/>
              <a:gd name="T1" fmla="*/ 24 h 24"/>
              <a:gd name="T2" fmla="*/ 15 w 31"/>
              <a:gd name="T3" fmla="*/ 0 h 24"/>
              <a:gd name="T4" fmla="*/ 15 w 31"/>
              <a:gd name="T5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24">
                <a:moveTo>
                  <a:pt x="15" y="24"/>
                </a:moveTo>
                <a:cubicBezTo>
                  <a:pt x="31" y="24"/>
                  <a:pt x="31" y="0"/>
                  <a:pt x="15" y="0"/>
                </a:cubicBezTo>
                <a:cubicBezTo>
                  <a:pt x="0" y="0"/>
                  <a:pt x="0" y="24"/>
                  <a:pt x="15" y="24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4" name="Line 209"/>
          <p:cNvSpPr>
            <a:spLocks noChangeShapeType="1"/>
          </p:cNvSpPr>
          <p:nvPr/>
        </p:nvSpPr>
        <p:spPr bwMode="auto">
          <a:xfrm flipH="1">
            <a:off x="819151" y="62357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5" name="Line 210"/>
          <p:cNvSpPr>
            <a:spLocks noChangeShapeType="1"/>
          </p:cNvSpPr>
          <p:nvPr/>
        </p:nvSpPr>
        <p:spPr bwMode="auto">
          <a:xfrm flipH="1">
            <a:off x="819151" y="62357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6" name="Freeform 211"/>
          <p:cNvSpPr/>
          <p:nvPr/>
        </p:nvSpPr>
        <p:spPr bwMode="auto">
          <a:xfrm>
            <a:off x="1025906" y="4257713"/>
            <a:ext cx="87313" cy="68263"/>
          </a:xfrm>
          <a:custGeom>
            <a:avLst/>
            <a:gdLst>
              <a:gd name="T0" fmla="*/ 15 w 31"/>
              <a:gd name="T1" fmla="*/ 24 h 24"/>
              <a:gd name="T2" fmla="*/ 15 w 31"/>
              <a:gd name="T3" fmla="*/ 0 h 24"/>
              <a:gd name="T4" fmla="*/ 15 w 31"/>
              <a:gd name="T5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24">
                <a:moveTo>
                  <a:pt x="15" y="24"/>
                </a:moveTo>
                <a:cubicBezTo>
                  <a:pt x="31" y="24"/>
                  <a:pt x="31" y="0"/>
                  <a:pt x="15" y="0"/>
                </a:cubicBezTo>
                <a:cubicBezTo>
                  <a:pt x="0" y="0"/>
                  <a:pt x="0" y="24"/>
                  <a:pt x="15" y="24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7" name="Freeform 310"/>
          <p:cNvSpPr/>
          <p:nvPr/>
        </p:nvSpPr>
        <p:spPr bwMode="auto">
          <a:xfrm>
            <a:off x="8836642" y="6384089"/>
            <a:ext cx="42863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  <p:bldP spid="62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5657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7231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80644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4901" y="675620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7"/>
          <p:cNvSpPr/>
          <p:nvPr/>
        </p:nvSpPr>
        <p:spPr bwMode="auto">
          <a:xfrm>
            <a:off x="4089400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77"/>
          <p:cNvSpPr/>
          <p:nvPr/>
        </p:nvSpPr>
        <p:spPr bwMode="auto">
          <a:xfrm>
            <a:off x="7992919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任意多边形 1"/>
          <p:cNvSpPr/>
          <p:nvPr/>
        </p:nvSpPr>
        <p:spPr>
          <a:xfrm flipH="1">
            <a:off x="850010" y="2942509"/>
            <a:ext cx="10358120" cy="45719"/>
          </a:xfrm>
          <a:custGeom>
            <a:avLst/>
            <a:gdLst>
              <a:gd name="connsiteX0" fmla="*/ 7977051 w 7977051"/>
              <a:gd name="connsiteY0" fmla="*/ 0 h 31619"/>
              <a:gd name="connsiteX1" fmla="*/ 0 w 7977051"/>
              <a:gd name="connsiteY1" fmla="*/ 0 h 31619"/>
              <a:gd name="connsiteX2" fmla="*/ 0 w 7977051"/>
              <a:gd name="connsiteY2" fmla="*/ 31619 h 31619"/>
              <a:gd name="connsiteX3" fmla="*/ 7977051 w 7977051"/>
              <a:gd name="connsiteY3" fmla="*/ 31619 h 31619"/>
              <a:gd name="connsiteX4" fmla="*/ 7977051 w 7977051"/>
              <a:gd name="connsiteY4" fmla="*/ 15810 h 3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7051" h="31619">
                <a:moveTo>
                  <a:pt x="7977051" y="0"/>
                </a:moveTo>
                <a:lnTo>
                  <a:pt x="0" y="0"/>
                </a:lnTo>
                <a:lnTo>
                  <a:pt x="0" y="31619"/>
                </a:lnTo>
                <a:lnTo>
                  <a:pt x="7977051" y="31619"/>
                </a:lnTo>
                <a:lnTo>
                  <a:pt x="7977051" y="1581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1" name="Straight Connector 32"/>
          <p:cNvCxnSpPr/>
          <p:nvPr/>
        </p:nvCxnSpPr>
        <p:spPr>
          <a:xfrm flipH="1" flipV="1">
            <a:off x="2648585" y="2957789"/>
            <a:ext cx="0" cy="601663"/>
          </a:xfrm>
          <a:prstGeom prst="line">
            <a:avLst/>
          </a:prstGeom>
          <a:ln w="19050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32"/>
          <p:cNvCxnSpPr/>
          <p:nvPr/>
        </p:nvCxnSpPr>
        <p:spPr>
          <a:xfrm flipH="1" flipV="1">
            <a:off x="4937760" y="2957789"/>
            <a:ext cx="0" cy="601663"/>
          </a:xfrm>
          <a:prstGeom prst="line">
            <a:avLst/>
          </a:prstGeom>
          <a:ln w="19050">
            <a:solidFill>
              <a:schemeClr val="accent2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32"/>
          <p:cNvCxnSpPr/>
          <p:nvPr/>
        </p:nvCxnSpPr>
        <p:spPr>
          <a:xfrm flipH="1" flipV="1">
            <a:off x="7257098" y="2957789"/>
            <a:ext cx="0" cy="601663"/>
          </a:xfrm>
          <a:prstGeom prst="line">
            <a:avLst/>
          </a:prstGeom>
          <a:ln w="19050">
            <a:solidFill>
              <a:schemeClr val="accent3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圆角矩形 5"/>
          <p:cNvSpPr/>
          <p:nvPr/>
        </p:nvSpPr>
        <p:spPr>
          <a:xfrm>
            <a:off x="1837374" y="3665813"/>
            <a:ext cx="1614487" cy="34448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5" name="圆角矩形 6"/>
          <p:cNvSpPr/>
          <p:nvPr/>
        </p:nvSpPr>
        <p:spPr>
          <a:xfrm>
            <a:off x="4131310" y="3665813"/>
            <a:ext cx="1612900" cy="34448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6" name="圆角矩形 7"/>
          <p:cNvSpPr/>
          <p:nvPr/>
        </p:nvSpPr>
        <p:spPr>
          <a:xfrm>
            <a:off x="6425248" y="3665813"/>
            <a:ext cx="1612900" cy="34448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cxnSp>
        <p:nvCxnSpPr>
          <p:cNvPr id="17" name="Straight Connector 32"/>
          <p:cNvCxnSpPr/>
          <p:nvPr/>
        </p:nvCxnSpPr>
        <p:spPr>
          <a:xfrm flipH="1" flipV="1">
            <a:off x="9550630" y="2957789"/>
            <a:ext cx="0" cy="601663"/>
          </a:xfrm>
          <a:prstGeom prst="line">
            <a:avLst/>
          </a:prstGeom>
          <a:ln w="19050">
            <a:solidFill>
              <a:schemeClr val="accent4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圆角矩形 15"/>
          <p:cNvSpPr/>
          <p:nvPr/>
        </p:nvSpPr>
        <p:spPr>
          <a:xfrm>
            <a:off x="8769985" y="3665813"/>
            <a:ext cx="1612900" cy="34448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9" name="TextBox 15"/>
          <p:cNvSpPr txBox="1"/>
          <p:nvPr/>
        </p:nvSpPr>
        <p:spPr>
          <a:xfrm>
            <a:off x="1681494" y="4106584"/>
            <a:ext cx="19341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0" name="TextBox 15"/>
          <p:cNvSpPr txBox="1"/>
          <p:nvPr/>
        </p:nvSpPr>
        <p:spPr>
          <a:xfrm>
            <a:off x="6330499" y="4142727"/>
            <a:ext cx="19341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1" name="TextBox 15"/>
          <p:cNvSpPr txBox="1"/>
          <p:nvPr/>
        </p:nvSpPr>
        <p:spPr>
          <a:xfrm>
            <a:off x="3955303" y="4106584"/>
            <a:ext cx="19341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2" name="TextBox 15"/>
          <p:cNvSpPr txBox="1"/>
          <p:nvPr/>
        </p:nvSpPr>
        <p:spPr>
          <a:xfrm>
            <a:off x="8675236" y="4142727"/>
            <a:ext cx="19341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3" name="流程图: 联系 13"/>
          <p:cNvSpPr/>
          <p:nvPr/>
        </p:nvSpPr>
        <p:spPr>
          <a:xfrm>
            <a:off x="9436951" y="2841583"/>
            <a:ext cx="234950" cy="234950"/>
          </a:xfrm>
          <a:prstGeom prst="flowChartConnector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4" name="流程图: 联系 35"/>
          <p:cNvSpPr/>
          <p:nvPr/>
        </p:nvSpPr>
        <p:spPr>
          <a:xfrm>
            <a:off x="7143921" y="2841584"/>
            <a:ext cx="234950" cy="234950"/>
          </a:xfrm>
          <a:prstGeom prst="flowChartConnector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5" name="流程图: 联系 36"/>
          <p:cNvSpPr/>
          <p:nvPr/>
        </p:nvSpPr>
        <p:spPr>
          <a:xfrm>
            <a:off x="4817242" y="2841583"/>
            <a:ext cx="234950" cy="23495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6" name="流程图: 联系 37"/>
          <p:cNvSpPr/>
          <p:nvPr/>
        </p:nvSpPr>
        <p:spPr>
          <a:xfrm>
            <a:off x="2533466" y="2857256"/>
            <a:ext cx="234950" cy="23495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4706910" y="1846365"/>
            <a:ext cx="706438" cy="878740"/>
            <a:chOff x="4352925" y="-439738"/>
            <a:chExt cx="455613" cy="566738"/>
          </a:xfrm>
        </p:grpSpPr>
        <p:sp>
          <p:nvSpPr>
            <p:cNvPr id="28" name="Freeform 320"/>
            <p:cNvSpPr/>
            <p:nvPr/>
          </p:nvSpPr>
          <p:spPr bwMode="auto">
            <a:xfrm>
              <a:off x="4352925" y="-325438"/>
              <a:ext cx="455613" cy="452438"/>
            </a:xfrm>
            <a:custGeom>
              <a:avLst/>
              <a:gdLst>
                <a:gd name="T0" fmla="*/ 105 w 160"/>
                <a:gd name="T1" fmla="*/ 14 h 159"/>
                <a:gd name="T2" fmla="*/ 42 w 160"/>
                <a:gd name="T3" fmla="*/ 4 h 159"/>
                <a:gd name="T4" fmla="*/ 6 w 160"/>
                <a:gd name="T5" fmla="*/ 46 h 159"/>
                <a:gd name="T6" fmla="*/ 5 w 160"/>
                <a:gd name="T7" fmla="*/ 89 h 159"/>
                <a:gd name="T8" fmla="*/ 39 w 160"/>
                <a:gd name="T9" fmla="*/ 129 h 159"/>
                <a:gd name="T10" fmla="*/ 135 w 160"/>
                <a:gd name="T11" fmla="*/ 109 h 159"/>
                <a:gd name="T12" fmla="*/ 105 w 160"/>
                <a:gd name="T13" fmla="*/ 1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159">
                  <a:moveTo>
                    <a:pt x="105" y="14"/>
                  </a:moveTo>
                  <a:cubicBezTo>
                    <a:pt x="88" y="5"/>
                    <a:pt x="62" y="0"/>
                    <a:pt x="42" y="4"/>
                  </a:cubicBezTo>
                  <a:cubicBezTo>
                    <a:pt x="20" y="9"/>
                    <a:pt x="13" y="26"/>
                    <a:pt x="6" y="46"/>
                  </a:cubicBezTo>
                  <a:cubicBezTo>
                    <a:pt x="2" y="60"/>
                    <a:pt x="0" y="76"/>
                    <a:pt x="5" y="89"/>
                  </a:cubicBezTo>
                  <a:cubicBezTo>
                    <a:pt x="9" y="108"/>
                    <a:pt x="26" y="117"/>
                    <a:pt x="39" y="129"/>
                  </a:cubicBezTo>
                  <a:cubicBezTo>
                    <a:pt x="69" y="159"/>
                    <a:pt x="115" y="139"/>
                    <a:pt x="135" y="109"/>
                  </a:cubicBezTo>
                  <a:cubicBezTo>
                    <a:pt x="160" y="74"/>
                    <a:pt x="142" y="31"/>
                    <a:pt x="105" y="14"/>
                  </a:cubicBezTo>
                  <a:close/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21"/>
            <p:cNvSpPr/>
            <p:nvPr/>
          </p:nvSpPr>
          <p:spPr bwMode="auto">
            <a:xfrm>
              <a:off x="4638675" y="-334963"/>
              <a:ext cx="85725" cy="114300"/>
            </a:xfrm>
            <a:custGeom>
              <a:avLst/>
              <a:gdLst>
                <a:gd name="T0" fmla="*/ 9 w 30"/>
                <a:gd name="T1" fmla="*/ 35 h 40"/>
                <a:gd name="T2" fmla="*/ 27 w 30"/>
                <a:gd name="T3" fmla="*/ 8 h 40"/>
                <a:gd name="T4" fmla="*/ 19 w 30"/>
                <a:gd name="T5" fmla="*/ 5 h 40"/>
                <a:gd name="T6" fmla="*/ 3 w 30"/>
                <a:gd name="T7" fmla="*/ 29 h 40"/>
                <a:gd name="T8" fmla="*/ 9 w 30"/>
                <a:gd name="T9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9" y="35"/>
                  </a:moveTo>
                  <a:cubicBezTo>
                    <a:pt x="17" y="27"/>
                    <a:pt x="23" y="18"/>
                    <a:pt x="27" y="8"/>
                  </a:cubicBezTo>
                  <a:cubicBezTo>
                    <a:pt x="30" y="3"/>
                    <a:pt x="21" y="0"/>
                    <a:pt x="19" y="5"/>
                  </a:cubicBezTo>
                  <a:cubicBezTo>
                    <a:pt x="15" y="14"/>
                    <a:pt x="10" y="22"/>
                    <a:pt x="3" y="29"/>
                  </a:cubicBezTo>
                  <a:cubicBezTo>
                    <a:pt x="0" y="33"/>
                    <a:pt x="6" y="40"/>
                    <a:pt x="9" y="35"/>
                  </a:cubicBezTo>
                  <a:close/>
                </a:path>
              </a:pathLst>
            </a:custGeom>
            <a:solidFill>
              <a:srgbClr val="754D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22"/>
            <p:cNvSpPr/>
            <p:nvPr/>
          </p:nvSpPr>
          <p:spPr bwMode="auto">
            <a:xfrm>
              <a:off x="4560888" y="-439738"/>
              <a:ext cx="134938" cy="153988"/>
            </a:xfrm>
            <a:custGeom>
              <a:avLst/>
              <a:gdLst>
                <a:gd name="T0" fmla="*/ 41 w 47"/>
                <a:gd name="T1" fmla="*/ 53 h 54"/>
                <a:gd name="T2" fmla="*/ 37 w 47"/>
                <a:gd name="T3" fmla="*/ 26 h 54"/>
                <a:gd name="T4" fmla="*/ 4 w 47"/>
                <a:gd name="T5" fmla="*/ 1 h 54"/>
                <a:gd name="T6" fmla="*/ 1 w 47"/>
                <a:gd name="T7" fmla="*/ 3 h 54"/>
                <a:gd name="T8" fmla="*/ 38 w 47"/>
                <a:gd name="T9" fmla="*/ 54 h 54"/>
                <a:gd name="T10" fmla="*/ 41 w 47"/>
                <a:gd name="T11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54">
                  <a:moveTo>
                    <a:pt x="41" y="53"/>
                  </a:moveTo>
                  <a:cubicBezTo>
                    <a:pt x="47" y="46"/>
                    <a:pt x="41" y="33"/>
                    <a:pt x="37" y="26"/>
                  </a:cubicBezTo>
                  <a:cubicBezTo>
                    <a:pt x="29" y="14"/>
                    <a:pt x="16" y="8"/>
                    <a:pt x="4" y="1"/>
                  </a:cubicBezTo>
                  <a:cubicBezTo>
                    <a:pt x="3" y="0"/>
                    <a:pt x="0" y="1"/>
                    <a:pt x="1" y="3"/>
                  </a:cubicBezTo>
                  <a:cubicBezTo>
                    <a:pt x="2" y="24"/>
                    <a:pt x="11" y="46"/>
                    <a:pt x="38" y="54"/>
                  </a:cubicBezTo>
                  <a:cubicBezTo>
                    <a:pt x="40" y="54"/>
                    <a:pt x="41" y="54"/>
                    <a:pt x="41" y="53"/>
                  </a:cubicBezTo>
                  <a:close/>
                </a:path>
              </a:pathLst>
            </a:custGeom>
            <a:solidFill>
              <a:srgbClr val="799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23"/>
            <p:cNvSpPr/>
            <p:nvPr/>
          </p:nvSpPr>
          <p:spPr bwMode="auto">
            <a:xfrm>
              <a:off x="4589463" y="-407988"/>
              <a:ext cx="82550" cy="112713"/>
            </a:xfrm>
            <a:custGeom>
              <a:avLst/>
              <a:gdLst>
                <a:gd name="T0" fmla="*/ 0 w 29"/>
                <a:gd name="T1" fmla="*/ 0 h 40"/>
                <a:gd name="T2" fmla="*/ 15 w 29"/>
                <a:gd name="T3" fmla="*/ 21 h 40"/>
                <a:gd name="T4" fmla="*/ 28 w 29"/>
                <a:gd name="T5" fmla="*/ 40 h 40"/>
                <a:gd name="T6" fmla="*/ 29 w 29"/>
                <a:gd name="T7" fmla="*/ 39 h 40"/>
                <a:gd name="T8" fmla="*/ 14 w 29"/>
                <a:gd name="T9" fmla="*/ 18 h 40"/>
                <a:gd name="T10" fmla="*/ 0 w 29"/>
                <a:gd name="T11" fmla="*/ 0 h 40"/>
                <a:gd name="T12" fmla="*/ 0 w 29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40">
                  <a:moveTo>
                    <a:pt x="0" y="0"/>
                  </a:moveTo>
                  <a:cubicBezTo>
                    <a:pt x="4" y="8"/>
                    <a:pt x="11" y="14"/>
                    <a:pt x="15" y="21"/>
                  </a:cubicBezTo>
                  <a:cubicBezTo>
                    <a:pt x="19" y="28"/>
                    <a:pt x="23" y="35"/>
                    <a:pt x="28" y="40"/>
                  </a:cubicBezTo>
                  <a:cubicBezTo>
                    <a:pt x="29" y="40"/>
                    <a:pt x="29" y="40"/>
                    <a:pt x="29" y="39"/>
                  </a:cubicBezTo>
                  <a:cubicBezTo>
                    <a:pt x="24" y="32"/>
                    <a:pt x="19" y="25"/>
                    <a:pt x="14" y="18"/>
                  </a:cubicBezTo>
                  <a:cubicBezTo>
                    <a:pt x="10" y="12"/>
                    <a:pt x="4" y="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24"/>
            <p:cNvSpPr/>
            <p:nvPr/>
          </p:nvSpPr>
          <p:spPr bwMode="auto">
            <a:xfrm>
              <a:off x="4618038" y="-331788"/>
              <a:ext cx="34925" cy="14288"/>
            </a:xfrm>
            <a:custGeom>
              <a:avLst/>
              <a:gdLst>
                <a:gd name="T0" fmla="*/ 0 w 12"/>
                <a:gd name="T1" fmla="*/ 1 h 5"/>
                <a:gd name="T2" fmla="*/ 12 w 12"/>
                <a:gd name="T3" fmla="*/ 5 h 5"/>
                <a:gd name="T4" fmla="*/ 12 w 12"/>
                <a:gd name="T5" fmla="*/ 4 h 5"/>
                <a:gd name="T6" fmla="*/ 6 w 12"/>
                <a:gd name="T7" fmla="*/ 3 h 5"/>
                <a:gd name="T8" fmla="*/ 1 w 12"/>
                <a:gd name="T9" fmla="*/ 0 h 5"/>
                <a:gd name="T10" fmla="*/ 0 w 12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">
                  <a:moveTo>
                    <a:pt x="0" y="1"/>
                  </a:moveTo>
                  <a:cubicBezTo>
                    <a:pt x="3" y="3"/>
                    <a:pt x="8" y="5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0" y="3"/>
                    <a:pt x="8" y="3"/>
                    <a:pt x="6" y="3"/>
                  </a:cubicBezTo>
                  <a:cubicBezTo>
                    <a:pt x="4" y="2"/>
                    <a:pt x="2" y="1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25"/>
            <p:cNvSpPr/>
            <p:nvPr/>
          </p:nvSpPr>
          <p:spPr bwMode="auto">
            <a:xfrm>
              <a:off x="4629150" y="-377825"/>
              <a:ext cx="9525" cy="26988"/>
            </a:xfrm>
            <a:custGeom>
              <a:avLst/>
              <a:gdLst>
                <a:gd name="T0" fmla="*/ 1 w 3"/>
                <a:gd name="T1" fmla="*/ 1 h 9"/>
                <a:gd name="T2" fmla="*/ 1 w 3"/>
                <a:gd name="T3" fmla="*/ 5 h 9"/>
                <a:gd name="T4" fmla="*/ 1 w 3"/>
                <a:gd name="T5" fmla="*/ 8 h 9"/>
                <a:gd name="T6" fmla="*/ 2 w 3"/>
                <a:gd name="T7" fmla="*/ 9 h 9"/>
                <a:gd name="T8" fmla="*/ 1 w 3"/>
                <a:gd name="T9" fmla="*/ 1 h 9"/>
                <a:gd name="T10" fmla="*/ 1 w 3"/>
                <a:gd name="T1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9">
                  <a:moveTo>
                    <a:pt x="1" y="1"/>
                  </a:moveTo>
                  <a:cubicBezTo>
                    <a:pt x="1" y="2"/>
                    <a:pt x="1" y="3"/>
                    <a:pt x="1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9"/>
                    <a:pt x="2" y="9"/>
                    <a:pt x="2" y="9"/>
                  </a:cubicBezTo>
                  <a:cubicBezTo>
                    <a:pt x="3" y="6"/>
                    <a:pt x="2" y="3"/>
                    <a:pt x="1" y="1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26"/>
            <p:cNvSpPr/>
            <p:nvPr/>
          </p:nvSpPr>
          <p:spPr bwMode="auto">
            <a:xfrm>
              <a:off x="4589463" y="-382588"/>
              <a:ext cx="25400" cy="7938"/>
            </a:xfrm>
            <a:custGeom>
              <a:avLst/>
              <a:gdLst>
                <a:gd name="T0" fmla="*/ 0 w 9"/>
                <a:gd name="T1" fmla="*/ 0 h 3"/>
                <a:gd name="T2" fmla="*/ 8 w 9"/>
                <a:gd name="T3" fmla="*/ 3 h 3"/>
                <a:gd name="T4" fmla="*/ 8 w 9"/>
                <a:gd name="T5" fmla="*/ 2 h 3"/>
                <a:gd name="T6" fmla="*/ 4 w 9"/>
                <a:gd name="T7" fmla="*/ 1 h 3"/>
                <a:gd name="T8" fmla="*/ 0 w 9"/>
                <a:gd name="T9" fmla="*/ 0 h 3"/>
                <a:gd name="T10" fmla="*/ 0 w 9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2" y="2"/>
                    <a:pt x="6" y="3"/>
                    <a:pt x="8" y="3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1"/>
                    <a:pt x="6" y="1"/>
                    <a:pt x="4" y="1"/>
                  </a:cubicBezTo>
                  <a:cubicBezTo>
                    <a:pt x="3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27"/>
            <p:cNvSpPr/>
            <p:nvPr/>
          </p:nvSpPr>
          <p:spPr bwMode="auto">
            <a:xfrm>
              <a:off x="4711700" y="-149225"/>
              <a:ext cx="55563" cy="119063"/>
            </a:xfrm>
            <a:custGeom>
              <a:avLst/>
              <a:gdLst>
                <a:gd name="T0" fmla="*/ 17 w 19"/>
                <a:gd name="T1" fmla="*/ 19 h 42"/>
                <a:gd name="T2" fmla="*/ 11 w 19"/>
                <a:gd name="T3" fmla="*/ 0 h 42"/>
                <a:gd name="T4" fmla="*/ 7 w 19"/>
                <a:gd name="T5" fmla="*/ 2 h 42"/>
                <a:gd name="T6" fmla="*/ 4 w 19"/>
                <a:gd name="T7" fmla="*/ 18 h 42"/>
                <a:gd name="T8" fmla="*/ 0 w 19"/>
                <a:gd name="T9" fmla="*/ 35 h 42"/>
                <a:gd name="T10" fmla="*/ 1 w 19"/>
                <a:gd name="T11" fmla="*/ 37 h 42"/>
                <a:gd name="T12" fmla="*/ 7 w 19"/>
                <a:gd name="T13" fmla="*/ 40 h 42"/>
                <a:gd name="T14" fmla="*/ 17 w 19"/>
                <a:gd name="T15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42">
                  <a:moveTo>
                    <a:pt x="17" y="19"/>
                  </a:moveTo>
                  <a:cubicBezTo>
                    <a:pt x="18" y="12"/>
                    <a:pt x="19" y="2"/>
                    <a:pt x="11" y="0"/>
                  </a:cubicBezTo>
                  <a:cubicBezTo>
                    <a:pt x="9" y="0"/>
                    <a:pt x="7" y="0"/>
                    <a:pt x="7" y="2"/>
                  </a:cubicBezTo>
                  <a:cubicBezTo>
                    <a:pt x="5" y="7"/>
                    <a:pt x="5" y="13"/>
                    <a:pt x="4" y="18"/>
                  </a:cubicBezTo>
                  <a:cubicBezTo>
                    <a:pt x="3" y="24"/>
                    <a:pt x="1" y="30"/>
                    <a:pt x="0" y="35"/>
                  </a:cubicBezTo>
                  <a:cubicBezTo>
                    <a:pt x="0" y="36"/>
                    <a:pt x="1" y="37"/>
                    <a:pt x="1" y="37"/>
                  </a:cubicBezTo>
                  <a:cubicBezTo>
                    <a:pt x="2" y="40"/>
                    <a:pt x="4" y="42"/>
                    <a:pt x="7" y="40"/>
                  </a:cubicBezTo>
                  <a:cubicBezTo>
                    <a:pt x="13" y="36"/>
                    <a:pt x="16" y="25"/>
                    <a:pt x="17" y="19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28"/>
            <p:cNvSpPr/>
            <p:nvPr/>
          </p:nvSpPr>
          <p:spPr bwMode="auto">
            <a:xfrm>
              <a:off x="4718050" y="-180975"/>
              <a:ext cx="31750" cy="25400"/>
            </a:xfrm>
            <a:custGeom>
              <a:avLst/>
              <a:gdLst>
                <a:gd name="T0" fmla="*/ 6 w 11"/>
                <a:gd name="T1" fmla="*/ 9 h 9"/>
                <a:gd name="T2" fmla="*/ 11 w 11"/>
                <a:gd name="T3" fmla="*/ 5 h 9"/>
                <a:gd name="T4" fmla="*/ 7 w 11"/>
                <a:gd name="T5" fmla="*/ 0 h 9"/>
                <a:gd name="T6" fmla="*/ 2 w 11"/>
                <a:gd name="T7" fmla="*/ 1 h 9"/>
                <a:gd name="T8" fmla="*/ 2 w 11"/>
                <a:gd name="T9" fmla="*/ 7 h 9"/>
                <a:gd name="T10" fmla="*/ 6 w 11"/>
                <a:gd name="T1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9">
                  <a:moveTo>
                    <a:pt x="6" y="9"/>
                  </a:moveTo>
                  <a:cubicBezTo>
                    <a:pt x="8" y="9"/>
                    <a:pt x="11" y="7"/>
                    <a:pt x="11" y="5"/>
                  </a:cubicBezTo>
                  <a:cubicBezTo>
                    <a:pt x="11" y="3"/>
                    <a:pt x="9" y="0"/>
                    <a:pt x="7" y="0"/>
                  </a:cubicBezTo>
                  <a:cubicBezTo>
                    <a:pt x="5" y="0"/>
                    <a:pt x="4" y="0"/>
                    <a:pt x="2" y="1"/>
                  </a:cubicBezTo>
                  <a:cubicBezTo>
                    <a:pt x="1" y="3"/>
                    <a:pt x="0" y="5"/>
                    <a:pt x="2" y="7"/>
                  </a:cubicBezTo>
                  <a:cubicBezTo>
                    <a:pt x="3" y="8"/>
                    <a:pt x="5" y="9"/>
                    <a:pt x="6" y="9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29"/>
            <p:cNvSpPr/>
            <p:nvPr/>
          </p:nvSpPr>
          <p:spPr bwMode="auto">
            <a:xfrm>
              <a:off x="4678363" y="-22225"/>
              <a:ext cx="33338" cy="34925"/>
            </a:xfrm>
            <a:custGeom>
              <a:avLst/>
              <a:gdLst>
                <a:gd name="T0" fmla="*/ 11 w 12"/>
                <a:gd name="T1" fmla="*/ 2 h 12"/>
                <a:gd name="T2" fmla="*/ 9 w 12"/>
                <a:gd name="T3" fmla="*/ 0 h 12"/>
                <a:gd name="T4" fmla="*/ 1 w 12"/>
                <a:gd name="T5" fmla="*/ 6 h 12"/>
                <a:gd name="T6" fmla="*/ 3 w 12"/>
                <a:gd name="T7" fmla="*/ 11 h 12"/>
                <a:gd name="T8" fmla="*/ 9 w 12"/>
                <a:gd name="T9" fmla="*/ 8 h 12"/>
                <a:gd name="T10" fmla="*/ 11 w 12"/>
                <a:gd name="T11" fmla="*/ 2 h 12"/>
                <a:gd name="T12" fmla="*/ 11 w 12"/>
                <a:gd name="T13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11" y="2"/>
                  </a:moveTo>
                  <a:cubicBezTo>
                    <a:pt x="11" y="0"/>
                    <a:pt x="10" y="0"/>
                    <a:pt x="9" y="0"/>
                  </a:cubicBezTo>
                  <a:cubicBezTo>
                    <a:pt x="6" y="2"/>
                    <a:pt x="3" y="4"/>
                    <a:pt x="1" y="6"/>
                  </a:cubicBezTo>
                  <a:cubicBezTo>
                    <a:pt x="0" y="8"/>
                    <a:pt x="1" y="11"/>
                    <a:pt x="3" y="11"/>
                  </a:cubicBezTo>
                  <a:cubicBezTo>
                    <a:pt x="6" y="12"/>
                    <a:pt x="8" y="10"/>
                    <a:pt x="9" y="8"/>
                  </a:cubicBezTo>
                  <a:cubicBezTo>
                    <a:pt x="10" y="7"/>
                    <a:pt x="12" y="4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326967" y="1696392"/>
            <a:ext cx="771526" cy="893763"/>
            <a:chOff x="7200900" y="-636588"/>
            <a:chExt cx="771526" cy="893763"/>
          </a:xfrm>
        </p:grpSpPr>
        <p:sp>
          <p:nvSpPr>
            <p:cNvPr id="39" name="Freeform 371"/>
            <p:cNvSpPr/>
            <p:nvPr/>
          </p:nvSpPr>
          <p:spPr bwMode="auto">
            <a:xfrm>
              <a:off x="7229475" y="-498475"/>
              <a:ext cx="611188" cy="650875"/>
            </a:xfrm>
            <a:custGeom>
              <a:avLst/>
              <a:gdLst>
                <a:gd name="T0" fmla="*/ 201 w 216"/>
                <a:gd name="T1" fmla="*/ 99 h 230"/>
                <a:gd name="T2" fmla="*/ 138 w 216"/>
                <a:gd name="T3" fmla="*/ 12 h 230"/>
                <a:gd name="T4" fmla="*/ 28 w 216"/>
                <a:gd name="T5" fmla="*/ 38 h 230"/>
                <a:gd name="T6" fmla="*/ 19 w 216"/>
                <a:gd name="T7" fmla="*/ 195 h 230"/>
                <a:gd name="T8" fmla="*/ 31 w 216"/>
                <a:gd name="T9" fmla="*/ 199 h 230"/>
                <a:gd name="T10" fmla="*/ 31 w 216"/>
                <a:gd name="T11" fmla="*/ 199 h 230"/>
                <a:gd name="T12" fmla="*/ 90 w 216"/>
                <a:gd name="T13" fmla="*/ 219 h 230"/>
                <a:gd name="T14" fmla="*/ 102 w 216"/>
                <a:gd name="T15" fmla="*/ 223 h 230"/>
                <a:gd name="T16" fmla="*/ 159 w 216"/>
                <a:gd name="T17" fmla="*/ 147 h 230"/>
                <a:gd name="T18" fmla="*/ 201 w 216"/>
                <a:gd name="T19" fmla="*/ 9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" h="230">
                  <a:moveTo>
                    <a:pt x="201" y="99"/>
                  </a:moveTo>
                  <a:cubicBezTo>
                    <a:pt x="216" y="58"/>
                    <a:pt x="178" y="23"/>
                    <a:pt x="138" y="12"/>
                  </a:cubicBezTo>
                  <a:cubicBezTo>
                    <a:pt x="98" y="1"/>
                    <a:pt x="50" y="0"/>
                    <a:pt x="28" y="38"/>
                  </a:cubicBezTo>
                  <a:cubicBezTo>
                    <a:pt x="0" y="88"/>
                    <a:pt x="37" y="144"/>
                    <a:pt x="19" y="195"/>
                  </a:cubicBezTo>
                  <a:cubicBezTo>
                    <a:pt x="17" y="202"/>
                    <a:pt x="29" y="206"/>
                    <a:pt x="31" y="199"/>
                  </a:cubicBezTo>
                  <a:cubicBezTo>
                    <a:pt x="31" y="199"/>
                    <a:pt x="31" y="199"/>
                    <a:pt x="31" y="199"/>
                  </a:cubicBezTo>
                  <a:cubicBezTo>
                    <a:pt x="90" y="219"/>
                    <a:pt x="90" y="219"/>
                    <a:pt x="90" y="219"/>
                  </a:cubicBezTo>
                  <a:cubicBezTo>
                    <a:pt x="87" y="226"/>
                    <a:pt x="99" y="230"/>
                    <a:pt x="102" y="223"/>
                  </a:cubicBezTo>
                  <a:cubicBezTo>
                    <a:pt x="113" y="192"/>
                    <a:pt x="132" y="169"/>
                    <a:pt x="159" y="147"/>
                  </a:cubicBezTo>
                  <a:cubicBezTo>
                    <a:pt x="176" y="133"/>
                    <a:pt x="194" y="119"/>
                    <a:pt x="201" y="99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Line 372"/>
            <p:cNvSpPr>
              <a:spLocks noChangeShapeType="1"/>
            </p:cNvSpPr>
            <p:nvPr/>
          </p:nvSpPr>
          <p:spPr bwMode="auto">
            <a:xfrm flipH="1">
              <a:off x="7508875" y="8413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Line 373"/>
            <p:cNvSpPr>
              <a:spLocks noChangeShapeType="1"/>
            </p:cNvSpPr>
            <p:nvPr/>
          </p:nvSpPr>
          <p:spPr bwMode="auto">
            <a:xfrm flipH="1">
              <a:off x="7508875" y="8413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74"/>
            <p:cNvSpPr/>
            <p:nvPr/>
          </p:nvSpPr>
          <p:spPr bwMode="auto">
            <a:xfrm>
              <a:off x="7481888" y="61913"/>
              <a:ext cx="55563" cy="44450"/>
            </a:xfrm>
            <a:custGeom>
              <a:avLst/>
              <a:gdLst>
                <a:gd name="T0" fmla="*/ 8 w 20"/>
                <a:gd name="T1" fmla="*/ 14 h 16"/>
                <a:gd name="T2" fmla="*/ 12 w 20"/>
                <a:gd name="T3" fmla="*/ 3 h 16"/>
                <a:gd name="T4" fmla="*/ 8 w 20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6">
                  <a:moveTo>
                    <a:pt x="8" y="14"/>
                  </a:moveTo>
                  <a:cubicBezTo>
                    <a:pt x="16" y="16"/>
                    <a:pt x="20" y="5"/>
                    <a:pt x="12" y="3"/>
                  </a:cubicBezTo>
                  <a:cubicBezTo>
                    <a:pt x="5" y="0"/>
                    <a:pt x="0" y="11"/>
                    <a:pt x="8" y="14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75"/>
            <p:cNvSpPr/>
            <p:nvPr/>
          </p:nvSpPr>
          <p:spPr bwMode="auto">
            <a:xfrm>
              <a:off x="7373938" y="-176212"/>
              <a:ext cx="36513" cy="249238"/>
            </a:xfrm>
            <a:custGeom>
              <a:avLst/>
              <a:gdLst>
                <a:gd name="T0" fmla="*/ 10 w 13"/>
                <a:gd name="T1" fmla="*/ 2 h 88"/>
                <a:gd name="T2" fmla="*/ 0 w 13"/>
                <a:gd name="T3" fmla="*/ 86 h 88"/>
                <a:gd name="T4" fmla="*/ 3 w 13"/>
                <a:gd name="T5" fmla="*/ 87 h 88"/>
                <a:gd name="T6" fmla="*/ 13 w 13"/>
                <a:gd name="T7" fmla="*/ 2 h 88"/>
                <a:gd name="T8" fmla="*/ 10 w 13"/>
                <a:gd name="T9" fmla="*/ 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88">
                  <a:moveTo>
                    <a:pt x="10" y="2"/>
                  </a:moveTo>
                  <a:cubicBezTo>
                    <a:pt x="9" y="30"/>
                    <a:pt x="6" y="58"/>
                    <a:pt x="0" y="86"/>
                  </a:cubicBezTo>
                  <a:cubicBezTo>
                    <a:pt x="0" y="88"/>
                    <a:pt x="3" y="88"/>
                    <a:pt x="3" y="87"/>
                  </a:cubicBezTo>
                  <a:cubicBezTo>
                    <a:pt x="9" y="59"/>
                    <a:pt x="12" y="31"/>
                    <a:pt x="13" y="2"/>
                  </a:cubicBezTo>
                  <a:cubicBezTo>
                    <a:pt x="13" y="0"/>
                    <a:pt x="10" y="0"/>
                    <a:pt x="10" y="2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76"/>
            <p:cNvSpPr/>
            <p:nvPr/>
          </p:nvSpPr>
          <p:spPr bwMode="auto">
            <a:xfrm>
              <a:off x="7443788" y="-122237"/>
              <a:ext cx="128588" cy="209550"/>
            </a:xfrm>
            <a:custGeom>
              <a:avLst/>
              <a:gdLst>
                <a:gd name="T0" fmla="*/ 4 w 45"/>
                <a:gd name="T1" fmla="*/ 73 h 74"/>
                <a:gd name="T2" fmla="*/ 44 w 45"/>
                <a:gd name="T3" fmla="*/ 4 h 74"/>
                <a:gd name="T4" fmla="*/ 42 w 45"/>
                <a:gd name="T5" fmla="*/ 2 h 74"/>
                <a:gd name="T6" fmla="*/ 1 w 45"/>
                <a:gd name="T7" fmla="*/ 72 h 74"/>
                <a:gd name="T8" fmla="*/ 4 w 45"/>
                <a:gd name="T9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74">
                  <a:moveTo>
                    <a:pt x="4" y="73"/>
                  </a:moveTo>
                  <a:cubicBezTo>
                    <a:pt x="15" y="49"/>
                    <a:pt x="29" y="26"/>
                    <a:pt x="44" y="4"/>
                  </a:cubicBezTo>
                  <a:cubicBezTo>
                    <a:pt x="45" y="2"/>
                    <a:pt x="43" y="0"/>
                    <a:pt x="42" y="2"/>
                  </a:cubicBezTo>
                  <a:cubicBezTo>
                    <a:pt x="26" y="24"/>
                    <a:pt x="13" y="47"/>
                    <a:pt x="1" y="72"/>
                  </a:cubicBezTo>
                  <a:cubicBezTo>
                    <a:pt x="0" y="73"/>
                    <a:pt x="3" y="74"/>
                    <a:pt x="4" y="73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77"/>
            <p:cNvSpPr/>
            <p:nvPr/>
          </p:nvSpPr>
          <p:spPr bwMode="auto">
            <a:xfrm>
              <a:off x="7370763" y="-212725"/>
              <a:ext cx="234950" cy="115888"/>
            </a:xfrm>
            <a:custGeom>
              <a:avLst/>
              <a:gdLst>
                <a:gd name="T0" fmla="*/ 2 w 83"/>
                <a:gd name="T1" fmla="*/ 9 h 41"/>
                <a:gd name="T2" fmla="*/ 4 w 83"/>
                <a:gd name="T3" fmla="*/ 16 h 41"/>
                <a:gd name="T4" fmla="*/ 13 w 83"/>
                <a:gd name="T5" fmla="*/ 15 h 41"/>
                <a:gd name="T6" fmla="*/ 18 w 83"/>
                <a:gd name="T7" fmla="*/ 7 h 41"/>
                <a:gd name="T8" fmla="*/ 19 w 83"/>
                <a:gd name="T9" fmla="*/ 3 h 41"/>
                <a:gd name="T10" fmla="*/ 15 w 83"/>
                <a:gd name="T11" fmla="*/ 1 h 41"/>
                <a:gd name="T12" fmla="*/ 14 w 83"/>
                <a:gd name="T13" fmla="*/ 3 h 41"/>
                <a:gd name="T14" fmla="*/ 19 w 83"/>
                <a:gd name="T15" fmla="*/ 16 h 41"/>
                <a:gd name="T16" fmla="*/ 32 w 83"/>
                <a:gd name="T17" fmla="*/ 9 h 41"/>
                <a:gd name="T18" fmla="*/ 34 w 83"/>
                <a:gd name="T19" fmla="*/ 4 h 41"/>
                <a:gd name="T20" fmla="*/ 29 w 83"/>
                <a:gd name="T21" fmla="*/ 3 h 41"/>
                <a:gd name="T22" fmla="*/ 26 w 83"/>
                <a:gd name="T23" fmla="*/ 7 h 41"/>
                <a:gd name="T24" fmla="*/ 32 w 83"/>
                <a:gd name="T25" fmla="*/ 20 h 41"/>
                <a:gd name="T26" fmla="*/ 47 w 83"/>
                <a:gd name="T27" fmla="*/ 16 h 41"/>
                <a:gd name="T28" fmla="*/ 47 w 83"/>
                <a:gd name="T29" fmla="*/ 8 h 41"/>
                <a:gd name="T30" fmla="*/ 39 w 83"/>
                <a:gd name="T31" fmla="*/ 12 h 41"/>
                <a:gd name="T32" fmla="*/ 43 w 83"/>
                <a:gd name="T33" fmla="*/ 21 h 41"/>
                <a:gd name="T34" fmla="*/ 53 w 83"/>
                <a:gd name="T35" fmla="*/ 25 h 41"/>
                <a:gd name="T36" fmla="*/ 65 w 83"/>
                <a:gd name="T37" fmla="*/ 23 h 41"/>
                <a:gd name="T38" fmla="*/ 71 w 83"/>
                <a:gd name="T39" fmla="*/ 12 h 41"/>
                <a:gd name="T40" fmla="*/ 69 w 83"/>
                <a:gd name="T41" fmla="*/ 9 h 41"/>
                <a:gd name="T42" fmla="*/ 61 w 83"/>
                <a:gd name="T43" fmla="*/ 10 h 41"/>
                <a:gd name="T44" fmla="*/ 62 w 83"/>
                <a:gd name="T45" fmla="*/ 26 h 41"/>
                <a:gd name="T46" fmla="*/ 80 w 83"/>
                <a:gd name="T47" fmla="*/ 26 h 41"/>
                <a:gd name="T48" fmla="*/ 83 w 83"/>
                <a:gd name="T49" fmla="*/ 22 h 41"/>
                <a:gd name="T50" fmla="*/ 81 w 83"/>
                <a:gd name="T51" fmla="*/ 18 h 41"/>
                <a:gd name="T52" fmla="*/ 79 w 83"/>
                <a:gd name="T53" fmla="*/ 18 h 41"/>
                <a:gd name="T54" fmla="*/ 70 w 83"/>
                <a:gd name="T55" fmla="*/ 30 h 41"/>
                <a:gd name="T56" fmla="*/ 79 w 83"/>
                <a:gd name="T5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3" h="41">
                  <a:moveTo>
                    <a:pt x="2" y="9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7" y="18"/>
                    <a:pt x="11" y="17"/>
                    <a:pt x="13" y="15"/>
                  </a:cubicBezTo>
                  <a:cubicBezTo>
                    <a:pt x="16" y="13"/>
                    <a:pt x="17" y="10"/>
                    <a:pt x="18" y="7"/>
                  </a:cubicBezTo>
                  <a:cubicBezTo>
                    <a:pt x="19" y="6"/>
                    <a:pt x="19" y="4"/>
                    <a:pt x="19" y="3"/>
                  </a:cubicBezTo>
                  <a:cubicBezTo>
                    <a:pt x="18" y="1"/>
                    <a:pt x="16" y="0"/>
                    <a:pt x="15" y="1"/>
                  </a:cubicBezTo>
                  <a:cubicBezTo>
                    <a:pt x="14" y="1"/>
                    <a:pt x="14" y="2"/>
                    <a:pt x="14" y="3"/>
                  </a:cubicBezTo>
                  <a:cubicBezTo>
                    <a:pt x="11" y="8"/>
                    <a:pt x="13" y="15"/>
                    <a:pt x="19" y="16"/>
                  </a:cubicBezTo>
                  <a:cubicBezTo>
                    <a:pt x="24" y="17"/>
                    <a:pt x="29" y="13"/>
                    <a:pt x="32" y="9"/>
                  </a:cubicBezTo>
                  <a:cubicBezTo>
                    <a:pt x="33" y="7"/>
                    <a:pt x="35" y="6"/>
                    <a:pt x="34" y="4"/>
                  </a:cubicBezTo>
                  <a:cubicBezTo>
                    <a:pt x="33" y="2"/>
                    <a:pt x="31" y="2"/>
                    <a:pt x="29" y="3"/>
                  </a:cubicBezTo>
                  <a:cubicBezTo>
                    <a:pt x="28" y="3"/>
                    <a:pt x="27" y="5"/>
                    <a:pt x="26" y="7"/>
                  </a:cubicBezTo>
                  <a:cubicBezTo>
                    <a:pt x="25" y="12"/>
                    <a:pt x="27" y="18"/>
                    <a:pt x="32" y="20"/>
                  </a:cubicBezTo>
                  <a:cubicBezTo>
                    <a:pt x="37" y="22"/>
                    <a:pt x="44" y="20"/>
                    <a:pt x="47" y="16"/>
                  </a:cubicBezTo>
                  <a:cubicBezTo>
                    <a:pt x="49" y="13"/>
                    <a:pt x="49" y="10"/>
                    <a:pt x="47" y="8"/>
                  </a:cubicBezTo>
                  <a:cubicBezTo>
                    <a:pt x="45" y="6"/>
                    <a:pt x="40" y="8"/>
                    <a:pt x="39" y="12"/>
                  </a:cubicBezTo>
                  <a:cubicBezTo>
                    <a:pt x="38" y="15"/>
                    <a:pt x="40" y="18"/>
                    <a:pt x="43" y="21"/>
                  </a:cubicBezTo>
                  <a:cubicBezTo>
                    <a:pt x="46" y="23"/>
                    <a:pt x="49" y="25"/>
                    <a:pt x="53" y="25"/>
                  </a:cubicBezTo>
                  <a:cubicBezTo>
                    <a:pt x="57" y="26"/>
                    <a:pt x="62" y="25"/>
                    <a:pt x="65" y="23"/>
                  </a:cubicBezTo>
                  <a:cubicBezTo>
                    <a:pt x="69" y="20"/>
                    <a:pt x="71" y="16"/>
                    <a:pt x="71" y="12"/>
                  </a:cubicBezTo>
                  <a:cubicBezTo>
                    <a:pt x="70" y="11"/>
                    <a:pt x="70" y="10"/>
                    <a:pt x="69" y="9"/>
                  </a:cubicBezTo>
                  <a:cubicBezTo>
                    <a:pt x="67" y="7"/>
                    <a:pt x="63" y="8"/>
                    <a:pt x="61" y="10"/>
                  </a:cubicBezTo>
                  <a:cubicBezTo>
                    <a:pt x="57" y="15"/>
                    <a:pt x="58" y="22"/>
                    <a:pt x="62" y="26"/>
                  </a:cubicBezTo>
                  <a:cubicBezTo>
                    <a:pt x="67" y="30"/>
                    <a:pt x="75" y="29"/>
                    <a:pt x="80" y="26"/>
                  </a:cubicBezTo>
                  <a:cubicBezTo>
                    <a:pt x="81" y="25"/>
                    <a:pt x="83" y="23"/>
                    <a:pt x="83" y="22"/>
                  </a:cubicBezTo>
                  <a:cubicBezTo>
                    <a:pt x="83" y="20"/>
                    <a:pt x="82" y="18"/>
                    <a:pt x="81" y="18"/>
                  </a:cubicBezTo>
                  <a:cubicBezTo>
                    <a:pt x="80" y="18"/>
                    <a:pt x="79" y="18"/>
                    <a:pt x="79" y="18"/>
                  </a:cubicBezTo>
                  <a:cubicBezTo>
                    <a:pt x="74" y="20"/>
                    <a:pt x="70" y="25"/>
                    <a:pt x="70" y="30"/>
                  </a:cubicBezTo>
                  <a:cubicBezTo>
                    <a:pt x="70" y="35"/>
                    <a:pt x="74" y="40"/>
                    <a:pt x="79" y="41"/>
                  </a:cubicBezTo>
                </a:path>
              </a:pathLst>
            </a:custGeom>
            <a:noFill/>
            <a:ln w="6350" cap="rnd">
              <a:solidFill>
                <a:srgbClr val="EDECDA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78"/>
            <p:cNvSpPr/>
            <p:nvPr/>
          </p:nvSpPr>
          <p:spPr bwMode="auto">
            <a:xfrm>
              <a:off x="7232650" y="12700"/>
              <a:ext cx="327025" cy="244475"/>
            </a:xfrm>
            <a:custGeom>
              <a:avLst/>
              <a:gdLst>
                <a:gd name="T0" fmla="*/ 61 w 116"/>
                <a:gd name="T1" fmla="*/ 13 h 86"/>
                <a:gd name="T2" fmla="*/ 19 w 116"/>
                <a:gd name="T3" fmla="*/ 2 h 86"/>
                <a:gd name="T4" fmla="*/ 3 w 116"/>
                <a:gd name="T5" fmla="*/ 37 h 86"/>
                <a:gd name="T6" fmla="*/ 34 w 116"/>
                <a:gd name="T7" fmla="*/ 62 h 86"/>
                <a:gd name="T8" fmla="*/ 103 w 116"/>
                <a:gd name="T9" fmla="*/ 53 h 86"/>
                <a:gd name="T10" fmla="*/ 61 w 116"/>
                <a:gd name="T11" fmla="*/ 1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86">
                  <a:moveTo>
                    <a:pt x="61" y="13"/>
                  </a:moveTo>
                  <a:cubicBezTo>
                    <a:pt x="51" y="9"/>
                    <a:pt x="31" y="0"/>
                    <a:pt x="19" y="2"/>
                  </a:cubicBezTo>
                  <a:cubicBezTo>
                    <a:pt x="9" y="3"/>
                    <a:pt x="6" y="28"/>
                    <a:pt x="3" y="37"/>
                  </a:cubicBezTo>
                  <a:cubicBezTo>
                    <a:pt x="0" y="51"/>
                    <a:pt x="24" y="60"/>
                    <a:pt x="34" y="62"/>
                  </a:cubicBezTo>
                  <a:cubicBezTo>
                    <a:pt x="90" y="77"/>
                    <a:pt x="89" y="86"/>
                    <a:pt x="103" y="53"/>
                  </a:cubicBezTo>
                  <a:cubicBezTo>
                    <a:pt x="116" y="22"/>
                    <a:pt x="115" y="28"/>
                    <a:pt x="61" y="13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379"/>
            <p:cNvSpPr/>
            <p:nvPr/>
          </p:nvSpPr>
          <p:spPr bwMode="auto">
            <a:xfrm>
              <a:off x="7300913" y="142875"/>
              <a:ext cx="138113" cy="100013"/>
            </a:xfrm>
            <a:custGeom>
              <a:avLst/>
              <a:gdLst>
                <a:gd name="T0" fmla="*/ 34 w 49"/>
                <a:gd name="T1" fmla="*/ 14 h 35"/>
                <a:gd name="T2" fmla="*/ 33 w 49"/>
                <a:gd name="T3" fmla="*/ 15 h 35"/>
                <a:gd name="T4" fmla="*/ 15 w 49"/>
                <a:gd name="T5" fmla="*/ 10 h 35"/>
                <a:gd name="T6" fmla="*/ 14 w 49"/>
                <a:gd name="T7" fmla="*/ 7 h 35"/>
                <a:gd name="T8" fmla="*/ 2 w 49"/>
                <a:gd name="T9" fmla="*/ 9 h 35"/>
                <a:gd name="T10" fmla="*/ 19 w 49"/>
                <a:gd name="T11" fmla="*/ 32 h 35"/>
                <a:gd name="T12" fmla="*/ 45 w 49"/>
                <a:gd name="T13" fmla="*/ 21 h 35"/>
                <a:gd name="T14" fmla="*/ 34 w 49"/>
                <a:gd name="T15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5">
                  <a:moveTo>
                    <a:pt x="34" y="14"/>
                  </a:moveTo>
                  <a:cubicBezTo>
                    <a:pt x="34" y="14"/>
                    <a:pt x="34" y="15"/>
                    <a:pt x="33" y="15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9"/>
                    <a:pt x="14" y="8"/>
                    <a:pt x="14" y="7"/>
                  </a:cubicBezTo>
                  <a:cubicBezTo>
                    <a:pt x="12" y="0"/>
                    <a:pt x="0" y="2"/>
                    <a:pt x="2" y="9"/>
                  </a:cubicBezTo>
                  <a:cubicBezTo>
                    <a:pt x="4" y="19"/>
                    <a:pt x="8" y="30"/>
                    <a:pt x="19" y="32"/>
                  </a:cubicBezTo>
                  <a:cubicBezTo>
                    <a:pt x="30" y="35"/>
                    <a:pt x="39" y="28"/>
                    <a:pt x="45" y="21"/>
                  </a:cubicBezTo>
                  <a:cubicBezTo>
                    <a:pt x="49" y="15"/>
                    <a:pt x="39" y="8"/>
                    <a:pt x="34" y="14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380"/>
            <p:cNvSpPr/>
            <p:nvPr/>
          </p:nvSpPr>
          <p:spPr bwMode="auto">
            <a:xfrm>
              <a:off x="7265988" y="55563"/>
              <a:ext cx="257175" cy="84138"/>
            </a:xfrm>
            <a:custGeom>
              <a:avLst/>
              <a:gdLst>
                <a:gd name="T0" fmla="*/ 2 w 91"/>
                <a:gd name="T1" fmla="*/ 3 h 30"/>
                <a:gd name="T2" fmla="*/ 88 w 91"/>
                <a:gd name="T3" fmla="*/ 30 h 30"/>
                <a:gd name="T4" fmla="*/ 89 w 91"/>
                <a:gd name="T5" fmla="*/ 27 h 30"/>
                <a:gd name="T6" fmla="*/ 3 w 91"/>
                <a:gd name="T7" fmla="*/ 1 h 30"/>
                <a:gd name="T8" fmla="*/ 2 w 91"/>
                <a:gd name="T9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30">
                  <a:moveTo>
                    <a:pt x="2" y="3"/>
                  </a:moveTo>
                  <a:cubicBezTo>
                    <a:pt x="31" y="10"/>
                    <a:pt x="60" y="19"/>
                    <a:pt x="88" y="30"/>
                  </a:cubicBezTo>
                  <a:cubicBezTo>
                    <a:pt x="90" y="30"/>
                    <a:pt x="91" y="28"/>
                    <a:pt x="89" y="27"/>
                  </a:cubicBezTo>
                  <a:cubicBezTo>
                    <a:pt x="61" y="16"/>
                    <a:pt x="32" y="7"/>
                    <a:pt x="3" y="1"/>
                  </a:cubicBezTo>
                  <a:cubicBezTo>
                    <a:pt x="1" y="0"/>
                    <a:pt x="0" y="3"/>
                    <a:pt x="2" y="3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381"/>
            <p:cNvSpPr/>
            <p:nvPr/>
          </p:nvSpPr>
          <p:spPr bwMode="auto">
            <a:xfrm>
              <a:off x="7261225" y="109538"/>
              <a:ext cx="228600" cy="73025"/>
            </a:xfrm>
            <a:custGeom>
              <a:avLst/>
              <a:gdLst>
                <a:gd name="T0" fmla="*/ 2 w 81"/>
                <a:gd name="T1" fmla="*/ 3 h 26"/>
                <a:gd name="T2" fmla="*/ 78 w 81"/>
                <a:gd name="T3" fmla="*/ 26 h 26"/>
                <a:gd name="T4" fmla="*/ 79 w 81"/>
                <a:gd name="T5" fmla="*/ 23 h 26"/>
                <a:gd name="T6" fmla="*/ 3 w 81"/>
                <a:gd name="T7" fmla="*/ 0 h 26"/>
                <a:gd name="T8" fmla="*/ 2 w 81"/>
                <a:gd name="T9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26">
                  <a:moveTo>
                    <a:pt x="2" y="3"/>
                  </a:moveTo>
                  <a:cubicBezTo>
                    <a:pt x="27" y="11"/>
                    <a:pt x="53" y="18"/>
                    <a:pt x="78" y="26"/>
                  </a:cubicBezTo>
                  <a:cubicBezTo>
                    <a:pt x="80" y="26"/>
                    <a:pt x="81" y="24"/>
                    <a:pt x="79" y="23"/>
                  </a:cubicBezTo>
                  <a:cubicBezTo>
                    <a:pt x="54" y="15"/>
                    <a:pt x="28" y="8"/>
                    <a:pt x="3" y="0"/>
                  </a:cubicBezTo>
                  <a:cubicBezTo>
                    <a:pt x="1" y="0"/>
                    <a:pt x="0" y="2"/>
                    <a:pt x="2" y="3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382"/>
            <p:cNvSpPr/>
            <p:nvPr/>
          </p:nvSpPr>
          <p:spPr bwMode="auto">
            <a:xfrm>
              <a:off x="7200900" y="-538162"/>
              <a:ext cx="74613" cy="82550"/>
            </a:xfrm>
            <a:custGeom>
              <a:avLst/>
              <a:gdLst>
                <a:gd name="T0" fmla="*/ 1 w 26"/>
                <a:gd name="T1" fmla="*/ 7 h 29"/>
                <a:gd name="T2" fmla="*/ 5 w 26"/>
                <a:gd name="T3" fmla="*/ 18 h 29"/>
                <a:gd name="T4" fmla="*/ 8 w 26"/>
                <a:gd name="T5" fmla="*/ 22 h 29"/>
                <a:gd name="T6" fmla="*/ 14 w 26"/>
                <a:gd name="T7" fmla="*/ 27 h 29"/>
                <a:gd name="T8" fmla="*/ 26 w 26"/>
                <a:gd name="T9" fmla="*/ 22 h 29"/>
                <a:gd name="T10" fmla="*/ 23 w 26"/>
                <a:gd name="T11" fmla="*/ 13 h 29"/>
                <a:gd name="T12" fmla="*/ 17 w 26"/>
                <a:gd name="T13" fmla="*/ 7 h 29"/>
                <a:gd name="T14" fmla="*/ 1 w 26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28">
                  <a:moveTo>
                    <a:pt x="1" y="7"/>
                  </a:moveTo>
                  <a:cubicBezTo>
                    <a:pt x="0" y="11"/>
                    <a:pt x="3" y="15"/>
                    <a:pt x="5" y="18"/>
                  </a:cubicBezTo>
                  <a:cubicBezTo>
                    <a:pt x="6" y="19"/>
                    <a:pt x="7" y="21"/>
                    <a:pt x="8" y="22"/>
                  </a:cubicBezTo>
                  <a:cubicBezTo>
                    <a:pt x="10" y="25"/>
                    <a:pt x="11" y="26"/>
                    <a:pt x="14" y="27"/>
                  </a:cubicBezTo>
                  <a:cubicBezTo>
                    <a:pt x="19" y="29"/>
                    <a:pt x="25" y="27"/>
                    <a:pt x="26" y="22"/>
                  </a:cubicBezTo>
                  <a:cubicBezTo>
                    <a:pt x="26" y="18"/>
                    <a:pt x="25" y="16"/>
                    <a:pt x="23" y="13"/>
                  </a:cubicBezTo>
                  <a:cubicBezTo>
                    <a:pt x="21" y="11"/>
                    <a:pt x="19" y="9"/>
                    <a:pt x="17" y="7"/>
                  </a:cubicBezTo>
                  <a:cubicBezTo>
                    <a:pt x="12" y="4"/>
                    <a:pt x="3" y="0"/>
                    <a:pt x="1" y="7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383"/>
            <p:cNvSpPr/>
            <p:nvPr/>
          </p:nvSpPr>
          <p:spPr bwMode="auto">
            <a:xfrm>
              <a:off x="7721600" y="-557212"/>
              <a:ext cx="93663" cy="87313"/>
            </a:xfrm>
            <a:custGeom>
              <a:avLst/>
              <a:gdLst>
                <a:gd name="T0" fmla="*/ 10 w 33"/>
                <a:gd name="T1" fmla="*/ 29 h 31"/>
                <a:gd name="T2" fmla="*/ 22 w 33"/>
                <a:gd name="T3" fmla="*/ 23 h 31"/>
                <a:gd name="T4" fmla="*/ 31 w 33"/>
                <a:gd name="T5" fmla="*/ 12 h 31"/>
                <a:gd name="T6" fmla="*/ 21 w 33"/>
                <a:gd name="T7" fmla="*/ 2 h 31"/>
                <a:gd name="T8" fmla="*/ 9 w 33"/>
                <a:gd name="T9" fmla="*/ 11 h 31"/>
                <a:gd name="T10" fmla="*/ 5 w 33"/>
                <a:gd name="T11" fmla="*/ 15 h 31"/>
                <a:gd name="T12" fmla="*/ 1 w 33"/>
                <a:gd name="T13" fmla="*/ 22 h 31"/>
                <a:gd name="T14" fmla="*/ 10 w 33"/>
                <a:gd name="T15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1">
                  <a:moveTo>
                    <a:pt x="10" y="29"/>
                  </a:moveTo>
                  <a:cubicBezTo>
                    <a:pt x="15" y="28"/>
                    <a:pt x="18" y="26"/>
                    <a:pt x="22" y="23"/>
                  </a:cubicBezTo>
                  <a:cubicBezTo>
                    <a:pt x="26" y="19"/>
                    <a:pt x="29" y="16"/>
                    <a:pt x="31" y="12"/>
                  </a:cubicBezTo>
                  <a:cubicBezTo>
                    <a:pt x="33" y="6"/>
                    <a:pt x="28" y="0"/>
                    <a:pt x="21" y="2"/>
                  </a:cubicBezTo>
                  <a:cubicBezTo>
                    <a:pt x="16" y="4"/>
                    <a:pt x="13" y="7"/>
                    <a:pt x="9" y="11"/>
                  </a:cubicBezTo>
                  <a:cubicBezTo>
                    <a:pt x="8" y="12"/>
                    <a:pt x="6" y="14"/>
                    <a:pt x="5" y="15"/>
                  </a:cubicBezTo>
                  <a:cubicBezTo>
                    <a:pt x="3" y="17"/>
                    <a:pt x="2" y="20"/>
                    <a:pt x="1" y="22"/>
                  </a:cubicBezTo>
                  <a:cubicBezTo>
                    <a:pt x="0" y="28"/>
                    <a:pt x="5" y="31"/>
                    <a:pt x="10" y="29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384"/>
            <p:cNvSpPr/>
            <p:nvPr/>
          </p:nvSpPr>
          <p:spPr bwMode="auto">
            <a:xfrm>
              <a:off x="7848600" y="-371475"/>
              <a:ext cx="112713" cy="57150"/>
            </a:xfrm>
            <a:custGeom>
              <a:avLst/>
              <a:gdLst>
                <a:gd name="T0" fmla="*/ 5 w 40"/>
                <a:gd name="T1" fmla="*/ 18 h 20"/>
                <a:gd name="T2" fmla="*/ 20 w 40"/>
                <a:gd name="T3" fmla="*/ 19 h 20"/>
                <a:gd name="T4" fmla="*/ 35 w 40"/>
                <a:gd name="T5" fmla="*/ 14 h 20"/>
                <a:gd name="T6" fmla="*/ 32 w 40"/>
                <a:gd name="T7" fmla="*/ 1 h 20"/>
                <a:gd name="T8" fmla="*/ 16 w 40"/>
                <a:gd name="T9" fmla="*/ 3 h 20"/>
                <a:gd name="T10" fmla="*/ 3 w 40"/>
                <a:gd name="T11" fmla="*/ 8 h 20"/>
                <a:gd name="T12" fmla="*/ 5 w 40"/>
                <a:gd name="T13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20">
                  <a:moveTo>
                    <a:pt x="5" y="18"/>
                  </a:moveTo>
                  <a:cubicBezTo>
                    <a:pt x="11" y="20"/>
                    <a:pt x="15" y="20"/>
                    <a:pt x="20" y="19"/>
                  </a:cubicBezTo>
                  <a:cubicBezTo>
                    <a:pt x="25" y="18"/>
                    <a:pt x="30" y="17"/>
                    <a:pt x="35" y="14"/>
                  </a:cubicBezTo>
                  <a:cubicBezTo>
                    <a:pt x="40" y="10"/>
                    <a:pt x="38" y="3"/>
                    <a:pt x="32" y="1"/>
                  </a:cubicBezTo>
                  <a:cubicBezTo>
                    <a:pt x="26" y="0"/>
                    <a:pt x="21" y="1"/>
                    <a:pt x="16" y="3"/>
                  </a:cubicBezTo>
                  <a:cubicBezTo>
                    <a:pt x="11" y="4"/>
                    <a:pt x="7" y="5"/>
                    <a:pt x="3" y="8"/>
                  </a:cubicBezTo>
                  <a:cubicBezTo>
                    <a:pt x="0" y="11"/>
                    <a:pt x="1" y="17"/>
                    <a:pt x="5" y="18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385"/>
            <p:cNvSpPr/>
            <p:nvPr/>
          </p:nvSpPr>
          <p:spPr bwMode="auto">
            <a:xfrm>
              <a:off x="7862888" y="-161925"/>
              <a:ext cx="109538" cy="65088"/>
            </a:xfrm>
            <a:custGeom>
              <a:avLst/>
              <a:gdLst>
                <a:gd name="T0" fmla="*/ 3 w 39"/>
                <a:gd name="T1" fmla="*/ 11 h 23"/>
                <a:gd name="T2" fmla="*/ 30 w 39"/>
                <a:gd name="T3" fmla="*/ 22 h 23"/>
                <a:gd name="T4" fmla="*/ 35 w 39"/>
                <a:gd name="T5" fmla="*/ 9 h 23"/>
                <a:gd name="T6" fmla="*/ 22 w 39"/>
                <a:gd name="T7" fmla="*/ 3 h 23"/>
                <a:gd name="T8" fmla="*/ 8 w 39"/>
                <a:gd name="T9" fmla="*/ 1 h 23"/>
                <a:gd name="T10" fmla="*/ 3 w 39"/>
                <a:gd name="T11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23">
                  <a:moveTo>
                    <a:pt x="3" y="11"/>
                  </a:moveTo>
                  <a:cubicBezTo>
                    <a:pt x="9" y="18"/>
                    <a:pt x="22" y="23"/>
                    <a:pt x="30" y="22"/>
                  </a:cubicBezTo>
                  <a:cubicBezTo>
                    <a:pt x="38" y="21"/>
                    <a:pt x="39" y="14"/>
                    <a:pt x="35" y="9"/>
                  </a:cubicBezTo>
                  <a:cubicBezTo>
                    <a:pt x="31" y="6"/>
                    <a:pt x="27" y="5"/>
                    <a:pt x="22" y="3"/>
                  </a:cubicBezTo>
                  <a:cubicBezTo>
                    <a:pt x="17" y="2"/>
                    <a:pt x="13" y="0"/>
                    <a:pt x="8" y="1"/>
                  </a:cubicBezTo>
                  <a:cubicBezTo>
                    <a:pt x="4" y="2"/>
                    <a:pt x="0" y="7"/>
                    <a:pt x="3" y="11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386"/>
            <p:cNvSpPr/>
            <p:nvPr/>
          </p:nvSpPr>
          <p:spPr bwMode="auto">
            <a:xfrm>
              <a:off x="7481888" y="-636588"/>
              <a:ext cx="61913" cy="104775"/>
            </a:xfrm>
            <a:custGeom>
              <a:avLst/>
              <a:gdLst>
                <a:gd name="T0" fmla="*/ 20 w 22"/>
                <a:gd name="T1" fmla="*/ 32 h 37"/>
                <a:gd name="T2" fmla="*/ 20 w 22"/>
                <a:gd name="T3" fmla="*/ 19 h 37"/>
                <a:gd name="T4" fmla="*/ 16 w 22"/>
                <a:gd name="T5" fmla="*/ 5 h 37"/>
                <a:gd name="T6" fmla="*/ 2 w 22"/>
                <a:gd name="T7" fmla="*/ 8 h 37"/>
                <a:gd name="T8" fmla="*/ 3 w 22"/>
                <a:gd name="T9" fmla="*/ 21 h 37"/>
                <a:gd name="T10" fmla="*/ 8 w 22"/>
                <a:gd name="T11" fmla="*/ 33 h 37"/>
                <a:gd name="T12" fmla="*/ 20 w 22"/>
                <a:gd name="T13" fmla="*/ 3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7">
                  <a:moveTo>
                    <a:pt x="20" y="32"/>
                  </a:moveTo>
                  <a:cubicBezTo>
                    <a:pt x="22" y="27"/>
                    <a:pt x="21" y="23"/>
                    <a:pt x="20" y="19"/>
                  </a:cubicBezTo>
                  <a:cubicBezTo>
                    <a:pt x="20" y="14"/>
                    <a:pt x="19" y="9"/>
                    <a:pt x="16" y="5"/>
                  </a:cubicBezTo>
                  <a:cubicBezTo>
                    <a:pt x="11" y="0"/>
                    <a:pt x="3" y="2"/>
                    <a:pt x="2" y="8"/>
                  </a:cubicBezTo>
                  <a:cubicBezTo>
                    <a:pt x="0" y="13"/>
                    <a:pt x="1" y="17"/>
                    <a:pt x="3" y="21"/>
                  </a:cubicBezTo>
                  <a:cubicBezTo>
                    <a:pt x="4" y="26"/>
                    <a:pt x="4" y="30"/>
                    <a:pt x="8" y="33"/>
                  </a:cubicBezTo>
                  <a:cubicBezTo>
                    <a:pt x="11" y="36"/>
                    <a:pt x="18" y="37"/>
                    <a:pt x="20" y="32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816754" y="1928568"/>
            <a:ext cx="904875" cy="696913"/>
            <a:chOff x="8598138" y="2690497"/>
            <a:chExt cx="904875" cy="696913"/>
          </a:xfrm>
        </p:grpSpPr>
        <p:sp>
          <p:nvSpPr>
            <p:cNvPr id="56" name="Freeform 480"/>
            <p:cNvSpPr/>
            <p:nvPr/>
          </p:nvSpPr>
          <p:spPr bwMode="auto">
            <a:xfrm>
              <a:off x="8736251" y="2882585"/>
              <a:ext cx="596900" cy="423863"/>
            </a:xfrm>
            <a:custGeom>
              <a:avLst/>
              <a:gdLst>
                <a:gd name="T0" fmla="*/ 17 w 211"/>
                <a:gd name="T1" fmla="*/ 0 h 149"/>
                <a:gd name="T2" fmla="*/ 1 w 211"/>
                <a:gd name="T3" fmla="*/ 80 h 149"/>
                <a:gd name="T4" fmla="*/ 6 w 211"/>
                <a:gd name="T5" fmla="*/ 88 h 149"/>
                <a:gd name="T6" fmla="*/ 80 w 211"/>
                <a:gd name="T7" fmla="*/ 145 h 149"/>
                <a:gd name="T8" fmla="*/ 90 w 211"/>
                <a:gd name="T9" fmla="*/ 147 h 149"/>
                <a:gd name="T10" fmla="*/ 175 w 211"/>
                <a:gd name="T11" fmla="*/ 139 h 149"/>
                <a:gd name="T12" fmla="*/ 187 w 211"/>
                <a:gd name="T13" fmla="*/ 133 h 149"/>
                <a:gd name="T14" fmla="*/ 201 w 211"/>
                <a:gd name="T15" fmla="*/ 39 h 149"/>
                <a:gd name="T16" fmla="*/ 17 w 211"/>
                <a:gd name="T1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1" h="149">
                  <a:moveTo>
                    <a:pt x="17" y="0"/>
                  </a:moveTo>
                  <a:cubicBezTo>
                    <a:pt x="17" y="0"/>
                    <a:pt x="0" y="56"/>
                    <a:pt x="1" y="80"/>
                  </a:cubicBezTo>
                  <a:cubicBezTo>
                    <a:pt x="1" y="84"/>
                    <a:pt x="3" y="87"/>
                    <a:pt x="6" y="88"/>
                  </a:cubicBezTo>
                  <a:cubicBezTo>
                    <a:pt x="18" y="94"/>
                    <a:pt x="55" y="117"/>
                    <a:pt x="80" y="145"/>
                  </a:cubicBezTo>
                  <a:cubicBezTo>
                    <a:pt x="82" y="148"/>
                    <a:pt x="86" y="149"/>
                    <a:pt x="90" y="147"/>
                  </a:cubicBezTo>
                  <a:cubicBezTo>
                    <a:pt x="104" y="142"/>
                    <a:pt x="145" y="129"/>
                    <a:pt x="175" y="139"/>
                  </a:cubicBezTo>
                  <a:cubicBezTo>
                    <a:pt x="180" y="140"/>
                    <a:pt x="185" y="138"/>
                    <a:pt x="187" y="133"/>
                  </a:cubicBezTo>
                  <a:cubicBezTo>
                    <a:pt x="195" y="116"/>
                    <a:pt x="211" y="62"/>
                    <a:pt x="201" y="39"/>
                  </a:cubicBezTo>
                  <a:cubicBezTo>
                    <a:pt x="188" y="11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481"/>
            <p:cNvSpPr/>
            <p:nvPr/>
          </p:nvSpPr>
          <p:spPr bwMode="auto">
            <a:xfrm>
              <a:off x="8626713" y="2690497"/>
              <a:ext cx="876300" cy="457200"/>
            </a:xfrm>
            <a:custGeom>
              <a:avLst/>
              <a:gdLst>
                <a:gd name="T0" fmla="*/ 305 w 310"/>
                <a:gd name="T1" fmla="*/ 106 h 161"/>
                <a:gd name="T2" fmla="*/ 178 w 310"/>
                <a:gd name="T3" fmla="*/ 5 h 161"/>
                <a:gd name="T4" fmla="*/ 166 w 310"/>
                <a:gd name="T5" fmla="*/ 1 h 161"/>
                <a:gd name="T6" fmla="*/ 166 w 310"/>
                <a:gd name="T7" fmla="*/ 1 h 161"/>
                <a:gd name="T8" fmla="*/ 165 w 310"/>
                <a:gd name="T9" fmla="*/ 1 h 161"/>
                <a:gd name="T10" fmla="*/ 13 w 310"/>
                <a:gd name="T11" fmla="*/ 34 h 161"/>
                <a:gd name="T12" fmla="*/ 10 w 310"/>
                <a:gd name="T13" fmla="*/ 35 h 161"/>
                <a:gd name="T14" fmla="*/ 5 w 310"/>
                <a:gd name="T15" fmla="*/ 50 h 161"/>
                <a:gd name="T16" fmla="*/ 9 w 310"/>
                <a:gd name="T17" fmla="*/ 54 h 161"/>
                <a:gd name="T18" fmla="*/ 118 w 310"/>
                <a:gd name="T19" fmla="*/ 156 h 161"/>
                <a:gd name="T20" fmla="*/ 125 w 310"/>
                <a:gd name="T21" fmla="*/ 160 h 161"/>
                <a:gd name="T22" fmla="*/ 131 w 310"/>
                <a:gd name="T23" fmla="*/ 160 h 161"/>
                <a:gd name="T24" fmla="*/ 298 w 310"/>
                <a:gd name="T25" fmla="*/ 124 h 161"/>
                <a:gd name="T26" fmla="*/ 306 w 310"/>
                <a:gd name="T27" fmla="*/ 119 h 161"/>
                <a:gd name="T28" fmla="*/ 305 w 310"/>
                <a:gd name="T29" fmla="*/ 10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0" h="161">
                  <a:moveTo>
                    <a:pt x="305" y="106"/>
                  </a:moveTo>
                  <a:cubicBezTo>
                    <a:pt x="303" y="105"/>
                    <a:pt x="226" y="44"/>
                    <a:pt x="178" y="5"/>
                  </a:cubicBezTo>
                  <a:cubicBezTo>
                    <a:pt x="176" y="2"/>
                    <a:pt x="172" y="0"/>
                    <a:pt x="166" y="1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6" y="1"/>
                    <a:pt x="166" y="1"/>
                    <a:pt x="165" y="1"/>
                  </a:cubicBezTo>
                  <a:cubicBezTo>
                    <a:pt x="118" y="11"/>
                    <a:pt x="61" y="25"/>
                    <a:pt x="13" y="34"/>
                  </a:cubicBezTo>
                  <a:cubicBezTo>
                    <a:pt x="12" y="35"/>
                    <a:pt x="11" y="35"/>
                    <a:pt x="10" y="35"/>
                  </a:cubicBezTo>
                  <a:cubicBezTo>
                    <a:pt x="4" y="38"/>
                    <a:pt x="0" y="44"/>
                    <a:pt x="5" y="50"/>
                  </a:cubicBezTo>
                  <a:cubicBezTo>
                    <a:pt x="6" y="52"/>
                    <a:pt x="7" y="53"/>
                    <a:pt x="9" y="54"/>
                  </a:cubicBezTo>
                  <a:cubicBezTo>
                    <a:pt x="38" y="85"/>
                    <a:pt x="83" y="124"/>
                    <a:pt x="118" y="156"/>
                  </a:cubicBezTo>
                  <a:cubicBezTo>
                    <a:pt x="120" y="158"/>
                    <a:pt x="122" y="159"/>
                    <a:pt x="125" y="160"/>
                  </a:cubicBezTo>
                  <a:cubicBezTo>
                    <a:pt x="127" y="161"/>
                    <a:pt x="129" y="161"/>
                    <a:pt x="131" y="160"/>
                  </a:cubicBezTo>
                  <a:cubicBezTo>
                    <a:pt x="209" y="149"/>
                    <a:pt x="234" y="143"/>
                    <a:pt x="298" y="124"/>
                  </a:cubicBezTo>
                  <a:cubicBezTo>
                    <a:pt x="302" y="123"/>
                    <a:pt x="305" y="122"/>
                    <a:pt x="306" y="119"/>
                  </a:cubicBezTo>
                  <a:cubicBezTo>
                    <a:pt x="310" y="116"/>
                    <a:pt x="310" y="110"/>
                    <a:pt x="305" y="106"/>
                  </a:cubicBezTo>
                  <a:close/>
                </a:path>
              </a:pathLst>
            </a:custGeom>
            <a:solidFill>
              <a:srgbClr val="49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482"/>
            <p:cNvSpPr/>
            <p:nvPr/>
          </p:nvSpPr>
          <p:spPr bwMode="auto">
            <a:xfrm>
              <a:off x="9069626" y="2900047"/>
              <a:ext cx="285750" cy="422275"/>
            </a:xfrm>
            <a:custGeom>
              <a:avLst/>
              <a:gdLst>
                <a:gd name="T0" fmla="*/ 3 w 101"/>
                <a:gd name="T1" fmla="*/ 6 h 149"/>
                <a:gd name="T2" fmla="*/ 45 w 101"/>
                <a:gd name="T3" fmla="*/ 25 h 149"/>
                <a:gd name="T4" fmla="*/ 85 w 101"/>
                <a:gd name="T5" fmla="*/ 49 h 149"/>
                <a:gd name="T6" fmla="*/ 84 w 101"/>
                <a:gd name="T7" fmla="*/ 101 h 149"/>
                <a:gd name="T8" fmla="*/ 74 w 101"/>
                <a:gd name="T9" fmla="*/ 145 h 149"/>
                <a:gd name="T10" fmla="*/ 79 w 101"/>
                <a:gd name="T11" fmla="*/ 146 h 149"/>
                <a:gd name="T12" fmla="*/ 93 w 101"/>
                <a:gd name="T13" fmla="*/ 85 h 149"/>
                <a:gd name="T14" fmla="*/ 96 w 101"/>
                <a:gd name="T15" fmla="*/ 52 h 149"/>
                <a:gd name="T16" fmla="*/ 57 w 101"/>
                <a:gd name="T17" fmla="*/ 26 h 149"/>
                <a:gd name="T18" fmla="*/ 4 w 101"/>
                <a:gd name="T19" fmla="*/ 1 h 149"/>
                <a:gd name="T20" fmla="*/ 3 w 101"/>
                <a:gd name="T21" fmla="*/ 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149">
                  <a:moveTo>
                    <a:pt x="3" y="6"/>
                  </a:moveTo>
                  <a:cubicBezTo>
                    <a:pt x="17" y="12"/>
                    <a:pt x="32" y="18"/>
                    <a:pt x="45" y="25"/>
                  </a:cubicBezTo>
                  <a:cubicBezTo>
                    <a:pt x="58" y="32"/>
                    <a:pt x="75" y="39"/>
                    <a:pt x="85" y="49"/>
                  </a:cubicBezTo>
                  <a:cubicBezTo>
                    <a:pt x="98" y="62"/>
                    <a:pt x="88" y="85"/>
                    <a:pt x="84" y="101"/>
                  </a:cubicBezTo>
                  <a:cubicBezTo>
                    <a:pt x="81" y="116"/>
                    <a:pt x="78" y="131"/>
                    <a:pt x="74" y="145"/>
                  </a:cubicBezTo>
                  <a:cubicBezTo>
                    <a:pt x="74" y="148"/>
                    <a:pt x="78" y="149"/>
                    <a:pt x="79" y="146"/>
                  </a:cubicBezTo>
                  <a:cubicBezTo>
                    <a:pt x="84" y="126"/>
                    <a:pt x="88" y="106"/>
                    <a:pt x="93" y="85"/>
                  </a:cubicBezTo>
                  <a:cubicBezTo>
                    <a:pt x="95" y="76"/>
                    <a:pt x="101" y="62"/>
                    <a:pt x="96" y="52"/>
                  </a:cubicBezTo>
                  <a:cubicBezTo>
                    <a:pt x="89" y="40"/>
                    <a:pt x="68" y="32"/>
                    <a:pt x="57" y="26"/>
                  </a:cubicBezTo>
                  <a:cubicBezTo>
                    <a:pt x="40" y="16"/>
                    <a:pt x="22" y="8"/>
                    <a:pt x="4" y="1"/>
                  </a:cubicBezTo>
                  <a:cubicBezTo>
                    <a:pt x="1" y="0"/>
                    <a:pt x="0" y="5"/>
                    <a:pt x="3" y="6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483"/>
            <p:cNvSpPr/>
            <p:nvPr/>
          </p:nvSpPr>
          <p:spPr bwMode="auto">
            <a:xfrm>
              <a:off x="9247426" y="3308035"/>
              <a:ext cx="49213" cy="65088"/>
            </a:xfrm>
            <a:custGeom>
              <a:avLst/>
              <a:gdLst>
                <a:gd name="T0" fmla="*/ 14 w 17"/>
                <a:gd name="T1" fmla="*/ 1 h 23"/>
                <a:gd name="T2" fmla="*/ 1 w 17"/>
                <a:gd name="T3" fmla="*/ 20 h 23"/>
                <a:gd name="T4" fmla="*/ 5 w 17"/>
                <a:gd name="T5" fmla="*/ 20 h 23"/>
                <a:gd name="T6" fmla="*/ 14 w 17"/>
                <a:gd name="T7" fmla="*/ 5 h 23"/>
                <a:gd name="T8" fmla="*/ 14 w 17"/>
                <a:gd name="T9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3">
                  <a:moveTo>
                    <a:pt x="14" y="1"/>
                  </a:moveTo>
                  <a:cubicBezTo>
                    <a:pt x="5" y="0"/>
                    <a:pt x="1" y="14"/>
                    <a:pt x="1" y="20"/>
                  </a:cubicBezTo>
                  <a:cubicBezTo>
                    <a:pt x="0" y="23"/>
                    <a:pt x="5" y="23"/>
                    <a:pt x="5" y="20"/>
                  </a:cubicBezTo>
                  <a:cubicBezTo>
                    <a:pt x="6" y="16"/>
                    <a:pt x="9" y="5"/>
                    <a:pt x="14" y="5"/>
                  </a:cubicBezTo>
                  <a:cubicBezTo>
                    <a:pt x="17" y="5"/>
                    <a:pt x="17" y="1"/>
                    <a:pt x="14" y="1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484"/>
            <p:cNvSpPr/>
            <p:nvPr/>
          </p:nvSpPr>
          <p:spPr bwMode="auto">
            <a:xfrm>
              <a:off x="9261713" y="3314385"/>
              <a:ext cx="31750" cy="68263"/>
            </a:xfrm>
            <a:custGeom>
              <a:avLst/>
              <a:gdLst>
                <a:gd name="T0" fmla="*/ 6 w 11"/>
                <a:gd name="T1" fmla="*/ 3 h 24"/>
                <a:gd name="T2" fmla="*/ 1 w 11"/>
                <a:gd name="T3" fmla="*/ 20 h 24"/>
                <a:gd name="T4" fmla="*/ 5 w 11"/>
                <a:gd name="T5" fmla="*/ 22 h 24"/>
                <a:gd name="T6" fmla="*/ 10 w 11"/>
                <a:gd name="T7" fmla="*/ 4 h 24"/>
                <a:gd name="T8" fmla="*/ 6 w 11"/>
                <a:gd name="T9" fmla="*/ 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4">
                  <a:moveTo>
                    <a:pt x="6" y="3"/>
                  </a:moveTo>
                  <a:cubicBezTo>
                    <a:pt x="3" y="8"/>
                    <a:pt x="2" y="14"/>
                    <a:pt x="1" y="20"/>
                  </a:cubicBezTo>
                  <a:cubicBezTo>
                    <a:pt x="0" y="23"/>
                    <a:pt x="5" y="24"/>
                    <a:pt x="5" y="22"/>
                  </a:cubicBezTo>
                  <a:cubicBezTo>
                    <a:pt x="6" y="15"/>
                    <a:pt x="8" y="10"/>
                    <a:pt x="10" y="4"/>
                  </a:cubicBezTo>
                  <a:cubicBezTo>
                    <a:pt x="11" y="1"/>
                    <a:pt x="7" y="0"/>
                    <a:pt x="6" y="3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485"/>
            <p:cNvSpPr/>
            <p:nvPr/>
          </p:nvSpPr>
          <p:spPr bwMode="auto">
            <a:xfrm>
              <a:off x="9272826" y="3314385"/>
              <a:ext cx="23813" cy="73025"/>
            </a:xfrm>
            <a:custGeom>
              <a:avLst/>
              <a:gdLst>
                <a:gd name="T0" fmla="*/ 3 w 8"/>
                <a:gd name="T1" fmla="*/ 3 h 26"/>
                <a:gd name="T2" fmla="*/ 0 w 8"/>
                <a:gd name="T3" fmla="*/ 22 h 26"/>
                <a:gd name="T4" fmla="*/ 5 w 8"/>
                <a:gd name="T5" fmla="*/ 23 h 26"/>
                <a:gd name="T6" fmla="*/ 8 w 8"/>
                <a:gd name="T7" fmla="*/ 3 h 26"/>
                <a:gd name="T8" fmla="*/ 3 w 8"/>
                <a:gd name="T9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6">
                  <a:moveTo>
                    <a:pt x="3" y="3"/>
                  </a:moveTo>
                  <a:cubicBezTo>
                    <a:pt x="3" y="9"/>
                    <a:pt x="2" y="15"/>
                    <a:pt x="0" y="22"/>
                  </a:cubicBezTo>
                  <a:cubicBezTo>
                    <a:pt x="0" y="25"/>
                    <a:pt x="4" y="26"/>
                    <a:pt x="5" y="23"/>
                  </a:cubicBezTo>
                  <a:cubicBezTo>
                    <a:pt x="6" y="16"/>
                    <a:pt x="7" y="9"/>
                    <a:pt x="8" y="3"/>
                  </a:cubicBezTo>
                  <a:cubicBezTo>
                    <a:pt x="8" y="0"/>
                    <a:pt x="4" y="0"/>
                    <a:pt x="3" y="3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486"/>
            <p:cNvSpPr/>
            <p:nvPr/>
          </p:nvSpPr>
          <p:spPr bwMode="auto">
            <a:xfrm>
              <a:off x="9282351" y="3311210"/>
              <a:ext cx="33338" cy="74613"/>
            </a:xfrm>
            <a:custGeom>
              <a:avLst/>
              <a:gdLst>
                <a:gd name="T0" fmla="*/ 3 w 12"/>
                <a:gd name="T1" fmla="*/ 5 h 26"/>
                <a:gd name="T2" fmla="*/ 2 w 12"/>
                <a:gd name="T3" fmla="*/ 22 h 26"/>
                <a:gd name="T4" fmla="*/ 7 w 12"/>
                <a:gd name="T5" fmla="*/ 23 h 26"/>
                <a:gd name="T6" fmla="*/ 4 w 12"/>
                <a:gd name="T7" fmla="*/ 1 h 26"/>
                <a:gd name="T8" fmla="*/ 3 w 12"/>
                <a:gd name="T9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6">
                  <a:moveTo>
                    <a:pt x="3" y="5"/>
                  </a:moveTo>
                  <a:cubicBezTo>
                    <a:pt x="6" y="6"/>
                    <a:pt x="3" y="19"/>
                    <a:pt x="2" y="22"/>
                  </a:cubicBezTo>
                  <a:cubicBezTo>
                    <a:pt x="1" y="25"/>
                    <a:pt x="6" y="26"/>
                    <a:pt x="7" y="23"/>
                  </a:cubicBezTo>
                  <a:cubicBezTo>
                    <a:pt x="8" y="17"/>
                    <a:pt x="12" y="4"/>
                    <a:pt x="4" y="1"/>
                  </a:cubicBezTo>
                  <a:cubicBezTo>
                    <a:pt x="1" y="0"/>
                    <a:pt x="0" y="4"/>
                    <a:pt x="3" y="5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487"/>
            <p:cNvSpPr/>
            <p:nvPr/>
          </p:nvSpPr>
          <p:spPr bwMode="auto">
            <a:xfrm>
              <a:off x="9029938" y="2874647"/>
              <a:ext cx="60325" cy="60325"/>
            </a:xfrm>
            <a:custGeom>
              <a:avLst/>
              <a:gdLst>
                <a:gd name="T0" fmla="*/ 13 w 21"/>
                <a:gd name="T1" fmla="*/ 1 h 21"/>
                <a:gd name="T2" fmla="*/ 2 w 21"/>
                <a:gd name="T3" fmla="*/ 8 h 21"/>
                <a:gd name="T4" fmla="*/ 1 w 21"/>
                <a:gd name="T5" fmla="*/ 9 h 21"/>
                <a:gd name="T6" fmla="*/ 8 w 21"/>
                <a:gd name="T7" fmla="*/ 20 h 21"/>
                <a:gd name="T8" fmla="*/ 19 w 21"/>
                <a:gd name="T9" fmla="*/ 13 h 21"/>
                <a:gd name="T10" fmla="*/ 19 w 21"/>
                <a:gd name="T11" fmla="*/ 12 h 21"/>
                <a:gd name="T12" fmla="*/ 13 w 21"/>
                <a:gd name="T1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21">
                  <a:moveTo>
                    <a:pt x="13" y="1"/>
                  </a:moveTo>
                  <a:cubicBezTo>
                    <a:pt x="8" y="0"/>
                    <a:pt x="3" y="3"/>
                    <a:pt x="2" y="8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0" y="14"/>
                    <a:pt x="3" y="19"/>
                    <a:pt x="8" y="20"/>
                  </a:cubicBezTo>
                  <a:cubicBezTo>
                    <a:pt x="13" y="21"/>
                    <a:pt x="18" y="18"/>
                    <a:pt x="19" y="13"/>
                  </a:cubicBezTo>
                  <a:cubicBezTo>
                    <a:pt x="19" y="13"/>
                    <a:pt x="19" y="13"/>
                    <a:pt x="19" y="12"/>
                  </a:cubicBezTo>
                  <a:cubicBezTo>
                    <a:pt x="21" y="8"/>
                    <a:pt x="18" y="2"/>
                    <a:pt x="13" y="1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488"/>
            <p:cNvSpPr/>
            <p:nvPr/>
          </p:nvSpPr>
          <p:spPr bwMode="auto">
            <a:xfrm flipH="1">
              <a:off x="8598138" y="301434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9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489"/>
            <p:cNvSpPr/>
            <p:nvPr/>
          </p:nvSpPr>
          <p:spPr bwMode="auto">
            <a:xfrm flipH="1">
              <a:off x="8645763" y="293497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9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490"/>
            <p:cNvSpPr/>
            <p:nvPr/>
          </p:nvSpPr>
          <p:spPr bwMode="auto">
            <a:xfrm>
              <a:off x="8753713" y="2979422"/>
              <a:ext cx="22225" cy="133350"/>
            </a:xfrm>
            <a:custGeom>
              <a:avLst/>
              <a:gdLst>
                <a:gd name="T0" fmla="*/ 8 w 8"/>
                <a:gd name="T1" fmla="*/ 0 h 47"/>
                <a:gd name="T2" fmla="*/ 0 w 8"/>
                <a:gd name="T3" fmla="*/ 46 h 47"/>
                <a:gd name="T4" fmla="*/ 1 w 8"/>
                <a:gd name="T5" fmla="*/ 46 h 47"/>
                <a:gd name="T6" fmla="*/ 8 w 8"/>
                <a:gd name="T7" fmla="*/ 0 h 47"/>
                <a:gd name="T8" fmla="*/ 8 w 8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7">
                  <a:moveTo>
                    <a:pt x="8" y="0"/>
                  </a:moveTo>
                  <a:cubicBezTo>
                    <a:pt x="4" y="15"/>
                    <a:pt x="2" y="31"/>
                    <a:pt x="0" y="46"/>
                  </a:cubicBezTo>
                  <a:cubicBezTo>
                    <a:pt x="0" y="47"/>
                    <a:pt x="1" y="47"/>
                    <a:pt x="1" y="46"/>
                  </a:cubicBezTo>
                  <a:cubicBezTo>
                    <a:pt x="3" y="31"/>
                    <a:pt x="6" y="15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491"/>
            <p:cNvSpPr/>
            <p:nvPr/>
          </p:nvSpPr>
          <p:spPr bwMode="auto">
            <a:xfrm>
              <a:off x="9233138" y="3223897"/>
              <a:ext cx="34925" cy="39688"/>
            </a:xfrm>
            <a:custGeom>
              <a:avLst/>
              <a:gdLst>
                <a:gd name="T0" fmla="*/ 11 w 12"/>
                <a:gd name="T1" fmla="*/ 0 h 14"/>
                <a:gd name="T2" fmla="*/ 7 w 12"/>
                <a:gd name="T3" fmla="*/ 9 h 14"/>
                <a:gd name="T4" fmla="*/ 0 w 12"/>
                <a:gd name="T5" fmla="*/ 11 h 14"/>
                <a:gd name="T6" fmla="*/ 0 w 12"/>
                <a:gd name="T7" fmla="*/ 12 h 14"/>
                <a:gd name="T8" fmla="*/ 7 w 12"/>
                <a:gd name="T9" fmla="*/ 10 h 14"/>
                <a:gd name="T10" fmla="*/ 12 w 12"/>
                <a:gd name="T11" fmla="*/ 0 h 14"/>
                <a:gd name="T12" fmla="*/ 11 w 12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4">
                  <a:moveTo>
                    <a:pt x="11" y="0"/>
                  </a:moveTo>
                  <a:cubicBezTo>
                    <a:pt x="10" y="3"/>
                    <a:pt x="10" y="6"/>
                    <a:pt x="7" y="9"/>
                  </a:cubicBezTo>
                  <a:cubicBezTo>
                    <a:pt x="5" y="11"/>
                    <a:pt x="3" y="11"/>
                    <a:pt x="0" y="11"/>
                  </a:cubicBezTo>
                  <a:cubicBezTo>
                    <a:pt x="0" y="11"/>
                    <a:pt x="0" y="12"/>
                    <a:pt x="0" y="12"/>
                  </a:cubicBezTo>
                  <a:cubicBezTo>
                    <a:pt x="2" y="14"/>
                    <a:pt x="6" y="12"/>
                    <a:pt x="7" y="10"/>
                  </a:cubicBezTo>
                  <a:cubicBezTo>
                    <a:pt x="10" y="8"/>
                    <a:pt x="11" y="4"/>
                    <a:pt x="12" y="0"/>
                  </a:cubicBezTo>
                  <a:cubicBezTo>
                    <a:pt x="12" y="0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492"/>
            <p:cNvSpPr/>
            <p:nvPr/>
          </p:nvSpPr>
          <p:spPr bwMode="auto">
            <a:xfrm>
              <a:off x="9039463" y="2892110"/>
              <a:ext cx="25400" cy="36513"/>
            </a:xfrm>
            <a:custGeom>
              <a:avLst/>
              <a:gdLst>
                <a:gd name="T0" fmla="*/ 3 w 9"/>
                <a:gd name="T1" fmla="*/ 0 h 13"/>
                <a:gd name="T2" fmla="*/ 1 w 9"/>
                <a:gd name="T3" fmla="*/ 8 h 13"/>
                <a:gd name="T4" fmla="*/ 9 w 9"/>
                <a:gd name="T5" fmla="*/ 11 h 13"/>
                <a:gd name="T6" fmla="*/ 9 w 9"/>
                <a:gd name="T7" fmla="*/ 11 h 13"/>
                <a:gd name="T8" fmla="*/ 6 w 9"/>
                <a:gd name="T9" fmla="*/ 10 h 13"/>
                <a:gd name="T10" fmla="*/ 3 w 9"/>
                <a:gd name="T11" fmla="*/ 7 h 13"/>
                <a:gd name="T12" fmla="*/ 3 w 9"/>
                <a:gd name="T13" fmla="*/ 0 h 13"/>
                <a:gd name="T14" fmla="*/ 3 w 9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3">
                  <a:moveTo>
                    <a:pt x="3" y="0"/>
                  </a:moveTo>
                  <a:cubicBezTo>
                    <a:pt x="0" y="1"/>
                    <a:pt x="0" y="5"/>
                    <a:pt x="1" y="8"/>
                  </a:cubicBezTo>
                  <a:cubicBezTo>
                    <a:pt x="3" y="10"/>
                    <a:pt x="7" y="13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1"/>
                    <a:pt x="7" y="11"/>
                    <a:pt x="6" y="10"/>
                  </a:cubicBezTo>
                  <a:cubicBezTo>
                    <a:pt x="5" y="10"/>
                    <a:pt x="3" y="9"/>
                    <a:pt x="3" y="7"/>
                  </a:cubicBezTo>
                  <a:cubicBezTo>
                    <a:pt x="1" y="5"/>
                    <a:pt x="2" y="2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49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493"/>
            <p:cNvSpPr/>
            <p:nvPr/>
          </p:nvSpPr>
          <p:spPr bwMode="auto">
            <a:xfrm>
              <a:off x="9075976" y="2888935"/>
              <a:ext cx="4763" cy="11113"/>
            </a:xfrm>
            <a:custGeom>
              <a:avLst/>
              <a:gdLst>
                <a:gd name="T0" fmla="*/ 0 w 2"/>
                <a:gd name="T1" fmla="*/ 1 h 4"/>
                <a:gd name="T2" fmla="*/ 1 w 2"/>
                <a:gd name="T3" fmla="*/ 4 h 4"/>
                <a:gd name="T4" fmla="*/ 1 w 2"/>
                <a:gd name="T5" fmla="*/ 4 h 4"/>
                <a:gd name="T6" fmla="*/ 0 w 2"/>
                <a:gd name="T7" fmla="*/ 0 h 4"/>
                <a:gd name="T8" fmla="*/ 0 w 2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0" y="1"/>
                  </a:moveTo>
                  <a:cubicBezTo>
                    <a:pt x="0" y="2"/>
                    <a:pt x="1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49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494"/>
            <p:cNvSpPr/>
            <p:nvPr/>
          </p:nvSpPr>
          <p:spPr bwMode="auto">
            <a:xfrm>
              <a:off x="8694976" y="2830197"/>
              <a:ext cx="265113" cy="263525"/>
            </a:xfrm>
            <a:custGeom>
              <a:avLst/>
              <a:gdLst>
                <a:gd name="T0" fmla="*/ 1 w 94"/>
                <a:gd name="T1" fmla="*/ 1 h 93"/>
                <a:gd name="T2" fmla="*/ 49 w 94"/>
                <a:gd name="T3" fmla="*/ 53 h 93"/>
                <a:gd name="T4" fmla="*/ 94 w 94"/>
                <a:gd name="T5" fmla="*/ 93 h 93"/>
                <a:gd name="T6" fmla="*/ 94 w 94"/>
                <a:gd name="T7" fmla="*/ 92 h 93"/>
                <a:gd name="T8" fmla="*/ 45 w 94"/>
                <a:gd name="T9" fmla="*/ 47 h 93"/>
                <a:gd name="T10" fmla="*/ 1 w 94"/>
                <a:gd name="T11" fmla="*/ 1 h 93"/>
                <a:gd name="T12" fmla="*/ 1 w 94"/>
                <a:gd name="T13" fmla="*/ 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93">
                  <a:moveTo>
                    <a:pt x="1" y="1"/>
                  </a:moveTo>
                  <a:cubicBezTo>
                    <a:pt x="16" y="19"/>
                    <a:pt x="33" y="36"/>
                    <a:pt x="49" y="53"/>
                  </a:cubicBezTo>
                  <a:cubicBezTo>
                    <a:pt x="63" y="67"/>
                    <a:pt x="76" y="83"/>
                    <a:pt x="94" y="93"/>
                  </a:cubicBezTo>
                  <a:cubicBezTo>
                    <a:pt x="94" y="93"/>
                    <a:pt x="94" y="93"/>
                    <a:pt x="94" y="92"/>
                  </a:cubicBezTo>
                  <a:cubicBezTo>
                    <a:pt x="75" y="80"/>
                    <a:pt x="61" y="63"/>
                    <a:pt x="45" y="47"/>
                  </a:cubicBezTo>
                  <a:cubicBezTo>
                    <a:pt x="31" y="31"/>
                    <a:pt x="16" y="16"/>
                    <a:pt x="1" y="1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495"/>
            <p:cNvSpPr/>
            <p:nvPr/>
          </p:nvSpPr>
          <p:spPr bwMode="auto">
            <a:xfrm>
              <a:off x="9123601" y="2722247"/>
              <a:ext cx="325438" cy="279400"/>
            </a:xfrm>
            <a:custGeom>
              <a:avLst/>
              <a:gdLst>
                <a:gd name="T0" fmla="*/ 1 w 115"/>
                <a:gd name="T1" fmla="*/ 1 h 99"/>
                <a:gd name="T2" fmla="*/ 114 w 115"/>
                <a:gd name="T3" fmla="*/ 99 h 99"/>
                <a:gd name="T4" fmla="*/ 115 w 115"/>
                <a:gd name="T5" fmla="*/ 99 h 99"/>
                <a:gd name="T6" fmla="*/ 1 w 115"/>
                <a:gd name="T7" fmla="*/ 1 h 99"/>
                <a:gd name="T8" fmla="*/ 1 w 115"/>
                <a:gd name="T9" fmla="*/ 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99">
                  <a:moveTo>
                    <a:pt x="1" y="1"/>
                  </a:moveTo>
                  <a:cubicBezTo>
                    <a:pt x="37" y="35"/>
                    <a:pt x="75" y="68"/>
                    <a:pt x="114" y="99"/>
                  </a:cubicBezTo>
                  <a:cubicBezTo>
                    <a:pt x="114" y="99"/>
                    <a:pt x="115" y="99"/>
                    <a:pt x="115" y="99"/>
                  </a:cubicBezTo>
                  <a:cubicBezTo>
                    <a:pt x="78" y="65"/>
                    <a:pt x="40" y="32"/>
                    <a:pt x="1" y="1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2229245" y="1798878"/>
            <a:ext cx="838680" cy="953851"/>
            <a:chOff x="1765300" y="3417888"/>
            <a:chExt cx="901700" cy="1025525"/>
          </a:xfrm>
        </p:grpSpPr>
        <p:sp>
          <p:nvSpPr>
            <p:cNvPr id="73" name="Freeform 499"/>
            <p:cNvSpPr/>
            <p:nvPr/>
          </p:nvSpPr>
          <p:spPr bwMode="auto">
            <a:xfrm>
              <a:off x="1765300" y="3725863"/>
              <a:ext cx="203200" cy="325438"/>
            </a:xfrm>
            <a:custGeom>
              <a:avLst/>
              <a:gdLst>
                <a:gd name="T0" fmla="*/ 23 w 72"/>
                <a:gd name="T1" fmla="*/ 8 h 115"/>
                <a:gd name="T2" fmla="*/ 30 w 72"/>
                <a:gd name="T3" fmla="*/ 1 h 115"/>
                <a:gd name="T4" fmla="*/ 38 w 72"/>
                <a:gd name="T5" fmla="*/ 0 h 115"/>
                <a:gd name="T6" fmla="*/ 42 w 72"/>
                <a:gd name="T7" fmla="*/ 1 h 115"/>
                <a:gd name="T8" fmla="*/ 45 w 72"/>
                <a:gd name="T9" fmla="*/ 4 h 115"/>
                <a:gd name="T10" fmla="*/ 48 w 72"/>
                <a:gd name="T11" fmla="*/ 11 h 115"/>
                <a:gd name="T12" fmla="*/ 71 w 72"/>
                <a:gd name="T13" fmla="*/ 96 h 115"/>
                <a:gd name="T14" fmla="*/ 72 w 72"/>
                <a:gd name="T15" fmla="*/ 101 h 115"/>
                <a:gd name="T16" fmla="*/ 72 w 72"/>
                <a:gd name="T17" fmla="*/ 106 h 115"/>
                <a:gd name="T18" fmla="*/ 61 w 72"/>
                <a:gd name="T19" fmla="*/ 113 h 115"/>
                <a:gd name="T20" fmla="*/ 48 w 72"/>
                <a:gd name="T21" fmla="*/ 112 h 115"/>
                <a:gd name="T22" fmla="*/ 46 w 72"/>
                <a:gd name="T23" fmla="*/ 108 h 115"/>
                <a:gd name="T24" fmla="*/ 44 w 72"/>
                <a:gd name="T25" fmla="*/ 103 h 115"/>
                <a:gd name="T26" fmla="*/ 29 w 72"/>
                <a:gd name="T27" fmla="*/ 49 h 115"/>
                <a:gd name="T28" fmla="*/ 28 w 72"/>
                <a:gd name="T29" fmla="*/ 51 h 115"/>
                <a:gd name="T30" fmla="*/ 19 w 72"/>
                <a:gd name="T31" fmla="*/ 59 h 115"/>
                <a:gd name="T32" fmla="*/ 8 w 72"/>
                <a:gd name="T33" fmla="*/ 56 h 115"/>
                <a:gd name="T34" fmla="*/ 1 w 72"/>
                <a:gd name="T35" fmla="*/ 48 h 115"/>
                <a:gd name="T36" fmla="*/ 4 w 72"/>
                <a:gd name="T37" fmla="*/ 37 h 115"/>
                <a:gd name="T38" fmla="*/ 22 w 72"/>
                <a:gd name="T39" fmla="*/ 8 h 115"/>
                <a:gd name="T40" fmla="*/ 23 w 72"/>
                <a:gd name="T41" fmla="*/ 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" h="115">
                  <a:moveTo>
                    <a:pt x="23" y="8"/>
                  </a:moveTo>
                  <a:cubicBezTo>
                    <a:pt x="25" y="4"/>
                    <a:pt x="27" y="2"/>
                    <a:pt x="30" y="1"/>
                  </a:cubicBezTo>
                  <a:cubicBezTo>
                    <a:pt x="33" y="1"/>
                    <a:pt x="36" y="0"/>
                    <a:pt x="38" y="0"/>
                  </a:cubicBezTo>
                  <a:cubicBezTo>
                    <a:pt x="40" y="0"/>
                    <a:pt x="41" y="1"/>
                    <a:pt x="42" y="1"/>
                  </a:cubicBezTo>
                  <a:cubicBezTo>
                    <a:pt x="43" y="1"/>
                    <a:pt x="44" y="2"/>
                    <a:pt x="45" y="4"/>
                  </a:cubicBezTo>
                  <a:cubicBezTo>
                    <a:pt x="46" y="5"/>
                    <a:pt x="47" y="8"/>
                    <a:pt x="48" y="11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8"/>
                    <a:pt x="72" y="100"/>
                    <a:pt x="72" y="101"/>
                  </a:cubicBezTo>
                  <a:cubicBezTo>
                    <a:pt x="72" y="102"/>
                    <a:pt x="72" y="104"/>
                    <a:pt x="72" y="106"/>
                  </a:cubicBezTo>
                  <a:cubicBezTo>
                    <a:pt x="71" y="109"/>
                    <a:pt x="67" y="111"/>
                    <a:pt x="61" y="113"/>
                  </a:cubicBezTo>
                  <a:cubicBezTo>
                    <a:pt x="55" y="115"/>
                    <a:pt x="50" y="114"/>
                    <a:pt x="48" y="112"/>
                  </a:cubicBezTo>
                  <a:cubicBezTo>
                    <a:pt x="47" y="111"/>
                    <a:pt x="46" y="110"/>
                    <a:pt x="46" y="108"/>
                  </a:cubicBezTo>
                  <a:cubicBezTo>
                    <a:pt x="45" y="107"/>
                    <a:pt x="45" y="105"/>
                    <a:pt x="44" y="103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5" y="55"/>
                    <a:pt x="21" y="58"/>
                    <a:pt x="19" y="59"/>
                  </a:cubicBezTo>
                  <a:cubicBezTo>
                    <a:pt x="16" y="59"/>
                    <a:pt x="12" y="58"/>
                    <a:pt x="8" y="56"/>
                  </a:cubicBezTo>
                  <a:cubicBezTo>
                    <a:pt x="4" y="53"/>
                    <a:pt x="1" y="50"/>
                    <a:pt x="1" y="48"/>
                  </a:cubicBezTo>
                  <a:cubicBezTo>
                    <a:pt x="0" y="45"/>
                    <a:pt x="1" y="41"/>
                    <a:pt x="4" y="37"/>
                  </a:cubicBezTo>
                  <a:cubicBezTo>
                    <a:pt x="22" y="8"/>
                    <a:pt x="22" y="8"/>
                    <a:pt x="22" y="8"/>
                  </a:cubicBezTo>
                  <a:lnTo>
                    <a:pt x="23" y="8"/>
                  </a:ln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500"/>
            <p:cNvSpPr/>
            <p:nvPr/>
          </p:nvSpPr>
          <p:spPr bwMode="auto">
            <a:xfrm>
              <a:off x="1765300" y="3725863"/>
              <a:ext cx="203200" cy="325438"/>
            </a:xfrm>
            <a:custGeom>
              <a:avLst/>
              <a:gdLst>
                <a:gd name="T0" fmla="*/ 23 w 72"/>
                <a:gd name="T1" fmla="*/ 8 h 115"/>
                <a:gd name="T2" fmla="*/ 30 w 72"/>
                <a:gd name="T3" fmla="*/ 1 h 115"/>
                <a:gd name="T4" fmla="*/ 38 w 72"/>
                <a:gd name="T5" fmla="*/ 0 h 115"/>
                <a:gd name="T6" fmla="*/ 42 w 72"/>
                <a:gd name="T7" fmla="*/ 1 h 115"/>
                <a:gd name="T8" fmla="*/ 45 w 72"/>
                <a:gd name="T9" fmla="*/ 4 h 115"/>
                <a:gd name="T10" fmla="*/ 48 w 72"/>
                <a:gd name="T11" fmla="*/ 11 h 115"/>
                <a:gd name="T12" fmla="*/ 71 w 72"/>
                <a:gd name="T13" fmla="*/ 96 h 115"/>
                <a:gd name="T14" fmla="*/ 72 w 72"/>
                <a:gd name="T15" fmla="*/ 101 h 115"/>
                <a:gd name="T16" fmla="*/ 72 w 72"/>
                <a:gd name="T17" fmla="*/ 106 h 115"/>
                <a:gd name="T18" fmla="*/ 61 w 72"/>
                <a:gd name="T19" fmla="*/ 113 h 115"/>
                <a:gd name="T20" fmla="*/ 48 w 72"/>
                <a:gd name="T21" fmla="*/ 112 h 115"/>
                <a:gd name="T22" fmla="*/ 46 w 72"/>
                <a:gd name="T23" fmla="*/ 108 h 115"/>
                <a:gd name="T24" fmla="*/ 44 w 72"/>
                <a:gd name="T25" fmla="*/ 103 h 115"/>
                <a:gd name="T26" fmla="*/ 29 w 72"/>
                <a:gd name="T27" fmla="*/ 49 h 115"/>
                <a:gd name="T28" fmla="*/ 28 w 72"/>
                <a:gd name="T29" fmla="*/ 51 h 115"/>
                <a:gd name="T30" fmla="*/ 19 w 72"/>
                <a:gd name="T31" fmla="*/ 59 h 115"/>
                <a:gd name="T32" fmla="*/ 8 w 72"/>
                <a:gd name="T33" fmla="*/ 56 h 115"/>
                <a:gd name="T34" fmla="*/ 1 w 72"/>
                <a:gd name="T35" fmla="*/ 48 h 115"/>
                <a:gd name="T36" fmla="*/ 4 w 72"/>
                <a:gd name="T37" fmla="*/ 37 h 115"/>
                <a:gd name="T38" fmla="*/ 22 w 72"/>
                <a:gd name="T39" fmla="*/ 8 h 115"/>
                <a:gd name="T40" fmla="*/ 23 w 72"/>
                <a:gd name="T41" fmla="*/ 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" h="115">
                  <a:moveTo>
                    <a:pt x="23" y="8"/>
                  </a:moveTo>
                  <a:cubicBezTo>
                    <a:pt x="25" y="4"/>
                    <a:pt x="27" y="2"/>
                    <a:pt x="30" y="1"/>
                  </a:cubicBezTo>
                  <a:cubicBezTo>
                    <a:pt x="33" y="1"/>
                    <a:pt x="36" y="0"/>
                    <a:pt x="38" y="0"/>
                  </a:cubicBezTo>
                  <a:cubicBezTo>
                    <a:pt x="40" y="0"/>
                    <a:pt x="41" y="1"/>
                    <a:pt x="42" y="1"/>
                  </a:cubicBezTo>
                  <a:cubicBezTo>
                    <a:pt x="43" y="1"/>
                    <a:pt x="44" y="2"/>
                    <a:pt x="45" y="4"/>
                  </a:cubicBezTo>
                  <a:cubicBezTo>
                    <a:pt x="46" y="5"/>
                    <a:pt x="47" y="8"/>
                    <a:pt x="48" y="11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8"/>
                    <a:pt x="72" y="100"/>
                    <a:pt x="72" y="101"/>
                  </a:cubicBezTo>
                  <a:cubicBezTo>
                    <a:pt x="72" y="102"/>
                    <a:pt x="72" y="104"/>
                    <a:pt x="72" y="106"/>
                  </a:cubicBezTo>
                  <a:cubicBezTo>
                    <a:pt x="71" y="109"/>
                    <a:pt x="67" y="111"/>
                    <a:pt x="61" y="113"/>
                  </a:cubicBezTo>
                  <a:cubicBezTo>
                    <a:pt x="55" y="115"/>
                    <a:pt x="50" y="114"/>
                    <a:pt x="48" y="112"/>
                  </a:cubicBezTo>
                  <a:cubicBezTo>
                    <a:pt x="47" y="111"/>
                    <a:pt x="46" y="110"/>
                    <a:pt x="46" y="108"/>
                  </a:cubicBezTo>
                  <a:cubicBezTo>
                    <a:pt x="45" y="107"/>
                    <a:pt x="45" y="105"/>
                    <a:pt x="44" y="103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5" y="55"/>
                    <a:pt x="21" y="58"/>
                    <a:pt x="19" y="59"/>
                  </a:cubicBezTo>
                  <a:cubicBezTo>
                    <a:pt x="16" y="59"/>
                    <a:pt x="12" y="58"/>
                    <a:pt x="8" y="56"/>
                  </a:cubicBezTo>
                  <a:cubicBezTo>
                    <a:pt x="4" y="53"/>
                    <a:pt x="1" y="50"/>
                    <a:pt x="1" y="48"/>
                  </a:cubicBezTo>
                  <a:cubicBezTo>
                    <a:pt x="0" y="45"/>
                    <a:pt x="1" y="41"/>
                    <a:pt x="4" y="37"/>
                  </a:cubicBezTo>
                  <a:cubicBezTo>
                    <a:pt x="22" y="8"/>
                    <a:pt x="22" y="8"/>
                    <a:pt x="22" y="8"/>
                  </a:cubicBezTo>
                  <a:lnTo>
                    <a:pt x="23" y="8"/>
                  </a:ln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501"/>
            <p:cNvSpPr/>
            <p:nvPr/>
          </p:nvSpPr>
          <p:spPr bwMode="auto">
            <a:xfrm>
              <a:off x="1914525" y="3417888"/>
              <a:ext cx="303213" cy="319088"/>
            </a:xfrm>
            <a:custGeom>
              <a:avLst/>
              <a:gdLst>
                <a:gd name="T0" fmla="*/ 86 w 107"/>
                <a:gd name="T1" fmla="*/ 61 h 113"/>
                <a:gd name="T2" fmla="*/ 94 w 107"/>
                <a:gd name="T3" fmla="*/ 58 h 113"/>
                <a:gd name="T4" fmla="*/ 99 w 107"/>
                <a:gd name="T5" fmla="*/ 60 h 113"/>
                <a:gd name="T6" fmla="*/ 103 w 107"/>
                <a:gd name="T7" fmla="*/ 66 h 113"/>
                <a:gd name="T8" fmla="*/ 106 w 107"/>
                <a:gd name="T9" fmla="*/ 73 h 113"/>
                <a:gd name="T10" fmla="*/ 105 w 107"/>
                <a:gd name="T11" fmla="*/ 77 h 113"/>
                <a:gd name="T12" fmla="*/ 99 w 107"/>
                <a:gd name="T13" fmla="*/ 83 h 113"/>
                <a:gd name="T14" fmla="*/ 51 w 107"/>
                <a:gd name="T15" fmla="*/ 111 h 113"/>
                <a:gd name="T16" fmla="*/ 41 w 107"/>
                <a:gd name="T17" fmla="*/ 112 h 113"/>
                <a:gd name="T18" fmla="*/ 34 w 107"/>
                <a:gd name="T19" fmla="*/ 106 h 113"/>
                <a:gd name="T20" fmla="*/ 31 w 107"/>
                <a:gd name="T21" fmla="*/ 91 h 113"/>
                <a:gd name="T22" fmla="*/ 37 w 107"/>
                <a:gd name="T23" fmla="*/ 75 h 113"/>
                <a:gd name="T24" fmla="*/ 45 w 107"/>
                <a:gd name="T25" fmla="*/ 60 h 113"/>
                <a:gd name="T26" fmla="*/ 51 w 107"/>
                <a:gd name="T27" fmla="*/ 45 h 113"/>
                <a:gd name="T28" fmla="*/ 50 w 107"/>
                <a:gd name="T29" fmla="*/ 32 h 113"/>
                <a:gd name="T30" fmla="*/ 47 w 107"/>
                <a:gd name="T31" fmla="*/ 29 h 113"/>
                <a:gd name="T32" fmla="*/ 43 w 107"/>
                <a:gd name="T33" fmla="*/ 27 h 113"/>
                <a:gd name="T34" fmla="*/ 39 w 107"/>
                <a:gd name="T35" fmla="*/ 26 h 113"/>
                <a:gd name="T36" fmla="*/ 32 w 107"/>
                <a:gd name="T37" fmla="*/ 29 h 113"/>
                <a:gd name="T38" fmla="*/ 27 w 107"/>
                <a:gd name="T39" fmla="*/ 36 h 113"/>
                <a:gd name="T40" fmla="*/ 27 w 107"/>
                <a:gd name="T41" fmla="*/ 43 h 113"/>
                <a:gd name="T42" fmla="*/ 28 w 107"/>
                <a:gd name="T43" fmla="*/ 46 h 113"/>
                <a:gd name="T44" fmla="*/ 28 w 107"/>
                <a:gd name="T45" fmla="*/ 47 h 113"/>
                <a:gd name="T46" fmla="*/ 30 w 107"/>
                <a:gd name="T47" fmla="*/ 51 h 113"/>
                <a:gd name="T48" fmla="*/ 31 w 107"/>
                <a:gd name="T49" fmla="*/ 55 h 113"/>
                <a:gd name="T50" fmla="*/ 23 w 107"/>
                <a:gd name="T51" fmla="*/ 63 h 113"/>
                <a:gd name="T52" fmla="*/ 10 w 107"/>
                <a:gd name="T53" fmla="*/ 65 h 113"/>
                <a:gd name="T54" fmla="*/ 6 w 107"/>
                <a:gd name="T55" fmla="*/ 59 h 113"/>
                <a:gd name="T56" fmla="*/ 2 w 107"/>
                <a:gd name="T57" fmla="*/ 31 h 113"/>
                <a:gd name="T58" fmla="*/ 20 w 107"/>
                <a:gd name="T59" fmla="*/ 7 h 113"/>
                <a:gd name="T60" fmla="*/ 50 w 107"/>
                <a:gd name="T61" fmla="*/ 3 h 113"/>
                <a:gd name="T62" fmla="*/ 73 w 107"/>
                <a:gd name="T63" fmla="*/ 21 h 113"/>
                <a:gd name="T64" fmla="*/ 77 w 107"/>
                <a:gd name="T65" fmla="*/ 36 h 113"/>
                <a:gd name="T66" fmla="*/ 76 w 107"/>
                <a:gd name="T67" fmla="*/ 50 h 113"/>
                <a:gd name="T68" fmla="*/ 66 w 107"/>
                <a:gd name="T69" fmla="*/ 71 h 113"/>
                <a:gd name="T70" fmla="*/ 63 w 107"/>
                <a:gd name="T71" fmla="*/ 74 h 113"/>
                <a:gd name="T72" fmla="*/ 64 w 107"/>
                <a:gd name="T73" fmla="*/ 74 h 113"/>
                <a:gd name="T74" fmla="*/ 86 w 107"/>
                <a:gd name="T75" fmla="*/ 6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7" h="113">
                  <a:moveTo>
                    <a:pt x="86" y="61"/>
                  </a:moveTo>
                  <a:cubicBezTo>
                    <a:pt x="90" y="59"/>
                    <a:pt x="92" y="58"/>
                    <a:pt x="94" y="58"/>
                  </a:cubicBezTo>
                  <a:cubicBezTo>
                    <a:pt x="96" y="58"/>
                    <a:pt x="98" y="59"/>
                    <a:pt x="99" y="60"/>
                  </a:cubicBezTo>
                  <a:cubicBezTo>
                    <a:pt x="100" y="61"/>
                    <a:pt x="102" y="63"/>
                    <a:pt x="103" y="66"/>
                  </a:cubicBezTo>
                  <a:cubicBezTo>
                    <a:pt x="105" y="69"/>
                    <a:pt x="106" y="71"/>
                    <a:pt x="106" y="73"/>
                  </a:cubicBezTo>
                  <a:cubicBezTo>
                    <a:pt x="107" y="75"/>
                    <a:pt x="106" y="76"/>
                    <a:pt x="105" y="77"/>
                  </a:cubicBezTo>
                  <a:cubicBezTo>
                    <a:pt x="104" y="79"/>
                    <a:pt x="102" y="81"/>
                    <a:pt x="99" y="83"/>
                  </a:cubicBezTo>
                  <a:cubicBezTo>
                    <a:pt x="51" y="111"/>
                    <a:pt x="51" y="111"/>
                    <a:pt x="51" y="111"/>
                  </a:cubicBezTo>
                  <a:cubicBezTo>
                    <a:pt x="48" y="113"/>
                    <a:pt x="45" y="113"/>
                    <a:pt x="41" y="112"/>
                  </a:cubicBezTo>
                  <a:cubicBezTo>
                    <a:pt x="38" y="111"/>
                    <a:pt x="35" y="109"/>
                    <a:pt x="34" y="106"/>
                  </a:cubicBezTo>
                  <a:cubicBezTo>
                    <a:pt x="31" y="102"/>
                    <a:pt x="30" y="97"/>
                    <a:pt x="31" y="91"/>
                  </a:cubicBezTo>
                  <a:cubicBezTo>
                    <a:pt x="32" y="86"/>
                    <a:pt x="34" y="80"/>
                    <a:pt x="37" y="75"/>
                  </a:cubicBezTo>
                  <a:cubicBezTo>
                    <a:pt x="39" y="70"/>
                    <a:pt x="42" y="65"/>
                    <a:pt x="45" y="60"/>
                  </a:cubicBezTo>
                  <a:cubicBezTo>
                    <a:pt x="48" y="55"/>
                    <a:pt x="50" y="50"/>
                    <a:pt x="51" y="45"/>
                  </a:cubicBezTo>
                  <a:cubicBezTo>
                    <a:pt x="52" y="40"/>
                    <a:pt x="52" y="35"/>
                    <a:pt x="50" y="32"/>
                  </a:cubicBezTo>
                  <a:cubicBezTo>
                    <a:pt x="49" y="31"/>
                    <a:pt x="48" y="30"/>
                    <a:pt x="47" y="29"/>
                  </a:cubicBezTo>
                  <a:cubicBezTo>
                    <a:pt x="46" y="28"/>
                    <a:pt x="44" y="27"/>
                    <a:pt x="43" y="27"/>
                  </a:cubicBezTo>
                  <a:cubicBezTo>
                    <a:pt x="42" y="26"/>
                    <a:pt x="40" y="26"/>
                    <a:pt x="39" y="26"/>
                  </a:cubicBezTo>
                  <a:cubicBezTo>
                    <a:pt x="37" y="26"/>
                    <a:pt x="34" y="27"/>
                    <a:pt x="32" y="29"/>
                  </a:cubicBezTo>
                  <a:cubicBezTo>
                    <a:pt x="29" y="30"/>
                    <a:pt x="27" y="33"/>
                    <a:pt x="27" y="36"/>
                  </a:cubicBezTo>
                  <a:cubicBezTo>
                    <a:pt x="26" y="39"/>
                    <a:pt x="26" y="41"/>
                    <a:pt x="27" y="43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9" y="49"/>
                    <a:pt x="30" y="50"/>
                    <a:pt x="30" y="51"/>
                  </a:cubicBezTo>
                  <a:cubicBezTo>
                    <a:pt x="31" y="52"/>
                    <a:pt x="31" y="53"/>
                    <a:pt x="31" y="55"/>
                  </a:cubicBezTo>
                  <a:cubicBezTo>
                    <a:pt x="31" y="58"/>
                    <a:pt x="28" y="60"/>
                    <a:pt x="23" y="63"/>
                  </a:cubicBezTo>
                  <a:cubicBezTo>
                    <a:pt x="17" y="67"/>
                    <a:pt x="13" y="67"/>
                    <a:pt x="10" y="65"/>
                  </a:cubicBezTo>
                  <a:cubicBezTo>
                    <a:pt x="9" y="64"/>
                    <a:pt x="8" y="62"/>
                    <a:pt x="6" y="59"/>
                  </a:cubicBezTo>
                  <a:cubicBezTo>
                    <a:pt x="1" y="50"/>
                    <a:pt x="0" y="41"/>
                    <a:pt x="2" y="31"/>
                  </a:cubicBezTo>
                  <a:cubicBezTo>
                    <a:pt x="4" y="20"/>
                    <a:pt x="10" y="12"/>
                    <a:pt x="20" y="7"/>
                  </a:cubicBezTo>
                  <a:cubicBezTo>
                    <a:pt x="30" y="1"/>
                    <a:pt x="40" y="0"/>
                    <a:pt x="50" y="3"/>
                  </a:cubicBezTo>
                  <a:cubicBezTo>
                    <a:pt x="60" y="6"/>
                    <a:pt x="68" y="12"/>
                    <a:pt x="73" y="21"/>
                  </a:cubicBezTo>
                  <a:cubicBezTo>
                    <a:pt x="75" y="26"/>
                    <a:pt x="77" y="31"/>
                    <a:pt x="77" y="36"/>
                  </a:cubicBezTo>
                  <a:cubicBezTo>
                    <a:pt x="78" y="41"/>
                    <a:pt x="77" y="46"/>
                    <a:pt x="76" y="50"/>
                  </a:cubicBezTo>
                  <a:cubicBezTo>
                    <a:pt x="73" y="59"/>
                    <a:pt x="69" y="66"/>
                    <a:pt x="66" y="71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4" y="74"/>
                    <a:pt x="64" y="74"/>
                    <a:pt x="64" y="74"/>
                  </a:cubicBezTo>
                  <a:lnTo>
                    <a:pt x="86" y="61"/>
                  </a:ln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502"/>
            <p:cNvSpPr/>
            <p:nvPr/>
          </p:nvSpPr>
          <p:spPr bwMode="auto">
            <a:xfrm>
              <a:off x="2311400" y="4132263"/>
              <a:ext cx="247650" cy="311150"/>
            </a:xfrm>
            <a:custGeom>
              <a:avLst/>
              <a:gdLst>
                <a:gd name="T0" fmla="*/ 6 w 88"/>
                <a:gd name="T1" fmla="*/ 19 h 110"/>
                <a:gd name="T2" fmla="*/ 25 w 88"/>
                <a:gd name="T3" fmla="*/ 9 h 110"/>
                <a:gd name="T4" fmla="*/ 37 w 88"/>
                <a:gd name="T5" fmla="*/ 2 h 110"/>
                <a:gd name="T6" fmla="*/ 41 w 88"/>
                <a:gd name="T7" fmla="*/ 0 h 110"/>
                <a:gd name="T8" fmla="*/ 45 w 88"/>
                <a:gd name="T9" fmla="*/ 0 h 110"/>
                <a:gd name="T10" fmla="*/ 54 w 88"/>
                <a:gd name="T11" fmla="*/ 8 h 110"/>
                <a:gd name="T12" fmla="*/ 55 w 88"/>
                <a:gd name="T13" fmla="*/ 18 h 110"/>
                <a:gd name="T14" fmla="*/ 53 w 88"/>
                <a:gd name="T15" fmla="*/ 21 h 110"/>
                <a:gd name="T16" fmla="*/ 49 w 88"/>
                <a:gd name="T17" fmla="*/ 24 h 110"/>
                <a:gd name="T18" fmla="*/ 27 w 88"/>
                <a:gd name="T19" fmla="*/ 35 h 110"/>
                <a:gd name="T20" fmla="*/ 31 w 88"/>
                <a:gd name="T21" fmla="*/ 45 h 110"/>
                <a:gd name="T22" fmla="*/ 35 w 88"/>
                <a:gd name="T23" fmla="*/ 43 h 110"/>
                <a:gd name="T24" fmla="*/ 61 w 88"/>
                <a:gd name="T25" fmla="*/ 40 h 110"/>
                <a:gd name="T26" fmla="*/ 82 w 88"/>
                <a:gd name="T27" fmla="*/ 57 h 110"/>
                <a:gd name="T28" fmla="*/ 85 w 88"/>
                <a:gd name="T29" fmla="*/ 83 h 110"/>
                <a:gd name="T30" fmla="*/ 68 w 88"/>
                <a:gd name="T31" fmla="*/ 104 h 110"/>
                <a:gd name="T32" fmla="*/ 44 w 88"/>
                <a:gd name="T33" fmla="*/ 110 h 110"/>
                <a:gd name="T34" fmla="*/ 40 w 88"/>
                <a:gd name="T35" fmla="*/ 109 h 110"/>
                <a:gd name="T36" fmla="*/ 38 w 88"/>
                <a:gd name="T37" fmla="*/ 109 h 110"/>
                <a:gd name="T38" fmla="*/ 30 w 88"/>
                <a:gd name="T39" fmla="*/ 104 h 110"/>
                <a:gd name="T40" fmla="*/ 30 w 88"/>
                <a:gd name="T41" fmla="*/ 93 h 110"/>
                <a:gd name="T42" fmla="*/ 35 w 88"/>
                <a:gd name="T43" fmla="*/ 85 h 110"/>
                <a:gd name="T44" fmla="*/ 45 w 88"/>
                <a:gd name="T45" fmla="*/ 85 h 110"/>
                <a:gd name="T46" fmla="*/ 54 w 88"/>
                <a:gd name="T47" fmla="*/ 83 h 110"/>
                <a:gd name="T48" fmla="*/ 61 w 88"/>
                <a:gd name="T49" fmla="*/ 77 h 110"/>
                <a:gd name="T50" fmla="*/ 60 w 88"/>
                <a:gd name="T51" fmla="*/ 69 h 110"/>
                <a:gd name="T52" fmla="*/ 54 w 88"/>
                <a:gd name="T53" fmla="*/ 64 h 110"/>
                <a:gd name="T54" fmla="*/ 46 w 88"/>
                <a:gd name="T55" fmla="*/ 65 h 110"/>
                <a:gd name="T56" fmla="*/ 41 w 88"/>
                <a:gd name="T57" fmla="*/ 70 h 110"/>
                <a:gd name="T58" fmla="*/ 36 w 88"/>
                <a:gd name="T59" fmla="*/ 77 h 110"/>
                <a:gd name="T60" fmla="*/ 27 w 88"/>
                <a:gd name="T61" fmla="*/ 79 h 110"/>
                <a:gd name="T62" fmla="*/ 19 w 88"/>
                <a:gd name="T63" fmla="*/ 78 h 110"/>
                <a:gd name="T64" fmla="*/ 17 w 88"/>
                <a:gd name="T65" fmla="*/ 76 h 110"/>
                <a:gd name="T66" fmla="*/ 8 w 88"/>
                <a:gd name="T67" fmla="*/ 54 h 110"/>
                <a:gd name="T68" fmla="*/ 1 w 88"/>
                <a:gd name="T69" fmla="*/ 34 h 110"/>
                <a:gd name="T70" fmla="*/ 0 w 88"/>
                <a:gd name="T71" fmla="*/ 31 h 110"/>
                <a:gd name="T72" fmla="*/ 0 w 88"/>
                <a:gd name="T73" fmla="*/ 27 h 110"/>
                <a:gd name="T74" fmla="*/ 2 w 88"/>
                <a:gd name="T75" fmla="*/ 22 h 110"/>
                <a:gd name="T76" fmla="*/ 6 w 88"/>
                <a:gd name="T77" fmla="*/ 1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" h="110">
                  <a:moveTo>
                    <a:pt x="6" y="19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9" y="1"/>
                    <a:pt x="40" y="1"/>
                    <a:pt x="41" y="0"/>
                  </a:cubicBezTo>
                  <a:cubicBezTo>
                    <a:pt x="42" y="0"/>
                    <a:pt x="43" y="0"/>
                    <a:pt x="45" y="0"/>
                  </a:cubicBezTo>
                  <a:cubicBezTo>
                    <a:pt x="48" y="0"/>
                    <a:pt x="51" y="2"/>
                    <a:pt x="54" y="8"/>
                  </a:cubicBezTo>
                  <a:cubicBezTo>
                    <a:pt x="56" y="13"/>
                    <a:pt x="57" y="16"/>
                    <a:pt x="55" y="18"/>
                  </a:cubicBezTo>
                  <a:cubicBezTo>
                    <a:pt x="54" y="20"/>
                    <a:pt x="54" y="21"/>
                    <a:pt x="53" y="21"/>
                  </a:cubicBezTo>
                  <a:cubicBezTo>
                    <a:pt x="52" y="22"/>
                    <a:pt x="51" y="23"/>
                    <a:pt x="49" y="24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8" y="36"/>
                    <a:pt x="29" y="40"/>
                    <a:pt x="31" y="45"/>
                  </a:cubicBezTo>
                  <a:cubicBezTo>
                    <a:pt x="32" y="45"/>
                    <a:pt x="33" y="44"/>
                    <a:pt x="35" y="43"/>
                  </a:cubicBezTo>
                  <a:cubicBezTo>
                    <a:pt x="43" y="38"/>
                    <a:pt x="52" y="38"/>
                    <a:pt x="61" y="40"/>
                  </a:cubicBezTo>
                  <a:cubicBezTo>
                    <a:pt x="71" y="43"/>
                    <a:pt x="77" y="48"/>
                    <a:pt x="82" y="57"/>
                  </a:cubicBezTo>
                  <a:cubicBezTo>
                    <a:pt x="87" y="65"/>
                    <a:pt x="88" y="74"/>
                    <a:pt x="85" y="83"/>
                  </a:cubicBezTo>
                  <a:cubicBezTo>
                    <a:pt x="82" y="93"/>
                    <a:pt x="77" y="100"/>
                    <a:pt x="68" y="104"/>
                  </a:cubicBezTo>
                  <a:cubicBezTo>
                    <a:pt x="60" y="108"/>
                    <a:pt x="52" y="110"/>
                    <a:pt x="44" y="110"/>
                  </a:cubicBezTo>
                  <a:cubicBezTo>
                    <a:pt x="42" y="109"/>
                    <a:pt x="41" y="109"/>
                    <a:pt x="40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34" y="107"/>
                    <a:pt x="31" y="106"/>
                    <a:pt x="30" y="104"/>
                  </a:cubicBezTo>
                  <a:cubicBezTo>
                    <a:pt x="28" y="101"/>
                    <a:pt x="29" y="98"/>
                    <a:pt x="30" y="93"/>
                  </a:cubicBezTo>
                  <a:cubicBezTo>
                    <a:pt x="31" y="89"/>
                    <a:pt x="33" y="87"/>
                    <a:pt x="35" y="85"/>
                  </a:cubicBezTo>
                  <a:cubicBezTo>
                    <a:pt x="37" y="84"/>
                    <a:pt x="41" y="84"/>
                    <a:pt x="45" y="85"/>
                  </a:cubicBezTo>
                  <a:cubicBezTo>
                    <a:pt x="48" y="86"/>
                    <a:pt x="51" y="85"/>
                    <a:pt x="54" y="83"/>
                  </a:cubicBezTo>
                  <a:cubicBezTo>
                    <a:pt x="58" y="81"/>
                    <a:pt x="60" y="79"/>
                    <a:pt x="61" y="77"/>
                  </a:cubicBezTo>
                  <a:cubicBezTo>
                    <a:pt x="62" y="74"/>
                    <a:pt x="62" y="71"/>
                    <a:pt x="60" y="69"/>
                  </a:cubicBezTo>
                  <a:cubicBezTo>
                    <a:pt x="59" y="66"/>
                    <a:pt x="57" y="64"/>
                    <a:pt x="54" y="64"/>
                  </a:cubicBezTo>
                  <a:cubicBezTo>
                    <a:pt x="51" y="63"/>
                    <a:pt x="49" y="64"/>
                    <a:pt x="46" y="65"/>
                  </a:cubicBezTo>
                  <a:cubicBezTo>
                    <a:pt x="44" y="66"/>
                    <a:pt x="42" y="68"/>
                    <a:pt x="41" y="70"/>
                  </a:cubicBezTo>
                  <a:cubicBezTo>
                    <a:pt x="40" y="73"/>
                    <a:pt x="38" y="75"/>
                    <a:pt x="36" y="77"/>
                  </a:cubicBezTo>
                  <a:cubicBezTo>
                    <a:pt x="34" y="78"/>
                    <a:pt x="31" y="79"/>
                    <a:pt x="27" y="79"/>
                  </a:cubicBezTo>
                  <a:cubicBezTo>
                    <a:pt x="23" y="79"/>
                    <a:pt x="21" y="78"/>
                    <a:pt x="19" y="78"/>
                  </a:cubicBezTo>
                  <a:cubicBezTo>
                    <a:pt x="18" y="77"/>
                    <a:pt x="17" y="77"/>
                    <a:pt x="17" y="76"/>
                  </a:cubicBezTo>
                  <a:cubicBezTo>
                    <a:pt x="16" y="74"/>
                    <a:pt x="13" y="67"/>
                    <a:pt x="8" y="54"/>
                  </a:cubicBezTo>
                  <a:cubicBezTo>
                    <a:pt x="3" y="41"/>
                    <a:pt x="1" y="35"/>
                    <a:pt x="1" y="34"/>
                  </a:cubicBezTo>
                  <a:cubicBezTo>
                    <a:pt x="1" y="34"/>
                    <a:pt x="0" y="33"/>
                    <a:pt x="0" y="31"/>
                  </a:cubicBezTo>
                  <a:cubicBezTo>
                    <a:pt x="0" y="30"/>
                    <a:pt x="0" y="28"/>
                    <a:pt x="0" y="27"/>
                  </a:cubicBezTo>
                  <a:cubicBezTo>
                    <a:pt x="0" y="25"/>
                    <a:pt x="1" y="24"/>
                    <a:pt x="2" y="22"/>
                  </a:cubicBezTo>
                  <a:cubicBezTo>
                    <a:pt x="3" y="21"/>
                    <a:pt x="4" y="20"/>
                    <a:pt x="6" y="19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503"/>
            <p:cNvSpPr/>
            <p:nvPr/>
          </p:nvSpPr>
          <p:spPr bwMode="auto">
            <a:xfrm>
              <a:off x="1892300" y="3567113"/>
              <a:ext cx="688975" cy="738188"/>
            </a:xfrm>
            <a:custGeom>
              <a:avLst/>
              <a:gdLst>
                <a:gd name="T0" fmla="*/ 240 w 244"/>
                <a:gd name="T1" fmla="*/ 174 h 261"/>
                <a:gd name="T2" fmla="*/ 232 w 244"/>
                <a:gd name="T3" fmla="*/ 196 h 261"/>
                <a:gd name="T4" fmla="*/ 101 w 244"/>
                <a:gd name="T5" fmla="*/ 257 h 261"/>
                <a:gd name="T6" fmla="*/ 80 w 244"/>
                <a:gd name="T7" fmla="*/ 249 h 261"/>
                <a:gd name="T8" fmla="*/ 4 w 244"/>
                <a:gd name="T9" fmla="*/ 86 h 261"/>
                <a:gd name="T10" fmla="*/ 12 w 244"/>
                <a:gd name="T11" fmla="*/ 65 h 261"/>
                <a:gd name="T12" fmla="*/ 143 w 244"/>
                <a:gd name="T13" fmla="*/ 4 h 261"/>
                <a:gd name="T14" fmla="*/ 164 w 244"/>
                <a:gd name="T15" fmla="*/ 12 h 261"/>
                <a:gd name="T16" fmla="*/ 240 w 244"/>
                <a:gd name="T17" fmla="*/ 174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261">
                  <a:moveTo>
                    <a:pt x="240" y="174"/>
                  </a:moveTo>
                  <a:cubicBezTo>
                    <a:pt x="244" y="182"/>
                    <a:pt x="241" y="192"/>
                    <a:pt x="232" y="196"/>
                  </a:cubicBezTo>
                  <a:cubicBezTo>
                    <a:pt x="101" y="257"/>
                    <a:pt x="101" y="257"/>
                    <a:pt x="101" y="257"/>
                  </a:cubicBezTo>
                  <a:cubicBezTo>
                    <a:pt x="93" y="261"/>
                    <a:pt x="84" y="257"/>
                    <a:pt x="80" y="249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0" y="78"/>
                    <a:pt x="4" y="69"/>
                    <a:pt x="12" y="65"/>
                  </a:cubicBezTo>
                  <a:cubicBezTo>
                    <a:pt x="143" y="4"/>
                    <a:pt x="143" y="4"/>
                    <a:pt x="143" y="4"/>
                  </a:cubicBezTo>
                  <a:cubicBezTo>
                    <a:pt x="151" y="0"/>
                    <a:pt x="160" y="3"/>
                    <a:pt x="164" y="12"/>
                  </a:cubicBezTo>
                  <a:lnTo>
                    <a:pt x="240" y="174"/>
                  </a:lnTo>
                  <a:close/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504"/>
            <p:cNvSpPr/>
            <p:nvPr/>
          </p:nvSpPr>
          <p:spPr bwMode="auto">
            <a:xfrm>
              <a:off x="1887538" y="3552826"/>
              <a:ext cx="706438" cy="760413"/>
            </a:xfrm>
            <a:custGeom>
              <a:avLst/>
              <a:gdLst>
                <a:gd name="T0" fmla="*/ 240 w 250"/>
                <a:gd name="T1" fmla="*/ 181 h 269"/>
                <a:gd name="T2" fmla="*/ 223 w 250"/>
                <a:gd name="T3" fmla="*/ 202 h 269"/>
                <a:gd name="T4" fmla="*/ 187 w 250"/>
                <a:gd name="T5" fmla="*/ 219 h 269"/>
                <a:gd name="T6" fmla="*/ 109 w 250"/>
                <a:gd name="T7" fmla="*/ 256 h 269"/>
                <a:gd name="T8" fmla="*/ 103 w 250"/>
                <a:gd name="T9" fmla="*/ 259 h 269"/>
                <a:gd name="T10" fmla="*/ 86 w 250"/>
                <a:gd name="T11" fmla="*/ 252 h 269"/>
                <a:gd name="T12" fmla="*/ 77 w 250"/>
                <a:gd name="T13" fmla="*/ 232 h 269"/>
                <a:gd name="T14" fmla="*/ 37 w 250"/>
                <a:gd name="T15" fmla="*/ 148 h 269"/>
                <a:gd name="T16" fmla="*/ 10 w 250"/>
                <a:gd name="T17" fmla="*/ 90 h 269"/>
                <a:gd name="T18" fmla="*/ 16 w 250"/>
                <a:gd name="T19" fmla="*/ 73 h 269"/>
                <a:gd name="T20" fmla="*/ 22 w 250"/>
                <a:gd name="T21" fmla="*/ 70 h 269"/>
                <a:gd name="T22" fmla="*/ 56 w 250"/>
                <a:gd name="T23" fmla="*/ 55 h 269"/>
                <a:gd name="T24" fmla="*/ 137 w 250"/>
                <a:gd name="T25" fmla="*/ 17 h 269"/>
                <a:gd name="T26" fmla="*/ 164 w 250"/>
                <a:gd name="T27" fmla="*/ 18 h 269"/>
                <a:gd name="T28" fmla="*/ 171 w 250"/>
                <a:gd name="T29" fmla="*/ 33 h 269"/>
                <a:gd name="T30" fmla="*/ 239 w 250"/>
                <a:gd name="T31" fmla="*/ 179 h 269"/>
                <a:gd name="T32" fmla="*/ 240 w 250"/>
                <a:gd name="T33" fmla="*/ 181 h 269"/>
                <a:gd name="T34" fmla="*/ 247 w 250"/>
                <a:gd name="T35" fmla="*/ 178 h 269"/>
                <a:gd name="T36" fmla="*/ 182 w 250"/>
                <a:gd name="T37" fmla="*/ 40 h 269"/>
                <a:gd name="T38" fmla="*/ 171 w 250"/>
                <a:gd name="T39" fmla="*/ 17 h 269"/>
                <a:gd name="T40" fmla="*/ 144 w 250"/>
                <a:gd name="T41" fmla="*/ 6 h 269"/>
                <a:gd name="T42" fmla="*/ 78 w 250"/>
                <a:gd name="T43" fmla="*/ 36 h 269"/>
                <a:gd name="T44" fmla="*/ 13 w 250"/>
                <a:gd name="T45" fmla="*/ 67 h 269"/>
                <a:gd name="T46" fmla="*/ 4 w 250"/>
                <a:gd name="T47" fmla="*/ 95 h 269"/>
                <a:gd name="T48" fmla="*/ 16 w 250"/>
                <a:gd name="T49" fmla="*/ 119 h 269"/>
                <a:gd name="T50" fmla="*/ 56 w 250"/>
                <a:gd name="T51" fmla="*/ 205 h 269"/>
                <a:gd name="T52" fmla="*/ 80 w 250"/>
                <a:gd name="T53" fmla="*/ 257 h 269"/>
                <a:gd name="T54" fmla="*/ 106 w 250"/>
                <a:gd name="T55" fmla="*/ 265 h 269"/>
                <a:gd name="T56" fmla="*/ 111 w 250"/>
                <a:gd name="T57" fmla="*/ 263 h 269"/>
                <a:gd name="T58" fmla="*/ 143 w 250"/>
                <a:gd name="T59" fmla="*/ 248 h 269"/>
                <a:gd name="T60" fmla="*/ 225 w 250"/>
                <a:gd name="T61" fmla="*/ 209 h 269"/>
                <a:gd name="T62" fmla="*/ 236 w 250"/>
                <a:gd name="T63" fmla="*/ 204 h 269"/>
                <a:gd name="T64" fmla="*/ 246 w 250"/>
                <a:gd name="T65" fmla="*/ 178 h 269"/>
                <a:gd name="T66" fmla="*/ 240 w 250"/>
                <a:gd name="T67" fmla="*/ 181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0" h="269">
                  <a:moveTo>
                    <a:pt x="240" y="181"/>
                  </a:moveTo>
                  <a:cubicBezTo>
                    <a:pt x="245" y="194"/>
                    <a:pt x="232" y="198"/>
                    <a:pt x="223" y="202"/>
                  </a:cubicBezTo>
                  <a:cubicBezTo>
                    <a:pt x="211" y="208"/>
                    <a:pt x="199" y="214"/>
                    <a:pt x="187" y="219"/>
                  </a:cubicBezTo>
                  <a:cubicBezTo>
                    <a:pt x="161" y="231"/>
                    <a:pt x="135" y="244"/>
                    <a:pt x="109" y="256"/>
                  </a:cubicBezTo>
                  <a:cubicBezTo>
                    <a:pt x="107" y="257"/>
                    <a:pt x="105" y="258"/>
                    <a:pt x="103" y="259"/>
                  </a:cubicBezTo>
                  <a:cubicBezTo>
                    <a:pt x="96" y="262"/>
                    <a:pt x="89" y="259"/>
                    <a:pt x="86" y="252"/>
                  </a:cubicBezTo>
                  <a:cubicBezTo>
                    <a:pt x="83" y="246"/>
                    <a:pt x="80" y="239"/>
                    <a:pt x="77" y="232"/>
                  </a:cubicBezTo>
                  <a:cubicBezTo>
                    <a:pt x="64" y="204"/>
                    <a:pt x="50" y="176"/>
                    <a:pt x="37" y="148"/>
                  </a:cubicBezTo>
                  <a:cubicBezTo>
                    <a:pt x="28" y="129"/>
                    <a:pt x="19" y="109"/>
                    <a:pt x="10" y="90"/>
                  </a:cubicBezTo>
                  <a:cubicBezTo>
                    <a:pt x="7" y="84"/>
                    <a:pt x="9" y="76"/>
                    <a:pt x="16" y="73"/>
                  </a:cubicBezTo>
                  <a:cubicBezTo>
                    <a:pt x="18" y="72"/>
                    <a:pt x="20" y="71"/>
                    <a:pt x="22" y="70"/>
                  </a:cubicBezTo>
                  <a:cubicBezTo>
                    <a:pt x="34" y="65"/>
                    <a:pt x="45" y="60"/>
                    <a:pt x="56" y="55"/>
                  </a:cubicBezTo>
                  <a:cubicBezTo>
                    <a:pt x="83" y="42"/>
                    <a:pt x="110" y="29"/>
                    <a:pt x="137" y="17"/>
                  </a:cubicBezTo>
                  <a:cubicBezTo>
                    <a:pt x="146" y="13"/>
                    <a:pt x="158" y="5"/>
                    <a:pt x="164" y="18"/>
                  </a:cubicBezTo>
                  <a:cubicBezTo>
                    <a:pt x="166" y="23"/>
                    <a:pt x="169" y="28"/>
                    <a:pt x="171" y="33"/>
                  </a:cubicBezTo>
                  <a:cubicBezTo>
                    <a:pt x="194" y="82"/>
                    <a:pt x="217" y="130"/>
                    <a:pt x="239" y="179"/>
                  </a:cubicBezTo>
                  <a:cubicBezTo>
                    <a:pt x="240" y="180"/>
                    <a:pt x="240" y="180"/>
                    <a:pt x="240" y="181"/>
                  </a:cubicBezTo>
                  <a:cubicBezTo>
                    <a:pt x="242" y="185"/>
                    <a:pt x="248" y="182"/>
                    <a:pt x="247" y="178"/>
                  </a:cubicBezTo>
                  <a:cubicBezTo>
                    <a:pt x="225" y="132"/>
                    <a:pt x="204" y="86"/>
                    <a:pt x="182" y="40"/>
                  </a:cubicBezTo>
                  <a:cubicBezTo>
                    <a:pt x="179" y="32"/>
                    <a:pt x="175" y="24"/>
                    <a:pt x="171" y="17"/>
                  </a:cubicBezTo>
                  <a:cubicBezTo>
                    <a:pt x="166" y="6"/>
                    <a:pt x="155" y="0"/>
                    <a:pt x="144" y="6"/>
                  </a:cubicBezTo>
                  <a:cubicBezTo>
                    <a:pt x="122" y="16"/>
                    <a:pt x="100" y="26"/>
                    <a:pt x="78" y="36"/>
                  </a:cubicBezTo>
                  <a:cubicBezTo>
                    <a:pt x="56" y="46"/>
                    <a:pt x="35" y="57"/>
                    <a:pt x="13" y="67"/>
                  </a:cubicBezTo>
                  <a:cubicBezTo>
                    <a:pt x="2" y="72"/>
                    <a:pt x="0" y="84"/>
                    <a:pt x="4" y="95"/>
                  </a:cubicBezTo>
                  <a:cubicBezTo>
                    <a:pt x="8" y="103"/>
                    <a:pt x="12" y="111"/>
                    <a:pt x="16" y="119"/>
                  </a:cubicBezTo>
                  <a:cubicBezTo>
                    <a:pt x="29" y="148"/>
                    <a:pt x="43" y="176"/>
                    <a:pt x="56" y="205"/>
                  </a:cubicBezTo>
                  <a:cubicBezTo>
                    <a:pt x="64" y="222"/>
                    <a:pt x="71" y="240"/>
                    <a:pt x="80" y="257"/>
                  </a:cubicBezTo>
                  <a:cubicBezTo>
                    <a:pt x="85" y="266"/>
                    <a:pt x="97" y="269"/>
                    <a:pt x="106" y="265"/>
                  </a:cubicBezTo>
                  <a:cubicBezTo>
                    <a:pt x="107" y="264"/>
                    <a:pt x="109" y="263"/>
                    <a:pt x="111" y="263"/>
                  </a:cubicBezTo>
                  <a:cubicBezTo>
                    <a:pt x="122" y="258"/>
                    <a:pt x="132" y="253"/>
                    <a:pt x="143" y="248"/>
                  </a:cubicBezTo>
                  <a:cubicBezTo>
                    <a:pt x="171" y="235"/>
                    <a:pt x="198" y="222"/>
                    <a:pt x="225" y="209"/>
                  </a:cubicBezTo>
                  <a:cubicBezTo>
                    <a:pt x="229" y="207"/>
                    <a:pt x="233" y="206"/>
                    <a:pt x="236" y="204"/>
                  </a:cubicBezTo>
                  <a:cubicBezTo>
                    <a:pt x="246" y="199"/>
                    <a:pt x="250" y="188"/>
                    <a:pt x="246" y="178"/>
                  </a:cubicBezTo>
                  <a:cubicBezTo>
                    <a:pt x="244" y="174"/>
                    <a:pt x="238" y="177"/>
                    <a:pt x="240" y="181"/>
                  </a:cubicBezTo>
                  <a:close/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505"/>
            <p:cNvSpPr/>
            <p:nvPr/>
          </p:nvSpPr>
          <p:spPr bwMode="auto">
            <a:xfrm>
              <a:off x="2030413" y="3943351"/>
              <a:ext cx="100013" cy="98425"/>
            </a:xfrm>
            <a:custGeom>
              <a:avLst/>
              <a:gdLst>
                <a:gd name="T0" fmla="*/ 34 w 35"/>
                <a:gd name="T1" fmla="*/ 20 h 35"/>
                <a:gd name="T2" fmla="*/ 32 w 35"/>
                <a:gd name="T3" fmla="*/ 26 h 35"/>
                <a:gd name="T4" fmla="*/ 15 w 35"/>
                <a:gd name="T5" fmla="*/ 34 h 35"/>
                <a:gd name="T6" fmla="*/ 9 w 35"/>
                <a:gd name="T7" fmla="*/ 32 h 35"/>
                <a:gd name="T8" fmla="*/ 1 w 35"/>
                <a:gd name="T9" fmla="*/ 14 h 35"/>
                <a:gd name="T10" fmla="*/ 3 w 35"/>
                <a:gd name="T11" fmla="*/ 9 h 35"/>
                <a:gd name="T12" fmla="*/ 21 w 35"/>
                <a:gd name="T13" fmla="*/ 1 h 35"/>
                <a:gd name="T14" fmla="*/ 26 w 35"/>
                <a:gd name="T15" fmla="*/ 3 h 35"/>
                <a:gd name="T16" fmla="*/ 34 w 35"/>
                <a:gd name="T17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34" y="20"/>
                  </a:moveTo>
                  <a:cubicBezTo>
                    <a:pt x="35" y="22"/>
                    <a:pt x="34" y="25"/>
                    <a:pt x="32" y="2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3" y="35"/>
                    <a:pt x="10" y="34"/>
                    <a:pt x="9" y="32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2"/>
                    <a:pt x="1" y="10"/>
                    <a:pt x="3" y="9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3" y="0"/>
                    <a:pt x="25" y="1"/>
                    <a:pt x="26" y="3"/>
                  </a:cubicBezTo>
                  <a:lnTo>
                    <a:pt x="3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506"/>
            <p:cNvSpPr/>
            <p:nvPr/>
          </p:nvSpPr>
          <p:spPr bwMode="auto">
            <a:xfrm>
              <a:off x="2132013" y="3895726"/>
              <a:ext cx="100013" cy="98425"/>
            </a:xfrm>
            <a:custGeom>
              <a:avLst/>
              <a:gdLst>
                <a:gd name="T0" fmla="*/ 34 w 35"/>
                <a:gd name="T1" fmla="*/ 20 h 35"/>
                <a:gd name="T2" fmla="*/ 32 w 35"/>
                <a:gd name="T3" fmla="*/ 26 h 35"/>
                <a:gd name="T4" fmla="*/ 15 w 35"/>
                <a:gd name="T5" fmla="*/ 34 h 35"/>
                <a:gd name="T6" fmla="*/ 10 w 35"/>
                <a:gd name="T7" fmla="*/ 32 h 35"/>
                <a:gd name="T8" fmla="*/ 1 w 35"/>
                <a:gd name="T9" fmla="*/ 15 h 35"/>
                <a:gd name="T10" fmla="*/ 3 w 35"/>
                <a:gd name="T11" fmla="*/ 9 h 35"/>
                <a:gd name="T12" fmla="*/ 21 w 35"/>
                <a:gd name="T13" fmla="*/ 1 h 35"/>
                <a:gd name="T14" fmla="*/ 26 w 35"/>
                <a:gd name="T15" fmla="*/ 3 h 35"/>
                <a:gd name="T16" fmla="*/ 34 w 35"/>
                <a:gd name="T17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34" y="20"/>
                  </a:moveTo>
                  <a:cubicBezTo>
                    <a:pt x="35" y="22"/>
                    <a:pt x="35" y="25"/>
                    <a:pt x="32" y="2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3" y="35"/>
                    <a:pt x="11" y="34"/>
                    <a:pt x="10" y="3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3"/>
                    <a:pt x="1" y="10"/>
                    <a:pt x="3" y="9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3" y="0"/>
                    <a:pt x="25" y="1"/>
                    <a:pt x="26" y="3"/>
                  </a:cubicBezTo>
                  <a:lnTo>
                    <a:pt x="3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507"/>
            <p:cNvSpPr/>
            <p:nvPr/>
          </p:nvSpPr>
          <p:spPr bwMode="auto">
            <a:xfrm>
              <a:off x="2232025" y="3849688"/>
              <a:ext cx="98425" cy="100013"/>
            </a:xfrm>
            <a:custGeom>
              <a:avLst/>
              <a:gdLst>
                <a:gd name="T0" fmla="*/ 34 w 35"/>
                <a:gd name="T1" fmla="*/ 20 h 35"/>
                <a:gd name="T2" fmla="*/ 32 w 35"/>
                <a:gd name="T3" fmla="*/ 26 h 35"/>
                <a:gd name="T4" fmla="*/ 15 w 35"/>
                <a:gd name="T5" fmla="*/ 34 h 35"/>
                <a:gd name="T6" fmla="*/ 9 w 35"/>
                <a:gd name="T7" fmla="*/ 32 h 35"/>
                <a:gd name="T8" fmla="*/ 1 w 35"/>
                <a:gd name="T9" fmla="*/ 14 h 35"/>
                <a:gd name="T10" fmla="*/ 3 w 35"/>
                <a:gd name="T11" fmla="*/ 9 h 35"/>
                <a:gd name="T12" fmla="*/ 21 w 35"/>
                <a:gd name="T13" fmla="*/ 1 h 35"/>
                <a:gd name="T14" fmla="*/ 26 w 35"/>
                <a:gd name="T15" fmla="*/ 3 h 35"/>
                <a:gd name="T16" fmla="*/ 34 w 35"/>
                <a:gd name="T17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34" y="20"/>
                  </a:moveTo>
                  <a:cubicBezTo>
                    <a:pt x="35" y="22"/>
                    <a:pt x="34" y="25"/>
                    <a:pt x="32" y="2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3" y="35"/>
                    <a:pt x="10" y="34"/>
                    <a:pt x="9" y="32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2"/>
                    <a:pt x="1" y="10"/>
                    <a:pt x="3" y="9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3" y="0"/>
                    <a:pt x="25" y="1"/>
                    <a:pt x="26" y="3"/>
                  </a:cubicBezTo>
                  <a:lnTo>
                    <a:pt x="3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508"/>
            <p:cNvSpPr/>
            <p:nvPr/>
          </p:nvSpPr>
          <p:spPr bwMode="auto">
            <a:xfrm>
              <a:off x="2333625" y="3802063"/>
              <a:ext cx="98425" cy="98425"/>
            </a:xfrm>
            <a:custGeom>
              <a:avLst/>
              <a:gdLst>
                <a:gd name="T0" fmla="*/ 34 w 35"/>
                <a:gd name="T1" fmla="*/ 20 h 35"/>
                <a:gd name="T2" fmla="*/ 32 w 35"/>
                <a:gd name="T3" fmla="*/ 26 h 35"/>
                <a:gd name="T4" fmla="*/ 15 w 35"/>
                <a:gd name="T5" fmla="*/ 34 h 35"/>
                <a:gd name="T6" fmla="*/ 9 w 35"/>
                <a:gd name="T7" fmla="*/ 32 h 35"/>
                <a:gd name="T8" fmla="*/ 1 w 35"/>
                <a:gd name="T9" fmla="*/ 15 h 35"/>
                <a:gd name="T10" fmla="*/ 3 w 35"/>
                <a:gd name="T11" fmla="*/ 9 h 35"/>
                <a:gd name="T12" fmla="*/ 20 w 35"/>
                <a:gd name="T13" fmla="*/ 1 h 35"/>
                <a:gd name="T14" fmla="*/ 26 w 35"/>
                <a:gd name="T15" fmla="*/ 3 h 35"/>
                <a:gd name="T16" fmla="*/ 34 w 35"/>
                <a:gd name="T17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34" y="20"/>
                  </a:moveTo>
                  <a:cubicBezTo>
                    <a:pt x="35" y="23"/>
                    <a:pt x="34" y="25"/>
                    <a:pt x="32" y="2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2" y="35"/>
                    <a:pt x="10" y="34"/>
                    <a:pt x="9" y="3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3"/>
                    <a:pt x="1" y="10"/>
                    <a:pt x="3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5" y="1"/>
                    <a:pt x="26" y="3"/>
                  </a:cubicBezTo>
                  <a:lnTo>
                    <a:pt x="3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509"/>
            <p:cNvSpPr/>
            <p:nvPr/>
          </p:nvSpPr>
          <p:spPr bwMode="auto">
            <a:xfrm>
              <a:off x="2079625" y="4041776"/>
              <a:ext cx="98425" cy="100013"/>
            </a:xfrm>
            <a:custGeom>
              <a:avLst/>
              <a:gdLst>
                <a:gd name="T0" fmla="*/ 34 w 35"/>
                <a:gd name="T1" fmla="*/ 21 h 35"/>
                <a:gd name="T2" fmla="*/ 32 w 35"/>
                <a:gd name="T3" fmla="*/ 26 h 35"/>
                <a:gd name="T4" fmla="*/ 15 w 35"/>
                <a:gd name="T5" fmla="*/ 34 h 35"/>
                <a:gd name="T6" fmla="*/ 9 w 35"/>
                <a:gd name="T7" fmla="*/ 32 h 35"/>
                <a:gd name="T8" fmla="*/ 1 w 35"/>
                <a:gd name="T9" fmla="*/ 15 h 35"/>
                <a:gd name="T10" fmla="*/ 3 w 35"/>
                <a:gd name="T11" fmla="*/ 9 h 35"/>
                <a:gd name="T12" fmla="*/ 20 w 35"/>
                <a:gd name="T13" fmla="*/ 1 h 35"/>
                <a:gd name="T14" fmla="*/ 26 w 35"/>
                <a:gd name="T15" fmla="*/ 3 h 35"/>
                <a:gd name="T16" fmla="*/ 34 w 35"/>
                <a:gd name="T17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34" y="21"/>
                  </a:moveTo>
                  <a:cubicBezTo>
                    <a:pt x="35" y="23"/>
                    <a:pt x="34" y="25"/>
                    <a:pt x="32" y="2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2" y="35"/>
                    <a:pt x="10" y="34"/>
                    <a:pt x="9" y="3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3"/>
                    <a:pt x="1" y="10"/>
                    <a:pt x="3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5" y="1"/>
                    <a:pt x="26" y="3"/>
                  </a:cubicBezTo>
                  <a:lnTo>
                    <a:pt x="3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510"/>
            <p:cNvSpPr/>
            <p:nvPr/>
          </p:nvSpPr>
          <p:spPr bwMode="auto">
            <a:xfrm>
              <a:off x="2181225" y="3997326"/>
              <a:ext cx="98425" cy="95250"/>
            </a:xfrm>
            <a:custGeom>
              <a:avLst/>
              <a:gdLst>
                <a:gd name="T0" fmla="*/ 34 w 35"/>
                <a:gd name="T1" fmla="*/ 20 h 34"/>
                <a:gd name="T2" fmla="*/ 32 w 35"/>
                <a:gd name="T3" fmla="*/ 25 h 34"/>
                <a:gd name="T4" fmla="*/ 15 w 35"/>
                <a:gd name="T5" fmla="*/ 33 h 34"/>
                <a:gd name="T6" fmla="*/ 9 w 35"/>
                <a:gd name="T7" fmla="*/ 31 h 34"/>
                <a:gd name="T8" fmla="*/ 1 w 35"/>
                <a:gd name="T9" fmla="*/ 14 h 34"/>
                <a:gd name="T10" fmla="*/ 3 w 35"/>
                <a:gd name="T11" fmla="*/ 9 h 34"/>
                <a:gd name="T12" fmla="*/ 20 w 35"/>
                <a:gd name="T13" fmla="*/ 1 h 34"/>
                <a:gd name="T14" fmla="*/ 26 w 35"/>
                <a:gd name="T15" fmla="*/ 3 h 34"/>
                <a:gd name="T16" fmla="*/ 34 w 35"/>
                <a:gd name="T17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4">
                  <a:moveTo>
                    <a:pt x="34" y="20"/>
                  </a:moveTo>
                  <a:cubicBezTo>
                    <a:pt x="35" y="22"/>
                    <a:pt x="34" y="24"/>
                    <a:pt x="32" y="25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3" y="34"/>
                    <a:pt x="10" y="34"/>
                    <a:pt x="9" y="31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2"/>
                    <a:pt x="1" y="10"/>
                    <a:pt x="3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5" y="0"/>
                    <a:pt x="26" y="3"/>
                  </a:cubicBezTo>
                  <a:lnTo>
                    <a:pt x="3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511"/>
            <p:cNvSpPr/>
            <p:nvPr/>
          </p:nvSpPr>
          <p:spPr bwMode="auto">
            <a:xfrm>
              <a:off x="2279650" y="3949701"/>
              <a:ext cx="98425" cy="98425"/>
            </a:xfrm>
            <a:custGeom>
              <a:avLst/>
              <a:gdLst>
                <a:gd name="T0" fmla="*/ 34 w 35"/>
                <a:gd name="T1" fmla="*/ 21 h 35"/>
                <a:gd name="T2" fmla="*/ 32 w 35"/>
                <a:gd name="T3" fmla="*/ 26 h 35"/>
                <a:gd name="T4" fmla="*/ 15 w 35"/>
                <a:gd name="T5" fmla="*/ 34 h 35"/>
                <a:gd name="T6" fmla="*/ 9 w 35"/>
                <a:gd name="T7" fmla="*/ 32 h 35"/>
                <a:gd name="T8" fmla="*/ 1 w 35"/>
                <a:gd name="T9" fmla="*/ 15 h 35"/>
                <a:gd name="T10" fmla="*/ 3 w 35"/>
                <a:gd name="T11" fmla="*/ 9 h 35"/>
                <a:gd name="T12" fmla="*/ 20 w 35"/>
                <a:gd name="T13" fmla="*/ 1 h 35"/>
                <a:gd name="T14" fmla="*/ 26 w 35"/>
                <a:gd name="T15" fmla="*/ 3 h 35"/>
                <a:gd name="T16" fmla="*/ 34 w 35"/>
                <a:gd name="T17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34" y="21"/>
                  </a:moveTo>
                  <a:cubicBezTo>
                    <a:pt x="35" y="23"/>
                    <a:pt x="34" y="25"/>
                    <a:pt x="32" y="2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3" y="35"/>
                    <a:pt x="10" y="34"/>
                    <a:pt x="9" y="3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3"/>
                    <a:pt x="1" y="10"/>
                    <a:pt x="3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5" y="1"/>
                    <a:pt x="26" y="3"/>
                  </a:cubicBezTo>
                  <a:lnTo>
                    <a:pt x="3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512"/>
            <p:cNvSpPr/>
            <p:nvPr/>
          </p:nvSpPr>
          <p:spPr bwMode="auto">
            <a:xfrm>
              <a:off x="2381250" y="3903663"/>
              <a:ext cx="96838" cy="98425"/>
            </a:xfrm>
            <a:custGeom>
              <a:avLst/>
              <a:gdLst>
                <a:gd name="T0" fmla="*/ 33 w 34"/>
                <a:gd name="T1" fmla="*/ 20 h 35"/>
                <a:gd name="T2" fmla="*/ 31 w 34"/>
                <a:gd name="T3" fmla="*/ 25 h 35"/>
                <a:gd name="T4" fmla="*/ 14 w 34"/>
                <a:gd name="T5" fmla="*/ 34 h 35"/>
                <a:gd name="T6" fmla="*/ 9 w 34"/>
                <a:gd name="T7" fmla="*/ 32 h 35"/>
                <a:gd name="T8" fmla="*/ 0 w 34"/>
                <a:gd name="T9" fmla="*/ 14 h 35"/>
                <a:gd name="T10" fmla="*/ 2 w 34"/>
                <a:gd name="T11" fmla="*/ 9 h 35"/>
                <a:gd name="T12" fmla="*/ 20 w 34"/>
                <a:gd name="T13" fmla="*/ 1 h 35"/>
                <a:gd name="T14" fmla="*/ 25 w 34"/>
                <a:gd name="T15" fmla="*/ 3 h 35"/>
                <a:gd name="T16" fmla="*/ 33 w 34"/>
                <a:gd name="T17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35">
                  <a:moveTo>
                    <a:pt x="33" y="20"/>
                  </a:moveTo>
                  <a:cubicBezTo>
                    <a:pt x="34" y="22"/>
                    <a:pt x="34" y="24"/>
                    <a:pt x="31" y="25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12" y="35"/>
                    <a:pt x="10" y="34"/>
                    <a:pt x="9" y="32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2"/>
                    <a:pt x="0" y="10"/>
                    <a:pt x="2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4" y="1"/>
                    <a:pt x="25" y="3"/>
                  </a:cubicBezTo>
                  <a:lnTo>
                    <a:pt x="3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513"/>
            <p:cNvSpPr/>
            <p:nvPr/>
          </p:nvSpPr>
          <p:spPr bwMode="auto">
            <a:xfrm>
              <a:off x="2124075" y="4141788"/>
              <a:ext cx="98425" cy="98425"/>
            </a:xfrm>
            <a:custGeom>
              <a:avLst/>
              <a:gdLst>
                <a:gd name="T0" fmla="*/ 34 w 35"/>
                <a:gd name="T1" fmla="*/ 20 h 35"/>
                <a:gd name="T2" fmla="*/ 32 w 35"/>
                <a:gd name="T3" fmla="*/ 26 h 35"/>
                <a:gd name="T4" fmla="*/ 15 w 35"/>
                <a:gd name="T5" fmla="*/ 34 h 35"/>
                <a:gd name="T6" fmla="*/ 9 w 35"/>
                <a:gd name="T7" fmla="*/ 32 h 35"/>
                <a:gd name="T8" fmla="*/ 1 w 35"/>
                <a:gd name="T9" fmla="*/ 14 h 35"/>
                <a:gd name="T10" fmla="*/ 3 w 35"/>
                <a:gd name="T11" fmla="*/ 9 h 35"/>
                <a:gd name="T12" fmla="*/ 20 w 35"/>
                <a:gd name="T13" fmla="*/ 1 h 35"/>
                <a:gd name="T14" fmla="*/ 26 w 35"/>
                <a:gd name="T15" fmla="*/ 3 h 35"/>
                <a:gd name="T16" fmla="*/ 34 w 35"/>
                <a:gd name="T17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34" y="20"/>
                  </a:moveTo>
                  <a:cubicBezTo>
                    <a:pt x="35" y="22"/>
                    <a:pt x="34" y="25"/>
                    <a:pt x="32" y="2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3" y="35"/>
                    <a:pt x="10" y="34"/>
                    <a:pt x="9" y="32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2"/>
                    <a:pt x="1" y="10"/>
                    <a:pt x="3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5" y="1"/>
                    <a:pt x="26" y="3"/>
                  </a:cubicBezTo>
                  <a:lnTo>
                    <a:pt x="3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514"/>
            <p:cNvSpPr/>
            <p:nvPr/>
          </p:nvSpPr>
          <p:spPr bwMode="auto">
            <a:xfrm>
              <a:off x="2225675" y="4092576"/>
              <a:ext cx="98425" cy="100013"/>
            </a:xfrm>
            <a:custGeom>
              <a:avLst/>
              <a:gdLst>
                <a:gd name="T0" fmla="*/ 34 w 35"/>
                <a:gd name="T1" fmla="*/ 20 h 35"/>
                <a:gd name="T2" fmla="*/ 32 w 35"/>
                <a:gd name="T3" fmla="*/ 26 h 35"/>
                <a:gd name="T4" fmla="*/ 15 w 35"/>
                <a:gd name="T5" fmla="*/ 34 h 35"/>
                <a:gd name="T6" fmla="*/ 9 w 35"/>
                <a:gd name="T7" fmla="*/ 32 h 35"/>
                <a:gd name="T8" fmla="*/ 1 w 35"/>
                <a:gd name="T9" fmla="*/ 14 h 35"/>
                <a:gd name="T10" fmla="*/ 3 w 35"/>
                <a:gd name="T11" fmla="*/ 9 h 35"/>
                <a:gd name="T12" fmla="*/ 20 w 35"/>
                <a:gd name="T13" fmla="*/ 1 h 35"/>
                <a:gd name="T14" fmla="*/ 26 w 35"/>
                <a:gd name="T15" fmla="*/ 3 h 35"/>
                <a:gd name="T16" fmla="*/ 34 w 35"/>
                <a:gd name="T17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5">
                  <a:moveTo>
                    <a:pt x="34" y="20"/>
                  </a:moveTo>
                  <a:cubicBezTo>
                    <a:pt x="35" y="22"/>
                    <a:pt x="34" y="25"/>
                    <a:pt x="32" y="2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2" y="35"/>
                    <a:pt x="10" y="34"/>
                    <a:pt x="9" y="32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2"/>
                    <a:pt x="1" y="10"/>
                    <a:pt x="3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5" y="1"/>
                    <a:pt x="26" y="3"/>
                  </a:cubicBezTo>
                  <a:lnTo>
                    <a:pt x="3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515"/>
            <p:cNvSpPr/>
            <p:nvPr/>
          </p:nvSpPr>
          <p:spPr bwMode="auto">
            <a:xfrm>
              <a:off x="2324100" y="4048126"/>
              <a:ext cx="100013" cy="95250"/>
            </a:xfrm>
            <a:custGeom>
              <a:avLst/>
              <a:gdLst>
                <a:gd name="T0" fmla="*/ 34 w 35"/>
                <a:gd name="T1" fmla="*/ 20 h 34"/>
                <a:gd name="T2" fmla="*/ 32 w 35"/>
                <a:gd name="T3" fmla="*/ 25 h 34"/>
                <a:gd name="T4" fmla="*/ 15 w 35"/>
                <a:gd name="T5" fmla="*/ 33 h 34"/>
                <a:gd name="T6" fmla="*/ 9 w 35"/>
                <a:gd name="T7" fmla="*/ 31 h 34"/>
                <a:gd name="T8" fmla="*/ 1 w 35"/>
                <a:gd name="T9" fmla="*/ 14 h 34"/>
                <a:gd name="T10" fmla="*/ 3 w 35"/>
                <a:gd name="T11" fmla="*/ 9 h 34"/>
                <a:gd name="T12" fmla="*/ 20 w 35"/>
                <a:gd name="T13" fmla="*/ 1 h 34"/>
                <a:gd name="T14" fmla="*/ 26 w 35"/>
                <a:gd name="T15" fmla="*/ 3 h 34"/>
                <a:gd name="T16" fmla="*/ 34 w 35"/>
                <a:gd name="T17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4">
                  <a:moveTo>
                    <a:pt x="34" y="20"/>
                  </a:moveTo>
                  <a:cubicBezTo>
                    <a:pt x="35" y="22"/>
                    <a:pt x="34" y="24"/>
                    <a:pt x="32" y="25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3" y="34"/>
                    <a:pt x="10" y="34"/>
                    <a:pt x="9" y="31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2"/>
                    <a:pt x="1" y="10"/>
                    <a:pt x="3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5" y="0"/>
                    <a:pt x="26" y="3"/>
                  </a:cubicBezTo>
                  <a:lnTo>
                    <a:pt x="3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516"/>
            <p:cNvSpPr/>
            <p:nvPr/>
          </p:nvSpPr>
          <p:spPr bwMode="auto">
            <a:xfrm>
              <a:off x="2381250" y="3903663"/>
              <a:ext cx="141288" cy="195263"/>
            </a:xfrm>
            <a:custGeom>
              <a:avLst/>
              <a:gdLst>
                <a:gd name="T0" fmla="*/ 49 w 50"/>
                <a:gd name="T1" fmla="*/ 54 h 69"/>
                <a:gd name="T2" fmla="*/ 47 w 50"/>
                <a:gd name="T3" fmla="*/ 60 h 69"/>
                <a:gd name="T4" fmla="*/ 30 w 50"/>
                <a:gd name="T5" fmla="*/ 68 h 69"/>
                <a:gd name="T6" fmla="*/ 25 w 50"/>
                <a:gd name="T7" fmla="*/ 66 h 69"/>
                <a:gd name="T8" fmla="*/ 1 w 50"/>
                <a:gd name="T9" fmla="*/ 14 h 69"/>
                <a:gd name="T10" fmla="*/ 3 w 50"/>
                <a:gd name="T11" fmla="*/ 9 h 69"/>
                <a:gd name="T12" fmla="*/ 20 w 50"/>
                <a:gd name="T13" fmla="*/ 1 h 69"/>
                <a:gd name="T14" fmla="*/ 25 w 50"/>
                <a:gd name="T15" fmla="*/ 3 h 69"/>
                <a:gd name="T16" fmla="*/ 49 w 50"/>
                <a:gd name="T17" fmla="*/ 5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69">
                  <a:moveTo>
                    <a:pt x="49" y="54"/>
                  </a:moveTo>
                  <a:cubicBezTo>
                    <a:pt x="50" y="56"/>
                    <a:pt x="50" y="59"/>
                    <a:pt x="47" y="60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8" y="69"/>
                    <a:pt x="26" y="68"/>
                    <a:pt x="25" y="66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2"/>
                    <a:pt x="0" y="10"/>
                    <a:pt x="3" y="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5" y="1"/>
                    <a:pt x="25" y="3"/>
                  </a:cubicBezTo>
                  <a:lnTo>
                    <a:pt x="49" y="54"/>
                  </a:lnTo>
                  <a:close/>
                </a:path>
              </a:pathLst>
            </a:custGeom>
            <a:solidFill>
              <a:srgbClr val="B224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517"/>
            <p:cNvSpPr/>
            <p:nvPr/>
          </p:nvSpPr>
          <p:spPr bwMode="auto">
            <a:xfrm>
              <a:off x="1951038" y="3632201"/>
              <a:ext cx="433388" cy="303213"/>
            </a:xfrm>
            <a:custGeom>
              <a:avLst/>
              <a:gdLst>
                <a:gd name="T0" fmla="*/ 152 w 153"/>
                <a:gd name="T1" fmla="*/ 42 h 107"/>
                <a:gd name="T2" fmla="*/ 150 w 153"/>
                <a:gd name="T3" fmla="*/ 48 h 107"/>
                <a:gd name="T4" fmla="*/ 25 w 153"/>
                <a:gd name="T5" fmla="*/ 106 h 107"/>
                <a:gd name="T6" fmla="*/ 20 w 153"/>
                <a:gd name="T7" fmla="*/ 104 h 107"/>
                <a:gd name="T8" fmla="*/ 1 w 153"/>
                <a:gd name="T9" fmla="*/ 65 h 107"/>
                <a:gd name="T10" fmla="*/ 3 w 153"/>
                <a:gd name="T11" fmla="*/ 59 h 107"/>
                <a:gd name="T12" fmla="*/ 128 w 153"/>
                <a:gd name="T13" fmla="*/ 1 h 107"/>
                <a:gd name="T14" fmla="*/ 133 w 153"/>
                <a:gd name="T15" fmla="*/ 3 h 107"/>
                <a:gd name="T16" fmla="*/ 152 w 153"/>
                <a:gd name="T17" fmla="*/ 4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07">
                  <a:moveTo>
                    <a:pt x="152" y="42"/>
                  </a:moveTo>
                  <a:cubicBezTo>
                    <a:pt x="153" y="44"/>
                    <a:pt x="152" y="47"/>
                    <a:pt x="150" y="48"/>
                  </a:cubicBezTo>
                  <a:cubicBezTo>
                    <a:pt x="25" y="106"/>
                    <a:pt x="25" y="106"/>
                    <a:pt x="25" y="106"/>
                  </a:cubicBezTo>
                  <a:cubicBezTo>
                    <a:pt x="23" y="107"/>
                    <a:pt x="21" y="106"/>
                    <a:pt x="20" y="10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0" y="63"/>
                    <a:pt x="1" y="60"/>
                    <a:pt x="3" y="59"/>
                  </a:cubicBezTo>
                  <a:cubicBezTo>
                    <a:pt x="128" y="1"/>
                    <a:pt x="128" y="1"/>
                    <a:pt x="128" y="1"/>
                  </a:cubicBezTo>
                  <a:cubicBezTo>
                    <a:pt x="130" y="0"/>
                    <a:pt x="132" y="1"/>
                    <a:pt x="133" y="3"/>
                  </a:cubicBezTo>
                  <a:lnTo>
                    <a:pt x="152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518"/>
            <p:cNvSpPr/>
            <p:nvPr/>
          </p:nvSpPr>
          <p:spPr bwMode="auto">
            <a:xfrm>
              <a:off x="1914525" y="4132263"/>
              <a:ext cx="293688" cy="288925"/>
            </a:xfrm>
            <a:custGeom>
              <a:avLst/>
              <a:gdLst>
                <a:gd name="T0" fmla="*/ 36 w 104"/>
                <a:gd name="T1" fmla="*/ 0 h 102"/>
                <a:gd name="T2" fmla="*/ 60 w 104"/>
                <a:gd name="T3" fmla="*/ 7 h 102"/>
                <a:gd name="T4" fmla="*/ 67 w 104"/>
                <a:gd name="T5" fmla="*/ 28 h 102"/>
                <a:gd name="T6" fmla="*/ 67 w 104"/>
                <a:gd name="T7" fmla="*/ 28 h 102"/>
                <a:gd name="T8" fmla="*/ 72 w 104"/>
                <a:gd name="T9" fmla="*/ 27 h 102"/>
                <a:gd name="T10" fmla="*/ 79 w 104"/>
                <a:gd name="T11" fmla="*/ 27 h 102"/>
                <a:gd name="T12" fmla="*/ 93 w 104"/>
                <a:gd name="T13" fmla="*/ 32 h 102"/>
                <a:gd name="T14" fmla="*/ 104 w 104"/>
                <a:gd name="T15" fmla="*/ 57 h 102"/>
                <a:gd name="T16" fmla="*/ 93 w 104"/>
                <a:gd name="T17" fmla="*/ 86 h 102"/>
                <a:gd name="T18" fmla="*/ 67 w 104"/>
                <a:gd name="T19" fmla="*/ 101 h 102"/>
                <a:gd name="T20" fmla="*/ 54 w 104"/>
                <a:gd name="T21" fmla="*/ 100 h 102"/>
                <a:gd name="T22" fmla="*/ 50 w 104"/>
                <a:gd name="T23" fmla="*/ 99 h 102"/>
                <a:gd name="T24" fmla="*/ 49 w 104"/>
                <a:gd name="T25" fmla="*/ 98 h 102"/>
                <a:gd name="T26" fmla="*/ 42 w 104"/>
                <a:gd name="T27" fmla="*/ 95 h 102"/>
                <a:gd name="T28" fmla="*/ 45 w 104"/>
                <a:gd name="T29" fmla="*/ 78 h 102"/>
                <a:gd name="T30" fmla="*/ 51 w 104"/>
                <a:gd name="T31" fmla="*/ 74 h 102"/>
                <a:gd name="T32" fmla="*/ 59 w 104"/>
                <a:gd name="T33" fmla="*/ 75 h 102"/>
                <a:gd name="T34" fmla="*/ 70 w 104"/>
                <a:gd name="T35" fmla="*/ 74 h 102"/>
                <a:gd name="T36" fmla="*/ 74 w 104"/>
                <a:gd name="T37" fmla="*/ 70 h 102"/>
                <a:gd name="T38" fmla="*/ 79 w 104"/>
                <a:gd name="T39" fmla="*/ 59 h 102"/>
                <a:gd name="T40" fmla="*/ 76 w 104"/>
                <a:gd name="T41" fmla="*/ 52 h 102"/>
                <a:gd name="T42" fmla="*/ 69 w 104"/>
                <a:gd name="T43" fmla="*/ 50 h 102"/>
                <a:gd name="T44" fmla="*/ 61 w 104"/>
                <a:gd name="T45" fmla="*/ 54 h 102"/>
                <a:gd name="T46" fmla="*/ 57 w 104"/>
                <a:gd name="T47" fmla="*/ 59 h 102"/>
                <a:gd name="T48" fmla="*/ 53 w 104"/>
                <a:gd name="T49" fmla="*/ 61 h 102"/>
                <a:gd name="T50" fmla="*/ 42 w 104"/>
                <a:gd name="T51" fmla="*/ 57 h 102"/>
                <a:gd name="T52" fmla="*/ 37 w 104"/>
                <a:gd name="T53" fmla="*/ 45 h 102"/>
                <a:gd name="T54" fmla="*/ 41 w 104"/>
                <a:gd name="T55" fmla="*/ 39 h 102"/>
                <a:gd name="T56" fmla="*/ 44 w 104"/>
                <a:gd name="T57" fmla="*/ 27 h 102"/>
                <a:gd name="T58" fmla="*/ 38 w 104"/>
                <a:gd name="T59" fmla="*/ 25 h 102"/>
                <a:gd name="T60" fmla="*/ 30 w 104"/>
                <a:gd name="T61" fmla="*/ 30 h 102"/>
                <a:gd name="T62" fmla="*/ 26 w 104"/>
                <a:gd name="T63" fmla="*/ 37 h 102"/>
                <a:gd name="T64" fmla="*/ 26 w 104"/>
                <a:gd name="T65" fmla="*/ 42 h 102"/>
                <a:gd name="T66" fmla="*/ 27 w 104"/>
                <a:gd name="T67" fmla="*/ 44 h 102"/>
                <a:gd name="T68" fmla="*/ 26 w 104"/>
                <a:gd name="T69" fmla="*/ 56 h 102"/>
                <a:gd name="T70" fmla="*/ 19 w 104"/>
                <a:gd name="T71" fmla="*/ 60 h 102"/>
                <a:gd name="T72" fmla="*/ 7 w 104"/>
                <a:gd name="T73" fmla="*/ 59 h 102"/>
                <a:gd name="T74" fmla="*/ 2 w 104"/>
                <a:gd name="T75" fmla="*/ 50 h 102"/>
                <a:gd name="T76" fmla="*/ 1 w 104"/>
                <a:gd name="T77" fmla="*/ 45 h 102"/>
                <a:gd name="T78" fmla="*/ 0 w 104"/>
                <a:gd name="T79" fmla="*/ 37 h 102"/>
                <a:gd name="T80" fmla="*/ 3 w 104"/>
                <a:gd name="T81" fmla="*/ 27 h 102"/>
                <a:gd name="T82" fmla="*/ 10 w 104"/>
                <a:gd name="T83" fmla="*/ 15 h 102"/>
                <a:gd name="T84" fmla="*/ 36 w 104"/>
                <a:gd name="T8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4" h="102">
                  <a:moveTo>
                    <a:pt x="36" y="0"/>
                  </a:moveTo>
                  <a:cubicBezTo>
                    <a:pt x="46" y="0"/>
                    <a:pt x="54" y="2"/>
                    <a:pt x="60" y="7"/>
                  </a:cubicBezTo>
                  <a:cubicBezTo>
                    <a:pt x="66" y="13"/>
                    <a:pt x="69" y="20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8" y="28"/>
                    <a:pt x="70" y="28"/>
                    <a:pt x="72" y="27"/>
                  </a:cubicBezTo>
                  <a:cubicBezTo>
                    <a:pt x="75" y="27"/>
                    <a:pt x="77" y="27"/>
                    <a:pt x="79" y="27"/>
                  </a:cubicBezTo>
                  <a:cubicBezTo>
                    <a:pt x="84" y="27"/>
                    <a:pt x="89" y="29"/>
                    <a:pt x="93" y="32"/>
                  </a:cubicBezTo>
                  <a:cubicBezTo>
                    <a:pt x="100" y="39"/>
                    <a:pt x="104" y="47"/>
                    <a:pt x="104" y="57"/>
                  </a:cubicBezTo>
                  <a:cubicBezTo>
                    <a:pt x="104" y="68"/>
                    <a:pt x="101" y="77"/>
                    <a:pt x="93" y="86"/>
                  </a:cubicBezTo>
                  <a:cubicBezTo>
                    <a:pt x="86" y="95"/>
                    <a:pt x="77" y="100"/>
                    <a:pt x="67" y="101"/>
                  </a:cubicBezTo>
                  <a:cubicBezTo>
                    <a:pt x="63" y="102"/>
                    <a:pt x="59" y="101"/>
                    <a:pt x="54" y="100"/>
                  </a:cubicBezTo>
                  <a:cubicBezTo>
                    <a:pt x="52" y="100"/>
                    <a:pt x="51" y="100"/>
                    <a:pt x="50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6" y="97"/>
                    <a:pt x="43" y="96"/>
                    <a:pt x="42" y="95"/>
                  </a:cubicBezTo>
                  <a:cubicBezTo>
                    <a:pt x="38" y="91"/>
                    <a:pt x="39" y="86"/>
                    <a:pt x="45" y="78"/>
                  </a:cubicBezTo>
                  <a:cubicBezTo>
                    <a:pt x="47" y="75"/>
                    <a:pt x="49" y="74"/>
                    <a:pt x="51" y="74"/>
                  </a:cubicBezTo>
                  <a:cubicBezTo>
                    <a:pt x="53" y="73"/>
                    <a:pt x="56" y="74"/>
                    <a:pt x="59" y="75"/>
                  </a:cubicBezTo>
                  <a:cubicBezTo>
                    <a:pt x="62" y="76"/>
                    <a:pt x="66" y="76"/>
                    <a:pt x="70" y="74"/>
                  </a:cubicBezTo>
                  <a:cubicBezTo>
                    <a:pt x="71" y="73"/>
                    <a:pt x="73" y="71"/>
                    <a:pt x="74" y="70"/>
                  </a:cubicBezTo>
                  <a:cubicBezTo>
                    <a:pt x="78" y="66"/>
                    <a:pt x="79" y="62"/>
                    <a:pt x="79" y="59"/>
                  </a:cubicBezTo>
                  <a:cubicBezTo>
                    <a:pt x="79" y="56"/>
                    <a:pt x="78" y="53"/>
                    <a:pt x="76" y="52"/>
                  </a:cubicBezTo>
                  <a:cubicBezTo>
                    <a:pt x="74" y="50"/>
                    <a:pt x="72" y="49"/>
                    <a:pt x="69" y="50"/>
                  </a:cubicBezTo>
                  <a:cubicBezTo>
                    <a:pt x="66" y="51"/>
                    <a:pt x="63" y="52"/>
                    <a:pt x="61" y="54"/>
                  </a:cubicBezTo>
                  <a:cubicBezTo>
                    <a:pt x="59" y="57"/>
                    <a:pt x="58" y="58"/>
                    <a:pt x="57" y="59"/>
                  </a:cubicBezTo>
                  <a:cubicBezTo>
                    <a:pt x="56" y="60"/>
                    <a:pt x="55" y="61"/>
                    <a:pt x="53" y="61"/>
                  </a:cubicBezTo>
                  <a:cubicBezTo>
                    <a:pt x="50" y="62"/>
                    <a:pt x="47" y="61"/>
                    <a:pt x="42" y="57"/>
                  </a:cubicBezTo>
                  <a:cubicBezTo>
                    <a:pt x="37" y="52"/>
                    <a:pt x="35" y="49"/>
                    <a:pt x="37" y="45"/>
                  </a:cubicBezTo>
                  <a:cubicBezTo>
                    <a:pt x="37" y="43"/>
                    <a:pt x="39" y="41"/>
                    <a:pt x="41" y="39"/>
                  </a:cubicBezTo>
                  <a:cubicBezTo>
                    <a:pt x="46" y="33"/>
                    <a:pt x="47" y="29"/>
                    <a:pt x="44" y="27"/>
                  </a:cubicBezTo>
                  <a:cubicBezTo>
                    <a:pt x="42" y="26"/>
                    <a:pt x="40" y="25"/>
                    <a:pt x="38" y="25"/>
                  </a:cubicBezTo>
                  <a:cubicBezTo>
                    <a:pt x="35" y="26"/>
                    <a:pt x="32" y="27"/>
                    <a:pt x="30" y="30"/>
                  </a:cubicBezTo>
                  <a:cubicBezTo>
                    <a:pt x="28" y="32"/>
                    <a:pt x="27" y="35"/>
                    <a:pt x="26" y="37"/>
                  </a:cubicBezTo>
                  <a:cubicBezTo>
                    <a:pt x="26" y="39"/>
                    <a:pt x="26" y="41"/>
                    <a:pt x="26" y="42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9" y="49"/>
                    <a:pt x="29" y="53"/>
                    <a:pt x="26" y="56"/>
                  </a:cubicBezTo>
                  <a:cubicBezTo>
                    <a:pt x="25" y="58"/>
                    <a:pt x="23" y="59"/>
                    <a:pt x="19" y="60"/>
                  </a:cubicBezTo>
                  <a:cubicBezTo>
                    <a:pt x="14" y="62"/>
                    <a:pt x="10" y="62"/>
                    <a:pt x="7" y="59"/>
                  </a:cubicBezTo>
                  <a:cubicBezTo>
                    <a:pt x="6" y="58"/>
                    <a:pt x="4" y="55"/>
                    <a:pt x="2" y="50"/>
                  </a:cubicBezTo>
                  <a:cubicBezTo>
                    <a:pt x="2" y="49"/>
                    <a:pt x="1" y="48"/>
                    <a:pt x="1" y="45"/>
                  </a:cubicBezTo>
                  <a:cubicBezTo>
                    <a:pt x="0" y="42"/>
                    <a:pt x="0" y="40"/>
                    <a:pt x="0" y="37"/>
                  </a:cubicBezTo>
                  <a:cubicBezTo>
                    <a:pt x="0" y="34"/>
                    <a:pt x="1" y="31"/>
                    <a:pt x="3" y="27"/>
                  </a:cubicBezTo>
                  <a:cubicBezTo>
                    <a:pt x="5" y="23"/>
                    <a:pt x="7" y="19"/>
                    <a:pt x="10" y="15"/>
                  </a:cubicBezTo>
                  <a:cubicBezTo>
                    <a:pt x="18" y="6"/>
                    <a:pt x="27" y="1"/>
                    <a:pt x="36" y="0"/>
                  </a:cubicBezTo>
                  <a:close/>
                </a:path>
              </a:pathLst>
            </a:custGeom>
            <a:solidFill>
              <a:srgbClr val="DDA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519"/>
            <p:cNvSpPr>
              <a:spLocks noEditPoints="1"/>
            </p:cNvSpPr>
            <p:nvPr/>
          </p:nvSpPr>
          <p:spPr bwMode="auto">
            <a:xfrm>
              <a:off x="2308225" y="3462338"/>
              <a:ext cx="247650" cy="325438"/>
            </a:xfrm>
            <a:custGeom>
              <a:avLst/>
              <a:gdLst>
                <a:gd name="T0" fmla="*/ 81 w 88"/>
                <a:gd name="T1" fmla="*/ 59 h 115"/>
                <a:gd name="T2" fmla="*/ 85 w 88"/>
                <a:gd name="T3" fmla="*/ 86 h 115"/>
                <a:gd name="T4" fmla="*/ 68 w 88"/>
                <a:gd name="T5" fmla="*/ 107 h 115"/>
                <a:gd name="T6" fmla="*/ 37 w 88"/>
                <a:gd name="T7" fmla="*/ 112 h 115"/>
                <a:gd name="T8" fmla="*/ 13 w 88"/>
                <a:gd name="T9" fmla="*/ 90 h 115"/>
                <a:gd name="T10" fmla="*/ 2 w 88"/>
                <a:gd name="T11" fmla="*/ 42 h 115"/>
                <a:gd name="T12" fmla="*/ 30 w 88"/>
                <a:gd name="T13" fmla="*/ 3 h 115"/>
                <a:gd name="T14" fmla="*/ 38 w 88"/>
                <a:gd name="T15" fmla="*/ 0 h 115"/>
                <a:gd name="T16" fmla="*/ 43 w 88"/>
                <a:gd name="T17" fmla="*/ 2 h 115"/>
                <a:gd name="T18" fmla="*/ 47 w 88"/>
                <a:gd name="T19" fmla="*/ 8 h 115"/>
                <a:gd name="T20" fmla="*/ 50 w 88"/>
                <a:gd name="T21" fmla="*/ 14 h 115"/>
                <a:gd name="T22" fmla="*/ 50 w 88"/>
                <a:gd name="T23" fmla="*/ 18 h 115"/>
                <a:gd name="T24" fmla="*/ 49 w 88"/>
                <a:gd name="T25" fmla="*/ 21 h 115"/>
                <a:gd name="T26" fmla="*/ 42 w 88"/>
                <a:gd name="T27" fmla="*/ 26 h 115"/>
                <a:gd name="T28" fmla="*/ 33 w 88"/>
                <a:gd name="T29" fmla="*/ 34 h 115"/>
                <a:gd name="T30" fmla="*/ 28 w 88"/>
                <a:gd name="T31" fmla="*/ 43 h 115"/>
                <a:gd name="T32" fmla="*/ 27 w 88"/>
                <a:gd name="T33" fmla="*/ 56 h 115"/>
                <a:gd name="T34" fmla="*/ 27 w 88"/>
                <a:gd name="T35" fmla="*/ 58 h 115"/>
                <a:gd name="T36" fmla="*/ 35 w 88"/>
                <a:gd name="T37" fmla="*/ 50 h 115"/>
                <a:gd name="T38" fmla="*/ 61 w 88"/>
                <a:gd name="T39" fmla="*/ 46 h 115"/>
                <a:gd name="T40" fmla="*/ 81 w 88"/>
                <a:gd name="T41" fmla="*/ 59 h 115"/>
                <a:gd name="T42" fmla="*/ 55 w 88"/>
                <a:gd name="T43" fmla="*/ 87 h 115"/>
                <a:gd name="T44" fmla="*/ 60 w 88"/>
                <a:gd name="T45" fmla="*/ 73 h 115"/>
                <a:gd name="T46" fmla="*/ 54 w 88"/>
                <a:gd name="T47" fmla="*/ 69 h 115"/>
                <a:gd name="T48" fmla="*/ 46 w 88"/>
                <a:gd name="T49" fmla="*/ 71 h 115"/>
                <a:gd name="T50" fmla="*/ 40 w 88"/>
                <a:gd name="T51" fmla="*/ 77 h 115"/>
                <a:gd name="T52" fmla="*/ 40 w 88"/>
                <a:gd name="T53" fmla="*/ 84 h 115"/>
                <a:gd name="T54" fmla="*/ 43 w 88"/>
                <a:gd name="T55" fmla="*/ 87 h 115"/>
                <a:gd name="T56" fmla="*/ 46 w 88"/>
                <a:gd name="T57" fmla="*/ 89 h 115"/>
                <a:gd name="T58" fmla="*/ 55 w 88"/>
                <a:gd name="T59" fmla="*/ 8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8" h="115">
                  <a:moveTo>
                    <a:pt x="81" y="59"/>
                  </a:moveTo>
                  <a:cubicBezTo>
                    <a:pt x="86" y="68"/>
                    <a:pt x="88" y="76"/>
                    <a:pt x="85" y="86"/>
                  </a:cubicBezTo>
                  <a:cubicBezTo>
                    <a:pt x="82" y="95"/>
                    <a:pt x="77" y="102"/>
                    <a:pt x="68" y="107"/>
                  </a:cubicBezTo>
                  <a:cubicBezTo>
                    <a:pt x="57" y="114"/>
                    <a:pt x="47" y="115"/>
                    <a:pt x="37" y="112"/>
                  </a:cubicBezTo>
                  <a:cubicBezTo>
                    <a:pt x="28" y="108"/>
                    <a:pt x="19" y="101"/>
                    <a:pt x="13" y="90"/>
                  </a:cubicBezTo>
                  <a:cubicBezTo>
                    <a:pt x="3" y="74"/>
                    <a:pt x="0" y="58"/>
                    <a:pt x="2" y="42"/>
                  </a:cubicBezTo>
                  <a:cubicBezTo>
                    <a:pt x="5" y="25"/>
                    <a:pt x="14" y="13"/>
                    <a:pt x="30" y="3"/>
                  </a:cubicBezTo>
                  <a:cubicBezTo>
                    <a:pt x="33" y="1"/>
                    <a:pt x="36" y="0"/>
                    <a:pt x="38" y="0"/>
                  </a:cubicBezTo>
                  <a:cubicBezTo>
                    <a:pt x="39" y="0"/>
                    <a:pt x="41" y="1"/>
                    <a:pt x="43" y="2"/>
                  </a:cubicBezTo>
                  <a:cubicBezTo>
                    <a:pt x="44" y="3"/>
                    <a:pt x="46" y="5"/>
                    <a:pt x="47" y="8"/>
                  </a:cubicBezTo>
                  <a:cubicBezTo>
                    <a:pt x="48" y="10"/>
                    <a:pt x="49" y="12"/>
                    <a:pt x="50" y="14"/>
                  </a:cubicBezTo>
                  <a:cubicBezTo>
                    <a:pt x="50" y="15"/>
                    <a:pt x="50" y="17"/>
                    <a:pt x="50" y="18"/>
                  </a:cubicBezTo>
                  <a:cubicBezTo>
                    <a:pt x="50" y="19"/>
                    <a:pt x="50" y="20"/>
                    <a:pt x="49" y="21"/>
                  </a:cubicBezTo>
                  <a:cubicBezTo>
                    <a:pt x="48" y="22"/>
                    <a:pt x="45" y="24"/>
                    <a:pt x="42" y="26"/>
                  </a:cubicBezTo>
                  <a:cubicBezTo>
                    <a:pt x="39" y="28"/>
                    <a:pt x="36" y="31"/>
                    <a:pt x="33" y="34"/>
                  </a:cubicBezTo>
                  <a:cubicBezTo>
                    <a:pt x="31" y="37"/>
                    <a:pt x="29" y="40"/>
                    <a:pt x="28" y="43"/>
                  </a:cubicBezTo>
                  <a:cubicBezTo>
                    <a:pt x="26" y="48"/>
                    <a:pt x="26" y="53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30" y="55"/>
                    <a:pt x="32" y="52"/>
                    <a:pt x="35" y="50"/>
                  </a:cubicBezTo>
                  <a:cubicBezTo>
                    <a:pt x="44" y="46"/>
                    <a:pt x="52" y="44"/>
                    <a:pt x="61" y="46"/>
                  </a:cubicBezTo>
                  <a:cubicBezTo>
                    <a:pt x="71" y="48"/>
                    <a:pt x="77" y="52"/>
                    <a:pt x="81" y="59"/>
                  </a:cubicBezTo>
                  <a:close/>
                  <a:moveTo>
                    <a:pt x="55" y="87"/>
                  </a:moveTo>
                  <a:cubicBezTo>
                    <a:pt x="62" y="83"/>
                    <a:pt x="63" y="79"/>
                    <a:pt x="60" y="73"/>
                  </a:cubicBezTo>
                  <a:cubicBezTo>
                    <a:pt x="59" y="71"/>
                    <a:pt x="57" y="70"/>
                    <a:pt x="54" y="69"/>
                  </a:cubicBezTo>
                  <a:cubicBezTo>
                    <a:pt x="52" y="68"/>
                    <a:pt x="49" y="69"/>
                    <a:pt x="46" y="71"/>
                  </a:cubicBezTo>
                  <a:cubicBezTo>
                    <a:pt x="43" y="73"/>
                    <a:pt x="41" y="75"/>
                    <a:pt x="40" y="77"/>
                  </a:cubicBezTo>
                  <a:cubicBezTo>
                    <a:pt x="39" y="80"/>
                    <a:pt x="39" y="82"/>
                    <a:pt x="40" y="84"/>
                  </a:cubicBezTo>
                  <a:cubicBezTo>
                    <a:pt x="41" y="85"/>
                    <a:pt x="42" y="86"/>
                    <a:pt x="43" y="87"/>
                  </a:cubicBezTo>
                  <a:cubicBezTo>
                    <a:pt x="43" y="88"/>
                    <a:pt x="44" y="88"/>
                    <a:pt x="46" y="89"/>
                  </a:cubicBezTo>
                  <a:cubicBezTo>
                    <a:pt x="48" y="90"/>
                    <a:pt x="51" y="90"/>
                    <a:pt x="55" y="87"/>
                  </a:cubicBezTo>
                  <a:close/>
                </a:path>
              </a:pathLst>
            </a:custGeom>
            <a:solidFill>
              <a:srgbClr val="DDA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520"/>
            <p:cNvSpPr/>
            <p:nvPr/>
          </p:nvSpPr>
          <p:spPr bwMode="auto">
            <a:xfrm>
              <a:off x="2435225" y="3849688"/>
              <a:ext cx="231775" cy="339725"/>
            </a:xfrm>
            <a:custGeom>
              <a:avLst/>
              <a:gdLst>
                <a:gd name="T0" fmla="*/ 66 w 82"/>
                <a:gd name="T1" fmla="*/ 1 h 120"/>
                <a:gd name="T2" fmla="*/ 79 w 82"/>
                <a:gd name="T3" fmla="*/ 5 h 120"/>
                <a:gd name="T4" fmla="*/ 81 w 82"/>
                <a:gd name="T5" fmla="*/ 13 h 120"/>
                <a:gd name="T6" fmla="*/ 80 w 82"/>
                <a:gd name="T7" fmla="*/ 29 h 120"/>
                <a:gd name="T8" fmla="*/ 74 w 82"/>
                <a:gd name="T9" fmla="*/ 49 h 120"/>
                <a:gd name="T10" fmla="*/ 65 w 82"/>
                <a:gd name="T11" fmla="*/ 68 h 120"/>
                <a:gd name="T12" fmla="*/ 58 w 82"/>
                <a:gd name="T13" fmla="*/ 106 h 120"/>
                <a:gd name="T14" fmla="*/ 59 w 82"/>
                <a:gd name="T15" fmla="*/ 111 h 120"/>
                <a:gd name="T16" fmla="*/ 58 w 82"/>
                <a:gd name="T17" fmla="*/ 114 h 120"/>
                <a:gd name="T18" fmla="*/ 54 w 82"/>
                <a:gd name="T19" fmla="*/ 117 h 120"/>
                <a:gd name="T20" fmla="*/ 46 w 82"/>
                <a:gd name="T21" fmla="*/ 119 h 120"/>
                <a:gd name="T22" fmla="*/ 39 w 82"/>
                <a:gd name="T23" fmla="*/ 120 h 120"/>
                <a:gd name="T24" fmla="*/ 34 w 82"/>
                <a:gd name="T25" fmla="*/ 118 h 120"/>
                <a:gd name="T26" fmla="*/ 32 w 82"/>
                <a:gd name="T27" fmla="*/ 115 h 120"/>
                <a:gd name="T28" fmla="*/ 31 w 82"/>
                <a:gd name="T29" fmla="*/ 110 h 120"/>
                <a:gd name="T30" fmla="*/ 31 w 82"/>
                <a:gd name="T31" fmla="*/ 89 h 120"/>
                <a:gd name="T32" fmla="*/ 36 w 82"/>
                <a:gd name="T33" fmla="*/ 69 h 120"/>
                <a:gd name="T34" fmla="*/ 43 w 82"/>
                <a:gd name="T35" fmla="*/ 52 h 120"/>
                <a:gd name="T36" fmla="*/ 49 w 82"/>
                <a:gd name="T37" fmla="*/ 39 h 120"/>
                <a:gd name="T38" fmla="*/ 51 w 82"/>
                <a:gd name="T39" fmla="*/ 32 h 120"/>
                <a:gd name="T40" fmla="*/ 16 w 82"/>
                <a:gd name="T41" fmla="*/ 38 h 120"/>
                <a:gd name="T42" fmla="*/ 7 w 82"/>
                <a:gd name="T43" fmla="*/ 38 h 120"/>
                <a:gd name="T44" fmla="*/ 3 w 82"/>
                <a:gd name="T45" fmla="*/ 34 h 120"/>
                <a:gd name="T46" fmla="*/ 1 w 82"/>
                <a:gd name="T47" fmla="*/ 26 h 120"/>
                <a:gd name="T48" fmla="*/ 0 w 82"/>
                <a:gd name="T49" fmla="*/ 19 h 120"/>
                <a:gd name="T50" fmla="*/ 2 w 82"/>
                <a:gd name="T51" fmla="*/ 14 h 120"/>
                <a:gd name="T52" fmla="*/ 11 w 82"/>
                <a:gd name="T53" fmla="*/ 11 h 120"/>
                <a:gd name="T54" fmla="*/ 66 w 82"/>
                <a:gd name="T55" fmla="*/ 1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2" h="120">
                  <a:moveTo>
                    <a:pt x="66" y="1"/>
                  </a:moveTo>
                  <a:cubicBezTo>
                    <a:pt x="73" y="0"/>
                    <a:pt x="77" y="2"/>
                    <a:pt x="79" y="5"/>
                  </a:cubicBezTo>
                  <a:cubicBezTo>
                    <a:pt x="80" y="7"/>
                    <a:pt x="81" y="9"/>
                    <a:pt x="81" y="13"/>
                  </a:cubicBezTo>
                  <a:cubicBezTo>
                    <a:pt x="82" y="18"/>
                    <a:pt x="82" y="23"/>
                    <a:pt x="80" y="29"/>
                  </a:cubicBezTo>
                  <a:cubicBezTo>
                    <a:pt x="78" y="36"/>
                    <a:pt x="76" y="42"/>
                    <a:pt x="74" y="49"/>
                  </a:cubicBezTo>
                  <a:cubicBezTo>
                    <a:pt x="71" y="55"/>
                    <a:pt x="68" y="62"/>
                    <a:pt x="65" y="68"/>
                  </a:cubicBezTo>
                  <a:cubicBezTo>
                    <a:pt x="59" y="84"/>
                    <a:pt x="56" y="97"/>
                    <a:pt x="58" y="106"/>
                  </a:cubicBezTo>
                  <a:cubicBezTo>
                    <a:pt x="58" y="108"/>
                    <a:pt x="59" y="109"/>
                    <a:pt x="59" y="111"/>
                  </a:cubicBezTo>
                  <a:cubicBezTo>
                    <a:pt x="59" y="112"/>
                    <a:pt x="58" y="113"/>
                    <a:pt x="58" y="114"/>
                  </a:cubicBezTo>
                  <a:cubicBezTo>
                    <a:pt x="57" y="115"/>
                    <a:pt x="56" y="116"/>
                    <a:pt x="54" y="117"/>
                  </a:cubicBezTo>
                  <a:cubicBezTo>
                    <a:pt x="52" y="118"/>
                    <a:pt x="50" y="119"/>
                    <a:pt x="46" y="119"/>
                  </a:cubicBezTo>
                  <a:cubicBezTo>
                    <a:pt x="43" y="120"/>
                    <a:pt x="41" y="120"/>
                    <a:pt x="39" y="120"/>
                  </a:cubicBezTo>
                  <a:cubicBezTo>
                    <a:pt x="37" y="120"/>
                    <a:pt x="35" y="119"/>
                    <a:pt x="34" y="118"/>
                  </a:cubicBezTo>
                  <a:cubicBezTo>
                    <a:pt x="33" y="117"/>
                    <a:pt x="33" y="116"/>
                    <a:pt x="32" y="115"/>
                  </a:cubicBezTo>
                  <a:cubicBezTo>
                    <a:pt x="32" y="114"/>
                    <a:pt x="31" y="112"/>
                    <a:pt x="31" y="110"/>
                  </a:cubicBezTo>
                  <a:cubicBezTo>
                    <a:pt x="30" y="103"/>
                    <a:pt x="30" y="96"/>
                    <a:pt x="31" y="89"/>
                  </a:cubicBezTo>
                  <a:cubicBezTo>
                    <a:pt x="32" y="82"/>
                    <a:pt x="34" y="75"/>
                    <a:pt x="36" y="69"/>
                  </a:cubicBezTo>
                  <a:cubicBezTo>
                    <a:pt x="38" y="63"/>
                    <a:pt x="40" y="57"/>
                    <a:pt x="43" y="52"/>
                  </a:cubicBezTo>
                  <a:cubicBezTo>
                    <a:pt x="45" y="47"/>
                    <a:pt x="47" y="43"/>
                    <a:pt x="49" y="39"/>
                  </a:cubicBezTo>
                  <a:cubicBezTo>
                    <a:pt x="50" y="35"/>
                    <a:pt x="51" y="33"/>
                    <a:pt x="51" y="32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2" y="38"/>
                    <a:pt x="9" y="38"/>
                    <a:pt x="7" y="38"/>
                  </a:cubicBezTo>
                  <a:cubicBezTo>
                    <a:pt x="5" y="37"/>
                    <a:pt x="4" y="36"/>
                    <a:pt x="3" y="34"/>
                  </a:cubicBezTo>
                  <a:cubicBezTo>
                    <a:pt x="2" y="32"/>
                    <a:pt x="1" y="29"/>
                    <a:pt x="1" y="26"/>
                  </a:cubicBezTo>
                  <a:cubicBezTo>
                    <a:pt x="0" y="23"/>
                    <a:pt x="0" y="21"/>
                    <a:pt x="0" y="19"/>
                  </a:cubicBezTo>
                  <a:cubicBezTo>
                    <a:pt x="0" y="17"/>
                    <a:pt x="1" y="15"/>
                    <a:pt x="2" y="14"/>
                  </a:cubicBezTo>
                  <a:cubicBezTo>
                    <a:pt x="4" y="13"/>
                    <a:pt x="7" y="11"/>
                    <a:pt x="11" y="11"/>
                  </a:cubicBezTo>
                  <a:lnTo>
                    <a:pt x="66" y="1"/>
                  </a:lnTo>
                  <a:close/>
                </a:path>
              </a:pathLst>
            </a:custGeom>
            <a:solidFill>
              <a:srgbClr val="DDA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 animBg="1"/>
      <p:bldP spid="14" grpId="0" animBg="1"/>
      <p:bldP spid="15" grpId="0" animBg="1"/>
      <p:bldP spid="16" grpId="0" animBg="1"/>
      <p:bldP spid="18" grpId="0" animBg="1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5657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7231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80644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4901" y="675620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7"/>
          <p:cNvSpPr/>
          <p:nvPr/>
        </p:nvSpPr>
        <p:spPr bwMode="auto">
          <a:xfrm>
            <a:off x="4089400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77"/>
          <p:cNvSpPr/>
          <p:nvPr/>
        </p:nvSpPr>
        <p:spPr bwMode="auto">
          <a:xfrm>
            <a:off x="7992919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矩形 30"/>
          <p:cNvSpPr>
            <a:spLocks noChangeArrowheads="1"/>
          </p:cNvSpPr>
          <p:nvPr/>
        </p:nvSpPr>
        <p:spPr bwMode="auto">
          <a:xfrm>
            <a:off x="1238250" y="4185323"/>
            <a:ext cx="2030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4" name="矩形 31"/>
          <p:cNvSpPr>
            <a:spLocks noChangeArrowheads="1"/>
          </p:cNvSpPr>
          <p:nvPr/>
        </p:nvSpPr>
        <p:spPr bwMode="auto">
          <a:xfrm>
            <a:off x="5080000" y="4185323"/>
            <a:ext cx="203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5" name="矩形 32"/>
          <p:cNvSpPr>
            <a:spLocks noChangeArrowheads="1"/>
          </p:cNvSpPr>
          <p:nvPr/>
        </p:nvSpPr>
        <p:spPr bwMode="auto">
          <a:xfrm>
            <a:off x="8764588" y="4183735"/>
            <a:ext cx="2030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6" name="椭圆 15"/>
          <p:cNvSpPr/>
          <p:nvPr/>
        </p:nvSpPr>
        <p:spPr>
          <a:xfrm>
            <a:off x="1208088" y="1678660"/>
            <a:ext cx="2090737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051425" y="1678660"/>
            <a:ext cx="2089150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8734425" y="1678660"/>
            <a:ext cx="2090738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842963" y="4774285"/>
            <a:ext cx="28209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4686300" y="4774285"/>
            <a:ext cx="2819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8369300" y="4774285"/>
            <a:ext cx="2819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2" name="L 形 21"/>
          <p:cNvSpPr/>
          <p:nvPr/>
        </p:nvSpPr>
        <p:spPr>
          <a:xfrm rot="13509573">
            <a:off x="3546475" y="2354936"/>
            <a:ext cx="674687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" name="L 形 22"/>
          <p:cNvSpPr/>
          <p:nvPr/>
        </p:nvSpPr>
        <p:spPr>
          <a:xfrm rot="13509573">
            <a:off x="7623175" y="2354936"/>
            <a:ext cx="674687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9464852" y="2272477"/>
            <a:ext cx="771526" cy="893763"/>
            <a:chOff x="7200900" y="-636588"/>
            <a:chExt cx="771526" cy="893763"/>
          </a:xfrm>
        </p:grpSpPr>
        <p:sp>
          <p:nvSpPr>
            <p:cNvPr id="25" name="Freeform 371"/>
            <p:cNvSpPr/>
            <p:nvPr/>
          </p:nvSpPr>
          <p:spPr bwMode="auto">
            <a:xfrm>
              <a:off x="7229475" y="-498475"/>
              <a:ext cx="611188" cy="650875"/>
            </a:xfrm>
            <a:custGeom>
              <a:avLst/>
              <a:gdLst>
                <a:gd name="T0" fmla="*/ 201 w 216"/>
                <a:gd name="T1" fmla="*/ 99 h 230"/>
                <a:gd name="T2" fmla="*/ 138 w 216"/>
                <a:gd name="T3" fmla="*/ 12 h 230"/>
                <a:gd name="T4" fmla="*/ 28 w 216"/>
                <a:gd name="T5" fmla="*/ 38 h 230"/>
                <a:gd name="T6" fmla="*/ 19 w 216"/>
                <a:gd name="T7" fmla="*/ 195 h 230"/>
                <a:gd name="T8" fmla="*/ 31 w 216"/>
                <a:gd name="T9" fmla="*/ 199 h 230"/>
                <a:gd name="T10" fmla="*/ 31 w 216"/>
                <a:gd name="T11" fmla="*/ 199 h 230"/>
                <a:gd name="T12" fmla="*/ 90 w 216"/>
                <a:gd name="T13" fmla="*/ 219 h 230"/>
                <a:gd name="T14" fmla="*/ 102 w 216"/>
                <a:gd name="T15" fmla="*/ 223 h 230"/>
                <a:gd name="T16" fmla="*/ 159 w 216"/>
                <a:gd name="T17" fmla="*/ 147 h 230"/>
                <a:gd name="T18" fmla="*/ 201 w 216"/>
                <a:gd name="T19" fmla="*/ 9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" h="230">
                  <a:moveTo>
                    <a:pt x="201" y="99"/>
                  </a:moveTo>
                  <a:cubicBezTo>
                    <a:pt x="216" y="58"/>
                    <a:pt x="178" y="23"/>
                    <a:pt x="138" y="12"/>
                  </a:cubicBezTo>
                  <a:cubicBezTo>
                    <a:pt x="98" y="1"/>
                    <a:pt x="50" y="0"/>
                    <a:pt x="28" y="38"/>
                  </a:cubicBezTo>
                  <a:cubicBezTo>
                    <a:pt x="0" y="88"/>
                    <a:pt x="37" y="144"/>
                    <a:pt x="19" y="195"/>
                  </a:cubicBezTo>
                  <a:cubicBezTo>
                    <a:pt x="17" y="202"/>
                    <a:pt x="29" y="206"/>
                    <a:pt x="31" y="199"/>
                  </a:cubicBezTo>
                  <a:cubicBezTo>
                    <a:pt x="31" y="199"/>
                    <a:pt x="31" y="199"/>
                    <a:pt x="31" y="199"/>
                  </a:cubicBezTo>
                  <a:cubicBezTo>
                    <a:pt x="90" y="219"/>
                    <a:pt x="90" y="219"/>
                    <a:pt x="90" y="219"/>
                  </a:cubicBezTo>
                  <a:cubicBezTo>
                    <a:pt x="87" y="226"/>
                    <a:pt x="99" y="230"/>
                    <a:pt x="102" y="223"/>
                  </a:cubicBezTo>
                  <a:cubicBezTo>
                    <a:pt x="113" y="192"/>
                    <a:pt x="132" y="169"/>
                    <a:pt x="159" y="147"/>
                  </a:cubicBezTo>
                  <a:cubicBezTo>
                    <a:pt x="176" y="133"/>
                    <a:pt x="194" y="119"/>
                    <a:pt x="201" y="99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Line 372"/>
            <p:cNvSpPr>
              <a:spLocks noChangeShapeType="1"/>
            </p:cNvSpPr>
            <p:nvPr/>
          </p:nvSpPr>
          <p:spPr bwMode="auto">
            <a:xfrm flipH="1">
              <a:off x="7508875" y="8413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Line 373"/>
            <p:cNvSpPr>
              <a:spLocks noChangeShapeType="1"/>
            </p:cNvSpPr>
            <p:nvPr/>
          </p:nvSpPr>
          <p:spPr bwMode="auto">
            <a:xfrm flipH="1">
              <a:off x="7508875" y="8413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374"/>
            <p:cNvSpPr/>
            <p:nvPr/>
          </p:nvSpPr>
          <p:spPr bwMode="auto">
            <a:xfrm>
              <a:off x="7481888" y="61913"/>
              <a:ext cx="55563" cy="44450"/>
            </a:xfrm>
            <a:custGeom>
              <a:avLst/>
              <a:gdLst>
                <a:gd name="T0" fmla="*/ 8 w 20"/>
                <a:gd name="T1" fmla="*/ 14 h 16"/>
                <a:gd name="T2" fmla="*/ 12 w 20"/>
                <a:gd name="T3" fmla="*/ 3 h 16"/>
                <a:gd name="T4" fmla="*/ 8 w 20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6">
                  <a:moveTo>
                    <a:pt x="8" y="14"/>
                  </a:moveTo>
                  <a:cubicBezTo>
                    <a:pt x="16" y="16"/>
                    <a:pt x="20" y="5"/>
                    <a:pt x="12" y="3"/>
                  </a:cubicBezTo>
                  <a:cubicBezTo>
                    <a:pt x="5" y="0"/>
                    <a:pt x="0" y="11"/>
                    <a:pt x="8" y="14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75"/>
            <p:cNvSpPr/>
            <p:nvPr/>
          </p:nvSpPr>
          <p:spPr bwMode="auto">
            <a:xfrm>
              <a:off x="7373938" y="-176212"/>
              <a:ext cx="36513" cy="249238"/>
            </a:xfrm>
            <a:custGeom>
              <a:avLst/>
              <a:gdLst>
                <a:gd name="T0" fmla="*/ 10 w 13"/>
                <a:gd name="T1" fmla="*/ 2 h 88"/>
                <a:gd name="T2" fmla="*/ 0 w 13"/>
                <a:gd name="T3" fmla="*/ 86 h 88"/>
                <a:gd name="T4" fmla="*/ 3 w 13"/>
                <a:gd name="T5" fmla="*/ 87 h 88"/>
                <a:gd name="T6" fmla="*/ 13 w 13"/>
                <a:gd name="T7" fmla="*/ 2 h 88"/>
                <a:gd name="T8" fmla="*/ 10 w 13"/>
                <a:gd name="T9" fmla="*/ 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88">
                  <a:moveTo>
                    <a:pt x="10" y="2"/>
                  </a:moveTo>
                  <a:cubicBezTo>
                    <a:pt x="9" y="30"/>
                    <a:pt x="6" y="58"/>
                    <a:pt x="0" y="86"/>
                  </a:cubicBezTo>
                  <a:cubicBezTo>
                    <a:pt x="0" y="88"/>
                    <a:pt x="3" y="88"/>
                    <a:pt x="3" y="87"/>
                  </a:cubicBezTo>
                  <a:cubicBezTo>
                    <a:pt x="9" y="59"/>
                    <a:pt x="12" y="31"/>
                    <a:pt x="13" y="2"/>
                  </a:cubicBezTo>
                  <a:cubicBezTo>
                    <a:pt x="13" y="0"/>
                    <a:pt x="10" y="0"/>
                    <a:pt x="10" y="2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76"/>
            <p:cNvSpPr/>
            <p:nvPr/>
          </p:nvSpPr>
          <p:spPr bwMode="auto">
            <a:xfrm>
              <a:off x="7443788" y="-122237"/>
              <a:ext cx="128588" cy="209550"/>
            </a:xfrm>
            <a:custGeom>
              <a:avLst/>
              <a:gdLst>
                <a:gd name="T0" fmla="*/ 4 w 45"/>
                <a:gd name="T1" fmla="*/ 73 h 74"/>
                <a:gd name="T2" fmla="*/ 44 w 45"/>
                <a:gd name="T3" fmla="*/ 4 h 74"/>
                <a:gd name="T4" fmla="*/ 42 w 45"/>
                <a:gd name="T5" fmla="*/ 2 h 74"/>
                <a:gd name="T6" fmla="*/ 1 w 45"/>
                <a:gd name="T7" fmla="*/ 72 h 74"/>
                <a:gd name="T8" fmla="*/ 4 w 45"/>
                <a:gd name="T9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74">
                  <a:moveTo>
                    <a:pt x="4" y="73"/>
                  </a:moveTo>
                  <a:cubicBezTo>
                    <a:pt x="15" y="49"/>
                    <a:pt x="29" y="26"/>
                    <a:pt x="44" y="4"/>
                  </a:cubicBezTo>
                  <a:cubicBezTo>
                    <a:pt x="45" y="2"/>
                    <a:pt x="43" y="0"/>
                    <a:pt x="42" y="2"/>
                  </a:cubicBezTo>
                  <a:cubicBezTo>
                    <a:pt x="26" y="24"/>
                    <a:pt x="13" y="47"/>
                    <a:pt x="1" y="72"/>
                  </a:cubicBezTo>
                  <a:cubicBezTo>
                    <a:pt x="0" y="73"/>
                    <a:pt x="3" y="74"/>
                    <a:pt x="4" y="73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77"/>
            <p:cNvSpPr/>
            <p:nvPr/>
          </p:nvSpPr>
          <p:spPr bwMode="auto">
            <a:xfrm>
              <a:off x="7370763" y="-212725"/>
              <a:ext cx="234950" cy="115888"/>
            </a:xfrm>
            <a:custGeom>
              <a:avLst/>
              <a:gdLst>
                <a:gd name="T0" fmla="*/ 2 w 83"/>
                <a:gd name="T1" fmla="*/ 9 h 41"/>
                <a:gd name="T2" fmla="*/ 4 w 83"/>
                <a:gd name="T3" fmla="*/ 16 h 41"/>
                <a:gd name="T4" fmla="*/ 13 w 83"/>
                <a:gd name="T5" fmla="*/ 15 h 41"/>
                <a:gd name="T6" fmla="*/ 18 w 83"/>
                <a:gd name="T7" fmla="*/ 7 h 41"/>
                <a:gd name="T8" fmla="*/ 19 w 83"/>
                <a:gd name="T9" fmla="*/ 3 h 41"/>
                <a:gd name="T10" fmla="*/ 15 w 83"/>
                <a:gd name="T11" fmla="*/ 1 h 41"/>
                <a:gd name="T12" fmla="*/ 14 w 83"/>
                <a:gd name="T13" fmla="*/ 3 h 41"/>
                <a:gd name="T14" fmla="*/ 19 w 83"/>
                <a:gd name="T15" fmla="*/ 16 h 41"/>
                <a:gd name="T16" fmla="*/ 32 w 83"/>
                <a:gd name="T17" fmla="*/ 9 h 41"/>
                <a:gd name="T18" fmla="*/ 34 w 83"/>
                <a:gd name="T19" fmla="*/ 4 h 41"/>
                <a:gd name="T20" fmla="*/ 29 w 83"/>
                <a:gd name="T21" fmla="*/ 3 h 41"/>
                <a:gd name="T22" fmla="*/ 26 w 83"/>
                <a:gd name="T23" fmla="*/ 7 h 41"/>
                <a:gd name="T24" fmla="*/ 32 w 83"/>
                <a:gd name="T25" fmla="*/ 20 h 41"/>
                <a:gd name="T26" fmla="*/ 47 w 83"/>
                <a:gd name="T27" fmla="*/ 16 h 41"/>
                <a:gd name="T28" fmla="*/ 47 w 83"/>
                <a:gd name="T29" fmla="*/ 8 h 41"/>
                <a:gd name="T30" fmla="*/ 39 w 83"/>
                <a:gd name="T31" fmla="*/ 12 h 41"/>
                <a:gd name="T32" fmla="*/ 43 w 83"/>
                <a:gd name="T33" fmla="*/ 21 h 41"/>
                <a:gd name="T34" fmla="*/ 53 w 83"/>
                <a:gd name="T35" fmla="*/ 25 h 41"/>
                <a:gd name="T36" fmla="*/ 65 w 83"/>
                <a:gd name="T37" fmla="*/ 23 h 41"/>
                <a:gd name="T38" fmla="*/ 71 w 83"/>
                <a:gd name="T39" fmla="*/ 12 h 41"/>
                <a:gd name="T40" fmla="*/ 69 w 83"/>
                <a:gd name="T41" fmla="*/ 9 h 41"/>
                <a:gd name="T42" fmla="*/ 61 w 83"/>
                <a:gd name="T43" fmla="*/ 10 h 41"/>
                <a:gd name="T44" fmla="*/ 62 w 83"/>
                <a:gd name="T45" fmla="*/ 26 h 41"/>
                <a:gd name="T46" fmla="*/ 80 w 83"/>
                <a:gd name="T47" fmla="*/ 26 h 41"/>
                <a:gd name="T48" fmla="*/ 83 w 83"/>
                <a:gd name="T49" fmla="*/ 22 h 41"/>
                <a:gd name="T50" fmla="*/ 81 w 83"/>
                <a:gd name="T51" fmla="*/ 18 h 41"/>
                <a:gd name="T52" fmla="*/ 79 w 83"/>
                <a:gd name="T53" fmla="*/ 18 h 41"/>
                <a:gd name="T54" fmla="*/ 70 w 83"/>
                <a:gd name="T55" fmla="*/ 30 h 41"/>
                <a:gd name="T56" fmla="*/ 79 w 83"/>
                <a:gd name="T5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3" h="41">
                  <a:moveTo>
                    <a:pt x="2" y="9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7" y="18"/>
                    <a:pt x="11" y="17"/>
                    <a:pt x="13" y="15"/>
                  </a:cubicBezTo>
                  <a:cubicBezTo>
                    <a:pt x="16" y="13"/>
                    <a:pt x="17" y="10"/>
                    <a:pt x="18" y="7"/>
                  </a:cubicBezTo>
                  <a:cubicBezTo>
                    <a:pt x="19" y="6"/>
                    <a:pt x="19" y="4"/>
                    <a:pt x="19" y="3"/>
                  </a:cubicBezTo>
                  <a:cubicBezTo>
                    <a:pt x="18" y="1"/>
                    <a:pt x="16" y="0"/>
                    <a:pt x="15" y="1"/>
                  </a:cubicBezTo>
                  <a:cubicBezTo>
                    <a:pt x="14" y="1"/>
                    <a:pt x="14" y="2"/>
                    <a:pt x="14" y="3"/>
                  </a:cubicBezTo>
                  <a:cubicBezTo>
                    <a:pt x="11" y="8"/>
                    <a:pt x="13" y="15"/>
                    <a:pt x="19" y="16"/>
                  </a:cubicBezTo>
                  <a:cubicBezTo>
                    <a:pt x="24" y="17"/>
                    <a:pt x="29" y="13"/>
                    <a:pt x="32" y="9"/>
                  </a:cubicBezTo>
                  <a:cubicBezTo>
                    <a:pt x="33" y="7"/>
                    <a:pt x="35" y="6"/>
                    <a:pt x="34" y="4"/>
                  </a:cubicBezTo>
                  <a:cubicBezTo>
                    <a:pt x="33" y="2"/>
                    <a:pt x="31" y="2"/>
                    <a:pt x="29" y="3"/>
                  </a:cubicBezTo>
                  <a:cubicBezTo>
                    <a:pt x="28" y="3"/>
                    <a:pt x="27" y="5"/>
                    <a:pt x="26" y="7"/>
                  </a:cubicBezTo>
                  <a:cubicBezTo>
                    <a:pt x="25" y="12"/>
                    <a:pt x="27" y="18"/>
                    <a:pt x="32" y="20"/>
                  </a:cubicBezTo>
                  <a:cubicBezTo>
                    <a:pt x="37" y="22"/>
                    <a:pt x="44" y="20"/>
                    <a:pt x="47" y="16"/>
                  </a:cubicBezTo>
                  <a:cubicBezTo>
                    <a:pt x="49" y="13"/>
                    <a:pt x="49" y="10"/>
                    <a:pt x="47" y="8"/>
                  </a:cubicBezTo>
                  <a:cubicBezTo>
                    <a:pt x="45" y="6"/>
                    <a:pt x="40" y="8"/>
                    <a:pt x="39" y="12"/>
                  </a:cubicBezTo>
                  <a:cubicBezTo>
                    <a:pt x="38" y="15"/>
                    <a:pt x="40" y="18"/>
                    <a:pt x="43" y="21"/>
                  </a:cubicBezTo>
                  <a:cubicBezTo>
                    <a:pt x="46" y="23"/>
                    <a:pt x="49" y="25"/>
                    <a:pt x="53" y="25"/>
                  </a:cubicBezTo>
                  <a:cubicBezTo>
                    <a:pt x="57" y="26"/>
                    <a:pt x="62" y="25"/>
                    <a:pt x="65" y="23"/>
                  </a:cubicBezTo>
                  <a:cubicBezTo>
                    <a:pt x="69" y="20"/>
                    <a:pt x="71" y="16"/>
                    <a:pt x="71" y="12"/>
                  </a:cubicBezTo>
                  <a:cubicBezTo>
                    <a:pt x="70" y="11"/>
                    <a:pt x="70" y="10"/>
                    <a:pt x="69" y="9"/>
                  </a:cubicBezTo>
                  <a:cubicBezTo>
                    <a:pt x="67" y="7"/>
                    <a:pt x="63" y="8"/>
                    <a:pt x="61" y="10"/>
                  </a:cubicBezTo>
                  <a:cubicBezTo>
                    <a:pt x="57" y="15"/>
                    <a:pt x="58" y="22"/>
                    <a:pt x="62" y="26"/>
                  </a:cubicBezTo>
                  <a:cubicBezTo>
                    <a:pt x="67" y="30"/>
                    <a:pt x="75" y="29"/>
                    <a:pt x="80" y="26"/>
                  </a:cubicBezTo>
                  <a:cubicBezTo>
                    <a:pt x="81" y="25"/>
                    <a:pt x="83" y="23"/>
                    <a:pt x="83" y="22"/>
                  </a:cubicBezTo>
                  <a:cubicBezTo>
                    <a:pt x="83" y="20"/>
                    <a:pt x="82" y="18"/>
                    <a:pt x="81" y="18"/>
                  </a:cubicBezTo>
                  <a:cubicBezTo>
                    <a:pt x="80" y="18"/>
                    <a:pt x="79" y="18"/>
                    <a:pt x="79" y="18"/>
                  </a:cubicBezTo>
                  <a:cubicBezTo>
                    <a:pt x="74" y="20"/>
                    <a:pt x="70" y="25"/>
                    <a:pt x="70" y="30"/>
                  </a:cubicBezTo>
                  <a:cubicBezTo>
                    <a:pt x="70" y="35"/>
                    <a:pt x="74" y="40"/>
                    <a:pt x="79" y="41"/>
                  </a:cubicBezTo>
                </a:path>
              </a:pathLst>
            </a:custGeom>
            <a:noFill/>
            <a:ln w="6350" cap="rnd">
              <a:solidFill>
                <a:srgbClr val="EDECDA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78"/>
            <p:cNvSpPr/>
            <p:nvPr/>
          </p:nvSpPr>
          <p:spPr bwMode="auto">
            <a:xfrm>
              <a:off x="7232650" y="12700"/>
              <a:ext cx="327025" cy="244475"/>
            </a:xfrm>
            <a:custGeom>
              <a:avLst/>
              <a:gdLst>
                <a:gd name="T0" fmla="*/ 61 w 116"/>
                <a:gd name="T1" fmla="*/ 13 h 86"/>
                <a:gd name="T2" fmla="*/ 19 w 116"/>
                <a:gd name="T3" fmla="*/ 2 h 86"/>
                <a:gd name="T4" fmla="*/ 3 w 116"/>
                <a:gd name="T5" fmla="*/ 37 h 86"/>
                <a:gd name="T6" fmla="*/ 34 w 116"/>
                <a:gd name="T7" fmla="*/ 62 h 86"/>
                <a:gd name="T8" fmla="*/ 103 w 116"/>
                <a:gd name="T9" fmla="*/ 53 h 86"/>
                <a:gd name="T10" fmla="*/ 61 w 116"/>
                <a:gd name="T11" fmla="*/ 1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86">
                  <a:moveTo>
                    <a:pt x="61" y="13"/>
                  </a:moveTo>
                  <a:cubicBezTo>
                    <a:pt x="51" y="9"/>
                    <a:pt x="31" y="0"/>
                    <a:pt x="19" y="2"/>
                  </a:cubicBezTo>
                  <a:cubicBezTo>
                    <a:pt x="9" y="3"/>
                    <a:pt x="6" y="28"/>
                    <a:pt x="3" y="37"/>
                  </a:cubicBezTo>
                  <a:cubicBezTo>
                    <a:pt x="0" y="51"/>
                    <a:pt x="24" y="60"/>
                    <a:pt x="34" y="62"/>
                  </a:cubicBezTo>
                  <a:cubicBezTo>
                    <a:pt x="90" y="77"/>
                    <a:pt x="89" y="86"/>
                    <a:pt x="103" y="53"/>
                  </a:cubicBezTo>
                  <a:cubicBezTo>
                    <a:pt x="116" y="22"/>
                    <a:pt x="115" y="28"/>
                    <a:pt x="61" y="13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79"/>
            <p:cNvSpPr/>
            <p:nvPr/>
          </p:nvSpPr>
          <p:spPr bwMode="auto">
            <a:xfrm>
              <a:off x="7300913" y="142875"/>
              <a:ext cx="138113" cy="100013"/>
            </a:xfrm>
            <a:custGeom>
              <a:avLst/>
              <a:gdLst>
                <a:gd name="T0" fmla="*/ 34 w 49"/>
                <a:gd name="T1" fmla="*/ 14 h 35"/>
                <a:gd name="T2" fmla="*/ 33 w 49"/>
                <a:gd name="T3" fmla="*/ 15 h 35"/>
                <a:gd name="T4" fmla="*/ 15 w 49"/>
                <a:gd name="T5" fmla="*/ 10 h 35"/>
                <a:gd name="T6" fmla="*/ 14 w 49"/>
                <a:gd name="T7" fmla="*/ 7 h 35"/>
                <a:gd name="T8" fmla="*/ 2 w 49"/>
                <a:gd name="T9" fmla="*/ 9 h 35"/>
                <a:gd name="T10" fmla="*/ 19 w 49"/>
                <a:gd name="T11" fmla="*/ 32 h 35"/>
                <a:gd name="T12" fmla="*/ 45 w 49"/>
                <a:gd name="T13" fmla="*/ 21 h 35"/>
                <a:gd name="T14" fmla="*/ 34 w 49"/>
                <a:gd name="T15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5">
                  <a:moveTo>
                    <a:pt x="34" y="14"/>
                  </a:moveTo>
                  <a:cubicBezTo>
                    <a:pt x="34" y="14"/>
                    <a:pt x="34" y="15"/>
                    <a:pt x="33" y="15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9"/>
                    <a:pt x="14" y="8"/>
                    <a:pt x="14" y="7"/>
                  </a:cubicBezTo>
                  <a:cubicBezTo>
                    <a:pt x="12" y="0"/>
                    <a:pt x="0" y="2"/>
                    <a:pt x="2" y="9"/>
                  </a:cubicBezTo>
                  <a:cubicBezTo>
                    <a:pt x="4" y="19"/>
                    <a:pt x="8" y="30"/>
                    <a:pt x="19" y="32"/>
                  </a:cubicBezTo>
                  <a:cubicBezTo>
                    <a:pt x="30" y="35"/>
                    <a:pt x="39" y="28"/>
                    <a:pt x="45" y="21"/>
                  </a:cubicBezTo>
                  <a:cubicBezTo>
                    <a:pt x="49" y="15"/>
                    <a:pt x="39" y="8"/>
                    <a:pt x="34" y="14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80"/>
            <p:cNvSpPr/>
            <p:nvPr/>
          </p:nvSpPr>
          <p:spPr bwMode="auto">
            <a:xfrm>
              <a:off x="7265988" y="55563"/>
              <a:ext cx="257175" cy="84138"/>
            </a:xfrm>
            <a:custGeom>
              <a:avLst/>
              <a:gdLst>
                <a:gd name="T0" fmla="*/ 2 w 91"/>
                <a:gd name="T1" fmla="*/ 3 h 30"/>
                <a:gd name="T2" fmla="*/ 88 w 91"/>
                <a:gd name="T3" fmla="*/ 30 h 30"/>
                <a:gd name="T4" fmla="*/ 89 w 91"/>
                <a:gd name="T5" fmla="*/ 27 h 30"/>
                <a:gd name="T6" fmla="*/ 3 w 91"/>
                <a:gd name="T7" fmla="*/ 1 h 30"/>
                <a:gd name="T8" fmla="*/ 2 w 91"/>
                <a:gd name="T9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30">
                  <a:moveTo>
                    <a:pt x="2" y="3"/>
                  </a:moveTo>
                  <a:cubicBezTo>
                    <a:pt x="31" y="10"/>
                    <a:pt x="60" y="19"/>
                    <a:pt x="88" y="30"/>
                  </a:cubicBezTo>
                  <a:cubicBezTo>
                    <a:pt x="90" y="30"/>
                    <a:pt x="91" y="28"/>
                    <a:pt x="89" y="27"/>
                  </a:cubicBezTo>
                  <a:cubicBezTo>
                    <a:pt x="61" y="16"/>
                    <a:pt x="32" y="7"/>
                    <a:pt x="3" y="1"/>
                  </a:cubicBezTo>
                  <a:cubicBezTo>
                    <a:pt x="1" y="0"/>
                    <a:pt x="0" y="3"/>
                    <a:pt x="2" y="3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81"/>
            <p:cNvSpPr/>
            <p:nvPr/>
          </p:nvSpPr>
          <p:spPr bwMode="auto">
            <a:xfrm>
              <a:off x="7261225" y="109538"/>
              <a:ext cx="228600" cy="73025"/>
            </a:xfrm>
            <a:custGeom>
              <a:avLst/>
              <a:gdLst>
                <a:gd name="T0" fmla="*/ 2 w 81"/>
                <a:gd name="T1" fmla="*/ 3 h 26"/>
                <a:gd name="T2" fmla="*/ 78 w 81"/>
                <a:gd name="T3" fmla="*/ 26 h 26"/>
                <a:gd name="T4" fmla="*/ 79 w 81"/>
                <a:gd name="T5" fmla="*/ 23 h 26"/>
                <a:gd name="T6" fmla="*/ 3 w 81"/>
                <a:gd name="T7" fmla="*/ 0 h 26"/>
                <a:gd name="T8" fmla="*/ 2 w 81"/>
                <a:gd name="T9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26">
                  <a:moveTo>
                    <a:pt x="2" y="3"/>
                  </a:moveTo>
                  <a:cubicBezTo>
                    <a:pt x="27" y="11"/>
                    <a:pt x="53" y="18"/>
                    <a:pt x="78" y="26"/>
                  </a:cubicBezTo>
                  <a:cubicBezTo>
                    <a:pt x="80" y="26"/>
                    <a:pt x="81" y="24"/>
                    <a:pt x="79" y="23"/>
                  </a:cubicBezTo>
                  <a:cubicBezTo>
                    <a:pt x="54" y="15"/>
                    <a:pt x="28" y="8"/>
                    <a:pt x="3" y="0"/>
                  </a:cubicBezTo>
                  <a:cubicBezTo>
                    <a:pt x="1" y="0"/>
                    <a:pt x="0" y="2"/>
                    <a:pt x="2" y="3"/>
                  </a:cubicBezTo>
                  <a:close/>
                </a:path>
              </a:pathLst>
            </a:custGeom>
            <a:solidFill>
              <a:srgbClr val="5E5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82"/>
            <p:cNvSpPr/>
            <p:nvPr/>
          </p:nvSpPr>
          <p:spPr bwMode="auto">
            <a:xfrm>
              <a:off x="7200900" y="-538162"/>
              <a:ext cx="74613" cy="82550"/>
            </a:xfrm>
            <a:custGeom>
              <a:avLst/>
              <a:gdLst>
                <a:gd name="T0" fmla="*/ 1 w 26"/>
                <a:gd name="T1" fmla="*/ 7 h 29"/>
                <a:gd name="T2" fmla="*/ 5 w 26"/>
                <a:gd name="T3" fmla="*/ 18 h 29"/>
                <a:gd name="T4" fmla="*/ 8 w 26"/>
                <a:gd name="T5" fmla="*/ 22 h 29"/>
                <a:gd name="T6" fmla="*/ 14 w 26"/>
                <a:gd name="T7" fmla="*/ 27 h 29"/>
                <a:gd name="T8" fmla="*/ 26 w 26"/>
                <a:gd name="T9" fmla="*/ 22 h 29"/>
                <a:gd name="T10" fmla="*/ 23 w 26"/>
                <a:gd name="T11" fmla="*/ 13 h 29"/>
                <a:gd name="T12" fmla="*/ 17 w 26"/>
                <a:gd name="T13" fmla="*/ 7 h 29"/>
                <a:gd name="T14" fmla="*/ 1 w 26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28">
                  <a:moveTo>
                    <a:pt x="1" y="7"/>
                  </a:moveTo>
                  <a:cubicBezTo>
                    <a:pt x="0" y="11"/>
                    <a:pt x="3" y="15"/>
                    <a:pt x="5" y="18"/>
                  </a:cubicBezTo>
                  <a:cubicBezTo>
                    <a:pt x="6" y="19"/>
                    <a:pt x="7" y="21"/>
                    <a:pt x="8" y="22"/>
                  </a:cubicBezTo>
                  <a:cubicBezTo>
                    <a:pt x="10" y="25"/>
                    <a:pt x="11" y="26"/>
                    <a:pt x="14" y="27"/>
                  </a:cubicBezTo>
                  <a:cubicBezTo>
                    <a:pt x="19" y="29"/>
                    <a:pt x="25" y="27"/>
                    <a:pt x="26" y="22"/>
                  </a:cubicBezTo>
                  <a:cubicBezTo>
                    <a:pt x="26" y="18"/>
                    <a:pt x="25" y="16"/>
                    <a:pt x="23" y="13"/>
                  </a:cubicBezTo>
                  <a:cubicBezTo>
                    <a:pt x="21" y="11"/>
                    <a:pt x="19" y="9"/>
                    <a:pt x="17" y="7"/>
                  </a:cubicBezTo>
                  <a:cubicBezTo>
                    <a:pt x="12" y="4"/>
                    <a:pt x="3" y="0"/>
                    <a:pt x="1" y="7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83"/>
            <p:cNvSpPr/>
            <p:nvPr/>
          </p:nvSpPr>
          <p:spPr bwMode="auto">
            <a:xfrm>
              <a:off x="7721600" y="-557212"/>
              <a:ext cx="93663" cy="87313"/>
            </a:xfrm>
            <a:custGeom>
              <a:avLst/>
              <a:gdLst>
                <a:gd name="T0" fmla="*/ 10 w 33"/>
                <a:gd name="T1" fmla="*/ 29 h 31"/>
                <a:gd name="T2" fmla="*/ 22 w 33"/>
                <a:gd name="T3" fmla="*/ 23 h 31"/>
                <a:gd name="T4" fmla="*/ 31 w 33"/>
                <a:gd name="T5" fmla="*/ 12 h 31"/>
                <a:gd name="T6" fmla="*/ 21 w 33"/>
                <a:gd name="T7" fmla="*/ 2 h 31"/>
                <a:gd name="T8" fmla="*/ 9 w 33"/>
                <a:gd name="T9" fmla="*/ 11 h 31"/>
                <a:gd name="T10" fmla="*/ 5 w 33"/>
                <a:gd name="T11" fmla="*/ 15 h 31"/>
                <a:gd name="T12" fmla="*/ 1 w 33"/>
                <a:gd name="T13" fmla="*/ 22 h 31"/>
                <a:gd name="T14" fmla="*/ 10 w 33"/>
                <a:gd name="T15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1">
                  <a:moveTo>
                    <a:pt x="10" y="29"/>
                  </a:moveTo>
                  <a:cubicBezTo>
                    <a:pt x="15" y="28"/>
                    <a:pt x="18" y="26"/>
                    <a:pt x="22" y="23"/>
                  </a:cubicBezTo>
                  <a:cubicBezTo>
                    <a:pt x="26" y="19"/>
                    <a:pt x="29" y="16"/>
                    <a:pt x="31" y="12"/>
                  </a:cubicBezTo>
                  <a:cubicBezTo>
                    <a:pt x="33" y="6"/>
                    <a:pt x="28" y="0"/>
                    <a:pt x="21" y="2"/>
                  </a:cubicBezTo>
                  <a:cubicBezTo>
                    <a:pt x="16" y="4"/>
                    <a:pt x="13" y="7"/>
                    <a:pt x="9" y="11"/>
                  </a:cubicBezTo>
                  <a:cubicBezTo>
                    <a:pt x="8" y="12"/>
                    <a:pt x="6" y="14"/>
                    <a:pt x="5" y="15"/>
                  </a:cubicBezTo>
                  <a:cubicBezTo>
                    <a:pt x="3" y="17"/>
                    <a:pt x="2" y="20"/>
                    <a:pt x="1" y="22"/>
                  </a:cubicBezTo>
                  <a:cubicBezTo>
                    <a:pt x="0" y="28"/>
                    <a:pt x="5" y="31"/>
                    <a:pt x="10" y="29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84"/>
            <p:cNvSpPr/>
            <p:nvPr/>
          </p:nvSpPr>
          <p:spPr bwMode="auto">
            <a:xfrm>
              <a:off x="7848600" y="-371475"/>
              <a:ext cx="112713" cy="57150"/>
            </a:xfrm>
            <a:custGeom>
              <a:avLst/>
              <a:gdLst>
                <a:gd name="T0" fmla="*/ 5 w 40"/>
                <a:gd name="T1" fmla="*/ 18 h 20"/>
                <a:gd name="T2" fmla="*/ 20 w 40"/>
                <a:gd name="T3" fmla="*/ 19 h 20"/>
                <a:gd name="T4" fmla="*/ 35 w 40"/>
                <a:gd name="T5" fmla="*/ 14 h 20"/>
                <a:gd name="T6" fmla="*/ 32 w 40"/>
                <a:gd name="T7" fmla="*/ 1 h 20"/>
                <a:gd name="T8" fmla="*/ 16 w 40"/>
                <a:gd name="T9" fmla="*/ 3 h 20"/>
                <a:gd name="T10" fmla="*/ 3 w 40"/>
                <a:gd name="T11" fmla="*/ 8 h 20"/>
                <a:gd name="T12" fmla="*/ 5 w 40"/>
                <a:gd name="T13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20">
                  <a:moveTo>
                    <a:pt x="5" y="18"/>
                  </a:moveTo>
                  <a:cubicBezTo>
                    <a:pt x="11" y="20"/>
                    <a:pt x="15" y="20"/>
                    <a:pt x="20" y="19"/>
                  </a:cubicBezTo>
                  <a:cubicBezTo>
                    <a:pt x="25" y="18"/>
                    <a:pt x="30" y="17"/>
                    <a:pt x="35" y="14"/>
                  </a:cubicBezTo>
                  <a:cubicBezTo>
                    <a:pt x="40" y="10"/>
                    <a:pt x="38" y="3"/>
                    <a:pt x="32" y="1"/>
                  </a:cubicBezTo>
                  <a:cubicBezTo>
                    <a:pt x="26" y="0"/>
                    <a:pt x="21" y="1"/>
                    <a:pt x="16" y="3"/>
                  </a:cubicBezTo>
                  <a:cubicBezTo>
                    <a:pt x="11" y="4"/>
                    <a:pt x="7" y="5"/>
                    <a:pt x="3" y="8"/>
                  </a:cubicBezTo>
                  <a:cubicBezTo>
                    <a:pt x="0" y="11"/>
                    <a:pt x="1" y="17"/>
                    <a:pt x="5" y="18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85"/>
            <p:cNvSpPr/>
            <p:nvPr/>
          </p:nvSpPr>
          <p:spPr bwMode="auto">
            <a:xfrm>
              <a:off x="7862888" y="-161925"/>
              <a:ext cx="109538" cy="65088"/>
            </a:xfrm>
            <a:custGeom>
              <a:avLst/>
              <a:gdLst>
                <a:gd name="T0" fmla="*/ 3 w 39"/>
                <a:gd name="T1" fmla="*/ 11 h 23"/>
                <a:gd name="T2" fmla="*/ 30 w 39"/>
                <a:gd name="T3" fmla="*/ 22 h 23"/>
                <a:gd name="T4" fmla="*/ 35 w 39"/>
                <a:gd name="T5" fmla="*/ 9 h 23"/>
                <a:gd name="T6" fmla="*/ 22 w 39"/>
                <a:gd name="T7" fmla="*/ 3 h 23"/>
                <a:gd name="T8" fmla="*/ 8 w 39"/>
                <a:gd name="T9" fmla="*/ 1 h 23"/>
                <a:gd name="T10" fmla="*/ 3 w 39"/>
                <a:gd name="T11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23">
                  <a:moveTo>
                    <a:pt x="3" y="11"/>
                  </a:moveTo>
                  <a:cubicBezTo>
                    <a:pt x="9" y="18"/>
                    <a:pt x="22" y="23"/>
                    <a:pt x="30" y="22"/>
                  </a:cubicBezTo>
                  <a:cubicBezTo>
                    <a:pt x="38" y="21"/>
                    <a:pt x="39" y="14"/>
                    <a:pt x="35" y="9"/>
                  </a:cubicBezTo>
                  <a:cubicBezTo>
                    <a:pt x="31" y="6"/>
                    <a:pt x="27" y="5"/>
                    <a:pt x="22" y="3"/>
                  </a:cubicBezTo>
                  <a:cubicBezTo>
                    <a:pt x="17" y="2"/>
                    <a:pt x="13" y="0"/>
                    <a:pt x="8" y="1"/>
                  </a:cubicBezTo>
                  <a:cubicBezTo>
                    <a:pt x="4" y="2"/>
                    <a:pt x="0" y="7"/>
                    <a:pt x="3" y="11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86"/>
            <p:cNvSpPr/>
            <p:nvPr/>
          </p:nvSpPr>
          <p:spPr bwMode="auto">
            <a:xfrm>
              <a:off x="7481888" y="-636588"/>
              <a:ext cx="61913" cy="104775"/>
            </a:xfrm>
            <a:custGeom>
              <a:avLst/>
              <a:gdLst>
                <a:gd name="T0" fmla="*/ 20 w 22"/>
                <a:gd name="T1" fmla="*/ 32 h 37"/>
                <a:gd name="T2" fmla="*/ 20 w 22"/>
                <a:gd name="T3" fmla="*/ 19 h 37"/>
                <a:gd name="T4" fmla="*/ 16 w 22"/>
                <a:gd name="T5" fmla="*/ 5 h 37"/>
                <a:gd name="T6" fmla="*/ 2 w 22"/>
                <a:gd name="T7" fmla="*/ 8 h 37"/>
                <a:gd name="T8" fmla="*/ 3 w 22"/>
                <a:gd name="T9" fmla="*/ 21 h 37"/>
                <a:gd name="T10" fmla="*/ 8 w 22"/>
                <a:gd name="T11" fmla="*/ 33 h 37"/>
                <a:gd name="T12" fmla="*/ 20 w 22"/>
                <a:gd name="T13" fmla="*/ 3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7">
                  <a:moveTo>
                    <a:pt x="20" y="32"/>
                  </a:moveTo>
                  <a:cubicBezTo>
                    <a:pt x="22" y="27"/>
                    <a:pt x="21" y="23"/>
                    <a:pt x="20" y="19"/>
                  </a:cubicBezTo>
                  <a:cubicBezTo>
                    <a:pt x="20" y="14"/>
                    <a:pt x="19" y="9"/>
                    <a:pt x="16" y="5"/>
                  </a:cubicBezTo>
                  <a:cubicBezTo>
                    <a:pt x="11" y="0"/>
                    <a:pt x="3" y="2"/>
                    <a:pt x="2" y="8"/>
                  </a:cubicBezTo>
                  <a:cubicBezTo>
                    <a:pt x="0" y="13"/>
                    <a:pt x="1" y="17"/>
                    <a:pt x="3" y="21"/>
                  </a:cubicBezTo>
                  <a:cubicBezTo>
                    <a:pt x="4" y="26"/>
                    <a:pt x="4" y="30"/>
                    <a:pt x="8" y="33"/>
                  </a:cubicBezTo>
                  <a:cubicBezTo>
                    <a:pt x="11" y="36"/>
                    <a:pt x="18" y="37"/>
                    <a:pt x="20" y="32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737187" y="2247077"/>
            <a:ext cx="809625" cy="917576"/>
            <a:chOff x="7923213" y="5259387"/>
            <a:chExt cx="809625" cy="917576"/>
          </a:xfrm>
        </p:grpSpPr>
        <p:sp>
          <p:nvSpPr>
            <p:cNvPr id="42" name="Freeform 403"/>
            <p:cNvSpPr/>
            <p:nvPr/>
          </p:nvSpPr>
          <p:spPr bwMode="auto">
            <a:xfrm>
              <a:off x="7929563" y="5259387"/>
              <a:ext cx="654050" cy="555625"/>
            </a:xfrm>
            <a:custGeom>
              <a:avLst/>
              <a:gdLst>
                <a:gd name="T0" fmla="*/ 227 w 232"/>
                <a:gd name="T1" fmla="*/ 156 h 197"/>
                <a:gd name="T2" fmla="*/ 219 w 232"/>
                <a:gd name="T3" fmla="*/ 116 h 197"/>
                <a:gd name="T4" fmla="*/ 195 w 232"/>
                <a:gd name="T5" fmla="*/ 39 h 197"/>
                <a:gd name="T6" fmla="*/ 188 w 232"/>
                <a:gd name="T7" fmla="*/ 21 h 197"/>
                <a:gd name="T8" fmla="*/ 181 w 232"/>
                <a:gd name="T9" fmla="*/ 8 h 197"/>
                <a:gd name="T10" fmla="*/ 152 w 232"/>
                <a:gd name="T11" fmla="*/ 8 h 197"/>
                <a:gd name="T12" fmla="*/ 79 w 232"/>
                <a:gd name="T13" fmla="*/ 34 h 197"/>
                <a:gd name="T14" fmla="*/ 41 w 232"/>
                <a:gd name="T15" fmla="*/ 54 h 197"/>
                <a:gd name="T16" fmla="*/ 0 w 232"/>
                <a:gd name="T17" fmla="*/ 83 h 197"/>
                <a:gd name="T18" fmla="*/ 12 w 232"/>
                <a:gd name="T19" fmla="*/ 85 h 197"/>
                <a:gd name="T20" fmla="*/ 15 w 232"/>
                <a:gd name="T21" fmla="*/ 85 h 197"/>
                <a:gd name="T22" fmla="*/ 230 w 232"/>
                <a:gd name="T23" fmla="*/ 195 h 197"/>
                <a:gd name="T24" fmla="*/ 230 w 232"/>
                <a:gd name="T25" fmla="*/ 196 h 197"/>
                <a:gd name="T26" fmla="*/ 232 w 232"/>
                <a:gd name="T27" fmla="*/ 195 h 197"/>
                <a:gd name="T28" fmla="*/ 227 w 232"/>
                <a:gd name="T29" fmla="*/ 15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1" h="197">
                  <a:moveTo>
                    <a:pt x="227" y="156"/>
                  </a:moveTo>
                  <a:cubicBezTo>
                    <a:pt x="225" y="143"/>
                    <a:pt x="222" y="129"/>
                    <a:pt x="219" y="116"/>
                  </a:cubicBezTo>
                  <a:cubicBezTo>
                    <a:pt x="212" y="90"/>
                    <a:pt x="204" y="64"/>
                    <a:pt x="195" y="39"/>
                  </a:cubicBezTo>
                  <a:cubicBezTo>
                    <a:pt x="193" y="33"/>
                    <a:pt x="190" y="27"/>
                    <a:pt x="188" y="21"/>
                  </a:cubicBezTo>
                  <a:cubicBezTo>
                    <a:pt x="186" y="17"/>
                    <a:pt x="184" y="12"/>
                    <a:pt x="181" y="8"/>
                  </a:cubicBezTo>
                  <a:cubicBezTo>
                    <a:pt x="173" y="0"/>
                    <a:pt x="161" y="5"/>
                    <a:pt x="152" y="8"/>
                  </a:cubicBezTo>
                  <a:cubicBezTo>
                    <a:pt x="127" y="15"/>
                    <a:pt x="103" y="23"/>
                    <a:pt x="79" y="34"/>
                  </a:cubicBezTo>
                  <a:cubicBezTo>
                    <a:pt x="66" y="40"/>
                    <a:pt x="54" y="47"/>
                    <a:pt x="41" y="54"/>
                  </a:cubicBezTo>
                  <a:cubicBezTo>
                    <a:pt x="30" y="60"/>
                    <a:pt x="4" y="69"/>
                    <a:pt x="0" y="83"/>
                  </a:cubicBezTo>
                  <a:cubicBezTo>
                    <a:pt x="0" y="83"/>
                    <a:pt x="11" y="86"/>
                    <a:pt x="12" y="85"/>
                  </a:cubicBezTo>
                  <a:cubicBezTo>
                    <a:pt x="12" y="85"/>
                    <a:pt x="15" y="85"/>
                    <a:pt x="15" y="85"/>
                  </a:cubicBezTo>
                  <a:cubicBezTo>
                    <a:pt x="230" y="195"/>
                    <a:pt x="230" y="195"/>
                    <a:pt x="230" y="195"/>
                  </a:cubicBezTo>
                  <a:cubicBezTo>
                    <a:pt x="230" y="195"/>
                    <a:pt x="230" y="195"/>
                    <a:pt x="230" y="196"/>
                  </a:cubicBezTo>
                  <a:cubicBezTo>
                    <a:pt x="230" y="197"/>
                    <a:pt x="232" y="197"/>
                    <a:pt x="232" y="195"/>
                  </a:cubicBezTo>
                  <a:cubicBezTo>
                    <a:pt x="232" y="182"/>
                    <a:pt x="229" y="169"/>
                    <a:pt x="227" y="156"/>
                  </a:cubicBezTo>
                  <a:close/>
                </a:path>
              </a:pathLst>
            </a:custGeom>
            <a:solidFill>
              <a:srgbClr val="E6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04"/>
            <p:cNvSpPr/>
            <p:nvPr/>
          </p:nvSpPr>
          <p:spPr bwMode="auto">
            <a:xfrm>
              <a:off x="7985126" y="5300663"/>
              <a:ext cx="541338" cy="260350"/>
            </a:xfrm>
            <a:custGeom>
              <a:avLst/>
              <a:gdLst>
                <a:gd name="T0" fmla="*/ 184 w 192"/>
                <a:gd name="T1" fmla="*/ 63 h 92"/>
                <a:gd name="T2" fmla="*/ 175 w 192"/>
                <a:gd name="T3" fmla="*/ 38 h 92"/>
                <a:gd name="T4" fmla="*/ 165 w 192"/>
                <a:gd name="T5" fmla="*/ 16 h 92"/>
                <a:gd name="T6" fmla="*/ 151 w 192"/>
                <a:gd name="T7" fmla="*/ 1 h 92"/>
                <a:gd name="T8" fmla="*/ 141 w 192"/>
                <a:gd name="T9" fmla="*/ 2 h 92"/>
                <a:gd name="T10" fmla="*/ 128 w 192"/>
                <a:gd name="T11" fmla="*/ 7 h 92"/>
                <a:gd name="T12" fmla="*/ 103 w 192"/>
                <a:gd name="T13" fmla="*/ 15 h 92"/>
                <a:gd name="T14" fmla="*/ 55 w 192"/>
                <a:gd name="T15" fmla="*/ 35 h 92"/>
                <a:gd name="T16" fmla="*/ 0 w 192"/>
                <a:gd name="T17" fmla="*/ 63 h 92"/>
                <a:gd name="T18" fmla="*/ 1 w 192"/>
                <a:gd name="T19" fmla="*/ 65 h 92"/>
                <a:gd name="T20" fmla="*/ 2 w 192"/>
                <a:gd name="T21" fmla="*/ 64 h 92"/>
                <a:gd name="T22" fmla="*/ 185 w 192"/>
                <a:gd name="T23" fmla="*/ 87 h 92"/>
                <a:gd name="T24" fmla="*/ 186 w 192"/>
                <a:gd name="T25" fmla="*/ 89 h 92"/>
                <a:gd name="T26" fmla="*/ 192 w 192"/>
                <a:gd name="T27" fmla="*/ 88 h 92"/>
                <a:gd name="T28" fmla="*/ 184 w 192"/>
                <a:gd name="T29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2" h="92">
                  <a:moveTo>
                    <a:pt x="184" y="63"/>
                  </a:moveTo>
                  <a:cubicBezTo>
                    <a:pt x="181" y="54"/>
                    <a:pt x="178" y="46"/>
                    <a:pt x="175" y="38"/>
                  </a:cubicBezTo>
                  <a:cubicBezTo>
                    <a:pt x="172" y="30"/>
                    <a:pt x="169" y="23"/>
                    <a:pt x="165" y="16"/>
                  </a:cubicBezTo>
                  <a:cubicBezTo>
                    <a:pt x="162" y="11"/>
                    <a:pt x="157" y="2"/>
                    <a:pt x="151" y="1"/>
                  </a:cubicBezTo>
                  <a:cubicBezTo>
                    <a:pt x="148" y="0"/>
                    <a:pt x="144" y="1"/>
                    <a:pt x="141" y="2"/>
                  </a:cubicBezTo>
                  <a:cubicBezTo>
                    <a:pt x="137" y="4"/>
                    <a:pt x="132" y="5"/>
                    <a:pt x="128" y="7"/>
                  </a:cubicBezTo>
                  <a:cubicBezTo>
                    <a:pt x="120" y="9"/>
                    <a:pt x="111" y="12"/>
                    <a:pt x="103" y="15"/>
                  </a:cubicBezTo>
                  <a:cubicBezTo>
                    <a:pt x="87" y="21"/>
                    <a:pt x="71" y="28"/>
                    <a:pt x="55" y="35"/>
                  </a:cubicBezTo>
                  <a:cubicBezTo>
                    <a:pt x="36" y="44"/>
                    <a:pt x="18" y="53"/>
                    <a:pt x="0" y="63"/>
                  </a:cubicBezTo>
                  <a:cubicBezTo>
                    <a:pt x="0" y="64"/>
                    <a:pt x="0" y="65"/>
                    <a:pt x="1" y="65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185" y="87"/>
                    <a:pt x="185" y="87"/>
                    <a:pt x="185" y="87"/>
                  </a:cubicBezTo>
                  <a:cubicBezTo>
                    <a:pt x="185" y="88"/>
                    <a:pt x="185" y="89"/>
                    <a:pt x="186" y="89"/>
                  </a:cubicBezTo>
                  <a:cubicBezTo>
                    <a:pt x="187" y="92"/>
                    <a:pt x="192" y="91"/>
                    <a:pt x="192" y="88"/>
                  </a:cubicBezTo>
                  <a:cubicBezTo>
                    <a:pt x="191" y="79"/>
                    <a:pt x="187" y="71"/>
                    <a:pt x="184" y="63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05"/>
            <p:cNvSpPr/>
            <p:nvPr/>
          </p:nvSpPr>
          <p:spPr bwMode="auto">
            <a:xfrm>
              <a:off x="8043863" y="5332413"/>
              <a:ext cx="365125" cy="138113"/>
            </a:xfrm>
            <a:custGeom>
              <a:avLst/>
              <a:gdLst>
                <a:gd name="T0" fmla="*/ 0 w 129"/>
                <a:gd name="T1" fmla="*/ 49 h 49"/>
                <a:gd name="T2" fmla="*/ 65 w 129"/>
                <a:gd name="T3" fmla="*/ 23 h 49"/>
                <a:gd name="T4" fmla="*/ 97 w 129"/>
                <a:gd name="T5" fmla="*/ 11 h 49"/>
                <a:gd name="T6" fmla="*/ 113 w 129"/>
                <a:gd name="T7" fmla="*/ 5 h 49"/>
                <a:gd name="T8" fmla="*/ 128 w 129"/>
                <a:gd name="T9" fmla="*/ 1 h 49"/>
                <a:gd name="T10" fmla="*/ 128 w 129"/>
                <a:gd name="T11" fmla="*/ 0 h 49"/>
                <a:gd name="T12" fmla="*/ 113 w 129"/>
                <a:gd name="T13" fmla="*/ 4 h 49"/>
                <a:gd name="T14" fmla="*/ 97 w 129"/>
                <a:gd name="T15" fmla="*/ 9 h 49"/>
                <a:gd name="T16" fmla="*/ 65 w 129"/>
                <a:gd name="T17" fmla="*/ 21 h 49"/>
                <a:gd name="T18" fmla="*/ 0 w 129"/>
                <a:gd name="T19" fmla="*/ 49 h 49"/>
                <a:gd name="T20" fmla="*/ 0 w 129"/>
                <a:gd name="T2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" h="49">
                  <a:moveTo>
                    <a:pt x="0" y="49"/>
                  </a:moveTo>
                  <a:cubicBezTo>
                    <a:pt x="22" y="40"/>
                    <a:pt x="44" y="31"/>
                    <a:pt x="65" y="23"/>
                  </a:cubicBezTo>
                  <a:cubicBezTo>
                    <a:pt x="76" y="19"/>
                    <a:pt x="86" y="15"/>
                    <a:pt x="97" y="11"/>
                  </a:cubicBezTo>
                  <a:cubicBezTo>
                    <a:pt x="102" y="9"/>
                    <a:pt x="107" y="7"/>
                    <a:pt x="113" y="5"/>
                  </a:cubicBezTo>
                  <a:cubicBezTo>
                    <a:pt x="118" y="4"/>
                    <a:pt x="124" y="3"/>
                    <a:pt x="128" y="1"/>
                  </a:cubicBezTo>
                  <a:cubicBezTo>
                    <a:pt x="129" y="0"/>
                    <a:pt x="129" y="0"/>
                    <a:pt x="128" y="0"/>
                  </a:cubicBezTo>
                  <a:cubicBezTo>
                    <a:pt x="123" y="0"/>
                    <a:pt x="118" y="2"/>
                    <a:pt x="113" y="4"/>
                  </a:cubicBezTo>
                  <a:cubicBezTo>
                    <a:pt x="108" y="5"/>
                    <a:pt x="102" y="7"/>
                    <a:pt x="97" y="9"/>
                  </a:cubicBezTo>
                  <a:cubicBezTo>
                    <a:pt x="86" y="13"/>
                    <a:pt x="76" y="17"/>
                    <a:pt x="65" y="21"/>
                  </a:cubicBezTo>
                  <a:cubicBezTo>
                    <a:pt x="43" y="30"/>
                    <a:pt x="22" y="40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06"/>
            <p:cNvSpPr/>
            <p:nvPr/>
          </p:nvSpPr>
          <p:spPr bwMode="auto">
            <a:xfrm>
              <a:off x="8132763" y="5354638"/>
              <a:ext cx="298450" cy="98425"/>
            </a:xfrm>
            <a:custGeom>
              <a:avLst/>
              <a:gdLst>
                <a:gd name="T0" fmla="*/ 0 w 106"/>
                <a:gd name="T1" fmla="*/ 35 h 35"/>
                <a:gd name="T2" fmla="*/ 22 w 106"/>
                <a:gd name="T3" fmla="*/ 27 h 35"/>
                <a:gd name="T4" fmla="*/ 51 w 106"/>
                <a:gd name="T5" fmla="*/ 17 h 35"/>
                <a:gd name="T6" fmla="*/ 79 w 106"/>
                <a:gd name="T7" fmla="*/ 10 h 35"/>
                <a:gd name="T8" fmla="*/ 105 w 106"/>
                <a:gd name="T9" fmla="*/ 2 h 35"/>
                <a:gd name="T10" fmla="*/ 105 w 106"/>
                <a:gd name="T11" fmla="*/ 1 h 35"/>
                <a:gd name="T12" fmla="*/ 77 w 106"/>
                <a:gd name="T13" fmla="*/ 8 h 35"/>
                <a:gd name="T14" fmla="*/ 50 w 106"/>
                <a:gd name="T15" fmla="*/ 16 h 35"/>
                <a:gd name="T16" fmla="*/ 23 w 106"/>
                <a:gd name="T17" fmla="*/ 25 h 35"/>
                <a:gd name="T18" fmla="*/ 0 w 106"/>
                <a:gd name="T19" fmla="*/ 35 h 35"/>
                <a:gd name="T20" fmla="*/ 0 w 106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35">
                  <a:moveTo>
                    <a:pt x="0" y="35"/>
                  </a:moveTo>
                  <a:cubicBezTo>
                    <a:pt x="8" y="34"/>
                    <a:pt x="15" y="30"/>
                    <a:pt x="22" y="27"/>
                  </a:cubicBezTo>
                  <a:cubicBezTo>
                    <a:pt x="31" y="23"/>
                    <a:pt x="41" y="20"/>
                    <a:pt x="51" y="17"/>
                  </a:cubicBezTo>
                  <a:cubicBezTo>
                    <a:pt x="60" y="15"/>
                    <a:pt x="70" y="12"/>
                    <a:pt x="79" y="10"/>
                  </a:cubicBezTo>
                  <a:cubicBezTo>
                    <a:pt x="88" y="7"/>
                    <a:pt x="97" y="5"/>
                    <a:pt x="105" y="2"/>
                  </a:cubicBezTo>
                  <a:cubicBezTo>
                    <a:pt x="106" y="1"/>
                    <a:pt x="105" y="0"/>
                    <a:pt x="105" y="1"/>
                  </a:cubicBezTo>
                  <a:cubicBezTo>
                    <a:pt x="95" y="2"/>
                    <a:pt x="86" y="6"/>
                    <a:pt x="77" y="8"/>
                  </a:cubicBezTo>
                  <a:cubicBezTo>
                    <a:pt x="68" y="11"/>
                    <a:pt x="59" y="14"/>
                    <a:pt x="50" y="16"/>
                  </a:cubicBezTo>
                  <a:cubicBezTo>
                    <a:pt x="41" y="19"/>
                    <a:pt x="32" y="21"/>
                    <a:pt x="23" y="25"/>
                  </a:cubicBezTo>
                  <a:cubicBezTo>
                    <a:pt x="16" y="28"/>
                    <a:pt x="8" y="33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07"/>
            <p:cNvSpPr/>
            <p:nvPr/>
          </p:nvSpPr>
          <p:spPr bwMode="auto">
            <a:xfrm>
              <a:off x="8250238" y="5375275"/>
              <a:ext cx="212725" cy="63500"/>
            </a:xfrm>
            <a:custGeom>
              <a:avLst/>
              <a:gdLst>
                <a:gd name="T0" fmla="*/ 1 w 75"/>
                <a:gd name="T1" fmla="*/ 23 h 23"/>
                <a:gd name="T2" fmla="*/ 38 w 75"/>
                <a:gd name="T3" fmla="*/ 12 h 23"/>
                <a:gd name="T4" fmla="*/ 74 w 75"/>
                <a:gd name="T5" fmla="*/ 2 h 23"/>
                <a:gd name="T6" fmla="*/ 74 w 75"/>
                <a:gd name="T7" fmla="*/ 1 h 23"/>
                <a:gd name="T8" fmla="*/ 37 w 75"/>
                <a:gd name="T9" fmla="*/ 11 h 23"/>
                <a:gd name="T10" fmla="*/ 1 w 75"/>
                <a:gd name="T11" fmla="*/ 22 h 23"/>
                <a:gd name="T12" fmla="*/ 1 w 75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3">
                  <a:moveTo>
                    <a:pt x="1" y="23"/>
                  </a:moveTo>
                  <a:cubicBezTo>
                    <a:pt x="13" y="19"/>
                    <a:pt x="25" y="16"/>
                    <a:pt x="38" y="12"/>
                  </a:cubicBezTo>
                  <a:cubicBezTo>
                    <a:pt x="50" y="9"/>
                    <a:pt x="62" y="6"/>
                    <a:pt x="74" y="2"/>
                  </a:cubicBezTo>
                  <a:cubicBezTo>
                    <a:pt x="75" y="1"/>
                    <a:pt x="75" y="0"/>
                    <a:pt x="74" y="1"/>
                  </a:cubicBezTo>
                  <a:cubicBezTo>
                    <a:pt x="61" y="3"/>
                    <a:pt x="49" y="8"/>
                    <a:pt x="37" y="11"/>
                  </a:cubicBezTo>
                  <a:cubicBezTo>
                    <a:pt x="25" y="15"/>
                    <a:pt x="13" y="18"/>
                    <a:pt x="1" y="22"/>
                  </a:cubicBezTo>
                  <a:cubicBezTo>
                    <a:pt x="0" y="22"/>
                    <a:pt x="0" y="23"/>
                    <a:pt x="1" y="23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08"/>
            <p:cNvSpPr/>
            <p:nvPr/>
          </p:nvSpPr>
          <p:spPr bwMode="auto">
            <a:xfrm>
              <a:off x="8005763" y="5397500"/>
              <a:ext cx="727075" cy="744538"/>
            </a:xfrm>
            <a:custGeom>
              <a:avLst/>
              <a:gdLst>
                <a:gd name="T0" fmla="*/ 255 w 258"/>
                <a:gd name="T1" fmla="*/ 217 h 264"/>
                <a:gd name="T2" fmla="*/ 250 w 258"/>
                <a:gd name="T3" fmla="*/ 196 h 264"/>
                <a:gd name="T4" fmla="*/ 240 w 258"/>
                <a:gd name="T5" fmla="*/ 155 h 264"/>
                <a:gd name="T6" fmla="*/ 207 w 258"/>
                <a:gd name="T7" fmla="*/ 58 h 264"/>
                <a:gd name="T8" fmla="*/ 185 w 258"/>
                <a:gd name="T9" fmla="*/ 2 h 264"/>
                <a:gd name="T10" fmla="*/ 139 w 258"/>
                <a:gd name="T11" fmla="*/ 3 h 264"/>
                <a:gd name="T12" fmla="*/ 94 w 258"/>
                <a:gd name="T13" fmla="*/ 10 h 264"/>
                <a:gd name="T14" fmla="*/ 47 w 258"/>
                <a:gd name="T15" fmla="*/ 18 h 264"/>
                <a:gd name="T16" fmla="*/ 1 w 258"/>
                <a:gd name="T17" fmla="*/ 28 h 264"/>
                <a:gd name="T18" fmla="*/ 0 w 258"/>
                <a:gd name="T19" fmla="*/ 30 h 264"/>
                <a:gd name="T20" fmla="*/ 0 w 258"/>
                <a:gd name="T21" fmla="*/ 30 h 264"/>
                <a:gd name="T22" fmla="*/ 7 w 258"/>
                <a:gd name="T23" fmla="*/ 58 h 264"/>
                <a:gd name="T24" fmla="*/ 16 w 258"/>
                <a:gd name="T25" fmla="*/ 88 h 264"/>
                <a:gd name="T26" fmla="*/ 34 w 258"/>
                <a:gd name="T27" fmla="*/ 145 h 264"/>
                <a:gd name="T28" fmla="*/ 53 w 258"/>
                <a:gd name="T29" fmla="*/ 202 h 264"/>
                <a:gd name="T30" fmla="*/ 63 w 258"/>
                <a:gd name="T31" fmla="*/ 231 h 264"/>
                <a:gd name="T32" fmla="*/ 68 w 258"/>
                <a:gd name="T33" fmla="*/ 246 h 264"/>
                <a:gd name="T34" fmla="*/ 73 w 258"/>
                <a:gd name="T35" fmla="*/ 260 h 264"/>
                <a:gd name="T36" fmla="*/ 99 w 258"/>
                <a:gd name="T37" fmla="*/ 260 h 264"/>
                <a:gd name="T38" fmla="*/ 122 w 258"/>
                <a:gd name="T39" fmla="*/ 256 h 264"/>
                <a:gd name="T40" fmla="*/ 256 w 258"/>
                <a:gd name="T41" fmla="*/ 233 h 264"/>
                <a:gd name="T42" fmla="*/ 257 w 258"/>
                <a:gd name="T43" fmla="*/ 233 h 264"/>
                <a:gd name="T44" fmla="*/ 258 w 258"/>
                <a:gd name="T45" fmla="*/ 232 h 264"/>
                <a:gd name="T46" fmla="*/ 255 w 258"/>
                <a:gd name="T47" fmla="*/ 21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8" h="264">
                  <a:moveTo>
                    <a:pt x="255" y="217"/>
                  </a:moveTo>
                  <a:cubicBezTo>
                    <a:pt x="254" y="209"/>
                    <a:pt x="252" y="204"/>
                    <a:pt x="250" y="196"/>
                  </a:cubicBezTo>
                  <a:cubicBezTo>
                    <a:pt x="247" y="179"/>
                    <a:pt x="245" y="172"/>
                    <a:pt x="240" y="155"/>
                  </a:cubicBezTo>
                  <a:cubicBezTo>
                    <a:pt x="231" y="122"/>
                    <a:pt x="220" y="90"/>
                    <a:pt x="207" y="58"/>
                  </a:cubicBezTo>
                  <a:cubicBezTo>
                    <a:pt x="201" y="41"/>
                    <a:pt x="188" y="2"/>
                    <a:pt x="185" y="2"/>
                  </a:cubicBezTo>
                  <a:cubicBezTo>
                    <a:pt x="170" y="0"/>
                    <a:pt x="154" y="1"/>
                    <a:pt x="139" y="3"/>
                  </a:cubicBezTo>
                  <a:cubicBezTo>
                    <a:pt x="124" y="5"/>
                    <a:pt x="109" y="7"/>
                    <a:pt x="94" y="10"/>
                  </a:cubicBezTo>
                  <a:cubicBezTo>
                    <a:pt x="78" y="13"/>
                    <a:pt x="63" y="15"/>
                    <a:pt x="47" y="18"/>
                  </a:cubicBezTo>
                  <a:cubicBezTo>
                    <a:pt x="32" y="21"/>
                    <a:pt x="16" y="23"/>
                    <a:pt x="1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9"/>
                    <a:pt x="5" y="49"/>
                    <a:pt x="7" y="58"/>
                  </a:cubicBezTo>
                  <a:cubicBezTo>
                    <a:pt x="10" y="68"/>
                    <a:pt x="13" y="78"/>
                    <a:pt x="16" y="88"/>
                  </a:cubicBezTo>
                  <a:cubicBezTo>
                    <a:pt x="22" y="107"/>
                    <a:pt x="28" y="126"/>
                    <a:pt x="34" y="145"/>
                  </a:cubicBezTo>
                  <a:cubicBezTo>
                    <a:pt x="40" y="164"/>
                    <a:pt x="46" y="183"/>
                    <a:pt x="53" y="202"/>
                  </a:cubicBezTo>
                  <a:cubicBezTo>
                    <a:pt x="56" y="212"/>
                    <a:pt x="60" y="222"/>
                    <a:pt x="63" y="231"/>
                  </a:cubicBezTo>
                  <a:cubicBezTo>
                    <a:pt x="65" y="236"/>
                    <a:pt x="67" y="241"/>
                    <a:pt x="68" y="246"/>
                  </a:cubicBezTo>
                  <a:cubicBezTo>
                    <a:pt x="70" y="251"/>
                    <a:pt x="71" y="256"/>
                    <a:pt x="73" y="260"/>
                  </a:cubicBezTo>
                  <a:cubicBezTo>
                    <a:pt x="75" y="264"/>
                    <a:pt x="93" y="260"/>
                    <a:pt x="99" y="260"/>
                  </a:cubicBezTo>
                  <a:cubicBezTo>
                    <a:pt x="107" y="259"/>
                    <a:pt x="114" y="257"/>
                    <a:pt x="122" y="256"/>
                  </a:cubicBezTo>
                  <a:cubicBezTo>
                    <a:pt x="137" y="256"/>
                    <a:pt x="249" y="234"/>
                    <a:pt x="256" y="233"/>
                  </a:cubicBezTo>
                  <a:cubicBezTo>
                    <a:pt x="256" y="233"/>
                    <a:pt x="257" y="233"/>
                    <a:pt x="257" y="233"/>
                  </a:cubicBezTo>
                  <a:cubicBezTo>
                    <a:pt x="258" y="232"/>
                    <a:pt x="258" y="232"/>
                    <a:pt x="258" y="232"/>
                  </a:cubicBezTo>
                  <a:cubicBezTo>
                    <a:pt x="258" y="229"/>
                    <a:pt x="257" y="224"/>
                    <a:pt x="255" y="217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09"/>
            <p:cNvSpPr/>
            <p:nvPr/>
          </p:nvSpPr>
          <p:spPr bwMode="auto">
            <a:xfrm>
              <a:off x="8035926" y="5484813"/>
              <a:ext cx="17463" cy="28575"/>
            </a:xfrm>
            <a:custGeom>
              <a:avLst/>
              <a:gdLst>
                <a:gd name="T0" fmla="*/ 0 w 6"/>
                <a:gd name="T1" fmla="*/ 0 h 10"/>
                <a:gd name="T2" fmla="*/ 6 w 6"/>
                <a:gd name="T3" fmla="*/ 10 h 10"/>
                <a:gd name="T4" fmla="*/ 6 w 6"/>
                <a:gd name="T5" fmla="*/ 10 h 10"/>
                <a:gd name="T6" fmla="*/ 0 w 6"/>
                <a:gd name="T7" fmla="*/ 0 h 10"/>
                <a:gd name="T8" fmla="*/ 0 w 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0">
                  <a:moveTo>
                    <a:pt x="0" y="0"/>
                  </a:moveTo>
                  <a:cubicBezTo>
                    <a:pt x="3" y="3"/>
                    <a:pt x="5" y="7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6"/>
                    <a:pt x="3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10"/>
            <p:cNvSpPr/>
            <p:nvPr/>
          </p:nvSpPr>
          <p:spPr bwMode="auto">
            <a:xfrm>
              <a:off x="8053388" y="5529263"/>
              <a:ext cx="30163" cy="82550"/>
            </a:xfrm>
            <a:custGeom>
              <a:avLst/>
              <a:gdLst>
                <a:gd name="T0" fmla="*/ 0 w 11"/>
                <a:gd name="T1" fmla="*/ 0 h 29"/>
                <a:gd name="T2" fmla="*/ 11 w 11"/>
                <a:gd name="T3" fmla="*/ 29 h 29"/>
                <a:gd name="T4" fmla="*/ 11 w 11"/>
                <a:gd name="T5" fmla="*/ 29 h 29"/>
                <a:gd name="T6" fmla="*/ 1 w 11"/>
                <a:gd name="T7" fmla="*/ 0 h 29"/>
                <a:gd name="T8" fmla="*/ 0 w 11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8">
                  <a:moveTo>
                    <a:pt x="0" y="0"/>
                  </a:moveTo>
                  <a:cubicBezTo>
                    <a:pt x="4" y="10"/>
                    <a:pt x="8" y="20"/>
                    <a:pt x="11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8" y="20"/>
                    <a:pt x="4" y="1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11"/>
            <p:cNvSpPr/>
            <p:nvPr/>
          </p:nvSpPr>
          <p:spPr bwMode="auto">
            <a:xfrm>
              <a:off x="8112126" y="5694363"/>
              <a:ext cx="36513" cy="106363"/>
            </a:xfrm>
            <a:custGeom>
              <a:avLst/>
              <a:gdLst>
                <a:gd name="T0" fmla="*/ 0 w 13"/>
                <a:gd name="T1" fmla="*/ 0 h 38"/>
                <a:gd name="T2" fmla="*/ 12 w 13"/>
                <a:gd name="T3" fmla="*/ 37 h 38"/>
                <a:gd name="T4" fmla="*/ 13 w 13"/>
                <a:gd name="T5" fmla="*/ 37 h 38"/>
                <a:gd name="T6" fmla="*/ 1 w 13"/>
                <a:gd name="T7" fmla="*/ 0 h 38"/>
                <a:gd name="T8" fmla="*/ 0 w 13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8">
                  <a:moveTo>
                    <a:pt x="0" y="0"/>
                  </a:moveTo>
                  <a:cubicBezTo>
                    <a:pt x="4" y="12"/>
                    <a:pt x="7" y="25"/>
                    <a:pt x="12" y="37"/>
                  </a:cubicBezTo>
                  <a:cubicBezTo>
                    <a:pt x="13" y="38"/>
                    <a:pt x="13" y="37"/>
                    <a:pt x="13" y="37"/>
                  </a:cubicBezTo>
                  <a:cubicBezTo>
                    <a:pt x="10" y="24"/>
                    <a:pt x="5" y="12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12"/>
            <p:cNvSpPr/>
            <p:nvPr/>
          </p:nvSpPr>
          <p:spPr bwMode="auto">
            <a:xfrm>
              <a:off x="8162926" y="5851525"/>
              <a:ext cx="17463" cy="46038"/>
            </a:xfrm>
            <a:custGeom>
              <a:avLst/>
              <a:gdLst>
                <a:gd name="T0" fmla="*/ 0 w 6"/>
                <a:gd name="T1" fmla="*/ 0 h 16"/>
                <a:gd name="T2" fmla="*/ 5 w 6"/>
                <a:gd name="T3" fmla="*/ 15 h 16"/>
                <a:gd name="T4" fmla="*/ 5 w 6"/>
                <a:gd name="T5" fmla="*/ 15 h 16"/>
                <a:gd name="T6" fmla="*/ 1 w 6"/>
                <a:gd name="T7" fmla="*/ 0 h 16"/>
                <a:gd name="T8" fmla="*/ 0 w 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6">
                  <a:moveTo>
                    <a:pt x="0" y="0"/>
                  </a:moveTo>
                  <a:cubicBezTo>
                    <a:pt x="1" y="6"/>
                    <a:pt x="2" y="11"/>
                    <a:pt x="5" y="15"/>
                  </a:cubicBezTo>
                  <a:cubicBezTo>
                    <a:pt x="5" y="16"/>
                    <a:pt x="6" y="16"/>
                    <a:pt x="5" y="15"/>
                  </a:cubicBezTo>
                  <a:cubicBezTo>
                    <a:pt x="3" y="10"/>
                    <a:pt x="2" y="5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13"/>
            <p:cNvSpPr/>
            <p:nvPr/>
          </p:nvSpPr>
          <p:spPr bwMode="auto">
            <a:xfrm>
              <a:off x="8185151" y="5949950"/>
              <a:ext cx="61913" cy="165100"/>
            </a:xfrm>
            <a:custGeom>
              <a:avLst/>
              <a:gdLst>
                <a:gd name="T0" fmla="*/ 0 w 22"/>
                <a:gd name="T1" fmla="*/ 0 h 58"/>
                <a:gd name="T2" fmla="*/ 21 w 22"/>
                <a:gd name="T3" fmla="*/ 58 h 58"/>
                <a:gd name="T4" fmla="*/ 22 w 22"/>
                <a:gd name="T5" fmla="*/ 58 h 58"/>
                <a:gd name="T6" fmla="*/ 1 w 22"/>
                <a:gd name="T7" fmla="*/ 0 h 58"/>
                <a:gd name="T8" fmla="*/ 0 w 22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57">
                  <a:moveTo>
                    <a:pt x="0" y="0"/>
                  </a:moveTo>
                  <a:cubicBezTo>
                    <a:pt x="8" y="19"/>
                    <a:pt x="15" y="38"/>
                    <a:pt x="21" y="58"/>
                  </a:cubicBezTo>
                  <a:cubicBezTo>
                    <a:pt x="21" y="58"/>
                    <a:pt x="22" y="58"/>
                    <a:pt x="22" y="58"/>
                  </a:cubicBezTo>
                  <a:cubicBezTo>
                    <a:pt x="16" y="38"/>
                    <a:pt x="9" y="19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414"/>
            <p:cNvSpPr/>
            <p:nvPr/>
          </p:nvSpPr>
          <p:spPr bwMode="auto">
            <a:xfrm>
              <a:off x="8499476" y="5434013"/>
              <a:ext cx="22225" cy="22225"/>
            </a:xfrm>
            <a:custGeom>
              <a:avLst/>
              <a:gdLst>
                <a:gd name="T0" fmla="*/ 0 w 8"/>
                <a:gd name="T1" fmla="*/ 0 h 8"/>
                <a:gd name="T2" fmla="*/ 7 w 8"/>
                <a:gd name="T3" fmla="*/ 7 h 8"/>
                <a:gd name="T4" fmla="*/ 8 w 8"/>
                <a:gd name="T5" fmla="*/ 7 h 8"/>
                <a:gd name="T6" fmla="*/ 0 w 8"/>
                <a:gd name="T7" fmla="*/ 0 h 8"/>
                <a:gd name="T8" fmla="*/ 0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cubicBezTo>
                    <a:pt x="3" y="1"/>
                    <a:pt x="5" y="4"/>
                    <a:pt x="7" y="7"/>
                  </a:cubicBezTo>
                  <a:cubicBezTo>
                    <a:pt x="7" y="8"/>
                    <a:pt x="8" y="8"/>
                    <a:pt x="8" y="7"/>
                  </a:cubicBezTo>
                  <a:cubicBezTo>
                    <a:pt x="6" y="4"/>
                    <a:pt x="3" y="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15"/>
            <p:cNvSpPr/>
            <p:nvPr/>
          </p:nvSpPr>
          <p:spPr bwMode="auto">
            <a:xfrm>
              <a:off x="8551863" y="5535613"/>
              <a:ext cx="14288" cy="25400"/>
            </a:xfrm>
            <a:custGeom>
              <a:avLst/>
              <a:gdLst>
                <a:gd name="T0" fmla="*/ 1 w 5"/>
                <a:gd name="T1" fmla="*/ 0 h 9"/>
                <a:gd name="T2" fmla="*/ 5 w 5"/>
                <a:gd name="T3" fmla="*/ 9 h 9"/>
                <a:gd name="T4" fmla="*/ 5 w 5"/>
                <a:gd name="T5" fmla="*/ 9 h 9"/>
                <a:gd name="T6" fmla="*/ 1 w 5"/>
                <a:gd name="T7" fmla="*/ 0 h 9"/>
                <a:gd name="T8" fmla="*/ 1 w 5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1" y="0"/>
                  </a:moveTo>
                  <a:cubicBezTo>
                    <a:pt x="2" y="3"/>
                    <a:pt x="4" y="6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6"/>
                    <a:pt x="2" y="3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416"/>
            <p:cNvSpPr/>
            <p:nvPr/>
          </p:nvSpPr>
          <p:spPr bwMode="auto">
            <a:xfrm>
              <a:off x="8437563" y="5419725"/>
              <a:ext cx="15875" cy="6350"/>
            </a:xfrm>
            <a:custGeom>
              <a:avLst/>
              <a:gdLst>
                <a:gd name="T0" fmla="*/ 1 w 6"/>
                <a:gd name="T1" fmla="*/ 2 h 2"/>
                <a:gd name="T2" fmla="*/ 6 w 6"/>
                <a:gd name="T3" fmla="*/ 1 h 2"/>
                <a:gd name="T4" fmla="*/ 5 w 6"/>
                <a:gd name="T5" fmla="*/ 0 h 2"/>
                <a:gd name="T6" fmla="*/ 1 w 6"/>
                <a:gd name="T7" fmla="*/ 1 h 2"/>
                <a:gd name="T8" fmla="*/ 1 w 6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">
                  <a:moveTo>
                    <a:pt x="1" y="2"/>
                  </a:moveTo>
                  <a:cubicBezTo>
                    <a:pt x="3" y="2"/>
                    <a:pt x="4" y="1"/>
                    <a:pt x="6" y="1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4" y="0"/>
                    <a:pt x="2" y="1"/>
                    <a:pt x="1" y="1"/>
                  </a:cubicBezTo>
                  <a:cubicBezTo>
                    <a:pt x="0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417"/>
            <p:cNvSpPr/>
            <p:nvPr/>
          </p:nvSpPr>
          <p:spPr bwMode="auto">
            <a:xfrm>
              <a:off x="7923213" y="5451475"/>
              <a:ext cx="307975" cy="725488"/>
            </a:xfrm>
            <a:custGeom>
              <a:avLst/>
              <a:gdLst>
                <a:gd name="T0" fmla="*/ 109 w 109"/>
                <a:gd name="T1" fmla="*/ 240 h 257"/>
                <a:gd name="T2" fmla="*/ 104 w 109"/>
                <a:gd name="T3" fmla="*/ 220 h 257"/>
                <a:gd name="T4" fmla="*/ 96 w 109"/>
                <a:gd name="T5" fmla="*/ 196 h 257"/>
                <a:gd name="T6" fmla="*/ 81 w 109"/>
                <a:gd name="T7" fmla="*/ 149 h 257"/>
                <a:gd name="T8" fmla="*/ 67 w 109"/>
                <a:gd name="T9" fmla="*/ 102 h 257"/>
                <a:gd name="T10" fmla="*/ 53 w 109"/>
                <a:gd name="T11" fmla="*/ 55 h 257"/>
                <a:gd name="T12" fmla="*/ 43 w 109"/>
                <a:gd name="T13" fmla="*/ 28 h 257"/>
                <a:gd name="T14" fmla="*/ 36 w 109"/>
                <a:gd name="T15" fmla="*/ 13 h 257"/>
                <a:gd name="T16" fmla="*/ 34 w 109"/>
                <a:gd name="T17" fmla="*/ 8 h 257"/>
                <a:gd name="T18" fmla="*/ 29 w 109"/>
                <a:gd name="T19" fmla="*/ 9 h 257"/>
                <a:gd name="T20" fmla="*/ 17 w 109"/>
                <a:gd name="T21" fmla="*/ 1 h 257"/>
                <a:gd name="T22" fmla="*/ 16 w 109"/>
                <a:gd name="T23" fmla="*/ 0 h 257"/>
                <a:gd name="T24" fmla="*/ 2 w 109"/>
                <a:gd name="T25" fmla="*/ 11 h 257"/>
                <a:gd name="T26" fmla="*/ 3 w 109"/>
                <a:gd name="T27" fmla="*/ 22 h 257"/>
                <a:gd name="T28" fmla="*/ 4 w 109"/>
                <a:gd name="T29" fmla="*/ 24 h 257"/>
                <a:gd name="T30" fmla="*/ 8 w 109"/>
                <a:gd name="T31" fmla="*/ 43 h 257"/>
                <a:gd name="T32" fmla="*/ 15 w 109"/>
                <a:gd name="T33" fmla="*/ 69 h 257"/>
                <a:gd name="T34" fmla="*/ 30 w 109"/>
                <a:gd name="T35" fmla="*/ 122 h 257"/>
                <a:gd name="T36" fmla="*/ 64 w 109"/>
                <a:gd name="T37" fmla="*/ 225 h 257"/>
                <a:gd name="T38" fmla="*/ 79 w 109"/>
                <a:gd name="T39" fmla="*/ 251 h 257"/>
                <a:gd name="T40" fmla="*/ 105 w 109"/>
                <a:gd name="T41" fmla="*/ 249 h 257"/>
                <a:gd name="T42" fmla="*/ 109 w 109"/>
                <a:gd name="T43" fmla="*/ 24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9" h="257">
                  <a:moveTo>
                    <a:pt x="109" y="240"/>
                  </a:moveTo>
                  <a:cubicBezTo>
                    <a:pt x="109" y="233"/>
                    <a:pt x="106" y="226"/>
                    <a:pt x="104" y="220"/>
                  </a:cubicBezTo>
                  <a:cubicBezTo>
                    <a:pt x="101" y="212"/>
                    <a:pt x="98" y="204"/>
                    <a:pt x="96" y="196"/>
                  </a:cubicBezTo>
                  <a:cubicBezTo>
                    <a:pt x="91" y="180"/>
                    <a:pt x="86" y="165"/>
                    <a:pt x="81" y="149"/>
                  </a:cubicBezTo>
                  <a:cubicBezTo>
                    <a:pt x="76" y="133"/>
                    <a:pt x="72" y="118"/>
                    <a:pt x="67" y="102"/>
                  </a:cubicBezTo>
                  <a:cubicBezTo>
                    <a:pt x="62" y="86"/>
                    <a:pt x="59" y="70"/>
                    <a:pt x="53" y="55"/>
                  </a:cubicBezTo>
                  <a:cubicBezTo>
                    <a:pt x="49" y="46"/>
                    <a:pt x="46" y="37"/>
                    <a:pt x="43" y="28"/>
                  </a:cubicBezTo>
                  <a:cubicBezTo>
                    <a:pt x="41" y="24"/>
                    <a:pt x="39" y="18"/>
                    <a:pt x="36" y="13"/>
                  </a:cubicBezTo>
                  <a:cubicBezTo>
                    <a:pt x="36" y="11"/>
                    <a:pt x="36" y="9"/>
                    <a:pt x="34" y="8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3" y="10"/>
                    <a:pt x="15" y="9"/>
                    <a:pt x="17" y="1"/>
                  </a:cubicBezTo>
                  <a:cubicBezTo>
                    <a:pt x="17" y="1"/>
                    <a:pt x="16" y="0"/>
                    <a:pt x="16" y="0"/>
                  </a:cubicBezTo>
                  <a:cubicBezTo>
                    <a:pt x="11" y="2"/>
                    <a:pt x="5" y="7"/>
                    <a:pt x="2" y="11"/>
                  </a:cubicBezTo>
                  <a:cubicBezTo>
                    <a:pt x="0" y="14"/>
                    <a:pt x="1" y="19"/>
                    <a:pt x="3" y="22"/>
                  </a:cubicBezTo>
                  <a:cubicBezTo>
                    <a:pt x="3" y="23"/>
                    <a:pt x="3" y="24"/>
                    <a:pt x="4" y="24"/>
                  </a:cubicBezTo>
                  <a:cubicBezTo>
                    <a:pt x="4" y="31"/>
                    <a:pt x="7" y="38"/>
                    <a:pt x="8" y="43"/>
                  </a:cubicBezTo>
                  <a:cubicBezTo>
                    <a:pt x="11" y="52"/>
                    <a:pt x="13" y="60"/>
                    <a:pt x="15" y="69"/>
                  </a:cubicBezTo>
                  <a:cubicBezTo>
                    <a:pt x="20" y="87"/>
                    <a:pt x="25" y="104"/>
                    <a:pt x="30" y="122"/>
                  </a:cubicBezTo>
                  <a:cubicBezTo>
                    <a:pt x="41" y="156"/>
                    <a:pt x="52" y="191"/>
                    <a:pt x="64" y="225"/>
                  </a:cubicBezTo>
                  <a:cubicBezTo>
                    <a:pt x="67" y="234"/>
                    <a:pt x="70" y="245"/>
                    <a:pt x="79" y="251"/>
                  </a:cubicBezTo>
                  <a:cubicBezTo>
                    <a:pt x="87" y="257"/>
                    <a:pt x="98" y="256"/>
                    <a:pt x="105" y="249"/>
                  </a:cubicBezTo>
                  <a:cubicBezTo>
                    <a:pt x="108" y="246"/>
                    <a:pt x="109" y="243"/>
                    <a:pt x="109" y="24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418"/>
            <p:cNvSpPr/>
            <p:nvPr/>
          </p:nvSpPr>
          <p:spPr bwMode="auto">
            <a:xfrm>
              <a:off x="7942263" y="5489575"/>
              <a:ext cx="20638" cy="28575"/>
            </a:xfrm>
            <a:custGeom>
              <a:avLst/>
              <a:gdLst>
                <a:gd name="T0" fmla="*/ 4 w 7"/>
                <a:gd name="T1" fmla="*/ 4 h 10"/>
                <a:gd name="T2" fmla="*/ 3 w 7"/>
                <a:gd name="T3" fmla="*/ 7 h 10"/>
                <a:gd name="T4" fmla="*/ 4 w 7"/>
                <a:gd name="T5" fmla="*/ 7 h 10"/>
                <a:gd name="T6" fmla="*/ 5 w 7"/>
                <a:gd name="T7" fmla="*/ 2 h 10"/>
                <a:gd name="T8" fmla="*/ 3 w 7"/>
                <a:gd name="T9" fmla="*/ 1 h 10"/>
                <a:gd name="T10" fmla="*/ 2 w 7"/>
                <a:gd name="T11" fmla="*/ 8 h 10"/>
                <a:gd name="T12" fmla="*/ 4 w 7"/>
                <a:gd name="T13" fmla="*/ 9 h 10"/>
                <a:gd name="T14" fmla="*/ 7 w 7"/>
                <a:gd name="T15" fmla="*/ 1 h 10"/>
                <a:gd name="T16" fmla="*/ 6 w 7"/>
                <a:gd name="T17" fmla="*/ 0 h 10"/>
                <a:gd name="T18" fmla="*/ 2 w 7"/>
                <a:gd name="T19" fmla="*/ 8 h 10"/>
                <a:gd name="T20" fmla="*/ 5 w 7"/>
                <a:gd name="T21" fmla="*/ 8 h 10"/>
                <a:gd name="T22" fmla="*/ 5 w 7"/>
                <a:gd name="T23" fmla="*/ 1 h 10"/>
                <a:gd name="T24" fmla="*/ 4 w 7"/>
                <a:gd name="T25" fmla="*/ 0 h 10"/>
                <a:gd name="T26" fmla="*/ 3 w 7"/>
                <a:gd name="T27" fmla="*/ 8 h 10"/>
                <a:gd name="T28" fmla="*/ 4 w 7"/>
                <a:gd name="T29" fmla="*/ 8 h 10"/>
                <a:gd name="T30" fmla="*/ 6 w 7"/>
                <a:gd name="T31" fmla="*/ 4 h 10"/>
                <a:gd name="T32" fmla="*/ 4 w 7"/>
                <a:gd name="T3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10">
                  <a:moveTo>
                    <a:pt x="4" y="4"/>
                  </a:moveTo>
                  <a:cubicBezTo>
                    <a:pt x="4" y="5"/>
                    <a:pt x="4" y="6"/>
                    <a:pt x="3" y="7"/>
                  </a:cubicBezTo>
                  <a:cubicBezTo>
                    <a:pt x="3" y="7"/>
                    <a:pt x="4" y="7"/>
                    <a:pt x="4" y="7"/>
                  </a:cubicBezTo>
                  <a:cubicBezTo>
                    <a:pt x="2" y="5"/>
                    <a:pt x="3" y="3"/>
                    <a:pt x="5" y="2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3"/>
                    <a:pt x="3" y="6"/>
                    <a:pt x="2" y="8"/>
                  </a:cubicBezTo>
                  <a:cubicBezTo>
                    <a:pt x="2" y="9"/>
                    <a:pt x="4" y="10"/>
                    <a:pt x="4" y="9"/>
                  </a:cubicBezTo>
                  <a:cubicBezTo>
                    <a:pt x="6" y="6"/>
                    <a:pt x="7" y="4"/>
                    <a:pt x="7" y="1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4" y="2"/>
                    <a:pt x="3" y="5"/>
                    <a:pt x="2" y="8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5" y="6"/>
                    <a:pt x="5" y="3"/>
                    <a:pt x="5" y="1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1" y="2"/>
                    <a:pt x="0" y="6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5" y="7"/>
                    <a:pt x="6" y="5"/>
                    <a:pt x="6" y="4"/>
                  </a:cubicBezTo>
                  <a:cubicBezTo>
                    <a:pt x="6" y="3"/>
                    <a:pt x="5" y="3"/>
                    <a:pt x="4" y="4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419"/>
            <p:cNvSpPr/>
            <p:nvPr/>
          </p:nvSpPr>
          <p:spPr bwMode="auto">
            <a:xfrm>
              <a:off x="8010526" y="5549900"/>
              <a:ext cx="184150" cy="558800"/>
            </a:xfrm>
            <a:custGeom>
              <a:avLst/>
              <a:gdLst>
                <a:gd name="T0" fmla="*/ 0 w 65"/>
                <a:gd name="T1" fmla="*/ 1 h 198"/>
                <a:gd name="T2" fmla="*/ 31 w 65"/>
                <a:gd name="T3" fmla="*/ 100 h 198"/>
                <a:gd name="T4" fmla="*/ 47 w 65"/>
                <a:gd name="T5" fmla="*/ 149 h 198"/>
                <a:gd name="T6" fmla="*/ 54 w 65"/>
                <a:gd name="T7" fmla="*/ 174 h 198"/>
                <a:gd name="T8" fmla="*/ 58 w 65"/>
                <a:gd name="T9" fmla="*/ 186 h 198"/>
                <a:gd name="T10" fmla="*/ 63 w 65"/>
                <a:gd name="T11" fmla="*/ 197 h 198"/>
                <a:gd name="T12" fmla="*/ 65 w 65"/>
                <a:gd name="T13" fmla="*/ 197 h 198"/>
                <a:gd name="T14" fmla="*/ 62 w 65"/>
                <a:gd name="T15" fmla="*/ 185 h 198"/>
                <a:gd name="T16" fmla="*/ 58 w 65"/>
                <a:gd name="T17" fmla="*/ 174 h 198"/>
                <a:gd name="T18" fmla="*/ 50 w 65"/>
                <a:gd name="T19" fmla="*/ 149 h 198"/>
                <a:gd name="T20" fmla="*/ 34 w 65"/>
                <a:gd name="T21" fmla="*/ 99 h 198"/>
                <a:gd name="T22" fmla="*/ 1 w 65"/>
                <a:gd name="T23" fmla="*/ 1 h 198"/>
                <a:gd name="T24" fmla="*/ 0 w 65"/>
                <a:gd name="T25" fmla="*/ 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198">
                  <a:moveTo>
                    <a:pt x="0" y="1"/>
                  </a:moveTo>
                  <a:cubicBezTo>
                    <a:pt x="10" y="34"/>
                    <a:pt x="21" y="67"/>
                    <a:pt x="31" y="100"/>
                  </a:cubicBezTo>
                  <a:cubicBezTo>
                    <a:pt x="36" y="116"/>
                    <a:pt x="42" y="133"/>
                    <a:pt x="47" y="149"/>
                  </a:cubicBezTo>
                  <a:cubicBezTo>
                    <a:pt x="49" y="157"/>
                    <a:pt x="52" y="165"/>
                    <a:pt x="54" y="174"/>
                  </a:cubicBezTo>
                  <a:cubicBezTo>
                    <a:pt x="56" y="178"/>
                    <a:pt x="57" y="182"/>
                    <a:pt x="58" y="186"/>
                  </a:cubicBezTo>
                  <a:cubicBezTo>
                    <a:pt x="60" y="190"/>
                    <a:pt x="60" y="194"/>
                    <a:pt x="63" y="197"/>
                  </a:cubicBezTo>
                  <a:cubicBezTo>
                    <a:pt x="63" y="198"/>
                    <a:pt x="65" y="198"/>
                    <a:pt x="65" y="197"/>
                  </a:cubicBezTo>
                  <a:cubicBezTo>
                    <a:pt x="65" y="193"/>
                    <a:pt x="63" y="189"/>
                    <a:pt x="62" y="185"/>
                  </a:cubicBezTo>
                  <a:cubicBezTo>
                    <a:pt x="60" y="181"/>
                    <a:pt x="59" y="177"/>
                    <a:pt x="58" y="174"/>
                  </a:cubicBezTo>
                  <a:cubicBezTo>
                    <a:pt x="55" y="165"/>
                    <a:pt x="53" y="157"/>
                    <a:pt x="50" y="149"/>
                  </a:cubicBezTo>
                  <a:cubicBezTo>
                    <a:pt x="45" y="132"/>
                    <a:pt x="40" y="116"/>
                    <a:pt x="34" y="99"/>
                  </a:cubicBezTo>
                  <a:cubicBezTo>
                    <a:pt x="23" y="66"/>
                    <a:pt x="12" y="3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420"/>
            <p:cNvSpPr>
              <a:spLocks noEditPoints="1"/>
            </p:cNvSpPr>
            <p:nvPr/>
          </p:nvSpPr>
          <p:spPr bwMode="auto">
            <a:xfrm>
              <a:off x="8247063" y="5676900"/>
              <a:ext cx="111125" cy="171450"/>
            </a:xfrm>
            <a:custGeom>
              <a:avLst/>
              <a:gdLst>
                <a:gd name="T0" fmla="*/ 38 w 39"/>
                <a:gd name="T1" fmla="*/ 52 h 61"/>
                <a:gd name="T2" fmla="*/ 35 w 39"/>
                <a:gd name="T3" fmla="*/ 54 h 61"/>
                <a:gd name="T4" fmla="*/ 28 w 39"/>
                <a:gd name="T5" fmla="*/ 47 h 61"/>
                <a:gd name="T6" fmla="*/ 23 w 39"/>
                <a:gd name="T7" fmla="*/ 37 h 61"/>
                <a:gd name="T8" fmla="*/ 18 w 39"/>
                <a:gd name="T9" fmla="*/ 36 h 61"/>
                <a:gd name="T10" fmla="*/ 13 w 39"/>
                <a:gd name="T11" fmla="*/ 36 h 61"/>
                <a:gd name="T12" fmla="*/ 9 w 39"/>
                <a:gd name="T13" fmla="*/ 37 h 61"/>
                <a:gd name="T14" fmla="*/ 8 w 39"/>
                <a:gd name="T15" fmla="*/ 38 h 61"/>
                <a:gd name="T16" fmla="*/ 8 w 39"/>
                <a:gd name="T17" fmla="*/ 46 h 61"/>
                <a:gd name="T18" fmla="*/ 9 w 39"/>
                <a:gd name="T19" fmla="*/ 54 h 61"/>
                <a:gd name="T20" fmla="*/ 9 w 39"/>
                <a:gd name="T21" fmla="*/ 59 h 61"/>
                <a:gd name="T22" fmla="*/ 6 w 39"/>
                <a:gd name="T23" fmla="*/ 61 h 61"/>
                <a:gd name="T24" fmla="*/ 1 w 39"/>
                <a:gd name="T25" fmla="*/ 56 h 61"/>
                <a:gd name="T26" fmla="*/ 0 w 39"/>
                <a:gd name="T27" fmla="*/ 44 h 61"/>
                <a:gd name="T28" fmla="*/ 0 w 39"/>
                <a:gd name="T29" fmla="*/ 32 h 61"/>
                <a:gd name="T30" fmla="*/ 0 w 39"/>
                <a:gd name="T31" fmla="*/ 29 h 61"/>
                <a:gd name="T32" fmla="*/ 0 w 39"/>
                <a:gd name="T33" fmla="*/ 22 h 61"/>
                <a:gd name="T34" fmla="*/ 1 w 39"/>
                <a:gd name="T35" fmla="*/ 11 h 61"/>
                <a:gd name="T36" fmla="*/ 1 w 39"/>
                <a:gd name="T37" fmla="*/ 2 h 61"/>
                <a:gd name="T38" fmla="*/ 4 w 39"/>
                <a:gd name="T39" fmla="*/ 0 h 61"/>
                <a:gd name="T40" fmla="*/ 8 w 39"/>
                <a:gd name="T41" fmla="*/ 0 h 61"/>
                <a:gd name="T42" fmla="*/ 10 w 39"/>
                <a:gd name="T43" fmla="*/ 4 h 61"/>
                <a:gd name="T44" fmla="*/ 12 w 39"/>
                <a:gd name="T45" fmla="*/ 6 h 61"/>
                <a:gd name="T46" fmla="*/ 16 w 39"/>
                <a:gd name="T47" fmla="*/ 13 h 61"/>
                <a:gd name="T48" fmla="*/ 23 w 39"/>
                <a:gd name="T49" fmla="*/ 25 h 61"/>
                <a:gd name="T50" fmla="*/ 31 w 39"/>
                <a:gd name="T51" fmla="*/ 37 h 61"/>
                <a:gd name="T52" fmla="*/ 35 w 39"/>
                <a:gd name="T53" fmla="*/ 44 h 61"/>
                <a:gd name="T54" fmla="*/ 37 w 39"/>
                <a:gd name="T55" fmla="*/ 48 h 61"/>
                <a:gd name="T56" fmla="*/ 16 w 39"/>
                <a:gd name="T57" fmla="*/ 27 h 61"/>
                <a:gd name="T58" fmla="*/ 13 w 39"/>
                <a:gd name="T59" fmla="*/ 20 h 61"/>
                <a:gd name="T60" fmla="*/ 8 w 39"/>
                <a:gd name="T61" fmla="*/ 13 h 61"/>
                <a:gd name="T62" fmla="*/ 7 w 39"/>
                <a:gd name="T63" fmla="*/ 21 h 61"/>
                <a:gd name="T64" fmla="*/ 8 w 39"/>
                <a:gd name="T65" fmla="*/ 29 h 61"/>
                <a:gd name="T66" fmla="*/ 16 w 39"/>
                <a:gd name="T67" fmla="*/ 2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" h="61">
                  <a:moveTo>
                    <a:pt x="38" y="49"/>
                  </a:moveTo>
                  <a:cubicBezTo>
                    <a:pt x="38" y="50"/>
                    <a:pt x="39" y="51"/>
                    <a:pt x="38" y="52"/>
                  </a:cubicBezTo>
                  <a:cubicBezTo>
                    <a:pt x="38" y="53"/>
                    <a:pt x="37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3" y="54"/>
                    <a:pt x="31" y="53"/>
                    <a:pt x="30" y="51"/>
                  </a:cubicBezTo>
                  <a:cubicBezTo>
                    <a:pt x="29" y="50"/>
                    <a:pt x="29" y="49"/>
                    <a:pt x="28" y="47"/>
                  </a:cubicBezTo>
                  <a:cubicBezTo>
                    <a:pt x="27" y="46"/>
                    <a:pt x="27" y="45"/>
                    <a:pt x="26" y="44"/>
                  </a:cubicBezTo>
                  <a:cubicBezTo>
                    <a:pt x="25" y="42"/>
                    <a:pt x="24" y="40"/>
                    <a:pt x="23" y="37"/>
                  </a:cubicBezTo>
                  <a:cubicBezTo>
                    <a:pt x="22" y="36"/>
                    <a:pt x="21" y="36"/>
                    <a:pt x="20" y="36"/>
                  </a:cubicBezTo>
                  <a:cubicBezTo>
                    <a:pt x="19" y="36"/>
                    <a:pt x="19" y="36"/>
                    <a:pt x="18" y="36"/>
                  </a:cubicBezTo>
                  <a:cubicBezTo>
                    <a:pt x="17" y="36"/>
                    <a:pt x="16" y="36"/>
                    <a:pt x="16" y="36"/>
                  </a:cubicBezTo>
                  <a:cubicBezTo>
                    <a:pt x="15" y="36"/>
                    <a:pt x="14" y="36"/>
                    <a:pt x="13" y="36"/>
                  </a:cubicBezTo>
                  <a:cubicBezTo>
                    <a:pt x="13" y="37"/>
                    <a:pt x="12" y="37"/>
                    <a:pt x="11" y="37"/>
                  </a:cubicBezTo>
                  <a:cubicBezTo>
                    <a:pt x="11" y="37"/>
                    <a:pt x="10" y="37"/>
                    <a:pt x="9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8"/>
                    <a:pt x="8" y="39"/>
                    <a:pt x="8" y="40"/>
                  </a:cubicBezTo>
                  <a:cubicBezTo>
                    <a:pt x="8" y="42"/>
                    <a:pt x="8" y="44"/>
                    <a:pt x="8" y="46"/>
                  </a:cubicBezTo>
                  <a:cubicBezTo>
                    <a:pt x="8" y="48"/>
                    <a:pt x="8" y="50"/>
                    <a:pt x="9" y="52"/>
                  </a:cubicBezTo>
                  <a:cubicBezTo>
                    <a:pt x="9" y="53"/>
                    <a:pt x="9" y="53"/>
                    <a:pt x="9" y="54"/>
                  </a:cubicBezTo>
                  <a:cubicBezTo>
                    <a:pt x="9" y="55"/>
                    <a:pt x="9" y="56"/>
                    <a:pt x="9" y="57"/>
                  </a:cubicBezTo>
                  <a:cubicBezTo>
                    <a:pt x="9" y="58"/>
                    <a:pt x="9" y="59"/>
                    <a:pt x="9" y="59"/>
                  </a:cubicBezTo>
                  <a:cubicBezTo>
                    <a:pt x="9" y="60"/>
                    <a:pt x="8" y="60"/>
                    <a:pt x="7" y="61"/>
                  </a:cubicBezTo>
                  <a:cubicBezTo>
                    <a:pt x="7" y="61"/>
                    <a:pt x="7" y="61"/>
                    <a:pt x="6" y="61"/>
                  </a:cubicBezTo>
                  <a:cubicBezTo>
                    <a:pt x="6" y="61"/>
                    <a:pt x="6" y="61"/>
                    <a:pt x="5" y="61"/>
                  </a:cubicBezTo>
                  <a:cubicBezTo>
                    <a:pt x="2" y="61"/>
                    <a:pt x="1" y="59"/>
                    <a:pt x="1" y="56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0" y="51"/>
                    <a:pt x="0" y="47"/>
                    <a:pt x="0" y="44"/>
                  </a:cubicBezTo>
                  <a:cubicBezTo>
                    <a:pt x="0" y="40"/>
                    <a:pt x="0" y="37"/>
                    <a:pt x="0" y="34"/>
                  </a:cubicBezTo>
                  <a:cubicBezTo>
                    <a:pt x="0" y="33"/>
                    <a:pt x="0" y="32"/>
                    <a:pt x="0" y="32"/>
                  </a:cubicBezTo>
                  <a:cubicBezTo>
                    <a:pt x="0" y="31"/>
                    <a:pt x="0" y="30"/>
                    <a:pt x="0" y="3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6"/>
                    <a:pt x="0" y="24"/>
                    <a:pt x="0" y="22"/>
                  </a:cubicBezTo>
                  <a:cubicBezTo>
                    <a:pt x="0" y="21"/>
                    <a:pt x="0" y="19"/>
                    <a:pt x="0" y="17"/>
                  </a:cubicBezTo>
                  <a:cubicBezTo>
                    <a:pt x="1" y="15"/>
                    <a:pt x="1" y="13"/>
                    <a:pt x="1" y="11"/>
                  </a:cubicBezTo>
                  <a:cubicBezTo>
                    <a:pt x="1" y="9"/>
                    <a:pt x="1" y="7"/>
                    <a:pt x="1" y="5"/>
                  </a:cubicBezTo>
                  <a:cubicBezTo>
                    <a:pt x="1" y="4"/>
                    <a:pt x="1" y="2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8" y="1"/>
                    <a:pt x="9" y="1"/>
                    <a:pt x="9" y="2"/>
                  </a:cubicBezTo>
                  <a:cubicBezTo>
                    <a:pt x="9" y="2"/>
                    <a:pt x="10" y="3"/>
                    <a:pt x="10" y="4"/>
                  </a:cubicBezTo>
                  <a:cubicBezTo>
                    <a:pt x="11" y="4"/>
                    <a:pt x="11" y="5"/>
                    <a:pt x="11" y="5"/>
                  </a:cubicBezTo>
                  <a:cubicBezTo>
                    <a:pt x="11" y="5"/>
                    <a:pt x="11" y="6"/>
                    <a:pt x="12" y="6"/>
                  </a:cubicBezTo>
                  <a:cubicBezTo>
                    <a:pt x="12" y="7"/>
                    <a:pt x="13" y="8"/>
                    <a:pt x="14" y="9"/>
                  </a:cubicBezTo>
                  <a:cubicBezTo>
                    <a:pt x="14" y="11"/>
                    <a:pt x="15" y="12"/>
                    <a:pt x="16" y="13"/>
                  </a:cubicBezTo>
                  <a:cubicBezTo>
                    <a:pt x="17" y="15"/>
                    <a:pt x="18" y="17"/>
                    <a:pt x="19" y="19"/>
                  </a:cubicBezTo>
                  <a:cubicBezTo>
                    <a:pt x="21" y="21"/>
                    <a:pt x="22" y="23"/>
                    <a:pt x="23" y="25"/>
                  </a:cubicBezTo>
                  <a:cubicBezTo>
                    <a:pt x="24" y="27"/>
                    <a:pt x="26" y="29"/>
                    <a:pt x="27" y="31"/>
                  </a:cubicBezTo>
                  <a:cubicBezTo>
                    <a:pt x="28" y="33"/>
                    <a:pt x="29" y="35"/>
                    <a:pt x="31" y="37"/>
                  </a:cubicBezTo>
                  <a:cubicBezTo>
                    <a:pt x="31" y="38"/>
                    <a:pt x="32" y="39"/>
                    <a:pt x="33" y="40"/>
                  </a:cubicBezTo>
                  <a:cubicBezTo>
                    <a:pt x="33" y="42"/>
                    <a:pt x="34" y="43"/>
                    <a:pt x="35" y="44"/>
                  </a:cubicBezTo>
                  <a:cubicBezTo>
                    <a:pt x="35" y="45"/>
                    <a:pt x="36" y="46"/>
                    <a:pt x="37" y="47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8" y="49"/>
                    <a:pt x="38" y="49"/>
                  </a:cubicBezTo>
                  <a:close/>
                  <a:moveTo>
                    <a:pt x="16" y="27"/>
                  </a:moveTo>
                  <a:cubicBezTo>
                    <a:pt x="16" y="27"/>
                    <a:pt x="16" y="26"/>
                    <a:pt x="15" y="24"/>
                  </a:cubicBezTo>
                  <a:cubicBezTo>
                    <a:pt x="14" y="23"/>
                    <a:pt x="13" y="22"/>
                    <a:pt x="13" y="20"/>
                  </a:cubicBezTo>
                  <a:cubicBezTo>
                    <a:pt x="12" y="19"/>
                    <a:pt x="11" y="17"/>
                    <a:pt x="10" y="16"/>
                  </a:cubicBezTo>
                  <a:cubicBezTo>
                    <a:pt x="9" y="15"/>
                    <a:pt x="8" y="14"/>
                    <a:pt x="8" y="13"/>
                  </a:cubicBezTo>
                  <a:cubicBezTo>
                    <a:pt x="8" y="14"/>
                    <a:pt x="8" y="15"/>
                    <a:pt x="8" y="16"/>
                  </a:cubicBezTo>
                  <a:cubicBezTo>
                    <a:pt x="8" y="18"/>
                    <a:pt x="7" y="19"/>
                    <a:pt x="7" y="21"/>
                  </a:cubicBezTo>
                  <a:cubicBezTo>
                    <a:pt x="7" y="23"/>
                    <a:pt x="7" y="24"/>
                    <a:pt x="8" y="26"/>
                  </a:cubicBezTo>
                  <a:cubicBezTo>
                    <a:pt x="8" y="27"/>
                    <a:pt x="8" y="29"/>
                    <a:pt x="8" y="29"/>
                  </a:cubicBezTo>
                  <a:cubicBezTo>
                    <a:pt x="9" y="29"/>
                    <a:pt x="11" y="29"/>
                    <a:pt x="12" y="28"/>
                  </a:cubicBezTo>
                  <a:cubicBezTo>
                    <a:pt x="14" y="28"/>
                    <a:pt x="15" y="28"/>
                    <a:pt x="16" y="27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421"/>
            <p:cNvSpPr>
              <a:spLocks noEditPoints="1"/>
            </p:cNvSpPr>
            <p:nvPr/>
          </p:nvSpPr>
          <p:spPr bwMode="auto">
            <a:xfrm>
              <a:off x="8343901" y="5651500"/>
              <a:ext cx="95250" cy="160338"/>
            </a:xfrm>
            <a:custGeom>
              <a:avLst/>
              <a:gdLst>
                <a:gd name="T0" fmla="*/ 23 w 34"/>
                <a:gd name="T1" fmla="*/ 28 h 57"/>
                <a:gd name="T2" fmla="*/ 23 w 34"/>
                <a:gd name="T3" fmla="*/ 28 h 57"/>
                <a:gd name="T4" fmla="*/ 24 w 34"/>
                <a:gd name="T5" fmla="*/ 29 h 57"/>
                <a:gd name="T6" fmla="*/ 33 w 34"/>
                <a:gd name="T7" fmla="*/ 38 h 57"/>
                <a:gd name="T8" fmla="*/ 34 w 34"/>
                <a:gd name="T9" fmla="*/ 42 h 57"/>
                <a:gd name="T10" fmla="*/ 33 w 34"/>
                <a:gd name="T11" fmla="*/ 44 h 57"/>
                <a:gd name="T12" fmla="*/ 33 w 34"/>
                <a:gd name="T13" fmla="*/ 46 h 57"/>
                <a:gd name="T14" fmla="*/ 31 w 34"/>
                <a:gd name="T15" fmla="*/ 51 h 57"/>
                <a:gd name="T16" fmla="*/ 28 w 34"/>
                <a:gd name="T17" fmla="*/ 54 h 57"/>
                <a:gd name="T18" fmla="*/ 23 w 34"/>
                <a:gd name="T19" fmla="*/ 57 h 57"/>
                <a:gd name="T20" fmla="*/ 19 w 34"/>
                <a:gd name="T21" fmla="*/ 57 h 57"/>
                <a:gd name="T22" fmla="*/ 16 w 34"/>
                <a:gd name="T23" fmla="*/ 57 h 57"/>
                <a:gd name="T24" fmla="*/ 14 w 34"/>
                <a:gd name="T25" fmla="*/ 55 h 57"/>
                <a:gd name="T26" fmla="*/ 13 w 34"/>
                <a:gd name="T27" fmla="*/ 54 h 57"/>
                <a:gd name="T28" fmla="*/ 12 w 34"/>
                <a:gd name="T29" fmla="*/ 52 h 57"/>
                <a:gd name="T30" fmla="*/ 11 w 34"/>
                <a:gd name="T31" fmla="*/ 46 h 57"/>
                <a:gd name="T32" fmla="*/ 9 w 34"/>
                <a:gd name="T33" fmla="*/ 39 h 57"/>
                <a:gd name="T34" fmla="*/ 7 w 34"/>
                <a:gd name="T35" fmla="*/ 32 h 57"/>
                <a:gd name="T36" fmla="*/ 5 w 34"/>
                <a:gd name="T37" fmla="*/ 25 h 57"/>
                <a:gd name="T38" fmla="*/ 3 w 34"/>
                <a:gd name="T39" fmla="*/ 15 h 57"/>
                <a:gd name="T40" fmla="*/ 0 w 34"/>
                <a:gd name="T41" fmla="*/ 5 h 57"/>
                <a:gd name="T42" fmla="*/ 1 w 34"/>
                <a:gd name="T43" fmla="*/ 1 h 57"/>
                <a:gd name="T44" fmla="*/ 5 w 34"/>
                <a:gd name="T45" fmla="*/ 0 h 57"/>
                <a:gd name="T46" fmla="*/ 8 w 34"/>
                <a:gd name="T47" fmla="*/ 0 h 57"/>
                <a:gd name="T48" fmla="*/ 11 w 34"/>
                <a:gd name="T49" fmla="*/ 0 h 57"/>
                <a:gd name="T50" fmla="*/ 20 w 34"/>
                <a:gd name="T51" fmla="*/ 2 h 57"/>
                <a:gd name="T52" fmla="*/ 26 w 34"/>
                <a:gd name="T53" fmla="*/ 8 h 57"/>
                <a:gd name="T54" fmla="*/ 28 w 34"/>
                <a:gd name="T55" fmla="*/ 11 h 57"/>
                <a:gd name="T56" fmla="*/ 28 w 34"/>
                <a:gd name="T57" fmla="*/ 15 h 57"/>
                <a:gd name="T58" fmla="*/ 27 w 34"/>
                <a:gd name="T59" fmla="*/ 19 h 57"/>
                <a:gd name="T60" fmla="*/ 26 w 34"/>
                <a:gd name="T61" fmla="*/ 22 h 57"/>
                <a:gd name="T62" fmla="*/ 25 w 34"/>
                <a:gd name="T63" fmla="*/ 25 h 57"/>
                <a:gd name="T64" fmla="*/ 23 w 34"/>
                <a:gd name="T65" fmla="*/ 28 h 57"/>
                <a:gd name="T66" fmla="*/ 14 w 34"/>
                <a:gd name="T67" fmla="*/ 28 h 57"/>
                <a:gd name="T68" fmla="*/ 17 w 34"/>
                <a:gd name="T69" fmla="*/ 26 h 57"/>
                <a:gd name="T70" fmla="*/ 20 w 34"/>
                <a:gd name="T71" fmla="*/ 22 h 57"/>
                <a:gd name="T72" fmla="*/ 21 w 34"/>
                <a:gd name="T73" fmla="*/ 17 h 57"/>
                <a:gd name="T74" fmla="*/ 20 w 34"/>
                <a:gd name="T75" fmla="*/ 12 h 57"/>
                <a:gd name="T76" fmla="*/ 16 w 34"/>
                <a:gd name="T77" fmla="*/ 8 h 57"/>
                <a:gd name="T78" fmla="*/ 12 w 34"/>
                <a:gd name="T79" fmla="*/ 7 h 57"/>
                <a:gd name="T80" fmla="*/ 8 w 34"/>
                <a:gd name="T81" fmla="*/ 6 h 57"/>
                <a:gd name="T82" fmla="*/ 11 w 34"/>
                <a:gd name="T83" fmla="*/ 17 h 57"/>
                <a:gd name="T84" fmla="*/ 14 w 34"/>
                <a:gd name="T85" fmla="*/ 28 h 57"/>
                <a:gd name="T86" fmla="*/ 21 w 34"/>
                <a:gd name="T87" fmla="*/ 53 h 57"/>
                <a:gd name="T88" fmla="*/ 25 w 34"/>
                <a:gd name="T89" fmla="*/ 50 h 57"/>
                <a:gd name="T90" fmla="*/ 27 w 34"/>
                <a:gd name="T91" fmla="*/ 47 h 57"/>
                <a:gd name="T92" fmla="*/ 28 w 34"/>
                <a:gd name="T93" fmla="*/ 41 h 57"/>
                <a:gd name="T94" fmla="*/ 25 w 34"/>
                <a:gd name="T95" fmla="*/ 35 h 57"/>
                <a:gd name="T96" fmla="*/ 21 w 34"/>
                <a:gd name="T97" fmla="*/ 33 h 57"/>
                <a:gd name="T98" fmla="*/ 15 w 34"/>
                <a:gd name="T99" fmla="*/ 34 h 57"/>
                <a:gd name="T100" fmla="*/ 18 w 34"/>
                <a:gd name="T101" fmla="*/ 44 h 57"/>
                <a:gd name="T102" fmla="*/ 21 w 34"/>
                <a:gd name="T103" fmla="*/ 5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" h="57">
                  <a:moveTo>
                    <a:pt x="23" y="28"/>
                  </a:moveTo>
                  <a:cubicBezTo>
                    <a:pt x="23" y="28"/>
                    <a:pt x="23" y="28"/>
                    <a:pt x="23" y="28"/>
                  </a:cubicBezTo>
                  <a:cubicBezTo>
                    <a:pt x="23" y="28"/>
                    <a:pt x="24" y="29"/>
                    <a:pt x="24" y="29"/>
                  </a:cubicBezTo>
                  <a:cubicBezTo>
                    <a:pt x="28" y="31"/>
                    <a:pt x="31" y="34"/>
                    <a:pt x="33" y="38"/>
                  </a:cubicBezTo>
                  <a:cubicBezTo>
                    <a:pt x="34" y="39"/>
                    <a:pt x="34" y="41"/>
                    <a:pt x="34" y="42"/>
                  </a:cubicBezTo>
                  <a:cubicBezTo>
                    <a:pt x="34" y="43"/>
                    <a:pt x="33" y="43"/>
                    <a:pt x="33" y="44"/>
                  </a:cubicBezTo>
                  <a:cubicBezTo>
                    <a:pt x="33" y="45"/>
                    <a:pt x="33" y="45"/>
                    <a:pt x="33" y="46"/>
                  </a:cubicBezTo>
                  <a:cubicBezTo>
                    <a:pt x="33" y="48"/>
                    <a:pt x="32" y="50"/>
                    <a:pt x="31" y="51"/>
                  </a:cubicBezTo>
                  <a:cubicBezTo>
                    <a:pt x="30" y="52"/>
                    <a:pt x="29" y="54"/>
                    <a:pt x="28" y="54"/>
                  </a:cubicBezTo>
                  <a:cubicBezTo>
                    <a:pt x="26" y="55"/>
                    <a:pt x="25" y="56"/>
                    <a:pt x="23" y="57"/>
                  </a:cubicBezTo>
                  <a:cubicBezTo>
                    <a:pt x="22" y="57"/>
                    <a:pt x="20" y="57"/>
                    <a:pt x="19" y="57"/>
                  </a:cubicBezTo>
                  <a:cubicBezTo>
                    <a:pt x="18" y="57"/>
                    <a:pt x="17" y="57"/>
                    <a:pt x="16" y="57"/>
                  </a:cubicBezTo>
                  <a:cubicBezTo>
                    <a:pt x="15" y="56"/>
                    <a:pt x="14" y="56"/>
                    <a:pt x="14" y="55"/>
                  </a:cubicBezTo>
                  <a:cubicBezTo>
                    <a:pt x="13" y="55"/>
                    <a:pt x="13" y="54"/>
                    <a:pt x="13" y="54"/>
                  </a:cubicBezTo>
                  <a:cubicBezTo>
                    <a:pt x="13" y="53"/>
                    <a:pt x="12" y="53"/>
                    <a:pt x="12" y="52"/>
                  </a:cubicBezTo>
                  <a:cubicBezTo>
                    <a:pt x="12" y="50"/>
                    <a:pt x="11" y="48"/>
                    <a:pt x="11" y="46"/>
                  </a:cubicBezTo>
                  <a:cubicBezTo>
                    <a:pt x="10" y="43"/>
                    <a:pt x="9" y="41"/>
                    <a:pt x="9" y="39"/>
                  </a:cubicBezTo>
                  <a:cubicBezTo>
                    <a:pt x="8" y="36"/>
                    <a:pt x="8" y="34"/>
                    <a:pt x="7" y="32"/>
                  </a:cubicBezTo>
                  <a:cubicBezTo>
                    <a:pt x="6" y="29"/>
                    <a:pt x="5" y="27"/>
                    <a:pt x="5" y="25"/>
                  </a:cubicBezTo>
                  <a:cubicBezTo>
                    <a:pt x="4" y="21"/>
                    <a:pt x="3" y="18"/>
                    <a:pt x="3" y="15"/>
                  </a:cubicBezTo>
                  <a:cubicBezTo>
                    <a:pt x="2" y="12"/>
                    <a:pt x="1" y="8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4" y="0"/>
                    <a:pt x="17" y="1"/>
                    <a:pt x="20" y="2"/>
                  </a:cubicBezTo>
                  <a:cubicBezTo>
                    <a:pt x="22" y="4"/>
                    <a:pt x="24" y="6"/>
                    <a:pt x="26" y="8"/>
                  </a:cubicBezTo>
                  <a:cubicBezTo>
                    <a:pt x="27" y="9"/>
                    <a:pt x="28" y="10"/>
                    <a:pt x="28" y="11"/>
                  </a:cubicBezTo>
                  <a:cubicBezTo>
                    <a:pt x="28" y="12"/>
                    <a:pt x="28" y="14"/>
                    <a:pt x="28" y="15"/>
                  </a:cubicBezTo>
                  <a:cubicBezTo>
                    <a:pt x="28" y="16"/>
                    <a:pt x="27" y="17"/>
                    <a:pt x="27" y="19"/>
                  </a:cubicBezTo>
                  <a:cubicBezTo>
                    <a:pt x="27" y="20"/>
                    <a:pt x="27" y="21"/>
                    <a:pt x="26" y="22"/>
                  </a:cubicBezTo>
                  <a:cubicBezTo>
                    <a:pt x="26" y="23"/>
                    <a:pt x="25" y="24"/>
                    <a:pt x="25" y="25"/>
                  </a:cubicBezTo>
                  <a:cubicBezTo>
                    <a:pt x="24" y="26"/>
                    <a:pt x="23" y="27"/>
                    <a:pt x="23" y="28"/>
                  </a:cubicBezTo>
                  <a:close/>
                  <a:moveTo>
                    <a:pt x="14" y="28"/>
                  </a:moveTo>
                  <a:cubicBezTo>
                    <a:pt x="15" y="28"/>
                    <a:pt x="16" y="27"/>
                    <a:pt x="17" y="26"/>
                  </a:cubicBezTo>
                  <a:cubicBezTo>
                    <a:pt x="19" y="25"/>
                    <a:pt x="20" y="24"/>
                    <a:pt x="20" y="22"/>
                  </a:cubicBezTo>
                  <a:cubicBezTo>
                    <a:pt x="21" y="20"/>
                    <a:pt x="21" y="19"/>
                    <a:pt x="21" y="17"/>
                  </a:cubicBezTo>
                  <a:cubicBezTo>
                    <a:pt x="21" y="15"/>
                    <a:pt x="21" y="13"/>
                    <a:pt x="20" y="12"/>
                  </a:cubicBezTo>
                  <a:cubicBezTo>
                    <a:pt x="19" y="10"/>
                    <a:pt x="18" y="9"/>
                    <a:pt x="16" y="8"/>
                  </a:cubicBezTo>
                  <a:cubicBezTo>
                    <a:pt x="14" y="8"/>
                    <a:pt x="13" y="7"/>
                    <a:pt x="12" y="7"/>
                  </a:cubicBezTo>
                  <a:cubicBezTo>
                    <a:pt x="11" y="6"/>
                    <a:pt x="9" y="6"/>
                    <a:pt x="8" y="6"/>
                  </a:cubicBezTo>
                  <a:cubicBezTo>
                    <a:pt x="8" y="10"/>
                    <a:pt x="9" y="14"/>
                    <a:pt x="11" y="17"/>
                  </a:cubicBezTo>
                  <a:cubicBezTo>
                    <a:pt x="12" y="21"/>
                    <a:pt x="13" y="25"/>
                    <a:pt x="14" y="28"/>
                  </a:cubicBezTo>
                  <a:close/>
                  <a:moveTo>
                    <a:pt x="21" y="53"/>
                  </a:moveTo>
                  <a:cubicBezTo>
                    <a:pt x="23" y="52"/>
                    <a:pt x="24" y="51"/>
                    <a:pt x="25" y="50"/>
                  </a:cubicBezTo>
                  <a:cubicBezTo>
                    <a:pt x="26" y="49"/>
                    <a:pt x="27" y="48"/>
                    <a:pt x="27" y="47"/>
                  </a:cubicBezTo>
                  <a:cubicBezTo>
                    <a:pt x="28" y="45"/>
                    <a:pt x="28" y="43"/>
                    <a:pt x="28" y="41"/>
                  </a:cubicBezTo>
                  <a:cubicBezTo>
                    <a:pt x="28" y="39"/>
                    <a:pt x="27" y="37"/>
                    <a:pt x="25" y="35"/>
                  </a:cubicBezTo>
                  <a:cubicBezTo>
                    <a:pt x="24" y="34"/>
                    <a:pt x="22" y="33"/>
                    <a:pt x="21" y="33"/>
                  </a:cubicBezTo>
                  <a:cubicBezTo>
                    <a:pt x="19" y="32"/>
                    <a:pt x="17" y="33"/>
                    <a:pt x="15" y="34"/>
                  </a:cubicBezTo>
                  <a:cubicBezTo>
                    <a:pt x="16" y="37"/>
                    <a:pt x="17" y="41"/>
                    <a:pt x="18" y="44"/>
                  </a:cubicBezTo>
                  <a:cubicBezTo>
                    <a:pt x="18" y="47"/>
                    <a:pt x="19" y="50"/>
                    <a:pt x="21" y="53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422"/>
            <p:cNvSpPr/>
            <p:nvPr/>
          </p:nvSpPr>
          <p:spPr bwMode="auto">
            <a:xfrm>
              <a:off x="8445501" y="5622925"/>
              <a:ext cx="87313" cy="166688"/>
            </a:xfrm>
            <a:custGeom>
              <a:avLst/>
              <a:gdLst>
                <a:gd name="T0" fmla="*/ 10 w 31"/>
                <a:gd name="T1" fmla="*/ 29 h 59"/>
                <a:gd name="T2" fmla="*/ 13 w 31"/>
                <a:gd name="T3" fmla="*/ 37 h 59"/>
                <a:gd name="T4" fmla="*/ 15 w 31"/>
                <a:gd name="T5" fmla="*/ 44 h 59"/>
                <a:gd name="T6" fmla="*/ 16 w 31"/>
                <a:gd name="T7" fmla="*/ 48 h 59"/>
                <a:gd name="T8" fmla="*/ 19 w 31"/>
                <a:gd name="T9" fmla="*/ 51 h 59"/>
                <a:gd name="T10" fmla="*/ 22 w 31"/>
                <a:gd name="T11" fmla="*/ 52 h 59"/>
                <a:gd name="T12" fmla="*/ 25 w 31"/>
                <a:gd name="T13" fmla="*/ 50 h 59"/>
                <a:gd name="T14" fmla="*/ 25 w 31"/>
                <a:gd name="T15" fmla="*/ 47 h 59"/>
                <a:gd name="T16" fmla="*/ 24 w 31"/>
                <a:gd name="T17" fmla="*/ 43 h 59"/>
                <a:gd name="T18" fmla="*/ 24 w 31"/>
                <a:gd name="T19" fmla="*/ 42 h 59"/>
                <a:gd name="T20" fmla="*/ 23 w 31"/>
                <a:gd name="T21" fmla="*/ 40 h 59"/>
                <a:gd name="T22" fmla="*/ 23 w 31"/>
                <a:gd name="T23" fmla="*/ 38 h 59"/>
                <a:gd name="T24" fmla="*/ 24 w 31"/>
                <a:gd name="T25" fmla="*/ 37 h 59"/>
                <a:gd name="T26" fmla="*/ 28 w 31"/>
                <a:gd name="T27" fmla="*/ 36 h 59"/>
                <a:gd name="T28" fmla="*/ 29 w 31"/>
                <a:gd name="T29" fmla="*/ 36 h 59"/>
                <a:gd name="T30" fmla="*/ 29 w 31"/>
                <a:gd name="T31" fmla="*/ 37 h 59"/>
                <a:gd name="T32" fmla="*/ 30 w 31"/>
                <a:gd name="T33" fmla="*/ 40 h 59"/>
                <a:gd name="T34" fmla="*/ 30 w 31"/>
                <a:gd name="T35" fmla="*/ 44 h 59"/>
                <a:gd name="T36" fmla="*/ 31 w 31"/>
                <a:gd name="T37" fmla="*/ 48 h 59"/>
                <a:gd name="T38" fmla="*/ 30 w 31"/>
                <a:gd name="T39" fmla="*/ 53 h 59"/>
                <a:gd name="T40" fmla="*/ 26 w 31"/>
                <a:gd name="T41" fmla="*/ 57 h 59"/>
                <a:gd name="T42" fmla="*/ 21 w 31"/>
                <a:gd name="T43" fmla="*/ 59 h 59"/>
                <a:gd name="T44" fmla="*/ 13 w 31"/>
                <a:gd name="T45" fmla="*/ 57 h 59"/>
                <a:gd name="T46" fmla="*/ 8 w 31"/>
                <a:gd name="T47" fmla="*/ 51 h 59"/>
                <a:gd name="T48" fmla="*/ 4 w 31"/>
                <a:gd name="T49" fmla="*/ 37 h 59"/>
                <a:gd name="T50" fmla="*/ 1 w 31"/>
                <a:gd name="T51" fmla="*/ 24 h 59"/>
                <a:gd name="T52" fmla="*/ 1 w 31"/>
                <a:gd name="T53" fmla="*/ 18 h 59"/>
                <a:gd name="T54" fmla="*/ 0 w 31"/>
                <a:gd name="T55" fmla="*/ 13 h 59"/>
                <a:gd name="T56" fmla="*/ 0 w 31"/>
                <a:gd name="T57" fmla="*/ 9 h 59"/>
                <a:gd name="T58" fmla="*/ 1 w 31"/>
                <a:gd name="T59" fmla="*/ 6 h 59"/>
                <a:gd name="T60" fmla="*/ 3 w 31"/>
                <a:gd name="T61" fmla="*/ 3 h 59"/>
                <a:gd name="T62" fmla="*/ 7 w 31"/>
                <a:gd name="T63" fmla="*/ 1 h 59"/>
                <a:gd name="T64" fmla="*/ 11 w 31"/>
                <a:gd name="T65" fmla="*/ 1 h 59"/>
                <a:gd name="T66" fmla="*/ 15 w 31"/>
                <a:gd name="T67" fmla="*/ 2 h 59"/>
                <a:gd name="T68" fmla="*/ 22 w 31"/>
                <a:gd name="T69" fmla="*/ 11 h 59"/>
                <a:gd name="T70" fmla="*/ 22 w 31"/>
                <a:gd name="T71" fmla="*/ 13 h 59"/>
                <a:gd name="T72" fmla="*/ 22 w 31"/>
                <a:gd name="T73" fmla="*/ 15 h 59"/>
                <a:gd name="T74" fmla="*/ 22 w 31"/>
                <a:gd name="T75" fmla="*/ 17 h 59"/>
                <a:gd name="T76" fmla="*/ 20 w 31"/>
                <a:gd name="T77" fmla="*/ 18 h 59"/>
                <a:gd name="T78" fmla="*/ 18 w 31"/>
                <a:gd name="T79" fmla="*/ 17 h 59"/>
                <a:gd name="T80" fmla="*/ 17 w 31"/>
                <a:gd name="T81" fmla="*/ 15 h 59"/>
                <a:gd name="T82" fmla="*/ 16 w 31"/>
                <a:gd name="T83" fmla="*/ 13 h 59"/>
                <a:gd name="T84" fmla="*/ 15 w 31"/>
                <a:gd name="T85" fmla="*/ 10 h 59"/>
                <a:gd name="T86" fmla="*/ 12 w 31"/>
                <a:gd name="T87" fmla="*/ 7 h 59"/>
                <a:gd name="T88" fmla="*/ 10 w 31"/>
                <a:gd name="T89" fmla="*/ 8 h 59"/>
                <a:gd name="T90" fmla="*/ 8 w 31"/>
                <a:gd name="T91" fmla="*/ 9 h 59"/>
                <a:gd name="T92" fmla="*/ 8 w 31"/>
                <a:gd name="T93" fmla="*/ 15 h 59"/>
                <a:gd name="T94" fmla="*/ 9 w 31"/>
                <a:gd name="T95" fmla="*/ 23 h 59"/>
                <a:gd name="T96" fmla="*/ 10 w 31"/>
                <a:gd name="T97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" h="59">
                  <a:moveTo>
                    <a:pt x="10" y="29"/>
                  </a:moveTo>
                  <a:cubicBezTo>
                    <a:pt x="11" y="32"/>
                    <a:pt x="12" y="35"/>
                    <a:pt x="13" y="37"/>
                  </a:cubicBezTo>
                  <a:cubicBezTo>
                    <a:pt x="13" y="40"/>
                    <a:pt x="14" y="42"/>
                    <a:pt x="15" y="44"/>
                  </a:cubicBezTo>
                  <a:cubicBezTo>
                    <a:pt x="15" y="46"/>
                    <a:pt x="16" y="47"/>
                    <a:pt x="16" y="48"/>
                  </a:cubicBezTo>
                  <a:cubicBezTo>
                    <a:pt x="17" y="49"/>
                    <a:pt x="18" y="50"/>
                    <a:pt x="19" y="51"/>
                  </a:cubicBezTo>
                  <a:cubicBezTo>
                    <a:pt x="20" y="52"/>
                    <a:pt x="21" y="52"/>
                    <a:pt x="22" y="52"/>
                  </a:cubicBezTo>
                  <a:cubicBezTo>
                    <a:pt x="23" y="52"/>
                    <a:pt x="24" y="51"/>
                    <a:pt x="25" y="50"/>
                  </a:cubicBezTo>
                  <a:cubicBezTo>
                    <a:pt x="25" y="49"/>
                    <a:pt x="25" y="48"/>
                    <a:pt x="25" y="47"/>
                  </a:cubicBezTo>
                  <a:cubicBezTo>
                    <a:pt x="25" y="45"/>
                    <a:pt x="25" y="44"/>
                    <a:pt x="24" y="43"/>
                  </a:cubicBezTo>
                  <a:cubicBezTo>
                    <a:pt x="24" y="43"/>
                    <a:pt x="24" y="42"/>
                    <a:pt x="24" y="42"/>
                  </a:cubicBezTo>
                  <a:cubicBezTo>
                    <a:pt x="24" y="41"/>
                    <a:pt x="24" y="41"/>
                    <a:pt x="23" y="40"/>
                  </a:cubicBezTo>
                  <a:cubicBezTo>
                    <a:pt x="23" y="40"/>
                    <a:pt x="23" y="39"/>
                    <a:pt x="23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5" y="36"/>
                    <a:pt x="26" y="36"/>
                    <a:pt x="28" y="36"/>
                  </a:cubicBezTo>
                  <a:cubicBezTo>
                    <a:pt x="28" y="36"/>
                    <a:pt x="28" y="36"/>
                    <a:pt x="29" y="36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8"/>
                    <a:pt x="30" y="39"/>
                    <a:pt x="30" y="40"/>
                  </a:cubicBezTo>
                  <a:cubicBezTo>
                    <a:pt x="30" y="41"/>
                    <a:pt x="30" y="43"/>
                    <a:pt x="30" y="44"/>
                  </a:cubicBezTo>
                  <a:cubicBezTo>
                    <a:pt x="31" y="45"/>
                    <a:pt x="31" y="47"/>
                    <a:pt x="31" y="48"/>
                  </a:cubicBezTo>
                  <a:cubicBezTo>
                    <a:pt x="31" y="50"/>
                    <a:pt x="30" y="51"/>
                    <a:pt x="30" y="53"/>
                  </a:cubicBezTo>
                  <a:cubicBezTo>
                    <a:pt x="29" y="54"/>
                    <a:pt x="28" y="56"/>
                    <a:pt x="26" y="57"/>
                  </a:cubicBezTo>
                  <a:cubicBezTo>
                    <a:pt x="25" y="58"/>
                    <a:pt x="23" y="59"/>
                    <a:pt x="21" y="59"/>
                  </a:cubicBezTo>
                  <a:cubicBezTo>
                    <a:pt x="18" y="59"/>
                    <a:pt x="15" y="59"/>
                    <a:pt x="13" y="57"/>
                  </a:cubicBezTo>
                  <a:cubicBezTo>
                    <a:pt x="11" y="56"/>
                    <a:pt x="9" y="54"/>
                    <a:pt x="8" y="51"/>
                  </a:cubicBezTo>
                  <a:cubicBezTo>
                    <a:pt x="6" y="46"/>
                    <a:pt x="5" y="42"/>
                    <a:pt x="4" y="37"/>
                  </a:cubicBezTo>
                  <a:cubicBezTo>
                    <a:pt x="3" y="33"/>
                    <a:pt x="2" y="28"/>
                    <a:pt x="1" y="24"/>
                  </a:cubicBezTo>
                  <a:cubicBezTo>
                    <a:pt x="1" y="22"/>
                    <a:pt x="1" y="20"/>
                    <a:pt x="1" y="18"/>
                  </a:cubicBezTo>
                  <a:cubicBezTo>
                    <a:pt x="0" y="16"/>
                    <a:pt x="0" y="15"/>
                    <a:pt x="0" y="13"/>
                  </a:cubicBezTo>
                  <a:cubicBezTo>
                    <a:pt x="0" y="12"/>
                    <a:pt x="0" y="11"/>
                    <a:pt x="0" y="9"/>
                  </a:cubicBezTo>
                  <a:cubicBezTo>
                    <a:pt x="0" y="8"/>
                    <a:pt x="1" y="7"/>
                    <a:pt x="1" y="6"/>
                  </a:cubicBezTo>
                  <a:cubicBezTo>
                    <a:pt x="1" y="5"/>
                    <a:pt x="2" y="4"/>
                    <a:pt x="3" y="3"/>
                  </a:cubicBezTo>
                  <a:cubicBezTo>
                    <a:pt x="4" y="2"/>
                    <a:pt x="6" y="1"/>
                    <a:pt x="7" y="1"/>
                  </a:cubicBezTo>
                  <a:cubicBezTo>
                    <a:pt x="8" y="1"/>
                    <a:pt x="10" y="0"/>
                    <a:pt x="11" y="1"/>
                  </a:cubicBezTo>
                  <a:cubicBezTo>
                    <a:pt x="12" y="1"/>
                    <a:pt x="14" y="1"/>
                    <a:pt x="15" y="2"/>
                  </a:cubicBezTo>
                  <a:cubicBezTo>
                    <a:pt x="19" y="4"/>
                    <a:pt x="21" y="7"/>
                    <a:pt x="22" y="11"/>
                  </a:cubicBezTo>
                  <a:cubicBezTo>
                    <a:pt x="22" y="12"/>
                    <a:pt x="22" y="12"/>
                    <a:pt x="22" y="13"/>
                  </a:cubicBezTo>
                  <a:cubicBezTo>
                    <a:pt x="22" y="13"/>
                    <a:pt x="22" y="14"/>
                    <a:pt x="22" y="15"/>
                  </a:cubicBezTo>
                  <a:cubicBezTo>
                    <a:pt x="23" y="15"/>
                    <a:pt x="22" y="16"/>
                    <a:pt x="22" y="17"/>
                  </a:cubicBezTo>
                  <a:cubicBezTo>
                    <a:pt x="21" y="18"/>
                    <a:pt x="21" y="18"/>
                    <a:pt x="20" y="18"/>
                  </a:cubicBezTo>
                  <a:cubicBezTo>
                    <a:pt x="19" y="18"/>
                    <a:pt x="18" y="18"/>
                    <a:pt x="18" y="17"/>
                  </a:cubicBezTo>
                  <a:cubicBezTo>
                    <a:pt x="17" y="17"/>
                    <a:pt x="17" y="16"/>
                    <a:pt x="17" y="15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6" y="12"/>
                    <a:pt x="16" y="11"/>
                    <a:pt x="15" y="10"/>
                  </a:cubicBezTo>
                  <a:cubicBezTo>
                    <a:pt x="15" y="8"/>
                    <a:pt x="14" y="7"/>
                    <a:pt x="12" y="7"/>
                  </a:cubicBezTo>
                  <a:cubicBezTo>
                    <a:pt x="11" y="7"/>
                    <a:pt x="10" y="7"/>
                    <a:pt x="10" y="8"/>
                  </a:cubicBezTo>
                  <a:cubicBezTo>
                    <a:pt x="9" y="8"/>
                    <a:pt x="9" y="9"/>
                    <a:pt x="8" y="9"/>
                  </a:cubicBezTo>
                  <a:cubicBezTo>
                    <a:pt x="7" y="11"/>
                    <a:pt x="7" y="13"/>
                    <a:pt x="8" y="15"/>
                  </a:cubicBezTo>
                  <a:cubicBezTo>
                    <a:pt x="8" y="18"/>
                    <a:pt x="9" y="20"/>
                    <a:pt x="9" y="23"/>
                  </a:cubicBezTo>
                  <a:cubicBezTo>
                    <a:pt x="9" y="25"/>
                    <a:pt x="10" y="27"/>
                    <a:pt x="10" y="29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423"/>
            <p:cNvSpPr/>
            <p:nvPr/>
          </p:nvSpPr>
          <p:spPr bwMode="auto">
            <a:xfrm>
              <a:off x="8158163" y="5478463"/>
              <a:ext cx="134938" cy="144463"/>
            </a:xfrm>
            <a:custGeom>
              <a:avLst/>
              <a:gdLst>
                <a:gd name="T0" fmla="*/ 18 w 48"/>
                <a:gd name="T1" fmla="*/ 5 h 51"/>
                <a:gd name="T2" fmla="*/ 19 w 48"/>
                <a:gd name="T3" fmla="*/ 3 h 51"/>
                <a:gd name="T4" fmla="*/ 23 w 48"/>
                <a:gd name="T5" fmla="*/ 2 h 51"/>
                <a:gd name="T6" fmla="*/ 26 w 48"/>
                <a:gd name="T7" fmla="*/ 1 h 51"/>
                <a:gd name="T8" fmla="*/ 28 w 48"/>
                <a:gd name="T9" fmla="*/ 1 h 51"/>
                <a:gd name="T10" fmla="*/ 30 w 48"/>
                <a:gd name="T11" fmla="*/ 3 h 51"/>
                <a:gd name="T12" fmla="*/ 31 w 48"/>
                <a:gd name="T13" fmla="*/ 5 h 51"/>
                <a:gd name="T14" fmla="*/ 47 w 48"/>
                <a:gd name="T15" fmla="*/ 42 h 51"/>
                <a:gd name="T16" fmla="*/ 48 w 48"/>
                <a:gd name="T17" fmla="*/ 46 h 51"/>
                <a:gd name="T18" fmla="*/ 47 w 48"/>
                <a:gd name="T19" fmla="*/ 48 h 51"/>
                <a:gd name="T20" fmla="*/ 44 w 48"/>
                <a:gd name="T21" fmla="*/ 50 h 51"/>
                <a:gd name="T22" fmla="*/ 41 w 48"/>
                <a:gd name="T23" fmla="*/ 51 h 51"/>
                <a:gd name="T24" fmla="*/ 38 w 48"/>
                <a:gd name="T25" fmla="*/ 51 h 51"/>
                <a:gd name="T26" fmla="*/ 37 w 48"/>
                <a:gd name="T27" fmla="*/ 50 h 51"/>
                <a:gd name="T28" fmla="*/ 35 w 48"/>
                <a:gd name="T29" fmla="*/ 47 h 51"/>
                <a:gd name="T30" fmla="*/ 32 w 48"/>
                <a:gd name="T31" fmla="*/ 39 h 51"/>
                <a:gd name="T32" fmla="*/ 14 w 48"/>
                <a:gd name="T33" fmla="*/ 47 h 51"/>
                <a:gd name="T34" fmla="*/ 7 w 48"/>
                <a:gd name="T35" fmla="*/ 46 h 51"/>
                <a:gd name="T36" fmla="*/ 6 w 48"/>
                <a:gd name="T37" fmla="*/ 44 h 51"/>
                <a:gd name="T38" fmla="*/ 5 w 48"/>
                <a:gd name="T39" fmla="*/ 41 h 51"/>
                <a:gd name="T40" fmla="*/ 0 w 48"/>
                <a:gd name="T41" fmla="*/ 16 h 51"/>
                <a:gd name="T42" fmla="*/ 0 w 48"/>
                <a:gd name="T43" fmla="*/ 14 h 51"/>
                <a:gd name="T44" fmla="*/ 1 w 48"/>
                <a:gd name="T45" fmla="*/ 12 h 51"/>
                <a:gd name="T46" fmla="*/ 3 w 48"/>
                <a:gd name="T47" fmla="*/ 10 h 51"/>
                <a:gd name="T48" fmla="*/ 6 w 48"/>
                <a:gd name="T49" fmla="*/ 9 h 51"/>
                <a:gd name="T50" fmla="*/ 12 w 48"/>
                <a:gd name="T51" fmla="*/ 11 h 51"/>
                <a:gd name="T52" fmla="*/ 13 w 48"/>
                <a:gd name="T53" fmla="*/ 14 h 51"/>
                <a:gd name="T54" fmla="*/ 13 w 48"/>
                <a:gd name="T55" fmla="*/ 15 h 51"/>
                <a:gd name="T56" fmla="*/ 16 w 48"/>
                <a:gd name="T57" fmla="*/ 33 h 51"/>
                <a:gd name="T58" fmla="*/ 27 w 48"/>
                <a:gd name="T59" fmla="*/ 28 h 51"/>
                <a:gd name="T60" fmla="*/ 19 w 48"/>
                <a:gd name="T61" fmla="*/ 10 h 51"/>
                <a:gd name="T62" fmla="*/ 18 w 48"/>
                <a:gd name="T63" fmla="*/ 7 h 51"/>
                <a:gd name="T64" fmla="*/ 18 w 48"/>
                <a:gd name="T65" fmla="*/ 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" h="51">
                  <a:moveTo>
                    <a:pt x="18" y="5"/>
                  </a:moveTo>
                  <a:cubicBezTo>
                    <a:pt x="18" y="5"/>
                    <a:pt x="19" y="4"/>
                    <a:pt x="19" y="3"/>
                  </a:cubicBezTo>
                  <a:cubicBezTo>
                    <a:pt x="20" y="3"/>
                    <a:pt x="21" y="2"/>
                    <a:pt x="23" y="2"/>
                  </a:cubicBezTo>
                  <a:cubicBezTo>
                    <a:pt x="24" y="1"/>
                    <a:pt x="25" y="1"/>
                    <a:pt x="26" y="1"/>
                  </a:cubicBezTo>
                  <a:cubicBezTo>
                    <a:pt x="27" y="0"/>
                    <a:pt x="28" y="1"/>
                    <a:pt x="28" y="1"/>
                  </a:cubicBezTo>
                  <a:cubicBezTo>
                    <a:pt x="29" y="2"/>
                    <a:pt x="30" y="2"/>
                    <a:pt x="30" y="3"/>
                  </a:cubicBezTo>
                  <a:cubicBezTo>
                    <a:pt x="30" y="3"/>
                    <a:pt x="31" y="4"/>
                    <a:pt x="31" y="5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8" y="43"/>
                    <a:pt x="48" y="45"/>
                    <a:pt x="48" y="46"/>
                  </a:cubicBezTo>
                  <a:cubicBezTo>
                    <a:pt x="48" y="47"/>
                    <a:pt x="48" y="48"/>
                    <a:pt x="47" y="48"/>
                  </a:cubicBezTo>
                  <a:cubicBezTo>
                    <a:pt x="46" y="49"/>
                    <a:pt x="45" y="50"/>
                    <a:pt x="44" y="50"/>
                  </a:cubicBezTo>
                  <a:cubicBezTo>
                    <a:pt x="42" y="51"/>
                    <a:pt x="41" y="51"/>
                    <a:pt x="41" y="51"/>
                  </a:cubicBezTo>
                  <a:cubicBezTo>
                    <a:pt x="40" y="51"/>
                    <a:pt x="39" y="51"/>
                    <a:pt x="38" y="51"/>
                  </a:cubicBezTo>
                  <a:cubicBezTo>
                    <a:pt x="38" y="51"/>
                    <a:pt x="37" y="51"/>
                    <a:pt x="37" y="50"/>
                  </a:cubicBezTo>
                  <a:cubicBezTo>
                    <a:pt x="36" y="49"/>
                    <a:pt x="36" y="48"/>
                    <a:pt x="3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1" y="48"/>
                    <a:pt x="8" y="48"/>
                    <a:pt x="7" y="46"/>
                  </a:cubicBezTo>
                  <a:cubicBezTo>
                    <a:pt x="7" y="46"/>
                    <a:pt x="6" y="45"/>
                    <a:pt x="6" y="44"/>
                  </a:cubicBezTo>
                  <a:cubicBezTo>
                    <a:pt x="5" y="43"/>
                    <a:pt x="5" y="42"/>
                    <a:pt x="5" y="4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5"/>
                    <a:pt x="0" y="14"/>
                    <a:pt x="0" y="14"/>
                  </a:cubicBezTo>
                  <a:cubicBezTo>
                    <a:pt x="0" y="13"/>
                    <a:pt x="0" y="12"/>
                    <a:pt x="1" y="12"/>
                  </a:cubicBezTo>
                  <a:cubicBezTo>
                    <a:pt x="1" y="11"/>
                    <a:pt x="2" y="10"/>
                    <a:pt x="3" y="10"/>
                  </a:cubicBezTo>
                  <a:cubicBezTo>
                    <a:pt x="4" y="10"/>
                    <a:pt x="5" y="9"/>
                    <a:pt x="6" y="9"/>
                  </a:cubicBezTo>
                  <a:cubicBezTo>
                    <a:pt x="9" y="9"/>
                    <a:pt x="11" y="9"/>
                    <a:pt x="12" y="11"/>
                  </a:cubicBezTo>
                  <a:cubicBezTo>
                    <a:pt x="13" y="12"/>
                    <a:pt x="13" y="13"/>
                    <a:pt x="13" y="14"/>
                  </a:cubicBezTo>
                  <a:cubicBezTo>
                    <a:pt x="13" y="14"/>
                    <a:pt x="13" y="15"/>
                    <a:pt x="13" y="15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9"/>
                    <a:pt x="18" y="8"/>
                    <a:pt x="18" y="7"/>
                  </a:cubicBezTo>
                  <a:cubicBezTo>
                    <a:pt x="18" y="7"/>
                    <a:pt x="18" y="6"/>
                    <a:pt x="18" y="5"/>
                  </a:cubicBezTo>
                  <a:close/>
                </a:path>
              </a:pathLst>
            </a:custGeom>
            <a:solidFill>
              <a:srgbClr val="FE4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424"/>
            <p:cNvSpPr>
              <a:spLocks noEditPoints="1"/>
            </p:cNvSpPr>
            <p:nvPr/>
          </p:nvSpPr>
          <p:spPr bwMode="auto">
            <a:xfrm>
              <a:off x="8524876" y="5821363"/>
              <a:ext cx="146050" cy="166688"/>
            </a:xfrm>
            <a:custGeom>
              <a:avLst/>
              <a:gdLst>
                <a:gd name="T0" fmla="*/ 49 w 52"/>
                <a:gd name="T1" fmla="*/ 28 h 59"/>
                <a:gd name="T2" fmla="*/ 44 w 52"/>
                <a:gd name="T3" fmla="*/ 23 h 59"/>
                <a:gd name="T4" fmla="*/ 40 w 52"/>
                <a:gd name="T5" fmla="*/ 21 h 59"/>
                <a:gd name="T6" fmla="*/ 38 w 52"/>
                <a:gd name="T7" fmla="*/ 20 h 59"/>
                <a:gd name="T8" fmla="*/ 38 w 52"/>
                <a:gd name="T9" fmla="*/ 20 h 59"/>
                <a:gd name="T10" fmla="*/ 39 w 52"/>
                <a:gd name="T11" fmla="*/ 15 h 59"/>
                <a:gd name="T12" fmla="*/ 38 w 52"/>
                <a:gd name="T13" fmla="*/ 10 h 59"/>
                <a:gd name="T14" fmla="*/ 26 w 52"/>
                <a:gd name="T15" fmla="*/ 1 h 59"/>
                <a:gd name="T16" fmla="*/ 12 w 52"/>
                <a:gd name="T17" fmla="*/ 3 h 59"/>
                <a:gd name="T18" fmla="*/ 2 w 52"/>
                <a:gd name="T19" fmla="*/ 14 h 59"/>
                <a:gd name="T20" fmla="*/ 3 w 52"/>
                <a:gd name="T21" fmla="*/ 28 h 59"/>
                <a:gd name="T22" fmla="*/ 7 w 52"/>
                <a:gd name="T23" fmla="*/ 33 h 59"/>
                <a:gd name="T24" fmla="*/ 10 w 52"/>
                <a:gd name="T25" fmla="*/ 35 h 59"/>
                <a:gd name="T26" fmla="*/ 11 w 52"/>
                <a:gd name="T27" fmla="*/ 35 h 59"/>
                <a:gd name="T28" fmla="*/ 11 w 52"/>
                <a:gd name="T29" fmla="*/ 36 h 59"/>
                <a:gd name="T30" fmla="*/ 10 w 52"/>
                <a:gd name="T31" fmla="*/ 41 h 59"/>
                <a:gd name="T32" fmla="*/ 11 w 52"/>
                <a:gd name="T33" fmla="*/ 48 h 59"/>
                <a:gd name="T34" fmla="*/ 24 w 52"/>
                <a:gd name="T35" fmla="*/ 58 h 59"/>
                <a:gd name="T36" fmla="*/ 29 w 52"/>
                <a:gd name="T37" fmla="*/ 59 h 59"/>
                <a:gd name="T38" fmla="*/ 39 w 52"/>
                <a:gd name="T39" fmla="*/ 56 h 59"/>
                <a:gd name="T40" fmla="*/ 50 w 52"/>
                <a:gd name="T41" fmla="*/ 44 h 59"/>
                <a:gd name="T42" fmla="*/ 49 w 52"/>
                <a:gd name="T43" fmla="*/ 28 h 59"/>
                <a:gd name="T44" fmla="*/ 36 w 52"/>
                <a:gd name="T45" fmla="*/ 39 h 59"/>
                <a:gd name="T46" fmla="*/ 33 w 52"/>
                <a:gd name="T47" fmla="*/ 43 h 59"/>
                <a:gd name="T48" fmla="*/ 29 w 52"/>
                <a:gd name="T49" fmla="*/ 44 h 59"/>
                <a:gd name="T50" fmla="*/ 29 w 52"/>
                <a:gd name="T51" fmla="*/ 44 h 59"/>
                <a:gd name="T52" fmla="*/ 28 w 52"/>
                <a:gd name="T53" fmla="*/ 43 h 59"/>
                <a:gd name="T54" fmla="*/ 25 w 52"/>
                <a:gd name="T55" fmla="*/ 41 h 59"/>
                <a:gd name="T56" fmla="*/ 25 w 52"/>
                <a:gd name="T57" fmla="*/ 38 h 59"/>
                <a:gd name="T58" fmla="*/ 28 w 52"/>
                <a:gd name="T59" fmla="*/ 34 h 59"/>
                <a:gd name="T60" fmla="*/ 31 w 52"/>
                <a:gd name="T61" fmla="*/ 34 h 59"/>
                <a:gd name="T62" fmla="*/ 33 w 52"/>
                <a:gd name="T63" fmla="*/ 34 h 59"/>
                <a:gd name="T64" fmla="*/ 35 w 52"/>
                <a:gd name="T65" fmla="*/ 36 h 59"/>
                <a:gd name="T66" fmla="*/ 36 w 52"/>
                <a:gd name="T67" fmla="*/ 39 h 59"/>
                <a:gd name="T68" fmla="*/ 24 w 52"/>
                <a:gd name="T69" fmla="*/ 19 h 59"/>
                <a:gd name="T70" fmla="*/ 22 w 52"/>
                <a:gd name="T71" fmla="*/ 22 h 59"/>
                <a:gd name="T72" fmla="*/ 18 w 52"/>
                <a:gd name="T73" fmla="*/ 22 h 59"/>
                <a:gd name="T74" fmla="*/ 17 w 52"/>
                <a:gd name="T75" fmla="*/ 21 h 59"/>
                <a:gd name="T76" fmla="*/ 16 w 52"/>
                <a:gd name="T77" fmla="*/ 18 h 59"/>
                <a:gd name="T78" fmla="*/ 19 w 52"/>
                <a:gd name="T79" fmla="*/ 16 h 59"/>
                <a:gd name="T80" fmla="*/ 21 w 52"/>
                <a:gd name="T81" fmla="*/ 16 h 59"/>
                <a:gd name="T82" fmla="*/ 22 w 52"/>
                <a:gd name="T83" fmla="*/ 16 h 59"/>
                <a:gd name="T84" fmla="*/ 24 w 52"/>
                <a:gd name="T85" fmla="*/ 17 h 59"/>
                <a:gd name="T86" fmla="*/ 24 w 52"/>
                <a:gd name="T87" fmla="*/ 1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" h="59">
                  <a:moveTo>
                    <a:pt x="49" y="28"/>
                  </a:moveTo>
                  <a:cubicBezTo>
                    <a:pt x="48" y="26"/>
                    <a:pt x="46" y="25"/>
                    <a:pt x="44" y="23"/>
                  </a:cubicBezTo>
                  <a:cubicBezTo>
                    <a:pt x="42" y="22"/>
                    <a:pt x="41" y="21"/>
                    <a:pt x="40" y="21"/>
                  </a:cubicBezTo>
                  <a:cubicBezTo>
                    <a:pt x="39" y="21"/>
                    <a:pt x="39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9" y="19"/>
                    <a:pt x="39" y="17"/>
                    <a:pt x="39" y="15"/>
                  </a:cubicBezTo>
                  <a:cubicBezTo>
                    <a:pt x="39" y="13"/>
                    <a:pt x="38" y="12"/>
                    <a:pt x="38" y="10"/>
                  </a:cubicBezTo>
                  <a:cubicBezTo>
                    <a:pt x="35" y="6"/>
                    <a:pt x="31" y="2"/>
                    <a:pt x="26" y="1"/>
                  </a:cubicBezTo>
                  <a:cubicBezTo>
                    <a:pt x="21" y="0"/>
                    <a:pt x="16" y="0"/>
                    <a:pt x="12" y="3"/>
                  </a:cubicBezTo>
                  <a:cubicBezTo>
                    <a:pt x="7" y="5"/>
                    <a:pt x="4" y="9"/>
                    <a:pt x="2" y="14"/>
                  </a:cubicBezTo>
                  <a:cubicBezTo>
                    <a:pt x="0" y="19"/>
                    <a:pt x="0" y="23"/>
                    <a:pt x="3" y="28"/>
                  </a:cubicBezTo>
                  <a:cubicBezTo>
                    <a:pt x="4" y="30"/>
                    <a:pt x="5" y="31"/>
                    <a:pt x="7" y="33"/>
                  </a:cubicBezTo>
                  <a:cubicBezTo>
                    <a:pt x="8" y="34"/>
                    <a:pt x="9" y="34"/>
                    <a:pt x="10" y="35"/>
                  </a:cubicBezTo>
                  <a:cubicBezTo>
                    <a:pt x="10" y="35"/>
                    <a:pt x="11" y="35"/>
                    <a:pt x="11" y="35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0" y="37"/>
                    <a:pt x="10" y="39"/>
                    <a:pt x="10" y="41"/>
                  </a:cubicBezTo>
                  <a:cubicBezTo>
                    <a:pt x="10" y="44"/>
                    <a:pt x="10" y="46"/>
                    <a:pt x="11" y="48"/>
                  </a:cubicBezTo>
                  <a:cubicBezTo>
                    <a:pt x="14" y="53"/>
                    <a:pt x="18" y="57"/>
                    <a:pt x="24" y="58"/>
                  </a:cubicBezTo>
                  <a:cubicBezTo>
                    <a:pt x="26" y="58"/>
                    <a:pt x="27" y="59"/>
                    <a:pt x="29" y="59"/>
                  </a:cubicBezTo>
                  <a:cubicBezTo>
                    <a:pt x="33" y="59"/>
                    <a:pt x="36" y="58"/>
                    <a:pt x="39" y="56"/>
                  </a:cubicBezTo>
                  <a:cubicBezTo>
                    <a:pt x="44" y="53"/>
                    <a:pt x="48" y="49"/>
                    <a:pt x="50" y="44"/>
                  </a:cubicBezTo>
                  <a:cubicBezTo>
                    <a:pt x="52" y="39"/>
                    <a:pt x="52" y="34"/>
                    <a:pt x="49" y="28"/>
                  </a:cubicBezTo>
                  <a:close/>
                  <a:moveTo>
                    <a:pt x="36" y="39"/>
                  </a:moveTo>
                  <a:cubicBezTo>
                    <a:pt x="35" y="41"/>
                    <a:pt x="34" y="42"/>
                    <a:pt x="33" y="43"/>
                  </a:cubicBezTo>
                  <a:cubicBezTo>
                    <a:pt x="31" y="43"/>
                    <a:pt x="30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8" y="43"/>
                  </a:cubicBezTo>
                  <a:cubicBezTo>
                    <a:pt x="27" y="43"/>
                    <a:pt x="26" y="42"/>
                    <a:pt x="25" y="41"/>
                  </a:cubicBezTo>
                  <a:cubicBezTo>
                    <a:pt x="25" y="40"/>
                    <a:pt x="25" y="39"/>
                    <a:pt x="25" y="38"/>
                  </a:cubicBezTo>
                  <a:cubicBezTo>
                    <a:pt x="25" y="36"/>
                    <a:pt x="27" y="35"/>
                    <a:pt x="28" y="34"/>
                  </a:cubicBezTo>
                  <a:cubicBezTo>
                    <a:pt x="29" y="34"/>
                    <a:pt x="30" y="34"/>
                    <a:pt x="31" y="34"/>
                  </a:cubicBezTo>
                  <a:cubicBezTo>
                    <a:pt x="32" y="34"/>
                    <a:pt x="32" y="34"/>
                    <a:pt x="33" y="34"/>
                  </a:cubicBezTo>
                  <a:cubicBezTo>
                    <a:pt x="34" y="34"/>
                    <a:pt x="35" y="35"/>
                    <a:pt x="35" y="36"/>
                  </a:cubicBezTo>
                  <a:cubicBezTo>
                    <a:pt x="36" y="37"/>
                    <a:pt x="36" y="38"/>
                    <a:pt x="36" y="39"/>
                  </a:cubicBezTo>
                  <a:close/>
                  <a:moveTo>
                    <a:pt x="24" y="19"/>
                  </a:moveTo>
                  <a:cubicBezTo>
                    <a:pt x="24" y="20"/>
                    <a:pt x="23" y="21"/>
                    <a:pt x="22" y="22"/>
                  </a:cubicBezTo>
                  <a:cubicBezTo>
                    <a:pt x="20" y="22"/>
                    <a:pt x="19" y="23"/>
                    <a:pt x="18" y="22"/>
                  </a:cubicBezTo>
                  <a:cubicBezTo>
                    <a:pt x="18" y="22"/>
                    <a:pt x="17" y="21"/>
                    <a:pt x="17" y="21"/>
                  </a:cubicBezTo>
                  <a:cubicBezTo>
                    <a:pt x="16" y="20"/>
                    <a:pt x="16" y="19"/>
                    <a:pt x="16" y="18"/>
                  </a:cubicBezTo>
                  <a:cubicBezTo>
                    <a:pt x="17" y="18"/>
                    <a:pt x="17" y="17"/>
                    <a:pt x="19" y="16"/>
                  </a:cubicBezTo>
                  <a:cubicBezTo>
                    <a:pt x="19" y="16"/>
                    <a:pt x="20" y="16"/>
                    <a:pt x="21" y="16"/>
                  </a:cubicBezTo>
                  <a:cubicBezTo>
                    <a:pt x="21" y="16"/>
                    <a:pt x="21" y="16"/>
                    <a:pt x="22" y="16"/>
                  </a:cubicBezTo>
                  <a:cubicBezTo>
                    <a:pt x="23" y="16"/>
                    <a:pt x="23" y="16"/>
                    <a:pt x="24" y="17"/>
                  </a:cubicBezTo>
                  <a:cubicBezTo>
                    <a:pt x="24" y="18"/>
                    <a:pt x="24" y="19"/>
                    <a:pt x="24" y="19"/>
                  </a:cubicBezTo>
                  <a:close/>
                </a:path>
              </a:pathLst>
            </a:custGeom>
            <a:solidFill>
              <a:srgbClr val="6AC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425"/>
            <p:cNvSpPr/>
            <p:nvPr/>
          </p:nvSpPr>
          <p:spPr bwMode="auto">
            <a:xfrm>
              <a:off x="8253413" y="5911850"/>
              <a:ext cx="76200" cy="80963"/>
            </a:xfrm>
            <a:custGeom>
              <a:avLst/>
              <a:gdLst>
                <a:gd name="T0" fmla="*/ 24 w 27"/>
                <a:gd name="T1" fmla="*/ 20 h 29"/>
                <a:gd name="T2" fmla="*/ 14 w 27"/>
                <a:gd name="T3" fmla="*/ 14 h 29"/>
                <a:gd name="T4" fmla="*/ 24 w 27"/>
                <a:gd name="T5" fmla="*/ 9 h 29"/>
                <a:gd name="T6" fmla="*/ 25 w 27"/>
                <a:gd name="T7" fmla="*/ 9 h 29"/>
                <a:gd name="T8" fmla="*/ 26 w 27"/>
                <a:gd name="T9" fmla="*/ 7 h 29"/>
                <a:gd name="T10" fmla="*/ 27 w 27"/>
                <a:gd name="T11" fmla="*/ 6 h 29"/>
                <a:gd name="T12" fmla="*/ 26 w 27"/>
                <a:gd name="T13" fmla="*/ 3 h 29"/>
                <a:gd name="T14" fmla="*/ 22 w 27"/>
                <a:gd name="T15" fmla="*/ 0 h 29"/>
                <a:gd name="T16" fmla="*/ 19 w 27"/>
                <a:gd name="T17" fmla="*/ 1 h 29"/>
                <a:gd name="T18" fmla="*/ 3 w 27"/>
                <a:gd name="T19" fmla="*/ 10 h 29"/>
                <a:gd name="T20" fmla="*/ 1 w 27"/>
                <a:gd name="T21" fmla="*/ 12 h 29"/>
                <a:gd name="T22" fmla="*/ 0 w 27"/>
                <a:gd name="T23" fmla="*/ 14 h 29"/>
                <a:gd name="T24" fmla="*/ 1 w 27"/>
                <a:gd name="T25" fmla="*/ 17 h 29"/>
                <a:gd name="T26" fmla="*/ 2 w 27"/>
                <a:gd name="T27" fmla="*/ 18 h 29"/>
                <a:gd name="T28" fmla="*/ 3 w 27"/>
                <a:gd name="T29" fmla="*/ 19 h 29"/>
                <a:gd name="T30" fmla="*/ 3 w 27"/>
                <a:gd name="T31" fmla="*/ 19 h 29"/>
                <a:gd name="T32" fmla="*/ 19 w 27"/>
                <a:gd name="T33" fmla="*/ 28 h 29"/>
                <a:gd name="T34" fmla="*/ 22 w 27"/>
                <a:gd name="T35" fmla="*/ 29 h 29"/>
                <a:gd name="T36" fmla="*/ 26 w 27"/>
                <a:gd name="T37" fmla="*/ 26 h 29"/>
                <a:gd name="T38" fmla="*/ 27 w 27"/>
                <a:gd name="T39" fmla="*/ 23 h 29"/>
                <a:gd name="T40" fmla="*/ 26 w 27"/>
                <a:gd name="T41" fmla="*/ 21 h 29"/>
                <a:gd name="T42" fmla="*/ 24 w 27"/>
                <a:gd name="T43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8">
                  <a:moveTo>
                    <a:pt x="24" y="20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6" y="8"/>
                    <a:pt x="26" y="8"/>
                    <a:pt x="26" y="7"/>
                  </a:cubicBezTo>
                  <a:cubicBezTo>
                    <a:pt x="27" y="7"/>
                    <a:pt x="27" y="6"/>
                    <a:pt x="27" y="6"/>
                  </a:cubicBezTo>
                  <a:cubicBezTo>
                    <a:pt x="27" y="5"/>
                    <a:pt x="26" y="4"/>
                    <a:pt x="26" y="3"/>
                  </a:cubicBezTo>
                  <a:cubicBezTo>
                    <a:pt x="25" y="1"/>
                    <a:pt x="23" y="0"/>
                    <a:pt x="22" y="0"/>
                  </a:cubicBezTo>
                  <a:cubicBezTo>
                    <a:pt x="21" y="0"/>
                    <a:pt x="20" y="0"/>
                    <a:pt x="19" y="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11"/>
                    <a:pt x="2" y="11"/>
                    <a:pt x="1" y="12"/>
                  </a:cubicBezTo>
                  <a:cubicBezTo>
                    <a:pt x="1" y="13"/>
                    <a:pt x="0" y="14"/>
                    <a:pt x="0" y="14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7"/>
                    <a:pt x="2" y="18"/>
                    <a:pt x="2" y="1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9"/>
                    <a:pt x="21" y="29"/>
                    <a:pt x="22" y="29"/>
                  </a:cubicBezTo>
                  <a:cubicBezTo>
                    <a:pt x="23" y="29"/>
                    <a:pt x="25" y="28"/>
                    <a:pt x="26" y="26"/>
                  </a:cubicBezTo>
                  <a:cubicBezTo>
                    <a:pt x="26" y="25"/>
                    <a:pt x="27" y="24"/>
                    <a:pt x="27" y="23"/>
                  </a:cubicBezTo>
                  <a:cubicBezTo>
                    <a:pt x="27" y="22"/>
                    <a:pt x="27" y="22"/>
                    <a:pt x="26" y="21"/>
                  </a:cubicBezTo>
                  <a:cubicBezTo>
                    <a:pt x="25" y="21"/>
                    <a:pt x="25" y="20"/>
                    <a:pt x="24" y="20"/>
                  </a:cubicBezTo>
                  <a:close/>
                </a:path>
              </a:pathLst>
            </a:custGeom>
            <a:solidFill>
              <a:srgbClr val="1D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426"/>
            <p:cNvSpPr/>
            <p:nvPr/>
          </p:nvSpPr>
          <p:spPr bwMode="auto">
            <a:xfrm>
              <a:off x="8362951" y="5911850"/>
              <a:ext cx="74613" cy="80963"/>
            </a:xfrm>
            <a:custGeom>
              <a:avLst/>
              <a:gdLst>
                <a:gd name="T0" fmla="*/ 26 w 26"/>
                <a:gd name="T1" fmla="*/ 12 h 29"/>
                <a:gd name="T2" fmla="*/ 24 w 26"/>
                <a:gd name="T3" fmla="*/ 10 h 29"/>
                <a:gd name="T4" fmla="*/ 8 w 26"/>
                <a:gd name="T5" fmla="*/ 1 h 29"/>
                <a:gd name="T6" fmla="*/ 5 w 26"/>
                <a:gd name="T7" fmla="*/ 0 h 29"/>
                <a:gd name="T8" fmla="*/ 1 w 26"/>
                <a:gd name="T9" fmla="*/ 3 h 29"/>
                <a:gd name="T10" fmla="*/ 0 w 26"/>
                <a:gd name="T11" fmla="*/ 6 h 29"/>
                <a:gd name="T12" fmla="*/ 0 w 26"/>
                <a:gd name="T13" fmla="*/ 7 h 29"/>
                <a:gd name="T14" fmla="*/ 2 w 26"/>
                <a:gd name="T15" fmla="*/ 9 h 29"/>
                <a:gd name="T16" fmla="*/ 3 w 26"/>
                <a:gd name="T17" fmla="*/ 9 h 29"/>
                <a:gd name="T18" fmla="*/ 13 w 26"/>
                <a:gd name="T19" fmla="*/ 14 h 29"/>
                <a:gd name="T20" fmla="*/ 3 w 26"/>
                <a:gd name="T21" fmla="*/ 20 h 29"/>
                <a:gd name="T22" fmla="*/ 1 w 26"/>
                <a:gd name="T23" fmla="*/ 21 h 29"/>
                <a:gd name="T24" fmla="*/ 0 w 26"/>
                <a:gd name="T25" fmla="*/ 23 h 29"/>
                <a:gd name="T26" fmla="*/ 1 w 26"/>
                <a:gd name="T27" fmla="*/ 26 h 29"/>
                <a:gd name="T28" fmla="*/ 5 w 26"/>
                <a:gd name="T29" fmla="*/ 29 h 29"/>
                <a:gd name="T30" fmla="*/ 8 w 26"/>
                <a:gd name="T31" fmla="*/ 28 h 29"/>
                <a:gd name="T32" fmla="*/ 24 w 26"/>
                <a:gd name="T33" fmla="*/ 19 h 29"/>
                <a:gd name="T34" fmla="*/ 24 w 26"/>
                <a:gd name="T35" fmla="*/ 19 h 29"/>
                <a:gd name="T36" fmla="*/ 25 w 26"/>
                <a:gd name="T37" fmla="*/ 18 h 29"/>
                <a:gd name="T38" fmla="*/ 26 w 26"/>
                <a:gd name="T39" fmla="*/ 17 h 29"/>
                <a:gd name="T40" fmla="*/ 26 w 26"/>
                <a:gd name="T41" fmla="*/ 14 h 29"/>
                <a:gd name="T42" fmla="*/ 26 w 26"/>
                <a:gd name="T43" fmla="*/ 1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8">
                  <a:moveTo>
                    <a:pt x="26" y="12"/>
                  </a:moveTo>
                  <a:cubicBezTo>
                    <a:pt x="25" y="11"/>
                    <a:pt x="25" y="11"/>
                    <a:pt x="24" y="1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8"/>
                    <a:pt x="1" y="8"/>
                    <a:pt x="2" y="9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1" y="21"/>
                    <a:pt x="1" y="21"/>
                  </a:cubicBezTo>
                  <a:cubicBezTo>
                    <a:pt x="0" y="22"/>
                    <a:pt x="0" y="22"/>
                    <a:pt x="0" y="23"/>
                  </a:cubicBezTo>
                  <a:cubicBezTo>
                    <a:pt x="0" y="24"/>
                    <a:pt x="0" y="25"/>
                    <a:pt x="1" y="26"/>
                  </a:cubicBezTo>
                  <a:cubicBezTo>
                    <a:pt x="2" y="28"/>
                    <a:pt x="3" y="29"/>
                    <a:pt x="5" y="29"/>
                  </a:cubicBezTo>
                  <a:cubicBezTo>
                    <a:pt x="6" y="29"/>
                    <a:pt x="7" y="29"/>
                    <a:pt x="8" y="2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7"/>
                    <a:pt x="26" y="17"/>
                  </a:cubicBezTo>
                  <a:cubicBezTo>
                    <a:pt x="26" y="16"/>
                    <a:pt x="26" y="15"/>
                    <a:pt x="26" y="14"/>
                  </a:cubicBezTo>
                  <a:cubicBezTo>
                    <a:pt x="26" y="14"/>
                    <a:pt x="26" y="13"/>
                    <a:pt x="26" y="12"/>
                  </a:cubicBezTo>
                  <a:close/>
                </a:path>
              </a:pathLst>
            </a:custGeom>
            <a:solidFill>
              <a:srgbClr val="1D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427"/>
            <p:cNvSpPr/>
            <p:nvPr/>
          </p:nvSpPr>
          <p:spPr bwMode="auto">
            <a:xfrm>
              <a:off x="7931151" y="5524500"/>
              <a:ext cx="133350" cy="58738"/>
            </a:xfrm>
            <a:custGeom>
              <a:avLst/>
              <a:gdLst>
                <a:gd name="T0" fmla="*/ 3 w 47"/>
                <a:gd name="T1" fmla="*/ 19 h 21"/>
                <a:gd name="T2" fmla="*/ 45 w 47"/>
                <a:gd name="T3" fmla="*/ 6 h 21"/>
                <a:gd name="T4" fmla="*/ 42 w 47"/>
                <a:gd name="T5" fmla="*/ 2 h 21"/>
                <a:gd name="T6" fmla="*/ 3 w 47"/>
                <a:gd name="T7" fmla="*/ 14 h 21"/>
                <a:gd name="T8" fmla="*/ 3 w 47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1">
                  <a:moveTo>
                    <a:pt x="3" y="19"/>
                  </a:moveTo>
                  <a:cubicBezTo>
                    <a:pt x="18" y="21"/>
                    <a:pt x="33" y="16"/>
                    <a:pt x="45" y="6"/>
                  </a:cubicBezTo>
                  <a:cubicBezTo>
                    <a:pt x="47" y="4"/>
                    <a:pt x="44" y="0"/>
                    <a:pt x="42" y="2"/>
                  </a:cubicBezTo>
                  <a:cubicBezTo>
                    <a:pt x="31" y="12"/>
                    <a:pt x="17" y="16"/>
                    <a:pt x="3" y="14"/>
                  </a:cubicBezTo>
                  <a:cubicBezTo>
                    <a:pt x="0" y="14"/>
                    <a:pt x="0" y="19"/>
                    <a:pt x="3" y="19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428"/>
            <p:cNvSpPr/>
            <p:nvPr/>
          </p:nvSpPr>
          <p:spPr bwMode="auto">
            <a:xfrm>
              <a:off x="8094663" y="6069013"/>
              <a:ext cx="127000" cy="53975"/>
            </a:xfrm>
            <a:custGeom>
              <a:avLst/>
              <a:gdLst>
                <a:gd name="T0" fmla="*/ 3 w 45"/>
                <a:gd name="T1" fmla="*/ 15 h 19"/>
                <a:gd name="T2" fmla="*/ 42 w 45"/>
                <a:gd name="T3" fmla="*/ 5 h 19"/>
                <a:gd name="T4" fmla="*/ 39 w 45"/>
                <a:gd name="T5" fmla="*/ 2 h 19"/>
                <a:gd name="T6" fmla="*/ 4 w 45"/>
                <a:gd name="T7" fmla="*/ 10 h 19"/>
                <a:gd name="T8" fmla="*/ 3 w 45"/>
                <a:gd name="T9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9">
                  <a:moveTo>
                    <a:pt x="3" y="15"/>
                  </a:moveTo>
                  <a:cubicBezTo>
                    <a:pt x="17" y="19"/>
                    <a:pt x="32" y="16"/>
                    <a:pt x="42" y="5"/>
                  </a:cubicBezTo>
                  <a:cubicBezTo>
                    <a:pt x="45" y="3"/>
                    <a:pt x="41" y="0"/>
                    <a:pt x="39" y="2"/>
                  </a:cubicBezTo>
                  <a:cubicBezTo>
                    <a:pt x="30" y="11"/>
                    <a:pt x="16" y="14"/>
                    <a:pt x="4" y="10"/>
                  </a:cubicBezTo>
                  <a:cubicBezTo>
                    <a:pt x="1" y="10"/>
                    <a:pt x="0" y="14"/>
                    <a:pt x="3" y="15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429"/>
            <p:cNvSpPr/>
            <p:nvPr/>
          </p:nvSpPr>
          <p:spPr bwMode="auto">
            <a:xfrm>
              <a:off x="8086726" y="6038850"/>
              <a:ext cx="127000" cy="55563"/>
            </a:xfrm>
            <a:custGeom>
              <a:avLst/>
              <a:gdLst>
                <a:gd name="T0" fmla="*/ 3 w 45"/>
                <a:gd name="T1" fmla="*/ 18 h 20"/>
                <a:gd name="T2" fmla="*/ 43 w 45"/>
                <a:gd name="T3" fmla="*/ 5 h 20"/>
                <a:gd name="T4" fmla="*/ 39 w 45"/>
                <a:gd name="T5" fmla="*/ 2 h 20"/>
                <a:gd name="T6" fmla="*/ 3 w 45"/>
                <a:gd name="T7" fmla="*/ 13 h 20"/>
                <a:gd name="T8" fmla="*/ 3 w 45"/>
                <a:gd name="T9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0">
                  <a:moveTo>
                    <a:pt x="3" y="18"/>
                  </a:moveTo>
                  <a:cubicBezTo>
                    <a:pt x="18" y="20"/>
                    <a:pt x="32" y="15"/>
                    <a:pt x="43" y="5"/>
                  </a:cubicBezTo>
                  <a:cubicBezTo>
                    <a:pt x="45" y="3"/>
                    <a:pt x="42" y="0"/>
                    <a:pt x="39" y="2"/>
                  </a:cubicBezTo>
                  <a:cubicBezTo>
                    <a:pt x="29" y="11"/>
                    <a:pt x="16" y="15"/>
                    <a:pt x="3" y="13"/>
                  </a:cubicBezTo>
                  <a:cubicBezTo>
                    <a:pt x="0" y="13"/>
                    <a:pt x="0" y="18"/>
                    <a:pt x="3" y="18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430"/>
            <p:cNvSpPr/>
            <p:nvPr/>
          </p:nvSpPr>
          <p:spPr bwMode="auto">
            <a:xfrm>
              <a:off x="7931151" y="5553075"/>
              <a:ext cx="138113" cy="52388"/>
            </a:xfrm>
            <a:custGeom>
              <a:avLst/>
              <a:gdLst>
                <a:gd name="T0" fmla="*/ 3 w 49"/>
                <a:gd name="T1" fmla="*/ 17 h 19"/>
                <a:gd name="T2" fmla="*/ 46 w 49"/>
                <a:gd name="T3" fmla="*/ 6 h 19"/>
                <a:gd name="T4" fmla="*/ 44 w 49"/>
                <a:gd name="T5" fmla="*/ 2 h 19"/>
                <a:gd name="T6" fmla="*/ 3 w 49"/>
                <a:gd name="T7" fmla="*/ 12 h 19"/>
                <a:gd name="T8" fmla="*/ 3 w 49"/>
                <a:gd name="T9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9">
                  <a:moveTo>
                    <a:pt x="3" y="17"/>
                  </a:moveTo>
                  <a:cubicBezTo>
                    <a:pt x="18" y="19"/>
                    <a:pt x="34" y="15"/>
                    <a:pt x="46" y="6"/>
                  </a:cubicBezTo>
                  <a:cubicBezTo>
                    <a:pt x="49" y="5"/>
                    <a:pt x="46" y="0"/>
                    <a:pt x="44" y="2"/>
                  </a:cubicBezTo>
                  <a:cubicBezTo>
                    <a:pt x="32" y="10"/>
                    <a:pt x="18" y="14"/>
                    <a:pt x="3" y="12"/>
                  </a:cubicBezTo>
                  <a:cubicBezTo>
                    <a:pt x="0" y="12"/>
                    <a:pt x="0" y="17"/>
                    <a:pt x="3" y="17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746398" y="2125362"/>
            <a:ext cx="1252537" cy="1163638"/>
            <a:chOff x="6561138" y="4324350"/>
            <a:chExt cx="1252537" cy="1163638"/>
          </a:xfrm>
        </p:grpSpPr>
        <p:sp>
          <p:nvSpPr>
            <p:cNvPr id="71" name="Freeform 434"/>
            <p:cNvSpPr/>
            <p:nvPr/>
          </p:nvSpPr>
          <p:spPr bwMode="auto">
            <a:xfrm>
              <a:off x="6561138" y="4324350"/>
              <a:ext cx="1198562" cy="1163638"/>
            </a:xfrm>
            <a:custGeom>
              <a:avLst/>
              <a:gdLst>
                <a:gd name="T0" fmla="*/ 423 w 425"/>
                <a:gd name="T1" fmla="*/ 176 h 413"/>
                <a:gd name="T2" fmla="*/ 387 w 425"/>
                <a:gd name="T3" fmla="*/ 109 h 413"/>
                <a:gd name="T4" fmla="*/ 265 w 425"/>
                <a:gd name="T5" fmla="*/ 15 h 413"/>
                <a:gd name="T6" fmla="*/ 103 w 425"/>
                <a:gd name="T7" fmla="*/ 36 h 413"/>
                <a:gd name="T8" fmla="*/ 35 w 425"/>
                <a:gd name="T9" fmla="*/ 97 h 413"/>
                <a:gd name="T10" fmla="*/ 8 w 425"/>
                <a:gd name="T11" fmla="*/ 180 h 413"/>
                <a:gd name="T12" fmla="*/ 8 w 425"/>
                <a:gd name="T13" fmla="*/ 188 h 413"/>
                <a:gd name="T14" fmla="*/ 7 w 425"/>
                <a:gd name="T15" fmla="*/ 253 h 413"/>
                <a:gd name="T16" fmla="*/ 41 w 425"/>
                <a:gd name="T17" fmla="*/ 326 h 413"/>
                <a:gd name="T18" fmla="*/ 89 w 425"/>
                <a:gd name="T19" fmla="*/ 379 h 413"/>
                <a:gd name="T20" fmla="*/ 211 w 425"/>
                <a:gd name="T21" fmla="*/ 405 h 413"/>
                <a:gd name="T22" fmla="*/ 326 w 425"/>
                <a:gd name="T23" fmla="*/ 373 h 413"/>
                <a:gd name="T24" fmla="*/ 410 w 425"/>
                <a:gd name="T25" fmla="*/ 254 h 413"/>
                <a:gd name="T26" fmla="*/ 423 w 425"/>
                <a:gd name="T27" fmla="*/ 176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5" h="412">
                  <a:moveTo>
                    <a:pt x="423" y="176"/>
                  </a:moveTo>
                  <a:cubicBezTo>
                    <a:pt x="420" y="149"/>
                    <a:pt x="404" y="129"/>
                    <a:pt x="387" y="109"/>
                  </a:cubicBezTo>
                  <a:cubicBezTo>
                    <a:pt x="355" y="68"/>
                    <a:pt x="318" y="28"/>
                    <a:pt x="265" y="15"/>
                  </a:cubicBezTo>
                  <a:cubicBezTo>
                    <a:pt x="210" y="0"/>
                    <a:pt x="151" y="1"/>
                    <a:pt x="103" y="36"/>
                  </a:cubicBezTo>
                  <a:cubicBezTo>
                    <a:pt x="79" y="54"/>
                    <a:pt x="53" y="73"/>
                    <a:pt x="35" y="97"/>
                  </a:cubicBezTo>
                  <a:cubicBezTo>
                    <a:pt x="17" y="121"/>
                    <a:pt x="8" y="150"/>
                    <a:pt x="8" y="180"/>
                  </a:cubicBezTo>
                  <a:cubicBezTo>
                    <a:pt x="8" y="183"/>
                    <a:pt x="8" y="185"/>
                    <a:pt x="8" y="188"/>
                  </a:cubicBezTo>
                  <a:cubicBezTo>
                    <a:pt x="0" y="209"/>
                    <a:pt x="1" y="232"/>
                    <a:pt x="7" y="253"/>
                  </a:cubicBezTo>
                  <a:cubicBezTo>
                    <a:pt x="15" y="278"/>
                    <a:pt x="27" y="303"/>
                    <a:pt x="41" y="326"/>
                  </a:cubicBezTo>
                  <a:cubicBezTo>
                    <a:pt x="54" y="347"/>
                    <a:pt x="69" y="365"/>
                    <a:pt x="89" y="379"/>
                  </a:cubicBezTo>
                  <a:cubicBezTo>
                    <a:pt x="124" y="404"/>
                    <a:pt x="169" y="413"/>
                    <a:pt x="211" y="405"/>
                  </a:cubicBezTo>
                  <a:cubicBezTo>
                    <a:pt x="251" y="408"/>
                    <a:pt x="293" y="396"/>
                    <a:pt x="326" y="373"/>
                  </a:cubicBezTo>
                  <a:cubicBezTo>
                    <a:pt x="366" y="344"/>
                    <a:pt x="394" y="301"/>
                    <a:pt x="410" y="254"/>
                  </a:cubicBezTo>
                  <a:cubicBezTo>
                    <a:pt x="418" y="230"/>
                    <a:pt x="425" y="202"/>
                    <a:pt x="423" y="176"/>
                  </a:cubicBezTo>
                  <a:close/>
                </a:path>
              </a:pathLst>
            </a:custGeom>
            <a:solidFill>
              <a:srgbClr val="C4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435"/>
            <p:cNvSpPr/>
            <p:nvPr/>
          </p:nvSpPr>
          <p:spPr bwMode="auto">
            <a:xfrm>
              <a:off x="6665913" y="4362450"/>
              <a:ext cx="381000" cy="336550"/>
            </a:xfrm>
            <a:custGeom>
              <a:avLst/>
              <a:gdLst>
                <a:gd name="T0" fmla="*/ 8 w 135"/>
                <a:gd name="T1" fmla="*/ 119 h 119"/>
                <a:gd name="T2" fmla="*/ 1 w 135"/>
                <a:gd name="T3" fmla="*/ 53 h 119"/>
                <a:gd name="T4" fmla="*/ 0 w 135"/>
                <a:gd name="T5" fmla="*/ 48 h 119"/>
                <a:gd name="T6" fmla="*/ 3 w 135"/>
                <a:gd name="T7" fmla="*/ 45 h 119"/>
                <a:gd name="T8" fmla="*/ 53 w 135"/>
                <a:gd name="T9" fmla="*/ 4 h 119"/>
                <a:gd name="T10" fmla="*/ 59 w 135"/>
                <a:gd name="T11" fmla="*/ 1 h 119"/>
                <a:gd name="T12" fmla="*/ 68 w 135"/>
                <a:gd name="T13" fmla="*/ 2 h 119"/>
                <a:gd name="T14" fmla="*/ 106 w 135"/>
                <a:gd name="T15" fmla="*/ 19 h 119"/>
                <a:gd name="T16" fmla="*/ 135 w 135"/>
                <a:gd name="T17" fmla="*/ 43 h 119"/>
                <a:gd name="T18" fmla="*/ 98 w 135"/>
                <a:gd name="T19" fmla="*/ 9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19">
                  <a:moveTo>
                    <a:pt x="8" y="119"/>
                  </a:moveTo>
                  <a:cubicBezTo>
                    <a:pt x="12" y="97"/>
                    <a:pt x="9" y="74"/>
                    <a:pt x="1" y="53"/>
                  </a:cubicBezTo>
                  <a:cubicBezTo>
                    <a:pt x="0" y="51"/>
                    <a:pt x="0" y="49"/>
                    <a:pt x="0" y="48"/>
                  </a:cubicBezTo>
                  <a:cubicBezTo>
                    <a:pt x="1" y="47"/>
                    <a:pt x="2" y="46"/>
                    <a:pt x="3" y="45"/>
                  </a:cubicBezTo>
                  <a:cubicBezTo>
                    <a:pt x="19" y="31"/>
                    <a:pt x="36" y="18"/>
                    <a:pt x="53" y="4"/>
                  </a:cubicBezTo>
                  <a:cubicBezTo>
                    <a:pt x="54" y="3"/>
                    <a:pt x="56" y="1"/>
                    <a:pt x="59" y="1"/>
                  </a:cubicBezTo>
                  <a:cubicBezTo>
                    <a:pt x="62" y="0"/>
                    <a:pt x="65" y="1"/>
                    <a:pt x="68" y="2"/>
                  </a:cubicBezTo>
                  <a:cubicBezTo>
                    <a:pt x="81" y="8"/>
                    <a:pt x="93" y="13"/>
                    <a:pt x="106" y="19"/>
                  </a:cubicBezTo>
                  <a:cubicBezTo>
                    <a:pt x="118" y="25"/>
                    <a:pt x="130" y="31"/>
                    <a:pt x="135" y="43"/>
                  </a:cubicBezTo>
                  <a:cubicBezTo>
                    <a:pt x="123" y="60"/>
                    <a:pt x="110" y="77"/>
                    <a:pt x="98" y="94"/>
                  </a:cubicBezTo>
                </a:path>
              </a:pathLst>
            </a:custGeom>
            <a:solidFill>
              <a:srgbClr val="C4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436"/>
            <p:cNvSpPr/>
            <p:nvPr/>
          </p:nvSpPr>
          <p:spPr bwMode="auto">
            <a:xfrm>
              <a:off x="6657975" y="4351338"/>
              <a:ext cx="407987" cy="352425"/>
            </a:xfrm>
            <a:custGeom>
              <a:avLst/>
              <a:gdLst>
                <a:gd name="T0" fmla="*/ 12 w 145"/>
                <a:gd name="T1" fmla="*/ 124 h 125"/>
                <a:gd name="T2" fmla="*/ 13 w 145"/>
                <a:gd name="T3" fmla="*/ 77 h 125"/>
                <a:gd name="T4" fmla="*/ 8 w 145"/>
                <a:gd name="T5" fmla="*/ 60 h 125"/>
                <a:gd name="T6" fmla="*/ 11 w 145"/>
                <a:gd name="T7" fmla="*/ 48 h 125"/>
                <a:gd name="T8" fmla="*/ 33 w 145"/>
                <a:gd name="T9" fmla="*/ 31 h 125"/>
                <a:gd name="T10" fmla="*/ 55 w 145"/>
                <a:gd name="T11" fmla="*/ 13 h 125"/>
                <a:gd name="T12" fmla="*/ 76 w 145"/>
                <a:gd name="T13" fmla="*/ 13 h 125"/>
                <a:gd name="T14" fmla="*/ 90 w 145"/>
                <a:gd name="T15" fmla="*/ 19 h 125"/>
                <a:gd name="T16" fmla="*/ 133 w 145"/>
                <a:gd name="T17" fmla="*/ 50 h 125"/>
                <a:gd name="T18" fmla="*/ 134 w 145"/>
                <a:gd name="T19" fmla="*/ 42 h 125"/>
                <a:gd name="T20" fmla="*/ 96 w 145"/>
                <a:gd name="T21" fmla="*/ 96 h 125"/>
                <a:gd name="T22" fmla="*/ 103 w 145"/>
                <a:gd name="T23" fmla="*/ 102 h 125"/>
                <a:gd name="T24" fmla="*/ 144 w 145"/>
                <a:gd name="T25" fmla="*/ 50 h 125"/>
                <a:gd name="T26" fmla="*/ 144 w 145"/>
                <a:gd name="T27" fmla="*/ 43 h 125"/>
                <a:gd name="T28" fmla="*/ 95 w 145"/>
                <a:gd name="T29" fmla="*/ 13 h 125"/>
                <a:gd name="T30" fmla="*/ 66 w 145"/>
                <a:gd name="T31" fmla="*/ 1 h 125"/>
                <a:gd name="T32" fmla="*/ 47 w 145"/>
                <a:gd name="T33" fmla="*/ 11 h 125"/>
                <a:gd name="T34" fmla="*/ 18 w 145"/>
                <a:gd name="T35" fmla="*/ 35 h 125"/>
                <a:gd name="T36" fmla="*/ 1 w 145"/>
                <a:gd name="T37" fmla="*/ 52 h 125"/>
                <a:gd name="T38" fmla="*/ 4 w 145"/>
                <a:gd name="T39" fmla="*/ 64 h 125"/>
                <a:gd name="T40" fmla="*/ 8 w 145"/>
                <a:gd name="T41" fmla="*/ 82 h 125"/>
                <a:gd name="T42" fmla="*/ 9 w 145"/>
                <a:gd name="T43" fmla="*/ 123 h 125"/>
                <a:gd name="T44" fmla="*/ 12 w 145"/>
                <a:gd name="T45" fmla="*/ 12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5" h="125">
                  <a:moveTo>
                    <a:pt x="12" y="124"/>
                  </a:moveTo>
                  <a:cubicBezTo>
                    <a:pt x="16" y="109"/>
                    <a:pt x="16" y="92"/>
                    <a:pt x="13" y="77"/>
                  </a:cubicBezTo>
                  <a:cubicBezTo>
                    <a:pt x="12" y="71"/>
                    <a:pt x="9" y="66"/>
                    <a:pt x="8" y="60"/>
                  </a:cubicBezTo>
                  <a:cubicBezTo>
                    <a:pt x="7" y="54"/>
                    <a:pt x="7" y="53"/>
                    <a:pt x="11" y="48"/>
                  </a:cubicBezTo>
                  <a:cubicBezTo>
                    <a:pt x="17" y="42"/>
                    <a:pt x="26" y="36"/>
                    <a:pt x="33" y="31"/>
                  </a:cubicBezTo>
                  <a:cubicBezTo>
                    <a:pt x="40" y="25"/>
                    <a:pt x="47" y="18"/>
                    <a:pt x="55" y="13"/>
                  </a:cubicBezTo>
                  <a:cubicBezTo>
                    <a:pt x="66" y="7"/>
                    <a:pt x="67" y="9"/>
                    <a:pt x="76" y="13"/>
                  </a:cubicBezTo>
                  <a:cubicBezTo>
                    <a:pt x="81" y="15"/>
                    <a:pt x="85" y="17"/>
                    <a:pt x="90" y="19"/>
                  </a:cubicBezTo>
                  <a:cubicBezTo>
                    <a:pt x="106" y="27"/>
                    <a:pt x="124" y="33"/>
                    <a:pt x="133" y="50"/>
                  </a:cubicBezTo>
                  <a:cubicBezTo>
                    <a:pt x="133" y="47"/>
                    <a:pt x="134" y="45"/>
                    <a:pt x="134" y="42"/>
                  </a:cubicBezTo>
                  <a:cubicBezTo>
                    <a:pt x="120" y="60"/>
                    <a:pt x="104" y="75"/>
                    <a:pt x="96" y="96"/>
                  </a:cubicBezTo>
                  <a:cubicBezTo>
                    <a:pt x="95" y="100"/>
                    <a:pt x="100" y="104"/>
                    <a:pt x="103" y="102"/>
                  </a:cubicBezTo>
                  <a:cubicBezTo>
                    <a:pt x="122" y="88"/>
                    <a:pt x="131" y="68"/>
                    <a:pt x="144" y="50"/>
                  </a:cubicBezTo>
                  <a:cubicBezTo>
                    <a:pt x="145" y="48"/>
                    <a:pt x="145" y="45"/>
                    <a:pt x="144" y="43"/>
                  </a:cubicBezTo>
                  <a:cubicBezTo>
                    <a:pt x="134" y="27"/>
                    <a:pt x="112" y="20"/>
                    <a:pt x="95" y="13"/>
                  </a:cubicBezTo>
                  <a:cubicBezTo>
                    <a:pt x="86" y="9"/>
                    <a:pt x="76" y="2"/>
                    <a:pt x="66" y="1"/>
                  </a:cubicBezTo>
                  <a:cubicBezTo>
                    <a:pt x="58" y="0"/>
                    <a:pt x="52" y="7"/>
                    <a:pt x="47" y="11"/>
                  </a:cubicBezTo>
                  <a:cubicBezTo>
                    <a:pt x="37" y="19"/>
                    <a:pt x="28" y="27"/>
                    <a:pt x="18" y="35"/>
                  </a:cubicBezTo>
                  <a:cubicBezTo>
                    <a:pt x="13" y="39"/>
                    <a:pt x="2" y="45"/>
                    <a:pt x="1" y="52"/>
                  </a:cubicBezTo>
                  <a:cubicBezTo>
                    <a:pt x="0" y="56"/>
                    <a:pt x="2" y="60"/>
                    <a:pt x="4" y="64"/>
                  </a:cubicBezTo>
                  <a:cubicBezTo>
                    <a:pt x="6" y="70"/>
                    <a:pt x="7" y="76"/>
                    <a:pt x="8" y="82"/>
                  </a:cubicBezTo>
                  <a:cubicBezTo>
                    <a:pt x="11" y="96"/>
                    <a:pt x="10" y="109"/>
                    <a:pt x="9" y="123"/>
                  </a:cubicBezTo>
                  <a:cubicBezTo>
                    <a:pt x="9" y="125"/>
                    <a:pt x="11" y="125"/>
                    <a:pt x="12" y="124"/>
                  </a:cubicBezTo>
                  <a:close/>
                </a:path>
              </a:pathLst>
            </a:custGeom>
            <a:solidFill>
              <a:srgbClr val="C4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437"/>
            <p:cNvSpPr/>
            <p:nvPr/>
          </p:nvSpPr>
          <p:spPr bwMode="auto">
            <a:xfrm>
              <a:off x="7610475" y="4602163"/>
              <a:ext cx="193675" cy="373063"/>
            </a:xfrm>
            <a:custGeom>
              <a:avLst/>
              <a:gdLst>
                <a:gd name="T0" fmla="*/ 28 w 69"/>
                <a:gd name="T1" fmla="*/ 132 h 132"/>
                <a:gd name="T2" fmla="*/ 51 w 69"/>
                <a:gd name="T3" fmla="*/ 110 h 132"/>
                <a:gd name="T4" fmla="*/ 63 w 69"/>
                <a:gd name="T5" fmla="*/ 102 h 132"/>
                <a:gd name="T6" fmla="*/ 68 w 69"/>
                <a:gd name="T7" fmla="*/ 84 h 132"/>
                <a:gd name="T8" fmla="*/ 62 w 69"/>
                <a:gd name="T9" fmla="*/ 66 h 132"/>
                <a:gd name="T10" fmla="*/ 33 w 69"/>
                <a:gd name="T11" fmla="*/ 0 h 132"/>
                <a:gd name="T12" fmla="*/ 0 w 69"/>
                <a:gd name="T13" fmla="*/ 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132">
                  <a:moveTo>
                    <a:pt x="28" y="132"/>
                  </a:moveTo>
                  <a:cubicBezTo>
                    <a:pt x="34" y="123"/>
                    <a:pt x="42" y="115"/>
                    <a:pt x="51" y="110"/>
                  </a:cubicBezTo>
                  <a:cubicBezTo>
                    <a:pt x="55" y="108"/>
                    <a:pt x="60" y="106"/>
                    <a:pt x="63" y="102"/>
                  </a:cubicBezTo>
                  <a:cubicBezTo>
                    <a:pt x="67" y="97"/>
                    <a:pt x="69" y="90"/>
                    <a:pt x="68" y="84"/>
                  </a:cubicBezTo>
                  <a:cubicBezTo>
                    <a:pt x="67" y="78"/>
                    <a:pt x="64" y="72"/>
                    <a:pt x="62" y="66"/>
                  </a:cubicBezTo>
                  <a:cubicBezTo>
                    <a:pt x="52" y="44"/>
                    <a:pt x="42" y="22"/>
                    <a:pt x="33" y="0"/>
                  </a:cubicBezTo>
                  <a:cubicBezTo>
                    <a:pt x="24" y="8"/>
                    <a:pt x="11" y="10"/>
                    <a:pt x="0" y="7"/>
                  </a:cubicBezTo>
                </a:path>
              </a:pathLst>
            </a:custGeom>
            <a:solidFill>
              <a:srgbClr val="C4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438"/>
            <p:cNvSpPr/>
            <p:nvPr/>
          </p:nvSpPr>
          <p:spPr bwMode="auto">
            <a:xfrm>
              <a:off x="7599363" y="4591050"/>
              <a:ext cx="214312" cy="384175"/>
            </a:xfrm>
            <a:custGeom>
              <a:avLst/>
              <a:gdLst>
                <a:gd name="T0" fmla="*/ 32 w 76"/>
                <a:gd name="T1" fmla="*/ 136 h 136"/>
                <a:gd name="T2" fmla="*/ 45 w 76"/>
                <a:gd name="T3" fmla="*/ 124 h 136"/>
                <a:gd name="T4" fmla="*/ 64 w 76"/>
                <a:gd name="T5" fmla="*/ 112 h 136"/>
                <a:gd name="T6" fmla="*/ 75 w 76"/>
                <a:gd name="T7" fmla="*/ 88 h 136"/>
                <a:gd name="T8" fmla="*/ 61 w 76"/>
                <a:gd name="T9" fmla="*/ 52 h 136"/>
                <a:gd name="T10" fmla="*/ 40 w 76"/>
                <a:gd name="T11" fmla="*/ 2 h 136"/>
                <a:gd name="T12" fmla="*/ 35 w 76"/>
                <a:gd name="T13" fmla="*/ 1 h 136"/>
                <a:gd name="T14" fmla="*/ 4 w 76"/>
                <a:gd name="T15" fmla="*/ 8 h 136"/>
                <a:gd name="T16" fmla="*/ 3 w 76"/>
                <a:gd name="T17" fmla="*/ 14 h 136"/>
                <a:gd name="T18" fmla="*/ 39 w 76"/>
                <a:gd name="T19" fmla="*/ 7 h 136"/>
                <a:gd name="T20" fmla="*/ 34 w 76"/>
                <a:gd name="T21" fmla="*/ 6 h 136"/>
                <a:gd name="T22" fmla="*/ 50 w 76"/>
                <a:gd name="T23" fmla="*/ 43 h 136"/>
                <a:gd name="T24" fmla="*/ 68 w 76"/>
                <a:gd name="T25" fmla="*/ 83 h 136"/>
                <a:gd name="T26" fmla="*/ 60 w 76"/>
                <a:gd name="T27" fmla="*/ 108 h 136"/>
                <a:gd name="T28" fmla="*/ 48 w 76"/>
                <a:gd name="T29" fmla="*/ 116 h 136"/>
                <a:gd name="T30" fmla="*/ 31 w 76"/>
                <a:gd name="T31" fmla="*/ 136 h 136"/>
                <a:gd name="T32" fmla="*/ 32 w 76"/>
                <a:gd name="T3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" h="136">
                  <a:moveTo>
                    <a:pt x="32" y="136"/>
                  </a:moveTo>
                  <a:cubicBezTo>
                    <a:pt x="37" y="133"/>
                    <a:pt x="40" y="128"/>
                    <a:pt x="45" y="124"/>
                  </a:cubicBezTo>
                  <a:cubicBezTo>
                    <a:pt x="51" y="119"/>
                    <a:pt x="58" y="116"/>
                    <a:pt x="64" y="112"/>
                  </a:cubicBezTo>
                  <a:cubicBezTo>
                    <a:pt x="72" y="106"/>
                    <a:pt x="76" y="98"/>
                    <a:pt x="75" y="88"/>
                  </a:cubicBezTo>
                  <a:cubicBezTo>
                    <a:pt x="73" y="75"/>
                    <a:pt x="66" y="63"/>
                    <a:pt x="61" y="52"/>
                  </a:cubicBezTo>
                  <a:cubicBezTo>
                    <a:pt x="54" y="35"/>
                    <a:pt x="47" y="19"/>
                    <a:pt x="40" y="2"/>
                  </a:cubicBezTo>
                  <a:cubicBezTo>
                    <a:pt x="39" y="1"/>
                    <a:pt x="36" y="0"/>
                    <a:pt x="35" y="1"/>
                  </a:cubicBezTo>
                  <a:cubicBezTo>
                    <a:pt x="25" y="8"/>
                    <a:pt x="16" y="7"/>
                    <a:pt x="4" y="8"/>
                  </a:cubicBezTo>
                  <a:cubicBezTo>
                    <a:pt x="1" y="8"/>
                    <a:pt x="0" y="12"/>
                    <a:pt x="3" y="14"/>
                  </a:cubicBezTo>
                  <a:cubicBezTo>
                    <a:pt x="15" y="22"/>
                    <a:pt x="29" y="15"/>
                    <a:pt x="39" y="7"/>
                  </a:cubicBezTo>
                  <a:cubicBezTo>
                    <a:pt x="38" y="6"/>
                    <a:pt x="36" y="6"/>
                    <a:pt x="34" y="6"/>
                  </a:cubicBezTo>
                  <a:cubicBezTo>
                    <a:pt x="39" y="18"/>
                    <a:pt x="45" y="30"/>
                    <a:pt x="50" y="43"/>
                  </a:cubicBezTo>
                  <a:cubicBezTo>
                    <a:pt x="56" y="56"/>
                    <a:pt x="64" y="69"/>
                    <a:pt x="68" y="83"/>
                  </a:cubicBezTo>
                  <a:cubicBezTo>
                    <a:pt x="70" y="93"/>
                    <a:pt x="69" y="102"/>
                    <a:pt x="60" y="108"/>
                  </a:cubicBezTo>
                  <a:cubicBezTo>
                    <a:pt x="56" y="111"/>
                    <a:pt x="52" y="113"/>
                    <a:pt x="48" y="116"/>
                  </a:cubicBezTo>
                  <a:cubicBezTo>
                    <a:pt x="41" y="121"/>
                    <a:pt x="33" y="128"/>
                    <a:pt x="31" y="136"/>
                  </a:cubicBezTo>
                  <a:cubicBezTo>
                    <a:pt x="31" y="136"/>
                    <a:pt x="31" y="136"/>
                    <a:pt x="32" y="136"/>
                  </a:cubicBezTo>
                  <a:close/>
                </a:path>
              </a:pathLst>
            </a:custGeom>
            <a:solidFill>
              <a:srgbClr val="C4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439"/>
            <p:cNvSpPr/>
            <p:nvPr/>
          </p:nvSpPr>
          <p:spPr bwMode="auto">
            <a:xfrm>
              <a:off x="6581775" y="5026025"/>
              <a:ext cx="168275" cy="298450"/>
            </a:xfrm>
            <a:custGeom>
              <a:avLst/>
              <a:gdLst>
                <a:gd name="T0" fmla="*/ 16 w 60"/>
                <a:gd name="T1" fmla="*/ 0 h 106"/>
                <a:gd name="T2" fmla="*/ 1 w 60"/>
                <a:gd name="T3" fmla="*/ 29 h 106"/>
                <a:gd name="T4" fmla="*/ 0 w 60"/>
                <a:gd name="T5" fmla="*/ 41 h 106"/>
                <a:gd name="T6" fmla="*/ 4 w 60"/>
                <a:gd name="T7" fmla="*/ 50 h 106"/>
                <a:gd name="T8" fmla="*/ 26 w 60"/>
                <a:gd name="T9" fmla="*/ 91 h 106"/>
                <a:gd name="T10" fmla="*/ 31 w 60"/>
                <a:gd name="T11" fmla="*/ 99 h 106"/>
                <a:gd name="T12" fmla="*/ 60 w 60"/>
                <a:gd name="T13" fmla="*/ 10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05">
                  <a:moveTo>
                    <a:pt x="16" y="0"/>
                  </a:moveTo>
                  <a:cubicBezTo>
                    <a:pt x="9" y="8"/>
                    <a:pt x="4" y="18"/>
                    <a:pt x="1" y="29"/>
                  </a:cubicBezTo>
                  <a:cubicBezTo>
                    <a:pt x="0" y="33"/>
                    <a:pt x="0" y="37"/>
                    <a:pt x="0" y="41"/>
                  </a:cubicBezTo>
                  <a:cubicBezTo>
                    <a:pt x="1" y="44"/>
                    <a:pt x="3" y="47"/>
                    <a:pt x="4" y="50"/>
                  </a:cubicBezTo>
                  <a:cubicBezTo>
                    <a:pt x="12" y="64"/>
                    <a:pt x="19" y="78"/>
                    <a:pt x="26" y="91"/>
                  </a:cubicBezTo>
                  <a:cubicBezTo>
                    <a:pt x="27" y="94"/>
                    <a:pt x="29" y="97"/>
                    <a:pt x="31" y="99"/>
                  </a:cubicBezTo>
                  <a:cubicBezTo>
                    <a:pt x="38" y="106"/>
                    <a:pt x="50" y="106"/>
                    <a:pt x="60" y="105"/>
                  </a:cubicBezTo>
                </a:path>
              </a:pathLst>
            </a:custGeom>
            <a:solidFill>
              <a:srgbClr val="C4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440"/>
            <p:cNvSpPr/>
            <p:nvPr/>
          </p:nvSpPr>
          <p:spPr bwMode="auto">
            <a:xfrm>
              <a:off x="6570663" y="5019675"/>
              <a:ext cx="185737" cy="312738"/>
            </a:xfrm>
            <a:custGeom>
              <a:avLst/>
              <a:gdLst>
                <a:gd name="T0" fmla="*/ 19 w 66"/>
                <a:gd name="T1" fmla="*/ 1 h 111"/>
                <a:gd name="T2" fmla="*/ 2 w 66"/>
                <a:gd name="T3" fmla="*/ 34 h 111"/>
                <a:gd name="T4" fmla="*/ 15 w 66"/>
                <a:gd name="T5" fmla="*/ 70 h 111"/>
                <a:gd name="T6" fmla="*/ 36 w 66"/>
                <a:gd name="T7" fmla="*/ 105 h 111"/>
                <a:gd name="T8" fmla="*/ 64 w 66"/>
                <a:gd name="T9" fmla="*/ 108 h 111"/>
                <a:gd name="T10" fmla="*/ 64 w 66"/>
                <a:gd name="T11" fmla="*/ 105 h 111"/>
                <a:gd name="T12" fmla="*/ 33 w 66"/>
                <a:gd name="T13" fmla="*/ 95 h 111"/>
                <a:gd name="T14" fmla="*/ 19 w 66"/>
                <a:gd name="T15" fmla="*/ 68 h 111"/>
                <a:gd name="T16" fmla="*/ 8 w 66"/>
                <a:gd name="T17" fmla="*/ 31 h 111"/>
                <a:gd name="T18" fmla="*/ 21 w 66"/>
                <a:gd name="T19" fmla="*/ 3 h 111"/>
                <a:gd name="T20" fmla="*/ 19 w 66"/>
                <a:gd name="T21" fmla="*/ 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10">
                  <a:moveTo>
                    <a:pt x="19" y="1"/>
                  </a:moveTo>
                  <a:cubicBezTo>
                    <a:pt x="11" y="10"/>
                    <a:pt x="4" y="22"/>
                    <a:pt x="2" y="34"/>
                  </a:cubicBezTo>
                  <a:cubicBezTo>
                    <a:pt x="0" y="47"/>
                    <a:pt x="9" y="59"/>
                    <a:pt x="15" y="70"/>
                  </a:cubicBezTo>
                  <a:cubicBezTo>
                    <a:pt x="21" y="81"/>
                    <a:pt x="26" y="97"/>
                    <a:pt x="36" y="105"/>
                  </a:cubicBezTo>
                  <a:cubicBezTo>
                    <a:pt x="43" y="110"/>
                    <a:pt x="56" y="111"/>
                    <a:pt x="64" y="108"/>
                  </a:cubicBezTo>
                  <a:cubicBezTo>
                    <a:pt x="66" y="108"/>
                    <a:pt x="66" y="106"/>
                    <a:pt x="64" y="105"/>
                  </a:cubicBezTo>
                  <a:cubicBezTo>
                    <a:pt x="52" y="104"/>
                    <a:pt x="41" y="107"/>
                    <a:pt x="33" y="95"/>
                  </a:cubicBezTo>
                  <a:cubicBezTo>
                    <a:pt x="28" y="86"/>
                    <a:pt x="24" y="77"/>
                    <a:pt x="19" y="68"/>
                  </a:cubicBezTo>
                  <a:cubicBezTo>
                    <a:pt x="13" y="56"/>
                    <a:pt x="4" y="45"/>
                    <a:pt x="8" y="31"/>
                  </a:cubicBezTo>
                  <a:cubicBezTo>
                    <a:pt x="10" y="21"/>
                    <a:pt x="15" y="11"/>
                    <a:pt x="21" y="3"/>
                  </a:cubicBezTo>
                  <a:cubicBezTo>
                    <a:pt x="22" y="1"/>
                    <a:pt x="20" y="0"/>
                    <a:pt x="19" y="1"/>
                  </a:cubicBezTo>
                  <a:close/>
                </a:path>
              </a:pathLst>
            </a:custGeom>
            <a:solidFill>
              <a:srgbClr val="C4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441"/>
            <p:cNvSpPr/>
            <p:nvPr/>
          </p:nvSpPr>
          <p:spPr bwMode="auto">
            <a:xfrm>
              <a:off x="6716713" y="4500563"/>
              <a:ext cx="11112" cy="57150"/>
            </a:xfrm>
            <a:custGeom>
              <a:avLst/>
              <a:gdLst>
                <a:gd name="T0" fmla="*/ 0 w 4"/>
                <a:gd name="T1" fmla="*/ 0 h 20"/>
                <a:gd name="T2" fmla="*/ 1 w 4"/>
                <a:gd name="T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20">
                  <a:moveTo>
                    <a:pt x="0" y="0"/>
                  </a:moveTo>
                  <a:cubicBezTo>
                    <a:pt x="3" y="6"/>
                    <a:pt x="4" y="13"/>
                    <a:pt x="1" y="20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442"/>
            <p:cNvSpPr/>
            <p:nvPr/>
          </p:nvSpPr>
          <p:spPr bwMode="auto">
            <a:xfrm>
              <a:off x="6711950" y="4495800"/>
              <a:ext cx="22225" cy="65088"/>
            </a:xfrm>
            <a:custGeom>
              <a:avLst/>
              <a:gdLst>
                <a:gd name="T0" fmla="*/ 1 w 8"/>
                <a:gd name="T1" fmla="*/ 2 h 23"/>
                <a:gd name="T2" fmla="*/ 2 w 8"/>
                <a:gd name="T3" fmla="*/ 22 h 23"/>
                <a:gd name="T4" fmla="*/ 4 w 8"/>
                <a:gd name="T5" fmla="*/ 22 h 23"/>
                <a:gd name="T6" fmla="*/ 3 w 8"/>
                <a:gd name="T7" fmla="*/ 1 h 23"/>
                <a:gd name="T8" fmla="*/ 1 w 8"/>
                <a:gd name="T9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3">
                  <a:moveTo>
                    <a:pt x="1" y="2"/>
                  </a:moveTo>
                  <a:cubicBezTo>
                    <a:pt x="4" y="8"/>
                    <a:pt x="4" y="15"/>
                    <a:pt x="2" y="22"/>
                  </a:cubicBezTo>
                  <a:cubicBezTo>
                    <a:pt x="2" y="23"/>
                    <a:pt x="4" y="23"/>
                    <a:pt x="4" y="22"/>
                  </a:cubicBezTo>
                  <a:cubicBezTo>
                    <a:pt x="8" y="15"/>
                    <a:pt x="7" y="8"/>
                    <a:pt x="3" y="1"/>
                  </a:cubicBezTo>
                  <a:cubicBezTo>
                    <a:pt x="2" y="0"/>
                    <a:pt x="0" y="1"/>
                    <a:pt x="1" y="2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443"/>
            <p:cNvSpPr/>
            <p:nvPr/>
          </p:nvSpPr>
          <p:spPr bwMode="auto">
            <a:xfrm>
              <a:off x="6781800" y="4452938"/>
              <a:ext cx="25400" cy="31750"/>
            </a:xfrm>
            <a:custGeom>
              <a:avLst/>
              <a:gdLst>
                <a:gd name="T0" fmla="*/ 0 w 9"/>
                <a:gd name="T1" fmla="*/ 0 h 11"/>
                <a:gd name="T2" fmla="*/ 9 w 9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1">
                  <a:moveTo>
                    <a:pt x="0" y="0"/>
                  </a:moveTo>
                  <a:cubicBezTo>
                    <a:pt x="3" y="3"/>
                    <a:pt x="6" y="7"/>
                    <a:pt x="9" y="11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444"/>
            <p:cNvSpPr/>
            <p:nvPr/>
          </p:nvSpPr>
          <p:spPr bwMode="auto">
            <a:xfrm>
              <a:off x="6775450" y="4448175"/>
              <a:ext cx="34925" cy="39688"/>
            </a:xfrm>
            <a:custGeom>
              <a:avLst/>
              <a:gdLst>
                <a:gd name="T0" fmla="*/ 1 w 12"/>
                <a:gd name="T1" fmla="*/ 3 h 14"/>
                <a:gd name="T2" fmla="*/ 6 w 12"/>
                <a:gd name="T3" fmla="*/ 8 h 14"/>
                <a:gd name="T4" fmla="*/ 10 w 12"/>
                <a:gd name="T5" fmla="*/ 14 h 14"/>
                <a:gd name="T6" fmla="*/ 12 w 12"/>
                <a:gd name="T7" fmla="*/ 12 h 14"/>
                <a:gd name="T8" fmla="*/ 7 w 12"/>
                <a:gd name="T9" fmla="*/ 7 h 14"/>
                <a:gd name="T10" fmla="*/ 2 w 12"/>
                <a:gd name="T11" fmla="*/ 1 h 14"/>
                <a:gd name="T12" fmla="*/ 1 w 12"/>
                <a:gd name="T13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4">
                  <a:moveTo>
                    <a:pt x="1" y="3"/>
                  </a:moveTo>
                  <a:cubicBezTo>
                    <a:pt x="3" y="4"/>
                    <a:pt x="4" y="6"/>
                    <a:pt x="6" y="8"/>
                  </a:cubicBezTo>
                  <a:cubicBezTo>
                    <a:pt x="7" y="10"/>
                    <a:pt x="8" y="12"/>
                    <a:pt x="10" y="14"/>
                  </a:cubicBezTo>
                  <a:cubicBezTo>
                    <a:pt x="11" y="14"/>
                    <a:pt x="12" y="13"/>
                    <a:pt x="12" y="12"/>
                  </a:cubicBezTo>
                  <a:cubicBezTo>
                    <a:pt x="11" y="10"/>
                    <a:pt x="9" y="8"/>
                    <a:pt x="7" y="7"/>
                  </a:cubicBezTo>
                  <a:cubicBezTo>
                    <a:pt x="6" y="5"/>
                    <a:pt x="4" y="3"/>
                    <a:pt x="2" y="1"/>
                  </a:cubicBezTo>
                  <a:cubicBezTo>
                    <a:pt x="2" y="0"/>
                    <a:pt x="0" y="2"/>
                    <a:pt x="1" y="3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445"/>
            <p:cNvSpPr/>
            <p:nvPr/>
          </p:nvSpPr>
          <p:spPr bwMode="auto">
            <a:xfrm>
              <a:off x="6843713" y="4394200"/>
              <a:ext cx="47625" cy="22225"/>
            </a:xfrm>
            <a:custGeom>
              <a:avLst/>
              <a:gdLst>
                <a:gd name="T0" fmla="*/ 0 w 17"/>
                <a:gd name="T1" fmla="*/ 0 h 8"/>
                <a:gd name="T2" fmla="*/ 17 w 17"/>
                <a:gd name="T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" h="8">
                  <a:moveTo>
                    <a:pt x="0" y="0"/>
                  </a:moveTo>
                  <a:cubicBezTo>
                    <a:pt x="3" y="6"/>
                    <a:pt x="11" y="8"/>
                    <a:pt x="17" y="6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446"/>
            <p:cNvSpPr/>
            <p:nvPr/>
          </p:nvSpPr>
          <p:spPr bwMode="auto">
            <a:xfrm>
              <a:off x="6837363" y="4387850"/>
              <a:ext cx="60325" cy="36513"/>
            </a:xfrm>
            <a:custGeom>
              <a:avLst/>
              <a:gdLst>
                <a:gd name="T0" fmla="*/ 1 w 21"/>
                <a:gd name="T1" fmla="*/ 3 h 13"/>
                <a:gd name="T2" fmla="*/ 19 w 21"/>
                <a:gd name="T3" fmla="*/ 9 h 13"/>
                <a:gd name="T4" fmla="*/ 18 w 21"/>
                <a:gd name="T5" fmla="*/ 6 h 13"/>
                <a:gd name="T6" fmla="*/ 3 w 21"/>
                <a:gd name="T7" fmla="*/ 2 h 13"/>
                <a:gd name="T8" fmla="*/ 1 w 21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3">
                  <a:moveTo>
                    <a:pt x="1" y="3"/>
                  </a:moveTo>
                  <a:cubicBezTo>
                    <a:pt x="5" y="9"/>
                    <a:pt x="13" y="13"/>
                    <a:pt x="19" y="9"/>
                  </a:cubicBezTo>
                  <a:cubicBezTo>
                    <a:pt x="21" y="8"/>
                    <a:pt x="20" y="6"/>
                    <a:pt x="18" y="6"/>
                  </a:cubicBezTo>
                  <a:cubicBezTo>
                    <a:pt x="13" y="7"/>
                    <a:pt x="7" y="6"/>
                    <a:pt x="3" y="2"/>
                  </a:cubicBezTo>
                  <a:cubicBezTo>
                    <a:pt x="2" y="0"/>
                    <a:pt x="0" y="1"/>
                    <a:pt x="1" y="3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447"/>
            <p:cNvSpPr/>
            <p:nvPr/>
          </p:nvSpPr>
          <p:spPr bwMode="auto">
            <a:xfrm>
              <a:off x="6661150" y="4354513"/>
              <a:ext cx="153987" cy="141288"/>
            </a:xfrm>
            <a:custGeom>
              <a:avLst/>
              <a:gdLst>
                <a:gd name="T0" fmla="*/ 0 w 55"/>
                <a:gd name="T1" fmla="*/ 50 h 50"/>
                <a:gd name="T2" fmla="*/ 43 w 55"/>
                <a:gd name="T3" fmla="*/ 17 h 50"/>
                <a:gd name="T4" fmla="*/ 55 w 55"/>
                <a:gd name="T5" fmla="*/ 0 h 50"/>
                <a:gd name="T6" fmla="*/ 8 w 55"/>
                <a:gd name="T7" fmla="*/ 38 h 50"/>
                <a:gd name="T8" fmla="*/ 1 w 55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0">
                  <a:moveTo>
                    <a:pt x="0" y="50"/>
                  </a:moveTo>
                  <a:cubicBezTo>
                    <a:pt x="15" y="39"/>
                    <a:pt x="29" y="28"/>
                    <a:pt x="43" y="17"/>
                  </a:cubicBezTo>
                  <a:cubicBezTo>
                    <a:pt x="49" y="13"/>
                    <a:pt x="55" y="7"/>
                    <a:pt x="55" y="0"/>
                  </a:cubicBezTo>
                  <a:cubicBezTo>
                    <a:pt x="37" y="10"/>
                    <a:pt x="21" y="23"/>
                    <a:pt x="8" y="38"/>
                  </a:cubicBezTo>
                  <a:cubicBezTo>
                    <a:pt x="6" y="41"/>
                    <a:pt x="3" y="44"/>
                    <a:pt x="1" y="47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448"/>
            <p:cNvSpPr/>
            <p:nvPr/>
          </p:nvSpPr>
          <p:spPr bwMode="auto">
            <a:xfrm>
              <a:off x="6646863" y="4340225"/>
              <a:ext cx="182562" cy="163513"/>
            </a:xfrm>
            <a:custGeom>
              <a:avLst/>
              <a:gdLst>
                <a:gd name="T0" fmla="*/ 6 w 65"/>
                <a:gd name="T1" fmla="*/ 56 h 58"/>
                <a:gd name="T2" fmla="*/ 42 w 65"/>
                <a:gd name="T3" fmla="*/ 33 h 58"/>
                <a:gd name="T4" fmla="*/ 64 w 65"/>
                <a:gd name="T5" fmla="*/ 6 h 58"/>
                <a:gd name="T6" fmla="*/ 58 w 65"/>
                <a:gd name="T7" fmla="*/ 2 h 58"/>
                <a:gd name="T8" fmla="*/ 2 w 65"/>
                <a:gd name="T9" fmla="*/ 50 h 58"/>
                <a:gd name="T10" fmla="*/ 9 w 65"/>
                <a:gd name="T11" fmla="*/ 55 h 58"/>
                <a:gd name="T12" fmla="*/ 62 w 65"/>
                <a:gd name="T13" fmla="*/ 9 h 58"/>
                <a:gd name="T14" fmla="*/ 56 w 65"/>
                <a:gd name="T15" fmla="*/ 4 h 58"/>
                <a:gd name="T16" fmla="*/ 33 w 65"/>
                <a:gd name="T17" fmla="*/ 30 h 58"/>
                <a:gd name="T18" fmla="*/ 4 w 65"/>
                <a:gd name="T19" fmla="*/ 54 h 58"/>
                <a:gd name="T20" fmla="*/ 6 w 65"/>
                <a:gd name="T21" fmla="*/ 5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57">
                  <a:moveTo>
                    <a:pt x="6" y="56"/>
                  </a:moveTo>
                  <a:cubicBezTo>
                    <a:pt x="19" y="52"/>
                    <a:pt x="31" y="41"/>
                    <a:pt x="42" y="33"/>
                  </a:cubicBezTo>
                  <a:cubicBezTo>
                    <a:pt x="51" y="26"/>
                    <a:pt x="62" y="18"/>
                    <a:pt x="64" y="6"/>
                  </a:cubicBezTo>
                  <a:cubicBezTo>
                    <a:pt x="65" y="3"/>
                    <a:pt x="61" y="0"/>
                    <a:pt x="58" y="2"/>
                  </a:cubicBezTo>
                  <a:cubicBezTo>
                    <a:pt x="36" y="14"/>
                    <a:pt x="18" y="30"/>
                    <a:pt x="2" y="50"/>
                  </a:cubicBezTo>
                  <a:cubicBezTo>
                    <a:pt x="0" y="53"/>
                    <a:pt x="6" y="58"/>
                    <a:pt x="9" y="55"/>
                  </a:cubicBezTo>
                  <a:cubicBezTo>
                    <a:pt x="25" y="36"/>
                    <a:pt x="41" y="21"/>
                    <a:pt x="62" y="9"/>
                  </a:cubicBezTo>
                  <a:cubicBezTo>
                    <a:pt x="60" y="7"/>
                    <a:pt x="58" y="6"/>
                    <a:pt x="56" y="4"/>
                  </a:cubicBezTo>
                  <a:cubicBezTo>
                    <a:pt x="54" y="15"/>
                    <a:pt x="41" y="23"/>
                    <a:pt x="33" y="30"/>
                  </a:cubicBezTo>
                  <a:cubicBezTo>
                    <a:pt x="23" y="37"/>
                    <a:pt x="12" y="44"/>
                    <a:pt x="4" y="54"/>
                  </a:cubicBezTo>
                  <a:cubicBezTo>
                    <a:pt x="3" y="55"/>
                    <a:pt x="4" y="57"/>
                    <a:pt x="6" y="56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449"/>
            <p:cNvSpPr/>
            <p:nvPr/>
          </p:nvSpPr>
          <p:spPr bwMode="auto">
            <a:xfrm>
              <a:off x="7650163" y="4656138"/>
              <a:ext cx="39687" cy="0"/>
            </a:xfrm>
            <a:custGeom>
              <a:avLst/>
              <a:gdLst>
                <a:gd name="T0" fmla="*/ 0 w 14"/>
                <a:gd name="T1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cubicBezTo>
                    <a:pt x="5" y="0"/>
                    <a:pt x="10" y="0"/>
                    <a:pt x="14" y="0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450"/>
            <p:cNvSpPr/>
            <p:nvPr/>
          </p:nvSpPr>
          <p:spPr bwMode="auto">
            <a:xfrm>
              <a:off x="7646988" y="4652963"/>
              <a:ext cx="47625" cy="9525"/>
            </a:xfrm>
            <a:custGeom>
              <a:avLst/>
              <a:gdLst>
                <a:gd name="T0" fmla="*/ 1 w 17"/>
                <a:gd name="T1" fmla="*/ 3 h 3"/>
                <a:gd name="T2" fmla="*/ 15 w 17"/>
                <a:gd name="T3" fmla="*/ 2 h 3"/>
                <a:gd name="T4" fmla="*/ 15 w 17"/>
                <a:gd name="T5" fmla="*/ 0 h 3"/>
                <a:gd name="T6" fmla="*/ 1 w 17"/>
                <a:gd name="T7" fmla="*/ 0 h 3"/>
                <a:gd name="T8" fmla="*/ 1 w 17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">
                  <a:moveTo>
                    <a:pt x="1" y="3"/>
                  </a:moveTo>
                  <a:cubicBezTo>
                    <a:pt x="6" y="3"/>
                    <a:pt x="11" y="3"/>
                    <a:pt x="15" y="2"/>
                  </a:cubicBezTo>
                  <a:cubicBezTo>
                    <a:pt x="17" y="2"/>
                    <a:pt x="17" y="0"/>
                    <a:pt x="15" y="0"/>
                  </a:cubicBezTo>
                  <a:cubicBezTo>
                    <a:pt x="11" y="0"/>
                    <a:pt x="6" y="0"/>
                    <a:pt x="1" y="0"/>
                  </a:cubicBezTo>
                  <a:cubicBezTo>
                    <a:pt x="0" y="0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451"/>
            <p:cNvSpPr/>
            <p:nvPr/>
          </p:nvSpPr>
          <p:spPr bwMode="auto">
            <a:xfrm>
              <a:off x="7669213" y="4713288"/>
              <a:ext cx="36512" cy="26988"/>
            </a:xfrm>
            <a:custGeom>
              <a:avLst/>
              <a:gdLst>
                <a:gd name="T0" fmla="*/ 0 w 13"/>
                <a:gd name="T1" fmla="*/ 10 h 10"/>
                <a:gd name="T2" fmla="*/ 13 w 13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cubicBezTo>
                    <a:pt x="5" y="8"/>
                    <a:pt x="10" y="5"/>
                    <a:pt x="13" y="0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452"/>
            <p:cNvSpPr/>
            <p:nvPr/>
          </p:nvSpPr>
          <p:spPr bwMode="auto">
            <a:xfrm>
              <a:off x="7661275" y="4706938"/>
              <a:ext cx="50800" cy="39688"/>
            </a:xfrm>
            <a:custGeom>
              <a:avLst/>
              <a:gdLst>
                <a:gd name="T0" fmla="*/ 3 w 18"/>
                <a:gd name="T1" fmla="*/ 14 h 14"/>
                <a:gd name="T2" fmla="*/ 18 w 18"/>
                <a:gd name="T3" fmla="*/ 3 h 14"/>
                <a:gd name="T4" fmla="*/ 15 w 18"/>
                <a:gd name="T5" fmla="*/ 1 h 14"/>
                <a:gd name="T6" fmla="*/ 9 w 18"/>
                <a:gd name="T7" fmla="*/ 6 h 14"/>
                <a:gd name="T8" fmla="*/ 2 w 18"/>
                <a:gd name="T9" fmla="*/ 11 h 14"/>
                <a:gd name="T10" fmla="*/ 3 w 18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4">
                  <a:moveTo>
                    <a:pt x="3" y="14"/>
                  </a:moveTo>
                  <a:cubicBezTo>
                    <a:pt x="9" y="13"/>
                    <a:pt x="16" y="9"/>
                    <a:pt x="18" y="3"/>
                  </a:cubicBezTo>
                  <a:cubicBezTo>
                    <a:pt x="18" y="1"/>
                    <a:pt x="17" y="0"/>
                    <a:pt x="15" y="1"/>
                  </a:cubicBezTo>
                  <a:cubicBezTo>
                    <a:pt x="13" y="2"/>
                    <a:pt x="11" y="4"/>
                    <a:pt x="9" y="6"/>
                  </a:cubicBezTo>
                  <a:cubicBezTo>
                    <a:pt x="7" y="8"/>
                    <a:pt x="4" y="9"/>
                    <a:pt x="2" y="11"/>
                  </a:cubicBezTo>
                  <a:cubicBezTo>
                    <a:pt x="0" y="12"/>
                    <a:pt x="1" y="14"/>
                    <a:pt x="3" y="14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453"/>
            <p:cNvSpPr/>
            <p:nvPr/>
          </p:nvSpPr>
          <p:spPr bwMode="auto">
            <a:xfrm>
              <a:off x="7712075" y="4814888"/>
              <a:ext cx="36512" cy="25400"/>
            </a:xfrm>
            <a:custGeom>
              <a:avLst/>
              <a:gdLst>
                <a:gd name="T0" fmla="*/ 13 w 13"/>
                <a:gd name="T1" fmla="*/ 2 h 9"/>
                <a:gd name="T2" fmla="*/ 0 w 13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" h="9">
                  <a:moveTo>
                    <a:pt x="13" y="2"/>
                  </a:moveTo>
                  <a:cubicBezTo>
                    <a:pt x="8" y="0"/>
                    <a:pt x="1" y="4"/>
                    <a:pt x="0" y="9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454"/>
            <p:cNvSpPr/>
            <p:nvPr/>
          </p:nvSpPr>
          <p:spPr bwMode="auto">
            <a:xfrm>
              <a:off x="7704138" y="4811713"/>
              <a:ext cx="47625" cy="33338"/>
            </a:xfrm>
            <a:custGeom>
              <a:avLst/>
              <a:gdLst>
                <a:gd name="T0" fmla="*/ 16 w 17"/>
                <a:gd name="T1" fmla="*/ 3 h 12"/>
                <a:gd name="T2" fmla="*/ 6 w 17"/>
                <a:gd name="T3" fmla="*/ 2 h 12"/>
                <a:gd name="T4" fmla="*/ 2 w 17"/>
                <a:gd name="T5" fmla="*/ 11 h 12"/>
                <a:gd name="T6" fmla="*/ 4 w 17"/>
                <a:gd name="T7" fmla="*/ 11 h 12"/>
                <a:gd name="T8" fmla="*/ 8 w 17"/>
                <a:gd name="T9" fmla="*/ 6 h 12"/>
                <a:gd name="T10" fmla="*/ 15 w 17"/>
                <a:gd name="T11" fmla="*/ 4 h 12"/>
                <a:gd name="T12" fmla="*/ 16 w 17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2">
                  <a:moveTo>
                    <a:pt x="16" y="3"/>
                  </a:moveTo>
                  <a:cubicBezTo>
                    <a:pt x="13" y="0"/>
                    <a:pt x="10" y="0"/>
                    <a:pt x="6" y="2"/>
                  </a:cubicBezTo>
                  <a:cubicBezTo>
                    <a:pt x="3" y="4"/>
                    <a:pt x="0" y="7"/>
                    <a:pt x="2" y="11"/>
                  </a:cubicBezTo>
                  <a:cubicBezTo>
                    <a:pt x="2" y="12"/>
                    <a:pt x="4" y="12"/>
                    <a:pt x="4" y="11"/>
                  </a:cubicBezTo>
                  <a:cubicBezTo>
                    <a:pt x="6" y="10"/>
                    <a:pt x="6" y="7"/>
                    <a:pt x="8" y="6"/>
                  </a:cubicBezTo>
                  <a:cubicBezTo>
                    <a:pt x="10" y="5"/>
                    <a:pt x="13" y="4"/>
                    <a:pt x="15" y="4"/>
                  </a:cubicBezTo>
                  <a:cubicBezTo>
                    <a:pt x="16" y="4"/>
                    <a:pt x="17" y="3"/>
                    <a:pt x="16" y="3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455"/>
            <p:cNvSpPr/>
            <p:nvPr/>
          </p:nvSpPr>
          <p:spPr bwMode="auto">
            <a:xfrm>
              <a:off x="6592888" y="5110163"/>
              <a:ext cx="44450" cy="25400"/>
            </a:xfrm>
            <a:custGeom>
              <a:avLst/>
              <a:gdLst>
                <a:gd name="T0" fmla="*/ 0 w 16"/>
                <a:gd name="T1" fmla="*/ 9 h 9"/>
                <a:gd name="T2" fmla="*/ 16 w 16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9">
                  <a:moveTo>
                    <a:pt x="0" y="9"/>
                  </a:moveTo>
                  <a:cubicBezTo>
                    <a:pt x="7" y="8"/>
                    <a:pt x="12" y="5"/>
                    <a:pt x="16" y="0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456"/>
            <p:cNvSpPr/>
            <p:nvPr/>
          </p:nvSpPr>
          <p:spPr bwMode="auto">
            <a:xfrm>
              <a:off x="6586538" y="5105400"/>
              <a:ext cx="53975" cy="36513"/>
            </a:xfrm>
            <a:custGeom>
              <a:avLst/>
              <a:gdLst>
                <a:gd name="T0" fmla="*/ 2 w 19"/>
                <a:gd name="T1" fmla="*/ 13 h 13"/>
                <a:gd name="T2" fmla="*/ 19 w 19"/>
                <a:gd name="T3" fmla="*/ 2 h 13"/>
                <a:gd name="T4" fmla="*/ 17 w 19"/>
                <a:gd name="T5" fmla="*/ 0 h 13"/>
                <a:gd name="T6" fmla="*/ 2 w 19"/>
                <a:gd name="T7" fmla="*/ 10 h 13"/>
                <a:gd name="T8" fmla="*/ 2 w 19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3">
                  <a:moveTo>
                    <a:pt x="2" y="13"/>
                  </a:moveTo>
                  <a:cubicBezTo>
                    <a:pt x="9" y="12"/>
                    <a:pt x="17" y="9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12" y="4"/>
                    <a:pt x="8" y="8"/>
                    <a:pt x="2" y="10"/>
                  </a:cubicBezTo>
                  <a:cubicBezTo>
                    <a:pt x="0" y="10"/>
                    <a:pt x="0" y="13"/>
                    <a:pt x="2" y="13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457"/>
            <p:cNvSpPr/>
            <p:nvPr/>
          </p:nvSpPr>
          <p:spPr bwMode="auto">
            <a:xfrm>
              <a:off x="6672263" y="5257800"/>
              <a:ext cx="44450" cy="1588"/>
            </a:xfrm>
            <a:custGeom>
              <a:avLst/>
              <a:gdLst>
                <a:gd name="T0" fmla="*/ 0 w 16"/>
                <a:gd name="T1" fmla="*/ 1 h 1"/>
                <a:gd name="T2" fmla="*/ 16 w 1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cubicBezTo>
                    <a:pt x="5" y="1"/>
                    <a:pt x="11" y="0"/>
                    <a:pt x="16" y="0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458"/>
            <p:cNvSpPr/>
            <p:nvPr/>
          </p:nvSpPr>
          <p:spPr bwMode="auto">
            <a:xfrm>
              <a:off x="6669088" y="5248275"/>
              <a:ext cx="53975" cy="17463"/>
            </a:xfrm>
            <a:custGeom>
              <a:avLst/>
              <a:gdLst>
                <a:gd name="T0" fmla="*/ 1 w 19"/>
                <a:gd name="T1" fmla="*/ 5 h 6"/>
                <a:gd name="T2" fmla="*/ 10 w 19"/>
                <a:gd name="T3" fmla="*/ 6 h 6"/>
                <a:gd name="T4" fmla="*/ 18 w 19"/>
                <a:gd name="T5" fmla="*/ 4 h 6"/>
                <a:gd name="T6" fmla="*/ 18 w 19"/>
                <a:gd name="T7" fmla="*/ 2 h 6"/>
                <a:gd name="T8" fmla="*/ 9 w 19"/>
                <a:gd name="T9" fmla="*/ 1 h 6"/>
                <a:gd name="T10" fmla="*/ 1 w 19"/>
                <a:gd name="T11" fmla="*/ 3 h 6"/>
                <a:gd name="T12" fmla="*/ 1 w 19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6">
                  <a:moveTo>
                    <a:pt x="1" y="5"/>
                  </a:moveTo>
                  <a:cubicBezTo>
                    <a:pt x="4" y="6"/>
                    <a:pt x="7" y="6"/>
                    <a:pt x="10" y="6"/>
                  </a:cubicBezTo>
                  <a:cubicBezTo>
                    <a:pt x="13" y="6"/>
                    <a:pt x="16" y="6"/>
                    <a:pt x="18" y="4"/>
                  </a:cubicBezTo>
                  <a:cubicBezTo>
                    <a:pt x="19" y="3"/>
                    <a:pt x="18" y="2"/>
                    <a:pt x="18" y="2"/>
                  </a:cubicBezTo>
                  <a:cubicBezTo>
                    <a:pt x="15" y="0"/>
                    <a:pt x="12" y="1"/>
                    <a:pt x="9" y="1"/>
                  </a:cubicBezTo>
                  <a:cubicBezTo>
                    <a:pt x="6" y="1"/>
                    <a:pt x="4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459"/>
            <p:cNvSpPr/>
            <p:nvPr/>
          </p:nvSpPr>
          <p:spPr bwMode="auto">
            <a:xfrm>
              <a:off x="6640513" y="5197475"/>
              <a:ext cx="22225" cy="11113"/>
            </a:xfrm>
            <a:custGeom>
              <a:avLst/>
              <a:gdLst>
                <a:gd name="T0" fmla="*/ 0 w 8"/>
                <a:gd name="T1" fmla="*/ 4 h 4"/>
                <a:gd name="T2" fmla="*/ 8 w 8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4">
                  <a:moveTo>
                    <a:pt x="0" y="4"/>
                  </a:moveTo>
                  <a:cubicBezTo>
                    <a:pt x="3" y="3"/>
                    <a:pt x="6" y="1"/>
                    <a:pt x="8" y="0"/>
                  </a:cubicBez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460"/>
            <p:cNvSpPr/>
            <p:nvPr/>
          </p:nvSpPr>
          <p:spPr bwMode="auto">
            <a:xfrm>
              <a:off x="6637338" y="5192713"/>
              <a:ext cx="31750" cy="22225"/>
            </a:xfrm>
            <a:custGeom>
              <a:avLst/>
              <a:gdLst>
                <a:gd name="T0" fmla="*/ 2 w 11"/>
                <a:gd name="T1" fmla="*/ 7 h 8"/>
                <a:gd name="T2" fmla="*/ 6 w 11"/>
                <a:gd name="T3" fmla="*/ 5 h 8"/>
                <a:gd name="T4" fmla="*/ 10 w 11"/>
                <a:gd name="T5" fmla="*/ 2 h 8"/>
                <a:gd name="T6" fmla="*/ 9 w 11"/>
                <a:gd name="T7" fmla="*/ 0 h 8"/>
                <a:gd name="T8" fmla="*/ 4 w 11"/>
                <a:gd name="T9" fmla="*/ 3 h 8"/>
                <a:gd name="T10" fmla="*/ 1 w 11"/>
                <a:gd name="T11" fmla="*/ 5 h 8"/>
                <a:gd name="T12" fmla="*/ 2 w 11"/>
                <a:gd name="T13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">
                  <a:moveTo>
                    <a:pt x="2" y="7"/>
                  </a:moveTo>
                  <a:cubicBezTo>
                    <a:pt x="3" y="7"/>
                    <a:pt x="5" y="6"/>
                    <a:pt x="6" y="5"/>
                  </a:cubicBezTo>
                  <a:cubicBezTo>
                    <a:pt x="7" y="4"/>
                    <a:pt x="9" y="4"/>
                    <a:pt x="10" y="2"/>
                  </a:cubicBezTo>
                  <a:cubicBezTo>
                    <a:pt x="11" y="2"/>
                    <a:pt x="10" y="0"/>
                    <a:pt x="9" y="0"/>
                  </a:cubicBezTo>
                  <a:cubicBezTo>
                    <a:pt x="7" y="1"/>
                    <a:pt x="6" y="2"/>
                    <a:pt x="4" y="3"/>
                  </a:cubicBezTo>
                  <a:cubicBezTo>
                    <a:pt x="3" y="3"/>
                    <a:pt x="2" y="4"/>
                    <a:pt x="1" y="5"/>
                  </a:cubicBezTo>
                  <a:cubicBezTo>
                    <a:pt x="0" y="6"/>
                    <a:pt x="1" y="8"/>
                    <a:pt x="2" y="7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461"/>
            <p:cNvSpPr/>
            <p:nvPr/>
          </p:nvSpPr>
          <p:spPr bwMode="auto">
            <a:xfrm>
              <a:off x="6716713" y="4687888"/>
              <a:ext cx="166687" cy="273050"/>
            </a:xfrm>
            <a:custGeom>
              <a:avLst/>
              <a:gdLst>
                <a:gd name="T0" fmla="*/ 13 w 59"/>
                <a:gd name="T1" fmla="*/ 22 h 97"/>
                <a:gd name="T2" fmla="*/ 4 w 59"/>
                <a:gd name="T3" fmla="*/ 50 h 97"/>
                <a:gd name="T4" fmla="*/ 2 w 59"/>
                <a:gd name="T5" fmla="*/ 73 h 97"/>
                <a:gd name="T6" fmla="*/ 3 w 59"/>
                <a:gd name="T7" fmla="*/ 87 h 97"/>
                <a:gd name="T8" fmla="*/ 20 w 59"/>
                <a:gd name="T9" fmla="*/ 97 h 97"/>
                <a:gd name="T10" fmla="*/ 40 w 59"/>
                <a:gd name="T11" fmla="*/ 88 h 97"/>
                <a:gd name="T12" fmla="*/ 58 w 59"/>
                <a:gd name="T13" fmla="*/ 44 h 97"/>
                <a:gd name="T14" fmla="*/ 33 w 59"/>
                <a:gd name="T15" fmla="*/ 3 h 97"/>
                <a:gd name="T16" fmla="*/ 26 w 59"/>
                <a:gd name="T17" fmla="*/ 1 h 97"/>
                <a:gd name="T18" fmla="*/ 20 w 59"/>
                <a:gd name="T19" fmla="*/ 5 h 97"/>
                <a:gd name="T20" fmla="*/ 1 w 59"/>
                <a:gd name="T21" fmla="*/ 70 h 97"/>
                <a:gd name="T22" fmla="*/ 0 w 59"/>
                <a:gd name="T23" fmla="*/ 80 h 97"/>
                <a:gd name="T24" fmla="*/ 17 w 59"/>
                <a:gd name="T25" fmla="*/ 90 h 97"/>
                <a:gd name="T26" fmla="*/ 34 w 59"/>
                <a:gd name="T27" fmla="*/ 77 h 97"/>
                <a:gd name="T28" fmla="*/ 43 w 59"/>
                <a:gd name="T29" fmla="*/ 23 h 97"/>
                <a:gd name="T30" fmla="*/ 36 w 59"/>
                <a:gd name="T31" fmla="*/ 11 h 97"/>
                <a:gd name="T32" fmla="*/ 23 w 59"/>
                <a:gd name="T33" fmla="*/ 8 h 97"/>
                <a:gd name="T34" fmla="*/ 15 w 59"/>
                <a:gd name="T35" fmla="*/ 22 h 97"/>
                <a:gd name="T36" fmla="*/ 6 w 59"/>
                <a:gd name="T37" fmla="*/ 62 h 97"/>
                <a:gd name="T38" fmla="*/ 8 w 59"/>
                <a:gd name="T39" fmla="*/ 83 h 97"/>
                <a:gd name="T40" fmla="*/ 24 w 59"/>
                <a:gd name="T41" fmla="*/ 88 h 97"/>
                <a:gd name="T42" fmla="*/ 39 w 59"/>
                <a:gd name="T43" fmla="*/ 78 h 97"/>
                <a:gd name="T44" fmla="*/ 51 w 59"/>
                <a:gd name="T45" fmla="*/ 3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9" h="97">
                  <a:moveTo>
                    <a:pt x="13" y="22"/>
                  </a:moveTo>
                  <a:cubicBezTo>
                    <a:pt x="6" y="30"/>
                    <a:pt x="5" y="40"/>
                    <a:pt x="4" y="50"/>
                  </a:cubicBezTo>
                  <a:cubicBezTo>
                    <a:pt x="3" y="58"/>
                    <a:pt x="3" y="66"/>
                    <a:pt x="2" y="73"/>
                  </a:cubicBezTo>
                  <a:cubicBezTo>
                    <a:pt x="2" y="78"/>
                    <a:pt x="1" y="83"/>
                    <a:pt x="3" y="87"/>
                  </a:cubicBezTo>
                  <a:cubicBezTo>
                    <a:pt x="6" y="94"/>
                    <a:pt x="13" y="97"/>
                    <a:pt x="20" y="97"/>
                  </a:cubicBezTo>
                  <a:cubicBezTo>
                    <a:pt x="28" y="97"/>
                    <a:pt x="34" y="93"/>
                    <a:pt x="40" y="88"/>
                  </a:cubicBezTo>
                  <a:cubicBezTo>
                    <a:pt x="52" y="77"/>
                    <a:pt x="59" y="60"/>
                    <a:pt x="58" y="44"/>
                  </a:cubicBezTo>
                  <a:cubicBezTo>
                    <a:pt x="56" y="27"/>
                    <a:pt x="47" y="12"/>
                    <a:pt x="33" y="3"/>
                  </a:cubicBezTo>
                  <a:cubicBezTo>
                    <a:pt x="31" y="2"/>
                    <a:pt x="29" y="0"/>
                    <a:pt x="26" y="1"/>
                  </a:cubicBezTo>
                  <a:cubicBezTo>
                    <a:pt x="24" y="1"/>
                    <a:pt x="22" y="3"/>
                    <a:pt x="20" y="5"/>
                  </a:cubicBezTo>
                  <a:cubicBezTo>
                    <a:pt x="4" y="21"/>
                    <a:pt x="7" y="48"/>
                    <a:pt x="1" y="70"/>
                  </a:cubicBezTo>
                  <a:cubicBezTo>
                    <a:pt x="1" y="73"/>
                    <a:pt x="0" y="77"/>
                    <a:pt x="0" y="80"/>
                  </a:cubicBezTo>
                  <a:cubicBezTo>
                    <a:pt x="2" y="87"/>
                    <a:pt x="10" y="91"/>
                    <a:pt x="17" y="90"/>
                  </a:cubicBezTo>
                  <a:cubicBezTo>
                    <a:pt x="25" y="88"/>
                    <a:pt x="30" y="83"/>
                    <a:pt x="34" y="77"/>
                  </a:cubicBezTo>
                  <a:cubicBezTo>
                    <a:pt x="45" y="61"/>
                    <a:pt x="48" y="41"/>
                    <a:pt x="43" y="23"/>
                  </a:cubicBezTo>
                  <a:cubicBezTo>
                    <a:pt x="42" y="19"/>
                    <a:pt x="40" y="14"/>
                    <a:pt x="36" y="11"/>
                  </a:cubicBezTo>
                  <a:cubicBezTo>
                    <a:pt x="33" y="7"/>
                    <a:pt x="27" y="6"/>
                    <a:pt x="23" y="8"/>
                  </a:cubicBezTo>
                  <a:cubicBezTo>
                    <a:pt x="18" y="11"/>
                    <a:pt x="16" y="17"/>
                    <a:pt x="15" y="22"/>
                  </a:cubicBezTo>
                  <a:cubicBezTo>
                    <a:pt x="12" y="35"/>
                    <a:pt x="9" y="48"/>
                    <a:pt x="6" y="62"/>
                  </a:cubicBezTo>
                  <a:cubicBezTo>
                    <a:pt x="4" y="69"/>
                    <a:pt x="3" y="77"/>
                    <a:pt x="8" y="83"/>
                  </a:cubicBezTo>
                  <a:cubicBezTo>
                    <a:pt x="11" y="88"/>
                    <a:pt x="18" y="89"/>
                    <a:pt x="24" y="88"/>
                  </a:cubicBezTo>
                  <a:cubicBezTo>
                    <a:pt x="30" y="87"/>
                    <a:pt x="35" y="83"/>
                    <a:pt x="39" y="78"/>
                  </a:cubicBezTo>
                  <a:cubicBezTo>
                    <a:pt x="49" y="66"/>
                    <a:pt x="54" y="50"/>
                    <a:pt x="51" y="34"/>
                  </a:cubicBezTo>
                </a:path>
              </a:pathLst>
            </a:custGeom>
            <a:solidFill>
              <a:srgbClr val="786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462"/>
            <p:cNvSpPr/>
            <p:nvPr/>
          </p:nvSpPr>
          <p:spPr bwMode="auto">
            <a:xfrm>
              <a:off x="6665913" y="4670425"/>
              <a:ext cx="236537" cy="327025"/>
            </a:xfrm>
            <a:custGeom>
              <a:avLst/>
              <a:gdLst>
                <a:gd name="T0" fmla="*/ 30 w 84"/>
                <a:gd name="T1" fmla="*/ 27 h 116"/>
                <a:gd name="T2" fmla="*/ 20 w 84"/>
                <a:gd name="T3" fmla="*/ 53 h 116"/>
                <a:gd name="T4" fmla="*/ 18 w 84"/>
                <a:gd name="T5" fmla="*/ 94 h 116"/>
                <a:gd name="T6" fmla="*/ 65 w 84"/>
                <a:gd name="T7" fmla="*/ 92 h 116"/>
                <a:gd name="T8" fmla="*/ 74 w 84"/>
                <a:gd name="T9" fmla="*/ 29 h 116"/>
                <a:gd name="T10" fmla="*/ 53 w 84"/>
                <a:gd name="T11" fmla="*/ 5 h 116"/>
                <a:gd name="T12" fmla="*/ 32 w 84"/>
                <a:gd name="T13" fmla="*/ 11 h 116"/>
                <a:gd name="T14" fmla="*/ 20 w 84"/>
                <a:gd name="T15" fmla="*/ 44 h 116"/>
                <a:gd name="T16" fmla="*/ 12 w 84"/>
                <a:gd name="T17" fmla="*/ 83 h 116"/>
                <a:gd name="T18" fmla="*/ 26 w 84"/>
                <a:gd name="T19" fmla="*/ 101 h 116"/>
                <a:gd name="T20" fmla="*/ 53 w 84"/>
                <a:gd name="T21" fmla="*/ 92 h 116"/>
                <a:gd name="T22" fmla="*/ 66 w 84"/>
                <a:gd name="T23" fmla="*/ 22 h 116"/>
                <a:gd name="T24" fmla="*/ 43 w 84"/>
                <a:gd name="T25" fmla="*/ 6 h 116"/>
                <a:gd name="T26" fmla="*/ 25 w 84"/>
                <a:gd name="T27" fmla="*/ 30 h 116"/>
                <a:gd name="T28" fmla="*/ 36 w 84"/>
                <a:gd name="T29" fmla="*/ 103 h 116"/>
                <a:gd name="T30" fmla="*/ 78 w 84"/>
                <a:gd name="T31" fmla="*/ 40 h 116"/>
                <a:gd name="T32" fmla="*/ 61 w 84"/>
                <a:gd name="T33" fmla="*/ 40 h 116"/>
                <a:gd name="T34" fmla="*/ 57 w 84"/>
                <a:gd name="T35" fmla="*/ 68 h 116"/>
                <a:gd name="T36" fmla="*/ 35 w 84"/>
                <a:gd name="T37" fmla="*/ 86 h 116"/>
                <a:gd name="T38" fmla="*/ 35 w 84"/>
                <a:gd name="T39" fmla="*/ 57 h 116"/>
                <a:gd name="T40" fmla="*/ 41 w 84"/>
                <a:gd name="T41" fmla="*/ 27 h 116"/>
                <a:gd name="T42" fmla="*/ 56 w 84"/>
                <a:gd name="T43" fmla="*/ 44 h 116"/>
                <a:gd name="T44" fmla="*/ 50 w 84"/>
                <a:gd name="T45" fmla="*/ 73 h 116"/>
                <a:gd name="T46" fmla="*/ 29 w 84"/>
                <a:gd name="T47" fmla="*/ 89 h 116"/>
                <a:gd name="T48" fmla="*/ 27 w 84"/>
                <a:gd name="T49" fmla="*/ 60 h 116"/>
                <a:gd name="T50" fmla="*/ 50 w 84"/>
                <a:gd name="T51" fmla="*/ 13 h 116"/>
                <a:gd name="T52" fmla="*/ 71 w 84"/>
                <a:gd name="T53" fmla="*/ 65 h 116"/>
                <a:gd name="T54" fmla="*/ 56 w 84"/>
                <a:gd name="T55" fmla="*/ 90 h 116"/>
                <a:gd name="T56" fmla="*/ 23 w 84"/>
                <a:gd name="T57" fmla="*/ 85 h 116"/>
                <a:gd name="T58" fmla="*/ 25 w 84"/>
                <a:gd name="T59" fmla="*/ 58 h 116"/>
                <a:gd name="T60" fmla="*/ 32 w 84"/>
                <a:gd name="T61" fmla="*/ 29 h 116"/>
                <a:gd name="T62" fmla="*/ 30 w 84"/>
                <a:gd name="T63" fmla="*/ 2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4" h="115">
                  <a:moveTo>
                    <a:pt x="30" y="27"/>
                  </a:moveTo>
                  <a:cubicBezTo>
                    <a:pt x="23" y="35"/>
                    <a:pt x="21" y="43"/>
                    <a:pt x="20" y="53"/>
                  </a:cubicBezTo>
                  <a:cubicBezTo>
                    <a:pt x="18" y="65"/>
                    <a:pt x="13" y="82"/>
                    <a:pt x="18" y="94"/>
                  </a:cubicBezTo>
                  <a:cubicBezTo>
                    <a:pt x="26" y="116"/>
                    <a:pt x="54" y="105"/>
                    <a:pt x="65" y="92"/>
                  </a:cubicBezTo>
                  <a:cubicBezTo>
                    <a:pt x="80" y="75"/>
                    <a:pt x="84" y="49"/>
                    <a:pt x="74" y="29"/>
                  </a:cubicBezTo>
                  <a:cubicBezTo>
                    <a:pt x="69" y="20"/>
                    <a:pt x="62" y="10"/>
                    <a:pt x="53" y="5"/>
                  </a:cubicBezTo>
                  <a:cubicBezTo>
                    <a:pt x="44" y="0"/>
                    <a:pt x="38" y="3"/>
                    <a:pt x="32" y="11"/>
                  </a:cubicBezTo>
                  <a:cubicBezTo>
                    <a:pt x="25" y="20"/>
                    <a:pt x="22" y="32"/>
                    <a:pt x="20" y="44"/>
                  </a:cubicBezTo>
                  <a:cubicBezTo>
                    <a:pt x="18" y="56"/>
                    <a:pt x="13" y="70"/>
                    <a:pt x="12" y="83"/>
                  </a:cubicBezTo>
                  <a:cubicBezTo>
                    <a:pt x="12" y="92"/>
                    <a:pt x="17" y="99"/>
                    <a:pt x="26" y="101"/>
                  </a:cubicBezTo>
                  <a:cubicBezTo>
                    <a:pt x="36" y="105"/>
                    <a:pt x="46" y="100"/>
                    <a:pt x="53" y="92"/>
                  </a:cubicBezTo>
                  <a:cubicBezTo>
                    <a:pt x="70" y="75"/>
                    <a:pt x="76" y="45"/>
                    <a:pt x="66" y="22"/>
                  </a:cubicBezTo>
                  <a:cubicBezTo>
                    <a:pt x="62" y="13"/>
                    <a:pt x="54" y="5"/>
                    <a:pt x="43" y="6"/>
                  </a:cubicBezTo>
                  <a:cubicBezTo>
                    <a:pt x="31" y="7"/>
                    <a:pt x="27" y="20"/>
                    <a:pt x="25" y="30"/>
                  </a:cubicBezTo>
                  <a:cubicBezTo>
                    <a:pt x="20" y="49"/>
                    <a:pt x="0" y="100"/>
                    <a:pt x="36" y="103"/>
                  </a:cubicBezTo>
                  <a:cubicBezTo>
                    <a:pt x="66" y="104"/>
                    <a:pt x="81" y="65"/>
                    <a:pt x="78" y="40"/>
                  </a:cubicBezTo>
                  <a:cubicBezTo>
                    <a:pt x="76" y="30"/>
                    <a:pt x="60" y="30"/>
                    <a:pt x="61" y="40"/>
                  </a:cubicBezTo>
                  <a:cubicBezTo>
                    <a:pt x="62" y="50"/>
                    <a:pt x="62" y="59"/>
                    <a:pt x="57" y="68"/>
                  </a:cubicBezTo>
                  <a:cubicBezTo>
                    <a:pt x="54" y="75"/>
                    <a:pt x="44" y="90"/>
                    <a:pt x="35" y="86"/>
                  </a:cubicBezTo>
                  <a:cubicBezTo>
                    <a:pt x="26" y="82"/>
                    <a:pt x="33" y="63"/>
                    <a:pt x="35" y="57"/>
                  </a:cubicBezTo>
                  <a:cubicBezTo>
                    <a:pt x="37" y="48"/>
                    <a:pt x="37" y="35"/>
                    <a:pt x="41" y="27"/>
                  </a:cubicBezTo>
                  <a:cubicBezTo>
                    <a:pt x="50" y="11"/>
                    <a:pt x="56" y="36"/>
                    <a:pt x="56" y="44"/>
                  </a:cubicBezTo>
                  <a:cubicBezTo>
                    <a:pt x="57" y="54"/>
                    <a:pt x="55" y="64"/>
                    <a:pt x="50" y="73"/>
                  </a:cubicBezTo>
                  <a:cubicBezTo>
                    <a:pt x="47" y="80"/>
                    <a:pt x="38" y="94"/>
                    <a:pt x="29" y="89"/>
                  </a:cubicBezTo>
                  <a:cubicBezTo>
                    <a:pt x="20" y="86"/>
                    <a:pt x="26" y="68"/>
                    <a:pt x="27" y="60"/>
                  </a:cubicBezTo>
                  <a:cubicBezTo>
                    <a:pt x="28" y="50"/>
                    <a:pt x="30" y="5"/>
                    <a:pt x="50" y="13"/>
                  </a:cubicBezTo>
                  <a:cubicBezTo>
                    <a:pt x="68" y="20"/>
                    <a:pt x="74" y="48"/>
                    <a:pt x="71" y="65"/>
                  </a:cubicBezTo>
                  <a:cubicBezTo>
                    <a:pt x="68" y="74"/>
                    <a:pt x="63" y="83"/>
                    <a:pt x="56" y="90"/>
                  </a:cubicBezTo>
                  <a:cubicBezTo>
                    <a:pt x="46" y="100"/>
                    <a:pt x="25" y="105"/>
                    <a:pt x="23" y="85"/>
                  </a:cubicBezTo>
                  <a:cubicBezTo>
                    <a:pt x="22" y="76"/>
                    <a:pt x="24" y="67"/>
                    <a:pt x="25" y="58"/>
                  </a:cubicBezTo>
                  <a:cubicBezTo>
                    <a:pt x="25" y="48"/>
                    <a:pt x="26" y="38"/>
                    <a:pt x="32" y="29"/>
                  </a:cubicBezTo>
                  <a:cubicBezTo>
                    <a:pt x="33" y="28"/>
                    <a:pt x="31" y="26"/>
                    <a:pt x="30" y="27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463"/>
            <p:cNvSpPr/>
            <p:nvPr/>
          </p:nvSpPr>
          <p:spPr bwMode="auto">
            <a:xfrm>
              <a:off x="7243763" y="4467225"/>
              <a:ext cx="206375" cy="185738"/>
            </a:xfrm>
            <a:custGeom>
              <a:avLst/>
              <a:gdLst>
                <a:gd name="T0" fmla="*/ 10 w 73"/>
                <a:gd name="T1" fmla="*/ 15 h 66"/>
                <a:gd name="T2" fmla="*/ 42 w 73"/>
                <a:gd name="T3" fmla="*/ 51 h 66"/>
                <a:gd name="T4" fmla="*/ 57 w 73"/>
                <a:gd name="T5" fmla="*/ 60 h 66"/>
                <a:gd name="T6" fmla="*/ 72 w 73"/>
                <a:gd name="T7" fmla="*/ 52 h 66"/>
                <a:gd name="T8" fmla="*/ 71 w 73"/>
                <a:gd name="T9" fmla="*/ 43 h 66"/>
                <a:gd name="T10" fmla="*/ 37 w 73"/>
                <a:gd name="T11" fmla="*/ 5 h 66"/>
                <a:gd name="T12" fmla="*/ 10 w 73"/>
                <a:gd name="T13" fmla="*/ 3 h 66"/>
                <a:gd name="T14" fmla="*/ 2 w 73"/>
                <a:gd name="T15" fmla="*/ 10 h 66"/>
                <a:gd name="T16" fmla="*/ 5 w 73"/>
                <a:gd name="T17" fmla="*/ 24 h 66"/>
                <a:gd name="T18" fmla="*/ 17 w 73"/>
                <a:gd name="T19" fmla="*/ 34 h 66"/>
                <a:gd name="T20" fmla="*/ 39 w 73"/>
                <a:gd name="T21" fmla="*/ 56 h 66"/>
                <a:gd name="T22" fmla="*/ 66 w 73"/>
                <a:gd name="T23" fmla="*/ 58 h 66"/>
                <a:gd name="T24" fmla="*/ 67 w 73"/>
                <a:gd name="T25" fmla="*/ 32 h 66"/>
                <a:gd name="T26" fmla="*/ 22 w 73"/>
                <a:gd name="T27" fmla="*/ 5 h 66"/>
                <a:gd name="T28" fmla="*/ 11 w 73"/>
                <a:gd name="T29" fmla="*/ 8 h 66"/>
                <a:gd name="T30" fmla="*/ 7 w 73"/>
                <a:gd name="T31" fmla="*/ 1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3" h="66">
                  <a:moveTo>
                    <a:pt x="10" y="15"/>
                  </a:moveTo>
                  <a:cubicBezTo>
                    <a:pt x="19" y="28"/>
                    <a:pt x="30" y="41"/>
                    <a:pt x="42" y="51"/>
                  </a:cubicBezTo>
                  <a:cubicBezTo>
                    <a:pt x="46" y="55"/>
                    <a:pt x="51" y="59"/>
                    <a:pt x="57" y="60"/>
                  </a:cubicBezTo>
                  <a:cubicBezTo>
                    <a:pt x="64" y="61"/>
                    <a:pt x="71" y="58"/>
                    <a:pt x="72" y="52"/>
                  </a:cubicBezTo>
                  <a:cubicBezTo>
                    <a:pt x="73" y="49"/>
                    <a:pt x="72" y="46"/>
                    <a:pt x="71" y="43"/>
                  </a:cubicBezTo>
                  <a:cubicBezTo>
                    <a:pt x="66" y="26"/>
                    <a:pt x="53" y="12"/>
                    <a:pt x="37" y="5"/>
                  </a:cubicBezTo>
                  <a:cubicBezTo>
                    <a:pt x="29" y="1"/>
                    <a:pt x="18" y="0"/>
                    <a:pt x="10" y="3"/>
                  </a:cubicBezTo>
                  <a:cubicBezTo>
                    <a:pt x="7" y="4"/>
                    <a:pt x="3" y="6"/>
                    <a:pt x="2" y="10"/>
                  </a:cubicBezTo>
                  <a:cubicBezTo>
                    <a:pt x="0" y="14"/>
                    <a:pt x="2" y="20"/>
                    <a:pt x="5" y="24"/>
                  </a:cubicBezTo>
                  <a:cubicBezTo>
                    <a:pt x="9" y="28"/>
                    <a:pt x="13" y="31"/>
                    <a:pt x="17" y="34"/>
                  </a:cubicBezTo>
                  <a:cubicBezTo>
                    <a:pt x="25" y="41"/>
                    <a:pt x="31" y="50"/>
                    <a:pt x="39" y="56"/>
                  </a:cubicBezTo>
                  <a:cubicBezTo>
                    <a:pt x="46" y="63"/>
                    <a:pt x="59" y="66"/>
                    <a:pt x="66" y="58"/>
                  </a:cubicBezTo>
                  <a:cubicBezTo>
                    <a:pt x="73" y="52"/>
                    <a:pt x="71" y="40"/>
                    <a:pt x="67" y="32"/>
                  </a:cubicBezTo>
                  <a:cubicBezTo>
                    <a:pt x="58" y="16"/>
                    <a:pt x="40" y="6"/>
                    <a:pt x="22" y="5"/>
                  </a:cubicBezTo>
                  <a:cubicBezTo>
                    <a:pt x="18" y="5"/>
                    <a:pt x="14" y="5"/>
                    <a:pt x="11" y="8"/>
                  </a:cubicBezTo>
                  <a:cubicBezTo>
                    <a:pt x="8" y="10"/>
                    <a:pt x="6" y="14"/>
                    <a:pt x="7" y="18"/>
                  </a:cubicBezTo>
                </a:path>
              </a:pathLst>
            </a:custGeom>
            <a:solidFill>
              <a:srgbClr val="786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464"/>
            <p:cNvSpPr/>
            <p:nvPr/>
          </p:nvSpPr>
          <p:spPr bwMode="auto">
            <a:xfrm>
              <a:off x="7226300" y="4452938"/>
              <a:ext cx="249237" cy="260350"/>
            </a:xfrm>
            <a:custGeom>
              <a:avLst/>
              <a:gdLst>
                <a:gd name="T0" fmla="*/ 14 w 88"/>
                <a:gd name="T1" fmla="*/ 21 h 92"/>
                <a:gd name="T2" fmla="*/ 81 w 88"/>
                <a:gd name="T3" fmla="*/ 62 h 92"/>
                <a:gd name="T4" fmla="*/ 70 w 88"/>
                <a:gd name="T5" fmla="*/ 25 h 92"/>
                <a:gd name="T6" fmla="*/ 31 w 88"/>
                <a:gd name="T7" fmla="*/ 1 h 92"/>
                <a:gd name="T8" fmla="*/ 2 w 88"/>
                <a:gd name="T9" fmla="*/ 21 h 92"/>
                <a:gd name="T10" fmla="*/ 13 w 88"/>
                <a:gd name="T11" fmla="*/ 38 h 92"/>
                <a:gd name="T12" fmla="*/ 34 w 88"/>
                <a:gd name="T13" fmla="*/ 61 h 92"/>
                <a:gd name="T14" fmla="*/ 73 w 88"/>
                <a:gd name="T15" fmla="*/ 72 h 92"/>
                <a:gd name="T16" fmla="*/ 80 w 88"/>
                <a:gd name="T17" fmla="*/ 37 h 92"/>
                <a:gd name="T18" fmla="*/ 40 w 88"/>
                <a:gd name="T19" fmla="*/ 5 h 92"/>
                <a:gd name="T20" fmla="*/ 7 w 88"/>
                <a:gd name="T21" fmla="*/ 24 h 92"/>
                <a:gd name="T22" fmla="*/ 20 w 88"/>
                <a:gd name="T23" fmla="*/ 21 h 92"/>
                <a:gd name="T24" fmla="*/ 33 w 88"/>
                <a:gd name="T25" fmla="*/ 17 h 92"/>
                <a:gd name="T26" fmla="*/ 40 w 88"/>
                <a:gd name="T27" fmla="*/ 19 h 92"/>
                <a:gd name="T28" fmla="*/ 55 w 88"/>
                <a:gd name="T29" fmla="*/ 27 h 92"/>
                <a:gd name="T30" fmla="*/ 68 w 88"/>
                <a:gd name="T31" fmla="*/ 55 h 92"/>
                <a:gd name="T32" fmla="*/ 39 w 88"/>
                <a:gd name="T33" fmla="*/ 45 h 92"/>
                <a:gd name="T34" fmla="*/ 30 w 88"/>
                <a:gd name="T35" fmla="*/ 36 h 92"/>
                <a:gd name="T36" fmla="*/ 23 w 88"/>
                <a:gd name="T37" fmla="*/ 32 h 92"/>
                <a:gd name="T38" fmla="*/ 18 w 88"/>
                <a:gd name="T39" fmla="*/ 28 h 92"/>
                <a:gd name="T40" fmla="*/ 18 w 88"/>
                <a:gd name="T41" fmla="*/ 18 h 92"/>
                <a:gd name="T42" fmla="*/ 31 w 88"/>
                <a:gd name="T43" fmla="*/ 12 h 92"/>
                <a:gd name="T44" fmla="*/ 41 w 88"/>
                <a:gd name="T45" fmla="*/ 15 h 92"/>
                <a:gd name="T46" fmla="*/ 54 w 88"/>
                <a:gd name="T47" fmla="*/ 22 h 92"/>
                <a:gd name="T48" fmla="*/ 73 w 88"/>
                <a:gd name="T49" fmla="*/ 49 h 92"/>
                <a:gd name="T50" fmla="*/ 66 w 88"/>
                <a:gd name="T51" fmla="*/ 61 h 92"/>
                <a:gd name="T52" fmla="*/ 56 w 88"/>
                <a:gd name="T53" fmla="*/ 57 h 92"/>
                <a:gd name="T54" fmla="*/ 42 w 88"/>
                <a:gd name="T55" fmla="*/ 45 h 92"/>
                <a:gd name="T56" fmla="*/ 18 w 88"/>
                <a:gd name="T57" fmla="*/ 18 h 92"/>
                <a:gd name="T58" fmla="*/ 14 w 88"/>
                <a:gd name="T59" fmla="*/ 2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8" h="92">
                  <a:moveTo>
                    <a:pt x="14" y="21"/>
                  </a:moveTo>
                  <a:cubicBezTo>
                    <a:pt x="21" y="36"/>
                    <a:pt x="63" y="92"/>
                    <a:pt x="81" y="62"/>
                  </a:cubicBezTo>
                  <a:cubicBezTo>
                    <a:pt x="88" y="50"/>
                    <a:pt x="77" y="33"/>
                    <a:pt x="70" y="25"/>
                  </a:cubicBezTo>
                  <a:cubicBezTo>
                    <a:pt x="61" y="13"/>
                    <a:pt x="47" y="3"/>
                    <a:pt x="31" y="1"/>
                  </a:cubicBezTo>
                  <a:cubicBezTo>
                    <a:pt x="19" y="0"/>
                    <a:pt x="0" y="5"/>
                    <a:pt x="2" y="21"/>
                  </a:cubicBezTo>
                  <a:cubicBezTo>
                    <a:pt x="3" y="29"/>
                    <a:pt x="8" y="34"/>
                    <a:pt x="13" y="38"/>
                  </a:cubicBezTo>
                  <a:cubicBezTo>
                    <a:pt x="21" y="45"/>
                    <a:pt x="27" y="54"/>
                    <a:pt x="34" y="61"/>
                  </a:cubicBezTo>
                  <a:cubicBezTo>
                    <a:pt x="43" y="72"/>
                    <a:pt x="59" y="80"/>
                    <a:pt x="73" y="72"/>
                  </a:cubicBezTo>
                  <a:cubicBezTo>
                    <a:pt x="86" y="65"/>
                    <a:pt x="86" y="49"/>
                    <a:pt x="80" y="37"/>
                  </a:cubicBezTo>
                  <a:cubicBezTo>
                    <a:pt x="72" y="21"/>
                    <a:pt x="57" y="9"/>
                    <a:pt x="40" y="5"/>
                  </a:cubicBezTo>
                  <a:cubicBezTo>
                    <a:pt x="26" y="2"/>
                    <a:pt x="3" y="5"/>
                    <a:pt x="7" y="24"/>
                  </a:cubicBezTo>
                  <a:cubicBezTo>
                    <a:pt x="9" y="32"/>
                    <a:pt x="21" y="29"/>
                    <a:pt x="20" y="21"/>
                  </a:cubicBezTo>
                  <a:cubicBezTo>
                    <a:pt x="19" y="18"/>
                    <a:pt x="31" y="17"/>
                    <a:pt x="33" y="17"/>
                  </a:cubicBezTo>
                  <a:cubicBezTo>
                    <a:pt x="35" y="17"/>
                    <a:pt x="38" y="18"/>
                    <a:pt x="40" y="19"/>
                  </a:cubicBezTo>
                  <a:cubicBezTo>
                    <a:pt x="46" y="20"/>
                    <a:pt x="51" y="23"/>
                    <a:pt x="55" y="27"/>
                  </a:cubicBezTo>
                  <a:cubicBezTo>
                    <a:pt x="62" y="33"/>
                    <a:pt x="73" y="45"/>
                    <a:pt x="68" y="55"/>
                  </a:cubicBezTo>
                  <a:cubicBezTo>
                    <a:pt x="61" y="69"/>
                    <a:pt x="45" y="52"/>
                    <a:pt x="39" y="45"/>
                  </a:cubicBezTo>
                  <a:cubicBezTo>
                    <a:pt x="36" y="42"/>
                    <a:pt x="33" y="39"/>
                    <a:pt x="30" y="36"/>
                  </a:cubicBezTo>
                  <a:cubicBezTo>
                    <a:pt x="28" y="35"/>
                    <a:pt x="25" y="33"/>
                    <a:pt x="23" y="32"/>
                  </a:cubicBezTo>
                  <a:cubicBezTo>
                    <a:pt x="22" y="30"/>
                    <a:pt x="20" y="29"/>
                    <a:pt x="18" y="28"/>
                  </a:cubicBezTo>
                  <a:cubicBezTo>
                    <a:pt x="13" y="25"/>
                    <a:pt x="13" y="22"/>
                    <a:pt x="18" y="18"/>
                  </a:cubicBezTo>
                  <a:cubicBezTo>
                    <a:pt x="22" y="11"/>
                    <a:pt x="23" y="11"/>
                    <a:pt x="31" y="12"/>
                  </a:cubicBezTo>
                  <a:cubicBezTo>
                    <a:pt x="34" y="12"/>
                    <a:pt x="37" y="13"/>
                    <a:pt x="41" y="15"/>
                  </a:cubicBezTo>
                  <a:cubicBezTo>
                    <a:pt x="46" y="17"/>
                    <a:pt x="50" y="19"/>
                    <a:pt x="54" y="22"/>
                  </a:cubicBezTo>
                  <a:cubicBezTo>
                    <a:pt x="62" y="29"/>
                    <a:pt x="71" y="39"/>
                    <a:pt x="73" y="49"/>
                  </a:cubicBezTo>
                  <a:cubicBezTo>
                    <a:pt x="74" y="53"/>
                    <a:pt x="70" y="59"/>
                    <a:pt x="66" y="61"/>
                  </a:cubicBezTo>
                  <a:cubicBezTo>
                    <a:pt x="64" y="62"/>
                    <a:pt x="58" y="59"/>
                    <a:pt x="56" y="57"/>
                  </a:cubicBezTo>
                  <a:cubicBezTo>
                    <a:pt x="50" y="54"/>
                    <a:pt x="46" y="49"/>
                    <a:pt x="42" y="45"/>
                  </a:cubicBezTo>
                  <a:cubicBezTo>
                    <a:pt x="33" y="37"/>
                    <a:pt x="26" y="27"/>
                    <a:pt x="18" y="18"/>
                  </a:cubicBezTo>
                  <a:cubicBezTo>
                    <a:pt x="16" y="16"/>
                    <a:pt x="13" y="19"/>
                    <a:pt x="14" y="21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465"/>
            <p:cNvSpPr/>
            <p:nvPr/>
          </p:nvSpPr>
          <p:spPr bwMode="auto">
            <a:xfrm>
              <a:off x="7243763" y="5113338"/>
              <a:ext cx="141287" cy="258763"/>
            </a:xfrm>
            <a:custGeom>
              <a:avLst/>
              <a:gdLst>
                <a:gd name="T0" fmla="*/ 26 w 50"/>
                <a:gd name="T1" fmla="*/ 6 h 92"/>
                <a:gd name="T2" fmla="*/ 20 w 50"/>
                <a:gd name="T3" fmla="*/ 6 h 92"/>
                <a:gd name="T4" fmla="*/ 4 w 50"/>
                <a:gd name="T5" fmla="*/ 29 h 92"/>
                <a:gd name="T6" fmla="*/ 2 w 50"/>
                <a:gd name="T7" fmla="*/ 77 h 92"/>
                <a:gd name="T8" fmla="*/ 2 w 50"/>
                <a:gd name="T9" fmla="*/ 87 h 92"/>
                <a:gd name="T10" fmla="*/ 11 w 50"/>
                <a:gd name="T11" fmla="*/ 92 h 92"/>
                <a:gd name="T12" fmla="*/ 21 w 50"/>
                <a:gd name="T13" fmla="*/ 86 h 92"/>
                <a:gd name="T14" fmla="*/ 46 w 50"/>
                <a:gd name="T15" fmla="*/ 21 h 92"/>
                <a:gd name="T16" fmla="*/ 37 w 50"/>
                <a:gd name="T17" fmla="*/ 4 h 92"/>
                <a:gd name="T18" fmla="*/ 16 w 50"/>
                <a:gd name="T19" fmla="*/ 10 h 92"/>
                <a:gd name="T20" fmla="*/ 8 w 50"/>
                <a:gd name="T21" fmla="*/ 32 h 92"/>
                <a:gd name="T22" fmla="*/ 3 w 50"/>
                <a:gd name="T23" fmla="*/ 74 h 92"/>
                <a:gd name="T24" fmla="*/ 4 w 50"/>
                <a:gd name="T25" fmla="*/ 85 h 92"/>
                <a:gd name="T26" fmla="*/ 14 w 50"/>
                <a:gd name="T27" fmla="*/ 8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92">
                  <a:moveTo>
                    <a:pt x="26" y="6"/>
                  </a:moveTo>
                  <a:cubicBezTo>
                    <a:pt x="25" y="4"/>
                    <a:pt x="22" y="5"/>
                    <a:pt x="20" y="6"/>
                  </a:cubicBezTo>
                  <a:cubicBezTo>
                    <a:pt x="13" y="12"/>
                    <a:pt x="7" y="20"/>
                    <a:pt x="4" y="29"/>
                  </a:cubicBezTo>
                  <a:cubicBezTo>
                    <a:pt x="0" y="45"/>
                    <a:pt x="4" y="62"/>
                    <a:pt x="2" y="77"/>
                  </a:cubicBezTo>
                  <a:cubicBezTo>
                    <a:pt x="1" y="81"/>
                    <a:pt x="0" y="84"/>
                    <a:pt x="2" y="87"/>
                  </a:cubicBezTo>
                  <a:cubicBezTo>
                    <a:pt x="3" y="91"/>
                    <a:pt x="8" y="92"/>
                    <a:pt x="11" y="92"/>
                  </a:cubicBezTo>
                  <a:cubicBezTo>
                    <a:pt x="15" y="91"/>
                    <a:pt x="18" y="89"/>
                    <a:pt x="21" y="86"/>
                  </a:cubicBezTo>
                  <a:cubicBezTo>
                    <a:pt x="40" y="70"/>
                    <a:pt x="50" y="45"/>
                    <a:pt x="46" y="21"/>
                  </a:cubicBezTo>
                  <a:cubicBezTo>
                    <a:pt x="45" y="14"/>
                    <a:pt x="42" y="7"/>
                    <a:pt x="37" y="4"/>
                  </a:cubicBezTo>
                  <a:cubicBezTo>
                    <a:pt x="30" y="0"/>
                    <a:pt x="21" y="4"/>
                    <a:pt x="16" y="10"/>
                  </a:cubicBezTo>
                  <a:cubicBezTo>
                    <a:pt x="11" y="16"/>
                    <a:pt x="9" y="24"/>
                    <a:pt x="8" y="32"/>
                  </a:cubicBezTo>
                  <a:cubicBezTo>
                    <a:pt x="6" y="46"/>
                    <a:pt x="4" y="60"/>
                    <a:pt x="3" y="74"/>
                  </a:cubicBezTo>
                  <a:cubicBezTo>
                    <a:pt x="2" y="78"/>
                    <a:pt x="2" y="82"/>
                    <a:pt x="4" y="85"/>
                  </a:cubicBezTo>
                  <a:cubicBezTo>
                    <a:pt x="6" y="88"/>
                    <a:pt x="11" y="90"/>
                    <a:pt x="14" y="87"/>
                  </a:cubicBezTo>
                </a:path>
              </a:pathLst>
            </a:custGeom>
            <a:solidFill>
              <a:srgbClr val="786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466"/>
            <p:cNvSpPr/>
            <p:nvPr/>
          </p:nvSpPr>
          <p:spPr bwMode="auto">
            <a:xfrm>
              <a:off x="7224713" y="5095875"/>
              <a:ext cx="185737" cy="307975"/>
            </a:xfrm>
            <a:custGeom>
              <a:avLst/>
              <a:gdLst>
                <a:gd name="T0" fmla="*/ 35 w 66"/>
                <a:gd name="T1" fmla="*/ 12 h 109"/>
                <a:gd name="T2" fmla="*/ 18 w 66"/>
                <a:gd name="T3" fmla="*/ 13 h 109"/>
                <a:gd name="T4" fmla="*/ 3 w 66"/>
                <a:gd name="T5" fmla="*/ 53 h 109"/>
                <a:gd name="T6" fmla="*/ 2 w 66"/>
                <a:gd name="T7" fmla="*/ 82 h 109"/>
                <a:gd name="T8" fmla="*/ 4 w 66"/>
                <a:gd name="T9" fmla="*/ 98 h 109"/>
                <a:gd name="T10" fmla="*/ 33 w 66"/>
                <a:gd name="T11" fmla="*/ 97 h 109"/>
                <a:gd name="T12" fmla="*/ 59 w 66"/>
                <a:gd name="T13" fmla="*/ 20 h 109"/>
                <a:gd name="T14" fmla="*/ 34 w 66"/>
                <a:gd name="T15" fmla="*/ 2 h 109"/>
                <a:gd name="T16" fmla="*/ 10 w 66"/>
                <a:gd name="T17" fmla="*/ 26 h 109"/>
                <a:gd name="T18" fmla="*/ 2 w 66"/>
                <a:gd name="T19" fmla="*/ 82 h 109"/>
                <a:gd name="T20" fmla="*/ 25 w 66"/>
                <a:gd name="T21" fmla="*/ 98 h 109"/>
                <a:gd name="T22" fmla="*/ 19 w 66"/>
                <a:gd name="T23" fmla="*/ 87 h 109"/>
                <a:gd name="T24" fmla="*/ 20 w 66"/>
                <a:gd name="T25" fmla="*/ 53 h 109"/>
                <a:gd name="T26" fmla="*/ 25 w 66"/>
                <a:gd name="T27" fmla="*/ 27 h 109"/>
                <a:gd name="T28" fmla="*/ 39 w 66"/>
                <a:gd name="T29" fmla="*/ 16 h 109"/>
                <a:gd name="T30" fmla="*/ 46 w 66"/>
                <a:gd name="T31" fmla="*/ 30 h 109"/>
                <a:gd name="T32" fmla="*/ 43 w 66"/>
                <a:gd name="T33" fmla="*/ 57 h 109"/>
                <a:gd name="T34" fmla="*/ 29 w 66"/>
                <a:gd name="T35" fmla="*/ 82 h 109"/>
                <a:gd name="T36" fmla="*/ 15 w 66"/>
                <a:gd name="T37" fmla="*/ 85 h 109"/>
                <a:gd name="T38" fmla="*/ 16 w 66"/>
                <a:gd name="T39" fmla="*/ 71 h 109"/>
                <a:gd name="T40" fmla="*/ 16 w 66"/>
                <a:gd name="T41" fmla="*/ 41 h 109"/>
                <a:gd name="T42" fmla="*/ 22 w 66"/>
                <a:gd name="T43" fmla="*/ 25 h 109"/>
                <a:gd name="T44" fmla="*/ 32 w 66"/>
                <a:gd name="T45" fmla="*/ 15 h 109"/>
                <a:gd name="T46" fmla="*/ 35 w 66"/>
                <a:gd name="T47" fmla="*/ 12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6" h="109">
                  <a:moveTo>
                    <a:pt x="35" y="12"/>
                  </a:moveTo>
                  <a:cubicBezTo>
                    <a:pt x="33" y="3"/>
                    <a:pt x="23" y="9"/>
                    <a:pt x="18" y="13"/>
                  </a:cubicBezTo>
                  <a:cubicBezTo>
                    <a:pt x="7" y="24"/>
                    <a:pt x="3" y="39"/>
                    <a:pt x="3" y="53"/>
                  </a:cubicBezTo>
                  <a:cubicBezTo>
                    <a:pt x="3" y="63"/>
                    <a:pt x="4" y="72"/>
                    <a:pt x="2" y="82"/>
                  </a:cubicBezTo>
                  <a:cubicBezTo>
                    <a:pt x="1" y="87"/>
                    <a:pt x="0" y="93"/>
                    <a:pt x="4" y="98"/>
                  </a:cubicBezTo>
                  <a:cubicBezTo>
                    <a:pt x="11" y="109"/>
                    <a:pt x="25" y="104"/>
                    <a:pt x="33" y="97"/>
                  </a:cubicBezTo>
                  <a:cubicBezTo>
                    <a:pt x="54" y="79"/>
                    <a:pt x="66" y="47"/>
                    <a:pt x="59" y="20"/>
                  </a:cubicBezTo>
                  <a:cubicBezTo>
                    <a:pt x="55" y="9"/>
                    <a:pt x="47" y="0"/>
                    <a:pt x="34" y="2"/>
                  </a:cubicBezTo>
                  <a:cubicBezTo>
                    <a:pt x="21" y="3"/>
                    <a:pt x="14" y="14"/>
                    <a:pt x="10" y="26"/>
                  </a:cubicBezTo>
                  <a:cubicBezTo>
                    <a:pt x="5" y="43"/>
                    <a:pt x="3" y="64"/>
                    <a:pt x="2" y="82"/>
                  </a:cubicBezTo>
                  <a:cubicBezTo>
                    <a:pt x="2" y="95"/>
                    <a:pt x="13" y="109"/>
                    <a:pt x="25" y="98"/>
                  </a:cubicBezTo>
                  <a:cubicBezTo>
                    <a:pt x="30" y="93"/>
                    <a:pt x="25" y="86"/>
                    <a:pt x="19" y="87"/>
                  </a:cubicBezTo>
                  <a:cubicBezTo>
                    <a:pt x="15" y="88"/>
                    <a:pt x="20" y="55"/>
                    <a:pt x="20" y="53"/>
                  </a:cubicBezTo>
                  <a:cubicBezTo>
                    <a:pt x="21" y="44"/>
                    <a:pt x="22" y="35"/>
                    <a:pt x="25" y="27"/>
                  </a:cubicBezTo>
                  <a:cubicBezTo>
                    <a:pt x="27" y="22"/>
                    <a:pt x="32" y="13"/>
                    <a:pt x="39" y="16"/>
                  </a:cubicBezTo>
                  <a:cubicBezTo>
                    <a:pt x="44" y="17"/>
                    <a:pt x="46" y="26"/>
                    <a:pt x="46" y="30"/>
                  </a:cubicBezTo>
                  <a:cubicBezTo>
                    <a:pt x="47" y="39"/>
                    <a:pt x="46" y="49"/>
                    <a:pt x="43" y="57"/>
                  </a:cubicBezTo>
                  <a:cubicBezTo>
                    <a:pt x="40" y="67"/>
                    <a:pt x="35" y="75"/>
                    <a:pt x="29" y="82"/>
                  </a:cubicBezTo>
                  <a:cubicBezTo>
                    <a:pt x="26" y="85"/>
                    <a:pt x="19" y="93"/>
                    <a:pt x="15" y="85"/>
                  </a:cubicBezTo>
                  <a:cubicBezTo>
                    <a:pt x="14" y="83"/>
                    <a:pt x="16" y="74"/>
                    <a:pt x="16" y="71"/>
                  </a:cubicBezTo>
                  <a:cubicBezTo>
                    <a:pt x="16" y="61"/>
                    <a:pt x="15" y="51"/>
                    <a:pt x="16" y="41"/>
                  </a:cubicBezTo>
                  <a:cubicBezTo>
                    <a:pt x="17" y="35"/>
                    <a:pt x="19" y="30"/>
                    <a:pt x="22" y="25"/>
                  </a:cubicBezTo>
                  <a:cubicBezTo>
                    <a:pt x="23" y="24"/>
                    <a:pt x="30" y="14"/>
                    <a:pt x="32" y="15"/>
                  </a:cubicBezTo>
                  <a:cubicBezTo>
                    <a:pt x="34" y="15"/>
                    <a:pt x="36" y="14"/>
                    <a:pt x="35" y="12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467"/>
            <p:cNvSpPr/>
            <p:nvPr/>
          </p:nvSpPr>
          <p:spPr bwMode="auto">
            <a:xfrm>
              <a:off x="7477125" y="4848225"/>
              <a:ext cx="114300" cy="211138"/>
            </a:xfrm>
            <a:custGeom>
              <a:avLst/>
              <a:gdLst>
                <a:gd name="T0" fmla="*/ 12 w 40"/>
                <a:gd name="T1" fmla="*/ 9 h 75"/>
                <a:gd name="T2" fmla="*/ 9 w 40"/>
                <a:gd name="T3" fmla="*/ 49 h 75"/>
                <a:gd name="T4" fmla="*/ 12 w 40"/>
                <a:gd name="T5" fmla="*/ 66 h 75"/>
                <a:gd name="T6" fmla="*/ 27 w 40"/>
                <a:gd name="T7" fmla="*/ 71 h 75"/>
                <a:gd name="T8" fmla="*/ 33 w 40"/>
                <a:gd name="T9" fmla="*/ 64 h 75"/>
                <a:gd name="T10" fmla="*/ 36 w 40"/>
                <a:gd name="T11" fmla="*/ 17 h 75"/>
                <a:gd name="T12" fmla="*/ 18 w 40"/>
                <a:gd name="T13" fmla="*/ 2 h 75"/>
                <a:gd name="T14" fmla="*/ 8 w 40"/>
                <a:gd name="T15" fmla="*/ 18 h 75"/>
                <a:gd name="T16" fmla="*/ 10 w 40"/>
                <a:gd name="T17" fmla="*/ 68 h 75"/>
                <a:gd name="T18" fmla="*/ 16 w 40"/>
                <a:gd name="T19" fmla="*/ 74 h 75"/>
                <a:gd name="T20" fmla="*/ 24 w 40"/>
                <a:gd name="T21" fmla="*/ 7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75">
                  <a:moveTo>
                    <a:pt x="12" y="9"/>
                  </a:moveTo>
                  <a:cubicBezTo>
                    <a:pt x="10" y="22"/>
                    <a:pt x="9" y="36"/>
                    <a:pt x="9" y="49"/>
                  </a:cubicBezTo>
                  <a:cubicBezTo>
                    <a:pt x="9" y="55"/>
                    <a:pt x="9" y="61"/>
                    <a:pt x="12" y="66"/>
                  </a:cubicBezTo>
                  <a:cubicBezTo>
                    <a:pt x="15" y="71"/>
                    <a:pt x="22" y="74"/>
                    <a:pt x="27" y="71"/>
                  </a:cubicBezTo>
                  <a:cubicBezTo>
                    <a:pt x="30" y="70"/>
                    <a:pt x="32" y="67"/>
                    <a:pt x="33" y="64"/>
                  </a:cubicBezTo>
                  <a:cubicBezTo>
                    <a:pt x="39" y="49"/>
                    <a:pt x="40" y="32"/>
                    <a:pt x="36" y="17"/>
                  </a:cubicBezTo>
                  <a:cubicBezTo>
                    <a:pt x="33" y="9"/>
                    <a:pt x="26" y="0"/>
                    <a:pt x="18" y="2"/>
                  </a:cubicBezTo>
                  <a:cubicBezTo>
                    <a:pt x="12" y="4"/>
                    <a:pt x="9" y="11"/>
                    <a:pt x="8" y="18"/>
                  </a:cubicBezTo>
                  <a:cubicBezTo>
                    <a:pt x="4" y="35"/>
                    <a:pt x="0" y="53"/>
                    <a:pt x="10" y="68"/>
                  </a:cubicBezTo>
                  <a:cubicBezTo>
                    <a:pt x="11" y="70"/>
                    <a:pt x="13" y="72"/>
                    <a:pt x="16" y="74"/>
                  </a:cubicBezTo>
                  <a:cubicBezTo>
                    <a:pt x="19" y="75"/>
                    <a:pt x="23" y="74"/>
                    <a:pt x="24" y="71"/>
                  </a:cubicBezTo>
                </a:path>
              </a:pathLst>
            </a:custGeom>
            <a:solidFill>
              <a:srgbClr val="786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468"/>
            <p:cNvSpPr/>
            <p:nvPr/>
          </p:nvSpPr>
          <p:spPr bwMode="auto">
            <a:xfrm>
              <a:off x="7461250" y="4826000"/>
              <a:ext cx="146050" cy="261938"/>
            </a:xfrm>
            <a:custGeom>
              <a:avLst/>
              <a:gdLst>
                <a:gd name="T0" fmla="*/ 18 w 52"/>
                <a:gd name="T1" fmla="*/ 17 h 93"/>
                <a:gd name="T2" fmla="*/ 31 w 52"/>
                <a:gd name="T3" fmla="*/ 86 h 93"/>
                <a:gd name="T4" fmla="*/ 49 w 52"/>
                <a:gd name="T5" fmla="*/ 56 h 93"/>
                <a:gd name="T6" fmla="*/ 43 w 52"/>
                <a:gd name="T7" fmla="*/ 14 h 93"/>
                <a:gd name="T8" fmla="*/ 18 w 52"/>
                <a:gd name="T9" fmla="*/ 6 h 93"/>
                <a:gd name="T10" fmla="*/ 4 w 52"/>
                <a:gd name="T11" fmla="*/ 43 h 93"/>
                <a:gd name="T12" fmla="*/ 12 w 52"/>
                <a:gd name="T13" fmla="*/ 81 h 93"/>
                <a:gd name="T14" fmla="*/ 34 w 52"/>
                <a:gd name="T15" fmla="*/ 80 h 93"/>
                <a:gd name="T16" fmla="*/ 30 w 52"/>
                <a:gd name="T17" fmla="*/ 75 h 93"/>
                <a:gd name="T18" fmla="*/ 18 w 52"/>
                <a:gd name="T19" fmla="*/ 35 h 93"/>
                <a:gd name="T20" fmla="*/ 24 w 52"/>
                <a:gd name="T21" fmla="*/ 17 h 93"/>
                <a:gd name="T22" fmla="*/ 38 w 52"/>
                <a:gd name="T23" fmla="*/ 38 h 93"/>
                <a:gd name="T24" fmla="*/ 37 w 52"/>
                <a:gd name="T25" fmla="*/ 61 h 93"/>
                <a:gd name="T26" fmla="*/ 33 w 52"/>
                <a:gd name="T27" fmla="*/ 72 h 93"/>
                <a:gd name="T28" fmla="*/ 20 w 52"/>
                <a:gd name="T29" fmla="*/ 60 h 93"/>
                <a:gd name="T30" fmla="*/ 19 w 52"/>
                <a:gd name="T31" fmla="*/ 17 h 93"/>
                <a:gd name="T32" fmla="*/ 18 w 52"/>
                <a:gd name="T33" fmla="*/ 1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" h="93">
                  <a:moveTo>
                    <a:pt x="18" y="17"/>
                  </a:moveTo>
                  <a:cubicBezTo>
                    <a:pt x="10" y="31"/>
                    <a:pt x="0" y="89"/>
                    <a:pt x="31" y="86"/>
                  </a:cubicBezTo>
                  <a:cubicBezTo>
                    <a:pt x="44" y="84"/>
                    <a:pt x="48" y="66"/>
                    <a:pt x="49" y="56"/>
                  </a:cubicBezTo>
                  <a:cubicBezTo>
                    <a:pt x="52" y="43"/>
                    <a:pt x="51" y="26"/>
                    <a:pt x="43" y="14"/>
                  </a:cubicBezTo>
                  <a:cubicBezTo>
                    <a:pt x="38" y="6"/>
                    <a:pt x="28" y="0"/>
                    <a:pt x="18" y="6"/>
                  </a:cubicBezTo>
                  <a:cubicBezTo>
                    <a:pt x="7" y="13"/>
                    <a:pt x="6" y="31"/>
                    <a:pt x="4" y="43"/>
                  </a:cubicBezTo>
                  <a:cubicBezTo>
                    <a:pt x="3" y="56"/>
                    <a:pt x="3" y="71"/>
                    <a:pt x="12" y="81"/>
                  </a:cubicBezTo>
                  <a:cubicBezTo>
                    <a:pt x="17" y="88"/>
                    <a:pt x="32" y="93"/>
                    <a:pt x="34" y="80"/>
                  </a:cubicBezTo>
                  <a:cubicBezTo>
                    <a:pt x="35" y="78"/>
                    <a:pt x="33" y="75"/>
                    <a:pt x="30" y="75"/>
                  </a:cubicBezTo>
                  <a:cubicBezTo>
                    <a:pt x="12" y="76"/>
                    <a:pt x="16" y="46"/>
                    <a:pt x="18" y="35"/>
                  </a:cubicBezTo>
                  <a:cubicBezTo>
                    <a:pt x="19" y="31"/>
                    <a:pt x="20" y="20"/>
                    <a:pt x="24" y="17"/>
                  </a:cubicBezTo>
                  <a:cubicBezTo>
                    <a:pt x="34" y="11"/>
                    <a:pt x="38" y="33"/>
                    <a:pt x="38" y="38"/>
                  </a:cubicBezTo>
                  <a:cubicBezTo>
                    <a:pt x="39" y="45"/>
                    <a:pt x="39" y="53"/>
                    <a:pt x="37" y="61"/>
                  </a:cubicBezTo>
                  <a:cubicBezTo>
                    <a:pt x="36" y="64"/>
                    <a:pt x="35" y="70"/>
                    <a:pt x="33" y="72"/>
                  </a:cubicBezTo>
                  <a:cubicBezTo>
                    <a:pt x="23" y="81"/>
                    <a:pt x="21" y="65"/>
                    <a:pt x="20" y="60"/>
                  </a:cubicBezTo>
                  <a:cubicBezTo>
                    <a:pt x="19" y="46"/>
                    <a:pt x="22" y="31"/>
                    <a:pt x="19" y="17"/>
                  </a:cubicBezTo>
                  <a:cubicBezTo>
                    <a:pt x="18" y="17"/>
                    <a:pt x="18" y="17"/>
                    <a:pt x="18" y="17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469"/>
            <p:cNvSpPr/>
            <p:nvPr/>
          </p:nvSpPr>
          <p:spPr bwMode="auto">
            <a:xfrm>
              <a:off x="6824663" y="5305425"/>
              <a:ext cx="153987" cy="117475"/>
            </a:xfrm>
            <a:custGeom>
              <a:avLst/>
              <a:gdLst>
                <a:gd name="T0" fmla="*/ 12 w 55"/>
                <a:gd name="T1" fmla="*/ 20 h 42"/>
                <a:gd name="T2" fmla="*/ 45 w 55"/>
                <a:gd name="T3" fmla="*/ 37 h 42"/>
                <a:gd name="T4" fmla="*/ 54 w 55"/>
                <a:gd name="T5" fmla="*/ 33 h 42"/>
                <a:gd name="T6" fmla="*/ 50 w 55"/>
                <a:gd name="T7" fmla="*/ 29 h 42"/>
                <a:gd name="T8" fmla="*/ 16 w 55"/>
                <a:gd name="T9" fmla="*/ 10 h 42"/>
                <a:gd name="T10" fmla="*/ 4 w 55"/>
                <a:gd name="T11" fmla="*/ 8 h 42"/>
                <a:gd name="T12" fmla="*/ 5 w 55"/>
                <a:gd name="T13" fmla="*/ 22 h 42"/>
                <a:gd name="T14" fmla="*/ 42 w 55"/>
                <a:gd name="T15" fmla="*/ 36 h 42"/>
                <a:gd name="T16" fmla="*/ 1 w 55"/>
                <a:gd name="T17" fmla="*/ 10 h 42"/>
                <a:gd name="T18" fmla="*/ 39 w 55"/>
                <a:gd name="T19" fmla="*/ 41 h 42"/>
                <a:gd name="T20" fmla="*/ 47 w 55"/>
                <a:gd name="T21" fmla="*/ 42 h 42"/>
                <a:gd name="T22" fmla="*/ 52 w 55"/>
                <a:gd name="T23" fmla="*/ 28 h 42"/>
                <a:gd name="T24" fmla="*/ 41 w 55"/>
                <a:gd name="T25" fmla="*/ 16 h 42"/>
                <a:gd name="T26" fmla="*/ 5 w 55"/>
                <a:gd name="T27" fmla="*/ 2 h 42"/>
                <a:gd name="T28" fmla="*/ 5 w 55"/>
                <a:gd name="T29" fmla="*/ 1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42">
                  <a:moveTo>
                    <a:pt x="12" y="20"/>
                  </a:moveTo>
                  <a:cubicBezTo>
                    <a:pt x="21" y="28"/>
                    <a:pt x="33" y="34"/>
                    <a:pt x="45" y="37"/>
                  </a:cubicBezTo>
                  <a:cubicBezTo>
                    <a:pt x="49" y="38"/>
                    <a:pt x="55" y="36"/>
                    <a:pt x="54" y="33"/>
                  </a:cubicBezTo>
                  <a:cubicBezTo>
                    <a:pt x="54" y="31"/>
                    <a:pt x="52" y="30"/>
                    <a:pt x="50" y="29"/>
                  </a:cubicBezTo>
                  <a:cubicBezTo>
                    <a:pt x="39" y="22"/>
                    <a:pt x="28" y="16"/>
                    <a:pt x="16" y="10"/>
                  </a:cubicBezTo>
                  <a:cubicBezTo>
                    <a:pt x="12" y="7"/>
                    <a:pt x="8" y="5"/>
                    <a:pt x="4" y="8"/>
                  </a:cubicBezTo>
                  <a:cubicBezTo>
                    <a:pt x="0" y="11"/>
                    <a:pt x="2" y="18"/>
                    <a:pt x="5" y="22"/>
                  </a:cubicBezTo>
                  <a:cubicBezTo>
                    <a:pt x="13" y="33"/>
                    <a:pt x="28" y="39"/>
                    <a:pt x="42" y="36"/>
                  </a:cubicBezTo>
                  <a:cubicBezTo>
                    <a:pt x="27" y="31"/>
                    <a:pt x="13" y="21"/>
                    <a:pt x="1" y="10"/>
                  </a:cubicBezTo>
                  <a:cubicBezTo>
                    <a:pt x="5" y="27"/>
                    <a:pt x="22" y="37"/>
                    <a:pt x="39" y="41"/>
                  </a:cubicBezTo>
                  <a:cubicBezTo>
                    <a:pt x="42" y="42"/>
                    <a:pt x="45" y="42"/>
                    <a:pt x="47" y="42"/>
                  </a:cubicBezTo>
                  <a:cubicBezTo>
                    <a:pt x="52" y="40"/>
                    <a:pt x="54" y="33"/>
                    <a:pt x="52" y="28"/>
                  </a:cubicBezTo>
                  <a:cubicBezTo>
                    <a:pt x="50" y="23"/>
                    <a:pt x="46" y="19"/>
                    <a:pt x="41" y="16"/>
                  </a:cubicBezTo>
                  <a:cubicBezTo>
                    <a:pt x="31" y="8"/>
                    <a:pt x="18" y="0"/>
                    <a:pt x="5" y="2"/>
                  </a:cubicBezTo>
                  <a:cubicBezTo>
                    <a:pt x="5" y="5"/>
                    <a:pt x="5" y="8"/>
                    <a:pt x="5" y="11"/>
                  </a:cubicBezTo>
                </a:path>
              </a:pathLst>
            </a:custGeom>
            <a:solidFill>
              <a:srgbClr val="786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470"/>
            <p:cNvSpPr/>
            <p:nvPr/>
          </p:nvSpPr>
          <p:spPr bwMode="auto">
            <a:xfrm>
              <a:off x="6815138" y="5291138"/>
              <a:ext cx="200025" cy="157163"/>
            </a:xfrm>
            <a:custGeom>
              <a:avLst/>
              <a:gdLst>
                <a:gd name="T0" fmla="*/ 14 w 71"/>
                <a:gd name="T1" fmla="*/ 25 h 56"/>
                <a:gd name="T2" fmla="*/ 34 w 71"/>
                <a:gd name="T3" fmla="*/ 40 h 56"/>
                <a:gd name="T4" fmla="*/ 57 w 71"/>
                <a:gd name="T5" fmla="*/ 44 h 56"/>
                <a:gd name="T6" fmla="*/ 28 w 71"/>
                <a:gd name="T7" fmla="*/ 15 h 56"/>
                <a:gd name="T8" fmla="*/ 5 w 71"/>
                <a:gd name="T9" fmla="*/ 10 h 56"/>
                <a:gd name="T10" fmla="*/ 2 w 71"/>
                <a:gd name="T11" fmla="*/ 23 h 56"/>
                <a:gd name="T12" fmla="*/ 45 w 71"/>
                <a:gd name="T13" fmla="*/ 45 h 56"/>
                <a:gd name="T14" fmla="*/ 46 w 71"/>
                <a:gd name="T15" fmla="*/ 38 h 56"/>
                <a:gd name="T16" fmla="*/ 7 w 71"/>
                <a:gd name="T17" fmla="*/ 12 h 56"/>
                <a:gd name="T18" fmla="*/ 1 w 71"/>
                <a:gd name="T19" fmla="*/ 16 h 56"/>
                <a:gd name="T20" fmla="*/ 23 w 71"/>
                <a:gd name="T21" fmla="*/ 43 h 56"/>
                <a:gd name="T22" fmla="*/ 56 w 71"/>
                <a:gd name="T23" fmla="*/ 47 h 56"/>
                <a:gd name="T24" fmla="*/ 51 w 71"/>
                <a:gd name="T25" fmla="*/ 21 h 56"/>
                <a:gd name="T26" fmla="*/ 8 w 71"/>
                <a:gd name="T27" fmla="*/ 2 h 56"/>
                <a:gd name="T28" fmla="*/ 3 w 71"/>
                <a:gd name="T29" fmla="*/ 7 h 56"/>
                <a:gd name="T30" fmla="*/ 4 w 71"/>
                <a:gd name="T31" fmla="*/ 17 h 56"/>
                <a:gd name="T32" fmla="*/ 12 w 71"/>
                <a:gd name="T33" fmla="*/ 17 h 56"/>
                <a:gd name="T34" fmla="*/ 13 w 71"/>
                <a:gd name="T35" fmla="*/ 7 h 56"/>
                <a:gd name="T36" fmla="*/ 8 w 71"/>
                <a:gd name="T37" fmla="*/ 12 h 56"/>
                <a:gd name="T38" fmla="*/ 36 w 71"/>
                <a:gd name="T39" fmla="*/ 20 h 56"/>
                <a:gd name="T40" fmla="*/ 46 w 71"/>
                <a:gd name="T41" fmla="*/ 28 h 56"/>
                <a:gd name="T42" fmla="*/ 41 w 71"/>
                <a:gd name="T43" fmla="*/ 42 h 56"/>
                <a:gd name="T44" fmla="*/ 8 w 71"/>
                <a:gd name="T45" fmla="*/ 14 h 56"/>
                <a:gd name="T46" fmla="*/ 2 w 71"/>
                <a:gd name="T47" fmla="*/ 18 h 56"/>
                <a:gd name="T48" fmla="*/ 44 w 71"/>
                <a:gd name="T49" fmla="*/ 45 h 56"/>
                <a:gd name="T50" fmla="*/ 45 w 71"/>
                <a:gd name="T51" fmla="*/ 38 h 56"/>
                <a:gd name="T52" fmla="*/ 18 w 71"/>
                <a:gd name="T53" fmla="*/ 32 h 56"/>
                <a:gd name="T54" fmla="*/ 12 w 71"/>
                <a:gd name="T55" fmla="*/ 26 h 56"/>
                <a:gd name="T56" fmla="*/ 10 w 71"/>
                <a:gd name="T57" fmla="*/ 23 h 56"/>
                <a:gd name="T58" fmla="*/ 17 w 71"/>
                <a:gd name="T59" fmla="*/ 18 h 56"/>
                <a:gd name="T60" fmla="*/ 33 w 71"/>
                <a:gd name="T61" fmla="*/ 26 h 56"/>
                <a:gd name="T62" fmla="*/ 47 w 71"/>
                <a:gd name="T63" fmla="*/ 34 h 56"/>
                <a:gd name="T64" fmla="*/ 51 w 71"/>
                <a:gd name="T65" fmla="*/ 38 h 56"/>
                <a:gd name="T66" fmla="*/ 44 w 71"/>
                <a:gd name="T67" fmla="*/ 37 h 56"/>
                <a:gd name="T68" fmla="*/ 15 w 71"/>
                <a:gd name="T69" fmla="*/ 24 h 56"/>
                <a:gd name="T70" fmla="*/ 14 w 71"/>
                <a:gd name="T71" fmla="*/ 2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1" h="56">
                  <a:moveTo>
                    <a:pt x="14" y="25"/>
                  </a:moveTo>
                  <a:cubicBezTo>
                    <a:pt x="18" y="32"/>
                    <a:pt x="27" y="37"/>
                    <a:pt x="34" y="40"/>
                  </a:cubicBezTo>
                  <a:cubicBezTo>
                    <a:pt x="40" y="43"/>
                    <a:pt x="51" y="48"/>
                    <a:pt x="57" y="44"/>
                  </a:cubicBezTo>
                  <a:cubicBezTo>
                    <a:pt x="71" y="34"/>
                    <a:pt x="33" y="18"/>
                    <a:pt x="28" y="15"/>
                  </a:cubicBezTo>
                  <a:cubicBezTo>
                    <a:pt x="22" y="12"/>
                    <a:pt x="13" y="5"/>
                    <a:pt x="5" y="10"/>
                  </a:cubicBezTo>
                  <a:cubicBezTo>
                    <a:pt x="1" y="13"/>
                    <a:pt x="1" y="19"/>
                    <a:pt x="2" y="23"/>
                  </a:cubicBezTo>
                  <a:cubicBezTo>
                    <a:pt x="8" y="40"/>
                    <a:pt x="29" y="47"/>
                    <a:pt x="45" y="45"/>
                  </a:cubicBezTo>
                  <a:cubicBezTo>
                    <a:pt x="49" y="45"/>
                    <a:pt x="50" y="39"/>
                    <a:pt x="46" y="38"/>
                  </a:cubicBezTo>
                  <a:cubicBezTo>
                    <a:pt x="31" y="32"/>
                    <a:pt x="18" y="23"/>
                    <a:pt x="7" y="12"/>
                  </a:cubicBezTo>
                  <a:cubicBezTo>
                    <a:pt x="4" y="9"/>
                    <a:pt x="0" y="12"/>
                    <a:pt x="1" y="16"/>
                  </a:cubicBezTo>
                  <a:cubicBezTo>
                    <a:pt x="4" y="28"/>
                    <a:pt x="12" y="37"/>
                    <a:pt x="23" y="43"/>
                  </a:cubicBezTo>
                  <a:cubicBezTo>
                    <a:pt x="32" y="48"/>
                    <a:pt x="48" y="56"/>
                    <a:pt x="56" y="47"/>
                  </a:cubicBezTo>
                  <a:cubicBezTo>
                    <a:pt x="64" y="39"/>
                    <a:pt x="58" y="27"/>
                    <a:pt x="51" y="21"/>
                  </a:cubicBezTo>
                  <a:cubicBezTo>
                    <a:pt x="40" y="10"/>
                    <a:pt x="24" y="0"/>
                    <a:pt x="8" y="2"/>
                  </a:cubicBezTo>
                  <a:cubicBezTo>
                    <a:pt x="5" y="2"/>
                    <a:pt x="3" y="4"/>
                    <a:pt x="3" y="7"/>
                  </a:cubicBezTo>
                  <a:cubicBezTo>
                    <a:pt x="3" y="11"/>
                    <a:pt x="3" y="14"/>
                    <a:pt x="4" y="17"/>
                  </a:cubicBezTo>
                  <a:cubicBezTo>
                    <a:pt x="5" y="21"/>
                    <a:pt x="11" y="21"/>
                    <a:pt x="12" y="17"/>
                  </a:cubicBezTo>
                  <a:cubicBezTo>
                    <a:pt x="13" y="14"/>
                    <a:pt x="13" y="11"/>
                    <a:pt x="13" y="7"/>
                  </a:cubicBezTo>
                  <a:cubicBezTo>
                    <a:pt x="11" y="9"/>
                    <a:pt x="10" y="10"/>
                    <a:pt x="8" y="12"/>
                  </a:cubicBezTo>
                  <a:cubicBezTo>
                    <a:pt x="18" y="11"/>
                    <a:pt x="27" y="15"/>
                    <a:pt x="36" y="20"/>
                  </a:cubicBezTo>
                  <a:cubicBezTo>
                    <a:pt x="39" y="23"/>
                    <a:pt x="44" y="25"/>
                    <a:pt x="46" y="28"/>
                  </a:cubicBezTo>
                  <a:cubicBezTo>
                    <a:pt x="52" y="34"/>
                    <a:pt x="55" y="44"/>
                    <a:pt x="41" y="42"/>
                  </a:cubicBezTo>
                  <a:cubicBezTo>
                    <a:pt x="27" y="40"/>
                    <a:pt x="12" y="28"/>
                    <a:pt x="8" y="14"/>
                  </a:cubicBezTo>
                  <a:cubicBezTo>
                    <a:pt x="6" y="15"/>
                    <a:pt x="4" y="16"/>
                    <a:pt x="2" y="18"/>
                  </a:cubicBezTo>
                  <a:cubicBezTo>
                    <a:pt x="14" y="30"/>
                    <a:pt x="28" y="39"/>
                    <a:pt x="44" y="45"/>
                  </a:cubicBezTo>
                  <a:cubicBezTo>
                    <a:pt x="44" y="43"/>
                    <a:pt x="44" y="40"/>
                    <a:pt x="45" y="38"/>
                  </a:cubicBezTo>
                  <a:cubicBezTo>
                    <a:pt x="35" y="39"/>
                    <a:pt x="26" y="37"/>
                    <a:pt x="18" y="32"/>
                  </a:cubicBezTo>
                  <a:cubicBezTo>
                    <a:pt x="16" y="30"/>
                    <a:pt x="14" y="28"/>
                    <a:pt x="12" y="26"/>
                  </a:cubicBezTo>
                  <a:cubicBezTo>
                    <a:pt x="11" y="25"/>
                    <a:pt x="11" y="24"/>
                    <a:pt x="10" y="23"/>
                  </a:cubicBezTo>
                  <a:cubicBezTo>
                    <a:pt x="12" y="21"/>
                    <a:pt x="15" y="19"/>
                    <a:pt x="17" y="18"/>
                  </a:cubicBezTo>
                  <a:cubicBezTo>
                    <a:pt x="21" y="17"/>
                    <a:pt x="30" y="24"/>
                    <a:pt x="33" y="26"/>
                  </a:cubicBezTo>
                  <a:cubicBezTo>
                    <a:pt x="37" y="29"/>
                    <a:pt x="42" y="31"/>
                    <a:pt x="47" y="34"/>
                  </a:cubicBezTo>
                  <a:cubicBezTo>
                    <a:pt x="49" y="35"/>
                    <a:pt x="52" y="35"/>
                    <a:pt x="51" y="38"/>
                  </a:cubicBezTo>
                  <a:cubicBezTo>
                    <a:pt x="51" y="40"/>
                    <a:pt x="46" y="38"/>
                    <a:pt x="44" y="37"/>
                  </a:cubicBezTo>
                  <a:cubicBezTo>
                    <a:pt x="33" y="35"/>
                    <a:pt x="25" y="28"/>
                    <a:pt x="15" y="24"/>
                  </a:cubicBezTo>
                  <a:cubicBezTo>
                    <a:pt x="14" y="24"/>
                    <a:pt x="13" y="24"/>
                    <a:pt x="14" y="25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471"/>
            <p:cNvSpPr/>
            <p:nvPr/>
          </p:nvSpPr>
          <p:spPr bwMode="auto">
            <a:xfrm>
              <a:off x="6813550" y="4967288"/>
              <a:ext cx="22225" cy="22225"/>
            </a:xfrm>
            <a:custGeom>
              <a:avLst/>
              <a:gdLst>
                <a:gd name="T0" fmla="*/ 7 w 8"/>
                <a:gd name="T1" fmla="*/ 4 h 8"/>
                <a:gd name="T2" fmla="*/ 7 w 8"/>
                <a:gd name="T3" fmla="*/ 3 h 8"/>
                <a:gd name="T4" fmla="*/ 1 w 8"/>
                <a:gd name="T5" fmla="*/ 2 h 8"/>
                <a:gd name="T6" fmla="*/ 3 w 8"/>
                <a:gd name="T7" fmla="*/ 7 h 8"/>
                <a:gd name="T8" fmla="*/ 3 w 8"/>
                <a:gd name="T9" fmla="*/ 8 h 8"/>
                <a:gd name="T10" fmla="*/ 7 w 8"/>
                <a:gd name="T1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8">
                  <a:moveTo>
                    <a:pt x="7" y="4"/>
                  </a:moveTo>
                  <a:cubicBezTo>
                    <a:pt x="7" y="4"/>
                    <a:pt x="7" y="4"/>
                    <a:pt x="7" y="3"/>
                  </a:cubicBezTo>
                  <a:cubicBezTo>
                    <a:pt x="6" y="1"/>
                    <a:pt x="3" y="0"/>
                    <a:pt x="1" y="2"/>
                  </a:cubicBezTo>
                  <a:cubicBezTo>
                    <a:pt x="0" y="4"/>
                    <a:pt x="1" y="7"/>
                    <a:pt x="3" y="7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5" y="8"/>
                    <a:pt x="8" y="6"/>
                    <a:pt x="7" y="4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472"/>
            <p:cNvSpPr/>
            <p:nvPr/>
          </p:nvSpPr>
          <p:spPr bwMode="auto">
            <a:xfrm>
              <a:off x="7326313" y="4699000"/>
              <a:ext cx="33337" cy="28575"/>
            </a:xfrm>
            <a:custGeom>
              <a:avLst/>
              <a:gdLst>
                <a:gd name="T0" fmla="*/ 1 w 12"/>
                <a:gd name="T1" fmla="*/ 2 h 10"/>
                <a:gd name="T2" fmla="*/ 3 w 12"/>
                <a:gd name="T3" fmla="*/ 4 h 10"/>
                <a:gd name="T4" fmla="*/ 5 w 12"/>
                <a:gd name="T5" fmla="*/ 6 h 10"/>
                <a:gd name="T6" fmla="*/ 7 w 12"/>
                <a:gd name="T7" fmla="*/ 7 h 10"/>
                <a:gd name="T8" fmla="*/ 9 w 12"/>
                <a:gd name="T9" fmla="*/ 9 h 10"/>
                <a:gd name="T10" fmla="*/ 12 w 12"/>
                <a:gd name="T11" fmla="*/ 8 h 10"/>
                <a:gd name="T12" fmla="*/ 8 w 12"/>
                <a:gd name="T13" fmla="*/ 2 h 10"/>
                <a:gd name="T14" fmla="*/ 5 w 12"/>
                <a:gd name="T15" fmla="*/ 0 h 10"/>
                <a:gd name="T16" fmla="*/ 2 w 12"/>
                <a:gd name="T17" fmla="*/ 0 h 10"/>
                <a:gd name="T18" fmla="*/ 1 w 12"/>
                <a:gd name="T1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0">
                  <a:moveTo>
                    <a:pt x="1" y="2"/>
                  </a:moveTo>
                  <a:cubicBezTo>
                    <a:pt x="2" y="3"/>
                    <a:pt x="2" y="4"/>
                    <a:pt x="3" y="4"/>
                  </a:cubicBezTo>
                  <a:cubicBezTo>
                    <a:pt x="4" y="5"/>
                    <a:pt x="4" y="5"/>
                    <a:pt x="5" y="6"/>
                  </a:cubicBezTo>
                  <a:cubicBezTo>
                    <a:pt x="6" y="6"/>
                    <a:pt x="6" y="7"/>
                    <a:pt x="7" y="7"/>
                  </a:cubicBezTo>
                  <a:cubicBezTo>
                    <a:pt x="7" y="8"/>
                    <a:pt x="8" y="9"/>
                    <a:pt x="9" y="9"/>
                  </a:cubicBezTo>
                  <a:cubicBezTo>
                    <a:pt x="10" y="10"/>
                    <a:pt x="12" y="9"/>
                    <a:pt x="12" y="8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7" y="1"/>
                    <a:pt x="6" y="1"/>
                    <a:pt x="5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1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473"/>
            <p:cNvSpPr/>
            <p:nvPr/>
          </p:nvSpPr>
          <p:spPr bwMode="auto">
            <a:xfrm>
              <a:off x="7483475" y="4484688"/>
              <a:ext cx="11112" cy="28575"/>
            </a:xfrm>
            <a:custGeom>
              <a:avLst/>
              <a:gdLst>
                <a:gd name="T0" fmla="*/ 0 w 4"/>
                <a:gd name="T1" fmla="*/ 1 h 10"/>
                <a:gd name="T2" fmla="*/ 1 w 4"/>
                <a:gd name="T3" fmla="*/ 9 h 10"/>
                <a:gd name="T4" fmla="*/ 4 w 4"/>
                <a:gd name="T5" fmla="*/ 8 h 10"/>
                <a:gd name="T6" fmla="*/ 3 w 4"/>
                <a:gd name="T7" fmla="*/ 1 h 10"/>
                <a:gd name="T8" fmla="*/ 0 w 4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0">
                  <a:moveTo>
                    <a:pt x="0" y="1"/>
                  </a:moveTo>
                  <a:cubicBezTo>
                    <a:pt x="0" y="4"/>
                    <a:pt x="0" y="7"/>
                    <a:pt x="1" y="9"/>
                  </a:cubicBezTo>
                  <a:cubicBezTo>
                    <a:pt x="2" y="10"/>
                    <a:pt x="4" y="10"/>
                    <a:pt x="4" y="8"/>
                  </a:cubicBezTo>
                  <a:cubicBezTo>
                    <a:pt x="4" y="6"/>
                    <a:pt x="3" y="3"/>
                    <a:pt x="3" y="1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474"/>
            <p:cNvSpPr/>
            <p:nvPr/>
          </p:nvSpPr>
          <p:spPr bwMode="auto">
            <a:xfrm>
              <a:off x="7461250" y="5240338"/>
              <a:ext cx="7937" cy="4763"/>
            </a:xfrm>
            <a:custGeom>
              <a:avLst/>
              <a:gdLst>
                <a:gd name="T0" fmla="*/ 1 w 3"/>
                <a:gd name="T1" fmla="*/ 2 h 2"/>
                <a:gd name="T2" fmla="*/ 1 w 3"/>
                <a:gd name="T3" fmla="*/ 0 h 2"/>
                <a:gd name="T4" fmla="*/ 1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3" y="2"/>
                    <a:pt x="3" y="0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475"/>
            <p:cNvSpPr/>
            <p:nvPr/>
          </p:nvSpPr>
          <p:spPr bwMode="auto">
            <a:xfrm>
              <a:off x="7102475" y="5383213"/>
              <a:ext cx="36512" cy="17463"/>
            </a:xfrm>
            <a:custGeom>
              <a:avLst/>
              <a:gdLst>
                <a:gd name="T0" fmla="*/ 0 w 13"/>
                <a:gd name="T1" fmla="*/ 4 h 6"/>
                <a:gd name="T2" fmla="*/ 6 w 13"/>
                <a:gd name="T3" fmla="*/ 5 h 6"/>
                <a:gd name="T4" fmla="*/ 12 w 13"/>
                <a:gd name="T5" fmla="*/ 4 h 6"/>
                <a:gd name="T6" fmla="*/ 12 w 13"/>
                <a:gd name="T7" fmla="*/ 2 h 6"/>
                <a:gd name="T8" fmla="*/ 6 w 13"/>
                <a:gd name="T9" fmla="*/ 1 h 6"/>
                <a:gd name="T10" fmla="*/ 0 w 13"/>
                <a:gd name="T11" fmla="*/ 2 h 6"/>
                <a:gd name="T12" fmla="*/ 0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0" y="4"/>
                  </a:moveTo>
                  <a:cubicBezTo>
                    <a:pt x="2" y="5"/>
                    <a:pt x="4" y="5"/>
                    <a:pt x="6" y="5"/>
                  </a:cubicBezTo>
                  <a:cubicBezTo>
                    <a:pt x="8" y="5"/>
                    <a:pt x="10" y="6"/>
                    <a:pt x="12" y="4"/>
                  </a:cubicBezTo>
                  <a:cubicBezTo>
                    <a:pt x="13" y="4"/>
                    <a:pt x="13" y="2"/>
                    <a:pt x="12" y="2"/>
                  </a:cubicBezTo>
                  <a:cubicBezTo>
                    <a:pt x="10" y="0"/>
                    <a:pt x="8" y="1"/>
                    <a:pt x="6" y="1"/>
                  </a:cubicBezTo>
                  <a:cubicBezTo>
                    <a:pt x="4" y="1"/>
                    <a:pt x="2" y="1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476"/>
            <p:cNvSpPr/>
            <p:nvPr/>
          </p:nvSpPr>
          <p:spPr bwMode="auto">
            <a:xfrm>
              <a:off x="7040563" y="4481513"/>
              <a:ext cx="25400" cy="19050"/>
            </a:xfrm>
            <a:custGeom>
              <a:avLst/>
              <a:gdLst>
                <a:gd name="T0" fmla="*/ 5 w 9"/>
                <a:gd name="T1" fmla="*/ 7 h 7"/>
                <a:gd name="T2" fmla="*/ 5 w 9"/>
                <a:gd name="T3" fmla="*/ 0 h 7"/>
                <a:gd name="T4" fmla="*/ 5 w 9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7">
                  <a:moveTo>
                    <a:pt x="5" y="7"/>
                  </a:moveTo>
                  <a:cubicBezTo>
                    <a:pt x="9" y="7"/>
                    <a:pt x="9" y="0"/>
                    <a:pt x="5" y="0"/>
                  </a:cubicBezTo>
                  <a:cubicBezTo>
                    <a:pt x="0" y="0"/>
                    <a:pt x="0" y="7"/>
                    <a:pt x="5" y="7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6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6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6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5657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7231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80644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4901" y="675620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7"/>
          <p:cNvSpPr/>
          <p:nvPr/>
        </p:nvSpPr>
        <p:spPr bwMode="auto">
          <a:xfrm>
            <a:off x="4089400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77"/>
          <p:cNvSpPr/>
          <p:nvPr/>
        </p:nvSpPr>
        <p:spPr bwMode="auto">
          <a:xfrm>
            <a:off x="7992919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MH_Other_1"/>
          <p:cNvSpPr>
            <a:spLocks noChangeAspect="1"/>
          </p:cNvSpPr>
          <p:nvPr>
            <p:custDataLst>
              <p:tags r:id="rId2"/>
            </p:custDataLst>
          </p:nvPr>
        </p:nvSpPr>
        <p:spPr bwMode="auto">
          <a:xfrm>
            <a:off x="4641850" y="2001838"/>
            <a:ext cx="1658938" cy="1344612"/>
          </a:xfrm>
          <a:custGeom>
            <a:avLst/>
            <a:gdLst>
              <a:gd name="T0" fmla="*/ 1165 w 1381"/>
              <a:gd name="T1" fmla="*/ 639 h 1119"/>
              <a:gd name="T2" fmla="*/ 1112 w 1381"/>
              <a:gd name="T3" fmla="*/ 646 h 1119"/>
              <a:gd name="T4" fmla="*/ 1062 w 1381"/>
              <a:gd name="T5" fmla="*/ 658 h 1119"/>
              <a:gd name="T6" fmla="*/ 1038 w 1381"/>
              <a:gd name="T7" fmla="*/ 665 h 1119"/>
              <a:gd name="T8" fmla="*/ 1002 w 1381"/>
              <a:gd name="T9" fmla="*/ 677 h 1119"/>
              <a:gd name="T10" fmla="*/ 966 w 1381"/>
              <a:gd name="T11" fmla="*/ 692 h 1119"/>
              <a:gd name="T12" fmla="*/ 921 w 1381"/>
              <a:gd name="T13" fmla="*/ 714 h 1119"/>
              <a:gd name="T14" fmla="*/ 879 w 1381"/>
              <a:gd name="T15" fmla="*/ 741 h 1119"/>
              <a:gd name="T16" fmla="*/ 838 w 1381"/>
              <a:gd name="T17" fmla="*/ 770 h 1119"/>
              <a:gd name="T18" fmla="*/ 799 w 1381"/>
              <a:gd name="T19" fmla="*/ 801 h 1119"/>
              <a:gd name="T20" fmla="*/ 781 w 1381"/>
              <a:gd name="T21" fmla="*/ 818 h 1119"/>
              <a:gd name="T22" fmla="*/ 747 w 1381"/>
              <a:gd name="T23" fmla="*/ 854 h 1119"/>
              <a:gd name="T24" fmla="*/ 716 w 1381"/>
              <a:gd name="T25" fmla="*/ 894 h 1119"/>
              <a:gd name="T26" fmla="*/ 701 w 1381"/>
              <a:gd name="T27" fmla="*/ 914 h 1119"/>
              <a:gd name="T28" fmla="*/ 674 w 1381"/>
              <a:gd name="T29" fmla="*/ 956 h 1119"/>
              <a:gd name="T30" fmla="*/ 656 w 1381"/>
              <a:gd name="T31" fmla="*/ 989 h 1119"/>
              <a:gd name="T32" fmla="*/ 640 w 1381"/>
              <a:gd name="T33" fmla="*/ 1023 h 1119"/>
              <a:gd name="T34" fmla="*/ 621 w 1381"/>
              <a:gd name="T35" fmla="*/ 1071 h 1119"/>
              <a:gd name="T36" fmla="*/ 610 w 1381"/>
              <a:gd name="T37" fmla="*/ 1107 h 1119"/>
              <a:gd name="T38" fmla="*/ 383 w 1381"/>
              <a:gd name="T39" fmla="*/ 833 h 1119"/>
              <a:gd name="T40" fmla="*/ 7 w 1381"/>
              <a:gd name="T41" fmla="*/ 899 h 1119"/>
              <a:gd name="T42" fmla="*/ 23 w 1381"/>
              <a:gd name="T43" fmla="*/ 850 h 1119"/>
              <a:gd name="T44" fmla="*/ 42 w 1381"/>
              <a:gd name="T45" fmla="*/ 804 h 1119"/>
              <a:gd name="T46" fmla="*/ 61 w 1381"/>
              <a:gd name="T47" fmla="*/ 758 h 1119"/>
              <a:gd name="T48" fmla="*/ 83 w 1381"/>
              <a:gd name="T49" fmla="*/ 712 h 1119"/>
              <a:gd name="T50" fmla="*/ 105 w 1381"/>
              <a:gd name="T51" fmla="*/ 668 h 1119"/>
              <a:gd name="T52" fmla="*/ 130 w 1381"/>
              <a:gd name="T53" fmla="*/ 625 h 1119"/>
              <a:gd name="T54" fmla="*/ 156 w 1381"/>
              <a:gd name="T55" fmla="*/ 583 h 1119"/>
              <a:gd name="T56" fmla="*/ 184 w 1381"/>
              <a:gd name="T57" fmla="*/ 541 h 1119"/>
              <a:gd name="T58" fmla="*/ 214 w 1381"/>
              <a:gd name="T59" fmla="*/ 502 h 1119"/>
              <a:gd name="T60" fmla="*/ 245 w 1381"/>
              <a:gd name="T61" fmla="*/ 463 h 1119"/>
              <a:gd name="T62" fmla="*/ 277 w 1381"/>
              <a:gd name="T63" fmla="*/ 426 h 1119"/>
              <a:gd name="T64" fmla="*/ 310 w 1381"/>
              <a:gd name="T65" fmla="*/ 389 h 1119"/>
              <a:gd name="T66" fmla="*/ 345 w 1381"/>
              <a:gd name="T67" fmla="*/ 354 h 1119"/>
              <a:gd name="T68" fmla="*/ 382 w 1381"/>
              <a:gd name="T69" fmla="*/ 321 h 1119"/>
              <a:gd name="T70" fmla="*/ 439 w 1381"/>
              <a:gd name="T71" fmla="*/ 274 h 1119"/>
              <a:gd name="T72" fmla="*/ 478 w 1381"/>
              <a:gd name="T73" fmla="*/ 244 h 1119"/>
              <a:gd name="T74" fmla="*/ 519 w 1381"/>
              <a:gd name="T75" fmla="*/ 215 h 1119"/>
              <a:gd name="T76" fmla="*/ 561 w 1381"/>
              <a:gd name="T77" fmla="*/ 188 h 1119"/>
              <a:gd name="T78" fmla="*/ 603 w 1381"/>
              <a:gd name="T79" fmla="*/ 163 h 1119"/>
              <a:gd name="T80" fmla="*/ 647 w 1381"/>
              <a:gd name="T81" fmla="*/ 140 h 1119"/>
              <a:gd name="T82" fmla="*/ 693 w 1381"/>
              <a:gd name="T83" fmla="*/ 118 h 1119"/>
              <a:gd name="T84" fmla="*/ 738 w 1381"/>
              <a:gd name="T85" fmla="*/ 98 h 1119"/>
              <a:gd name="T86" fmla="*/ 785 w 1381"/>
              <a:gd name="T87" fmla="*/ 79 h 1119"/>
              <a:gd name="T88" fmla="*/ 833 w 1381"/>
              <a:gd name="T89" fmla="*/ 62 h 1119"/>
              <a:gd name="T90" fmla="*/ 882 w 1381"/>
              <a:gd name="T91" fmla="*/ 47 h 1119"/>
              <a:gd name="T92" fmla="*/ 931 w 1381"/>
              <a:gd name="T93" fmla="*/ 35 h 1119"/>
              <a:gd name="T94" fmla="*/ 980 w 1381"/>
              <a:gd name="T95" fmla="*/ 24 h 1119"/>
              <a:gd name="T96" fmla="*/ 1032 w 1381"/>
              <a:gd name="T97" fmla="*/ 15 h 1119"/>
              <a:gd name="T98" fmla="*/ 1083 w 1381"/>
              <a:gd name="T99" fmla="*/ 8 h 1119"/>
              <a:gd name="T100" fmla="*/ 1135 w 1381"/>
              <a:gd name="T101" fmla="*/ 3 h 1119"/>
              <a:gd name="T102" fmla="*/ 1188 w 1381"/>
              <a:gd name="T103" fmla="*/ 0 h 1119"/>
              <a:gd name="T104" fmla="*/ 1190 w 1381"/>
              <a:gd name="T105" fmla="*/ 637 h 1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81" h="1119">
                <a:moveTo>
                  <a:pt x="1191" y="637"/>
                </a:moveTo>
                <a:lnTo>
                  <a:pt x="1165" y="639"/>
                </a:lnTo>
                <a:lnTo>
                  <a:pt x="1138" y="642"/>
                </a:lnTo>
                <a:lnTo>
                  <a:pt x="1112" y="646"/>
                </a:lnTo>
                <a:lnTo>
                  <a:pt x="1087" y="652"/>
                </a:lnTo>
                <a:lnTo>
                  <a:pt x="1062" y="658"/>
                </a:lnTo>
                <a:lnTo>
                  <a:pt x="1050" y="661"/>
                </a:lnTo>
                <a:lnTo>
                  <a:pt x="1038" y="665"/>
                </a:lnTo>
                <a:lnTo>
                  <a:pt x="1014" y="673"/>
                </a:lnTo>
                <a:lnTo>
                  <a:pt x="1002" y="677"/>
                </a:lnTo>
                <a:lnTo>
                  <a:pt x="989" y="682"/>
                </a:lnTo>
                <a:lnTo>
                  <a:pt x="966" y="692"/>
                </a:lnTo>
                <a:lnTo>
                  <a:pt x="943" y="703"/>
                </a:lnTo>
                <a:lnTo>
                  <a:pt x="921" y="714"/>
                </a:lnTo>
                <a:lnTo>
                  <a:pt x="900" y="728"/>
                </a:lnTo>
                <a:lnTo>
                  <a:pt x="879" y="741"/>
                </a:lnTo>
                <a:lnTo>
                  <a:pt x="858" y="755"/>
                </a:lnTo>
                <a:lnTo>
                  <a:pt x="838" y="770"/>
                </a:lnTo>
                <a:lnTo>
                  <a:pt x="818" y="785"/>
                </a:lnTo>
                <a:lnTo>
                  <a:pt x="799" y="801"/>
                </a:lnTo>
                <a:lnTo>
                  <a:pt x="790" y="810"/>
                </a:lnTo>
                <a:lnTo>
                  <a:pt x="781" y="818"/>
                </a:lnTo>
                <a:lnTo>
                  <a:pt x="764" y="836"/>
                </a:lnTo>
                <a:lnTo>
                  <a:pt x="747" y="854"/>
                </a:lnTo>
                <a:lnTo>
                  <a:pt x="731" y="873"/>
                </a:lnTo>
                <a:lnTo>
                  <a:pt x="716" y="894"/>
                </a:lnTo>
                <a:lnTo>
                  <a:pt x="708" y="904"/>
                </a:lnTo>
                <a:lnTo>
                  <a:pt x="701" y="914"/>
                </a:lnTo>
                <a:lnTo>
                  <a:pt x="687" y="934"/>
                </a:lnTo>
                <a:lnTo>
                  <a:pt x="674" y="956"/>
                </a:lnTo>
                <a:lnTo>
                  <a:pt x="661" y="978"/>
                </a:lnTo>
                <a:lnTo>
                  <a:pt x="656" y="989"/>
                </a:lnTo>
                <a:lnTo>
                  <a:pt x="650" y="1000"/>
                </a:lnTo>
                <a:lnTo>
                  <a:pt x="640" y="1023"/>
                </a:lnTo>
                <a:lnTo>
                  <a:pt x="630" y="1047"/>
                </a:lnTo>
                <a:lnTo>
                  <a:pt x="621" y="1071"/>
                </a:lnTo>
                <a:lnTo>
                  <a:pt x="614" y="1095"/>
                </a:lnTo>
                <a:lnTo>
                  <a:pt x="610" y="1107"/>
                </a:lnTo>
                <a:lnTo>
                  <a:pt x="607" y="1119"/>
                </a:lnTo>
                <a:lnTo>
                  <a:pt x="383" y="833"/>
                </a:lnTo>
                <a:lnTo>
                  <a:pt x="0" y="923"/>
                </a:lnTo>
                <a:lnTo>
                  <a:pt x="7" y="899"/>
                </a:lnTo>
                <a:lnTo>
                  <a:pt x="15" y="874"/>
                </a:lnTo>
                <a:lnTo>
                  <a:pt x="23" y="850"/>
                </a:lnTo>
                <a:lnTo>
                  <a:pt x="33" y="827"/>
                </a:lnTo>
                <a:lnTo>
                  <a:pt x="42" y="804"/>
                </a:lnTo>
                <a:lnTo>
                  <a:pt x="51" y="781"/>
                </a:lnTo>
                <a:lnTo>
                  <a:pt x="61" y="758"/>
                </a:lnTo>
                <a:lnTo>
                  <a:pt x="72" y="735"/>
                </a:lnTo>
                <a:lnTo>
                  <a:pt x="83" y="712"/>
                </a:lnTo>
                <a:lnTo>
                  <a:pt x="94" y="690"/>
                </a:lnTo>
                <a:lnTo>
                  <a:pt x="105" y="668"/>
                </a:lnTo>
                <a:lnTo>
                  <a:pt x="117" y="646"/>
                </a:lnTo>
                <a:lnTo>
                  <a:pt x="130" y="625"/>
                </a:lnTo>
                <a:lnTo>
                  <a:pt x="143" y="604"/>
                </a:lnTo>
                <a:lnTo>
                  <a:pt x="156" y="583"/>
                </a:lnTo>
                <a:lnTo>
                  <a:pt x="170" y="562"/>
                </a:lnTo>
                <a:lnTo>
                  <a:pt x="184" y="541"/>
                </a:lnTo>
                <a:lnTo>
                  <a:pt x="199" y="521"/>
                </a:lnTo>
                <a:lnTo>
                  <a:pt x="214" y="502"/>
                </a:lnTo>
                <a:lnTo>
                  <a:pt x="229" y="482"/>
                </a:lnTo>
                <a:lnTo>
                  <a:pt x="245" y="463"/>
                </a:lnTo>
                <a:lnTo>
                  <a:pt x="260" y="444"/>
                </a:lnTo>
                <a:lnTo>
                  <a:pt x="277" y="426"/>
                </a:lnTo>
                <a:lnTo>
                  <a:pt x="293" y="408"/>
                </a:lnTo>
                <a:lnTo>
                  <a:pt x="310" y="389"/>
                </a:lnTo>
                <a:lnTo>
                  <a:pt x="327" y="371"/>
                </a:lnTo>
                <a:lnTo>
                  <a:pt x="345" y="354"/>
                </a:lnTo>
                <a:lnTo>
                  <a:pt x="364" y="337"/>
                </a:lnTo>
                <a:lnTo>
                  <a:pt x="382" y="321"/>
                </a:lnTo>
                <a:lnTo>
                  <a:pt x="401" y="305"/>
                </a:lnTo>
                <a:lnTo>
                  <a:pt x="439" y="274"/>
                </a:lnTo>
                <a:lnTo>
                  <a:pt x="458" y="259"/>
                </a:lnTo>
                <a:lnTo>
                  <a:pt x="478" y="244"/>
                </a:lnTo>
                <a:lnTo>
                  <a:pt x="498" y="229"/>
                </a:lnTo>
                <a:lnTo>
                  <a:pt x="519" y="215"/>
                </a:lnTo>
                <a:lnTo>
                  <a:pt x="540" y="201"/>
                </a:lnTo>
                <a:lnTo>
                  <a:pt x="561" y="188"/>
                </a:lnTo>
                <a:lnTo>
                  <a:pt x="582" y="175"/>
                </a:lnTo>
                <a:lnTo>
                  <a:pt x="603" y="163"/>
                </a:lnTo>
                <a:lnTo>
                  <a:pt x="625" y="151"/>
                </a:lnTo>
                <a:lnTo>
                  <a:pt x="647" y="140"/>
                </a:lnTo>
                <a:lnTo>
                  <a:pt x="669" y="129"/>
                </a:lnTo>
                <a:lnTo>
                  <a:pt x="693" y="118"/>
                </a:lnTo>
                <a:lnTo>
                  <a:pt x="715" y="108"/>
                </a:lnTo>
                <a:lnTo>
                  <a:pt x="738" y="98"/>
                </a:lnTo>
                <a:lnTo>
                  <a:pt x="762" y="88"/>
                </a:lnTo>
                <a:lnTo>
                  <a:pt x="785" y="79"/>
                </a:lnTo>
                <a:lnTo>
                  <a:pt x="808" y="70"/>
                </a:lnTo>
                <a:lnTo>
                  <a:pt x="833" y="62"/>
                </a:lnTo>
                <a:lnTo>
                  <a:pt x="857" y="54"/>
                </a:lnTo>
                <a:lnTo>
                  <a:pt x="882" y="47"/>
                </a:lnTo>
                <a:lnTo>
                  <a:pt x="906" y="41"/>
                </a:lnTo>
                <a:lnTo>
                  <a:pt x="931" y="35"/>
                </a:lnTo>
                <a:lnTo>
                  <a:pt x="955" y="29"/>
                </a:lnTo>
                <a:lnTo>
                  <a:pt x="980" y="24"/>
                </a:lnTo>
                <a:lnTo>
                  <a:pt x="1006" y="19"/>
                </a:lnTo>
                <a:lnTo>
                  <a:pt x="1032" y="15"/>
                </a:lnTo>
                <a:lnTo>
                  <a:pt x="1057" y="11"/>
                </a:lnTo>
                <a:lnTo>
                  <a:pt x="1083" y="8"/>
                </a:lnTo>
                <a:lnTo>
                  <a:pt x="1109" y="5"/>
                </a:lnTo>
                <a:lnTo>
                  <a:pt x="1135" y="3"/>
                </a:lnTo>
                <a:lnTo>
                  <a:pt x="1162" y="1"/>
                </a:lnTo>
                <a:lnTo>
                  <a:pt x="1188" y="0"/>
                </a:lnTo>
                <a:lnTo>
                  <a:pt x="1381" y="334"/>
                </a:lnTo>
                <a:lnTo>
                  <a:pt x="1190" y="637"/>
                </a:lnTo>
                <a:lnTo>
                  <a:pt x="1191" y="637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90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11" name="MH_Other_2"/>
          <p:cNvSpPr>
            <a:spLocks noChangeAspect="1"/>
          </p:cNvSpPr>
          <p:nvPr>
            <p:custDataLst>
              <p:tags r:id="rId3"/>
            </p:custDataLst>
          </p:nvPr>
        </p:nvSpPr>
        <p:spPr bwMode="auto">
          <a:xfrm>
            <a:off x="6148388" y="2001838"/>
            <a:ext cx="1428750" cy="1389062"/>
          </a:xfrm>
          <a:custGeom>
            <a:avLst/>
            <a:gdLst>
              <a:gd name="T0" fmla="*/ 25 w 1190"/>
              <a:gd name="T1" fmla="*/ 637 h 1155"/>
              <a:gd name="T2" fmla="*/ 49 w 1190"/>
              <a:gd name="T3" fmla="*/ 639 h 1155"/>
              <a:gd name="T4" fmla="*/ 98 w 1190"/>
              <a:gd name="T5" fmla="*/ 647 h 1155"/>
              <a:gd name="T6" fmla="*/ 121 w 1190"/>
              <a:gd name="T7" fmla="*/ 652 h 1155"/>
              <a:gd name="T8" fmla="*/ 167 w 1190"/>
              <a:gd name="T9" fmla="*/ 664 h 1155"/>
              <a:gd name="T10" fmla="*/ 201 w 1190"/>
              <a:gd name="T11" fmla="*/ 675 h 1155"/>
              <a:gd name="T12" fmla="*/ 235 w 1190"/>
              <a:gd name="T13" fmla="*/ 688 h 1155"/>
              <a:gd name="T14" fmla="*/ 256 w 1190"/>
              <a:gd name="T15" fmla="*/ 698 h 1155"/>
              <a:gd name="T16" fmla="*/ 277 w 1190"/>
              <a:gd name="T17" fmla="*/ 708 h 1155"/>
              <a:gd name="T18" fmla="*/ 297 w 1190"/>
              <a:gd name="T19" fmla="*/ 721 h 1155"/>
              <a:gd name="T20" fmla="*/ 317 w 1190"/>
              <a:gd name="T21" fmla="*/ 733 h 1155"/>
              <a:gd name="T22" fmla="*/ 356 w 1190"/>
              <a:gd name="T23" fmla="*/ 758 h 1155"/>
              <a:gd name="T24" fmla="*/ 393 w 1190"/>
              <a:gd name="T25" fmla="*/ 787 h 1155"/>
              <a:gd name="T26" fmla="*/ 427 w 1190"/>
              <a:gd name="T27" fmla="*/ 818 h 1155"/>
              <a:gd name="T28" fmla="*/ 443 w 1190"/>
              <a:gd name="T29" fmla="*/ 834 h 1155"/>
              <a:gd name="T30" fmla="*/ 467 w 1190"/>
              <a:gd name="T31" fmla="*/ 860 h 1155"/>
              <a:gd name="T32" fmla="*/ 489 w 1190"/>
              <a:gd name="T33" fmla="*/ 888 h 1155"/>
              <a:gd name="T34" fmla="*/ 515 w 1190"/>
              <a:gd name="T35" fmla="*/ 926 h 1155"/>
              <a:gd name="T36" fmla="*/ 541 w 1190"/>
              <a:gd name="T37" fmla="*/ 965 h 1155"/>
              <a:gd name="T38" fmla="*/ 562 w 1190"/>
              <a:gd name="T39" fmla="*/ 1007 h 1155"/>
              <a:gd name="T40" fmla="*/ 580 w 1190"/>
              <a:gd name="T41" fmla="*/ 1051 h 1155"/>
              <a:gd name="T42" fmla="*/ 1190 w 1190"/>
              <a:gd name="T43" fmla="*/ 865 h 1155"/>
              <a:gd name="T44" fmla="*/ 1173 w 1190"/>
              <a:gd name="T45" fmla="*/ 819 h 1155"/>
              <a:gd name="T46" fmla="*/ 1154 w 1190"/>
              <a:gd name="T47" fmla="*/ 774 h 1155"/>
              <a:gd name="T48" fmla="*/ 1134 w 1190"/>
              <a:gd name="T49" fmla="*/ 730 h 1155"/>
              <a:gd name="T50" fmla="*/ 1112 w 1190"/>
              <a:gd name="T51" fmla="*/ 685 h 1155"/>
              <a:gd name="T52" fmla="*/ 1089 w 1190"/>
              <a:gd name="T53" fmla="*/ 643 h 1155"/>
              <a:gd name="T54" fmla="*/ 1064 w 1190"/>
              <a:gd name="T55" fmla="*/ 602 h 1155"/>
              <a:gd name="T56" fmla="*/ 1038 w 1190"/>
              <a:gd name="T57" fmla="*/ 561 h 1155"/>
              <a:gd name="T58" fmla="*/ 1009 w 1190"/>
              <a:gd name="T59" fmla="*/ 521 h 1155"/>
              <a:gd name="T60" fmla="*/ 980 w 1190"/>
              <a:gd name="T61" fmla="*/ 483 h 1155"/>
              <a:gd name="T62" fmla="*/ 934 w 1190"/>
              <a:gd name="T63" fmla="*/ 428 h 1155"/>
              <a:gd name="T64" fmla="*/ 901 w 1190"/>
              <a:gd name="T65" fmla="*/ 392 h 1155"/>
              <a:gd name="T66" fmla="*/ 868 w 1190"/>
              <a:gd name="T67" fmla="*/ 358 h 1155"/>
              <a:gd name="T68" fmla="*/ 831 w 1190"/>
              <a:gd name="T69" fmla="*/ 326 h 1155"/>
              <a:gd name="T70" fmla="*/ 795 w 1190"/>
              <a:gd name="T71" fmla="*/ 294 h 1155"/>
              <a:gd name="T72" fmla="*/ 758 w 1190"/>
              <a:gd name="T73" fmla="*/ 264 h 1155"/>
              <a:gd name="T74" fmla="*/ 719 w 1190"/>
              <a:gd name="T75" fmla="*/ 235 h 1155"/>
              <a:gd name="T76" fmla="*/ 678 w 1190"/>
              <a:gd name="T77" fmla="*/ 208 h 1155"/>
              <a:gd name="T78" fmla="*/ 638 w 1190"/>
              <a:gd name="T79" fmla="*/ 182 h 1155"/>
              <a:gd name="T80" fmla="*/ 596 w 1190"/>
              <a:gd name="T81" fmla="*/ 158 h 1155"/>
              <a:gd name="T82" fmla="*/ 553 w 1190"/>
              <a:gd name="T83" fmla="*/ 136 h 1155"/>
              <a:gd name="T84" fmla="*/ 508 w 1190"/>
              <a:gd name="T85" fmla="*/ 115 h 1155"/>
              <a:gd name="T86" fmla="*/ 464 w 1190"/>
              <a:gd name="T87" fmla="*/ 96 h 1155"/>
              <a:gd name="T88" fmla="*/ 418 w 1190"/>
              <a:gd name="T89" fmla="*/ 77 h 1155"/>
              <a:gd name="T90" fmla="*/ 371 w 1190"/>
              <a:gd name="T91" fmla="*/ 61 h 1155"/>
              <a:gd name="T92" fmla="*/ 324 w 1190"/>
              <a:gd name="T93" fmla="*/ 47 h 1155"/>
              <a:gd name="T94" fmla="*/ 276 w 1190"/>
              <a:gd name="T95" fmla="*/ 34 h 1155"/>
              <a:gd name="T96" fmla="*/ 202 w 1190"/>
              <a:gd name="T97" fmla="*/ 19 h 1155"/>
              <a:gd name="T98" fmla="*/ 153 w 1190"/>
              <a:gd name="T99" fmla="*/ 12 h 1155"/>
              <a:gd name="T100" fmla="*/ 102 w 1190"/>
              <a:gd name="T101" fmla="*/ 6 h 1155"/>
              <a:gd name="T102" fmla="*/ 51 w 1190"/>
              <a:gd name="T103" fmla="*/ 2 h 1155"/>
              <a:gd name="T104" fmla="*/ 0 w 1190"/>
              <a:gd name="T105" fmla="*/ 0 h 1155"/>
              <a:gd name="T106" fmla="*/ 0 w 1190"/>
              <a:gd name="T107" fmla="*/ 636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90" h="1155">
                <a:moveTo>
                  <a:pt x="0" y="636"/>
                </a:moveTo>
                <a:lnTo>
                  <a:pt x="25" y="637"/>
                </a:lnTo>
                <a:lnTo>
                  <a:pt x="37" y="638"/>
                </a:lnTo>
                <a:lnTo>
                  <a:pt x="49" y="639"/>
                </a:lnTo>
                <a:lnTo>
                  <a:pt x="74" y="643"/>
                </a:lnTo>
                <a:lnTo>
                  <a:pt x="98" y="647"/>
                </a:lnTo>
                <a:lnTo>
                  <a:pt x="110" y="649"/>
                </a:lnTo>
                <a:lnTo>
                  <a:pt x="121" y="652"/>
                </a:lnTo>
                <a:lnTo>
                  <a:pt x="145" y="657"/>
                </a:lnTo>
                <a:lnTo>
                  <a:pt x="167" y="664"/>
                </a:lnTo>
                <a:lnTo>
                  <a:pt x="190" y="671"/>
                </a:lnTo>
                <a:lnTo>
                  <a:pt x="201" y="675"/>
                </a:lnTo>
                <a:lnTo>
                  <a:pt x="212" y="679"/>
                </a:lnTo>
                <a:lnTo>
                  <a:pt x="235" y="688"/>
                </a:lnTo>
                <a:lnTo>
                  <a:pt x="245" y="693"/>
                </a:lnTo>
                <a:lnTo>
                  <a:pt x="256" y="698"/>
                </a:lnTo>
                <a:lnTo>
                  <a:pt x="266" y="703"/>
                </a:lnTo>
                <a:lnTo>
                  <a:pt x="277" y="708"/>
                </a:lnTo>
                <a:lnTo>
                  <a:pt x="287" y="714"/>
                </a:lnTo>
                <a:lnTo>
                  <a:pt x="297" y="721"/>
                </a:lnTo>
                <a:lnTo>
                  <a:pt x="307" y="727"/>
                </a:lnTo>
                <a:lnTo>
                  <a:pt x="317" y="733"/>
                </a:lnTo>
                <a:lnTo>
                  <a:pt x="337" y="745"/>
                </a:lnTo>
                <a:lnTo>
                  <a:pt x="356" y="758"/>
                </a:lnTo>
                <a:lnTo>
                  <a:pt x="374" y="772"/>
                </a:lnTo>
                <a:lnTo>
                  <a:pt x="393" y="787"/>
                </a:lnTo>
                <a:lnTo>
                  <a:pt x="410" y="802"/>
                </a:lnTo>
                <a:lnTo>
                  <a:pt x="427" y="818"/>
                </a:lnTo>
                <a:lnTo>
                  <a:pt x="435" y="826"/>
                </a:lnTo>
                <a:lnTo>
                  <a:pt x="443" y="834"/>
                </a:lnTo>
                <a:lnTo>
                  <a:pt x="459" y="851"/>
                </a:lnTo>
                <a:lnTo>
                  <a:pt x="467" y="860"/>
                </a:lnTo>
                <a:lnTo>
                  <a:pt x="474" y="869"/>
                </a:lnTo>
                <a:lnTo>
                  <a:pt x="489" y="888"/>
                </a:lnTo>
                <a:lnTo>
                  <a:pt x="502" y="907"/>
                </a:lnTo>
                <a:lnTo>
                  <a:pt x="515" y="926"/>
                </a:lnTo>
                <a:lnTo>
                  <a:pt x="528" y="945"/>
                </a:lnTo>
                <a:lnTo>
                  <a:pt x="541" y="965"/>
                </a:lnTo>
                <a:lnTo>
                  <a:pt x="552" y="986"/>
                </a:lnTo>
                <a:lnTo>
                  <a:pt x="562" y="1007"/>
                </a:lnTo>
                <a:lnTo>
                  <a:pt x="571" y="1028"/>
                </a:lnTo>
                <a:lnTo>
                  <a:pt x="580" y="1051"/>
                </a:lnTo>
                <a:lnTo>
                  <a:pt x="926" y="1155"/>
                </a:lnTo>
                <a:lnTo>
                  <a:pt x="1190" y="865"/>
                </a:lnTo>
                <a:lnTo>
                  <a:pt x="1182" y="842"/>
                </a:lnTo>
                <a:lnTo>
                  <a:pt x="1173" y="819"/>
                </a:lnTo>
                <a:lnTo>
                  <a:pt x="1164" y="796"/>
                </a:lnTo>
                <a:lnTo>
                  <a:pt x="1154" y="774"/>
                </a:lnTo>
                <a:lnTo>
                  <a:pt x="1144" y="752"/>
                </a:lnTo>
                <a:lnTo>
                  <a:pt x="1134" y="730"/>
                </a:lnTo>
                <a:lnTo>
                  <a:pt x="1123" y="707"/>
                </a:lnTo>
                <a:lnTo>
                  <a:pt x="1112" y="685"/>
                </a:lnTo>
                <a:lnTo>
                  <a:pt x="1101" y="664"/>
                </a:lnTo>
                <a:lnTo>
                  <a:pt x="1089" y="643"/>
                </a:lnTo>
                <a:lnTo>
                  <a:pt x="1077" y="622"/>
                </a:lnTo>
                <a:lnTo>
                  <a:pt x="1064" y="602"/>
                </a:lnTo>
                <a:lnTo>
                  <a:pt x="1051" y="581"/>
                </a:lnTo>
                <a:lnTo>
                  <a:pt x="1038" y="561"/>
                </a:lnTo>
                <a:lnTo>
                  <a:pt x="1024" y="541"/>
                </a:lnTo>
                <a:lnTo>
                  <a:pt x="1009" y="521"/>
                </a:lnTo>
                <a:lnTo>
                  <a:pt x="995" y="502"/>
                </a:lnTo>
                <a:lnTo>
                  <a:pt x="980" y="483"/>
                </a:lnTo>
                <a:lnTo>
                  <a:pt x="950" y="446"/>
                </a:lnTo>
                <a:lnTo>
                  <a:pt x="934" y="428"/>
                </a:lnTo>
                <a:lnTo>
                  <a:pt x="918" y="410"/>
                </a:lnTo>
                <a:lnTo>
                  <a:pt x="901" y="392"/>
                </a:lnTo>
                <a:lnTo>
                  <a:pt x="885" y="375"/>
                </a:lnTo>
                <a:lnTo>
                  <a:pt x="868" y="358"/>
                </a:lnTo>
                <a:lnTo>
                  <a:pt x="849" y="342"/>
                </a:lnTo>
                <a:lnTo>
                  <a:pt x="831" y="326"/>
                </a:lnTo>
                <a:lnTo>
                  <a:pt x="813" y="310"/>
                </a:lnTo>
                <a:lnTo>
                  <a:pt x="795" y="294"/>
                </a:lnTo>
                <a:lnTo>
                  <a:pt x="777" y="279"/>
                </a:lnTo>
                <a:lnTo>
                  <a:pt x="758" y="264"/>
                </a:lnTo>
                <a:lnTo>
                  <a:pt x="738" y="250"/>
                </a:lnTo>
                <a:lnTo>
                  <a:pt x="719" y="235"/>
                </a:lnTo>
                <a:lnTo>
                  <a:pt x="699" y="221"/>
                </a:lnTo>
                <a:lnTo>
                  <a:pt x="678" y="208"/>
                </a:lnTo>
                <a:lnTo>
                  <a:pt x="658" y="195"/>
                </a:lnTo>
                <a:lnTo>
                  <a:pt x="638" y="182"/>
                </a:lnTo>
                <a:lnTo>
                  <a:pt x="617" y="170"/>
                </a:lnTo>
                <a:lnTo>
                  <a:pt x="596" y="158"/>
                </a:lnTo>
                <a:lnTo>
                  <a:pt x="575" y="147"/>
                </a:lnTo>
                <a:lnTo>
                  <a:pt x="553" y="136"/>
                </a:lnTo>
                <a:lnTo>
                  <a:pt x="530" y="125"/>
                </a:lnTo>
                <a:lnTo>
                  <a:pt x="508" y="115"/>
                </a:lnTo>
                <a:lnTo>
                  <a:pt x="486" y="105"/>
                </a:lnTo>
                <a:lnTo>
                  <a:pt x="464" y="96"/>
                </a:lnTo>
                <a:lnTo>
                  <a:pt x="441" y="87"/>
                </a:lnTo>
                <a:lnTo>
                  <a:pt x="418" y="77"/>
                </a:lnTo>
                <a:lnTo>
                  <a:pt x="395" y="69"/>
                </a:lnTo>
                <a:lnTo>
                  <a:pt x="371" y="61"/>
                </a:lnTo>
                <a:lnTo>
                  <a:pt x="348" y="54"/>
                </a:lnTo>
                <a:lnTo>
                  <a:pt x="324" y="47"/>
                </a:lnTo>
                <a:lnTo>
                  <a:pt x="300" y="40"/>
                </a:lnTo>
                <a:lnTo>
                  <a:pt x="276" y="34"/>
                </a:lnTo>
                <a:lnTo>
                  <a:pt x="252" y="29"/>
                </a:lnTo>
                <a:lnTo>
                  <a:pt x="202" y="19"/>
                </a:lnTo>
                <a:lnTo>
                  <a:pt x="177" y="15"/>
                </a:lnTo>
                <a:lnTo>
                  <a:pt x="153" y="12"/>
                </a:lnTo>
                <a:lnTo>
                  <a:pt x="128" y="8"/>
                </a:lnTo>
                <a:lnTo>
                  <a:pt x="102" y="6"/>
                </a:lnTo>
                <a:lnTo>
                  <a:pt x="77" y="4"/>
                </a:lnTo>
                <a:lnTo>
                  <a:pt x="51" y="2"/>
                </a:lnTo>
                <a:lnTo>
                  <a:pt x="25" y="1"/>
                </a:lnTo>
                <a:lnTo>
                  <a:pt x="0" y="0"/>
                </a:lnTo>
                <a:lnTo>
                  <a:pt x="196" y="347"/>
                </a:lnTo>
                <a:lnTo>
                  <a:pt x="0" y="6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MH_Other_3"/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6651625" y="3125788"/>
            <a:ext cx="1006475" cy="1603375"/>
          </a:xfrm>
          <a:custGeom>
            <a:avLst/>
            <a:gdLst>
              <a:gd name="T0" fmla="*/ 11 w 839"/>
              <a:gd name="T1" fmla="*/ 803 h 1334"/>
              <a:gd name="T2" fmla="*/ 44 w 839"/>
              <a:gd name="T3" fmla="*/ 768 h 1334"/>
              <a:gd name="T4" fmla="*/ 64 w 839"/>
              <a:gd name="T5" fmla="*/ 743 h 1334"/>
              <a:gd name="T6" fmla="*/ 93 w 839"/>
              <a:gd name="T7" fmla="*/ 704 h 1334"/>
              <a:gd name="T8" fmla="*/ 110 w 839"/>
              <a:gd name="T9" fmla="*/ 677 h 1334"/>
              <a:gd name="T10" fmla="*/ 127 w 839"/>
              <a:gd name="T11" fmla="*/ 649 h 1334"/>
              <a:gd name="T12" fmla="*/ 142 w 839"/>
              <a:gd name="T13" fmla="*/ 620 h 1334"/>
              <a:gd name="T14" fmla="*/ 161 w 839"/>
              <a:gd name="T15" fmla="*/ 574 h 1334"/>
              <a:gd name="T16" fmla="*/ 172 w 839"/>
              <a:gd name="T17" fmla="*/ 543 h 1334"/>
              <a:gd name="T18" fmla="*/ 181 w 839"/>
              <a:gd name="T19" fmla="*/ 512 h 1334"/>
              <a:gd name="T20" fmla="*/ 189 w 839"/>
              <a:gd name="T21" fmla="*/ 480 h 1334"/>
              <a:gd name="T22" fmla="*/ 195 w 839"/>
              <a:gd name="T23" fmla="*/ 447 h 1334"/>
              <a:gd name="T24" fmla="*/ 199 w 839"/>
              <a:gd name="T25" fmla="*/ 413 h 1334"/>
              <a:gd name="T26" fmla="*/ 202 w 839"/>
              <a:gd name="T27" fmla="*/ 379 h 1334"/>
              <a:gd name="T28" fmla="*/ 203 w 839"/>
              <a:gd name="T29" fmla="*/ 345 h 1334"/>
              <a:gd name="T30" fmla="*/ 202 w 839"/>
              <a:gd name="T31" fmla="*/ 306 h 1334"/>
              <a:gd name="T32" fmla="*/ 198 w 839"/>
              <a:gd name="T33" fmla="*/ 268 h 1334"/>
              <a:gd name="T34" fmla="*/ 193 w 839"/>
              <a:gd name="T35" fmla="*/ 230 h 1334"/>
              <a:gd name="T36" fmla="*/ 185 w 839"/>
              <a:gd name="T37" fmla="*/ 194 h 1334"/>
              <a:gd name="T38" fmla="*/ 793 w 839"/>
              <a:gd name="T39" fmla="*/ 0 h 1334"/>
              <a:gd name="T40" fmla="*/ 808 w 839"/>
              <a:gd name="T41" fmla="*/ 62 h 1334"/>
              <a:gd name="T42" fmla="*/ 817 w 839"/>
              <a:gd name="T43" fmla="*/ 104 h 1334"/>
              <a:gd name="T44" fmla="*/ 824 w 839"/>
              <a:gd name="T45" fmla="*/ 147 h 1334"/>
              <a:gd name="T46" fmla="*/ 833 w 839"/>
              <a:gd name="T47" fmla="*/ 212 h 1334"/>
              <a:gd name="T48" fmla="*/ 838 w 839"/>
              <a:gd name="T49" fmla="*/ 278 h 1334"/>
              <a:gd name="T50" fmla="*/ 839 w 839"/>
              <a:gd name="T51" fmla="*/ 345 h 1334"/>
              <a:gd name="T52" fmla="*/ 837 w 839"/>
              <a:gd name="T53" fmla="*/ 418 h 1334"/>
              <a:gd name="T54" fmla="*/ 835 w 839"/>
              <a:gd name="T55" fmla="*/ 456 h 1334"/>
              <a:gd name="T56" fmla="*/ 831 w 839"/>
              <a:gd name="T57" fmla="*/ 492 h 1334"/>
              <a:gd name="T58" fmla="*/ 823 w 839"/>
              <a:gd name="T59" fmla="*/ 546 h 1334"/>
              <a:gd name="T60" fmla="*/ 814 w 839"/>
              <a:gd name="T61" fmla="*/ 600 h 1334"/>
              <a:gd name="T62" fmla="*/ 798 w 839"/>
              <a:gd name="T63" fmla="*/ 669 h 1334"/>
              <a:gd name="T64" fmla="*/ 778 w 839"/>
              <a:gd name="T65" fmla="*/ 737 h 1334"/>
              <a:gd name="T66" fmla="*/ 753 w 839"/>
              <a:gd name="T67" fmla="*/ 805 h 1334"/>
              <a:gd name="T68" fmla="*/ 740 w 839"/>
              <a:gd name="T69" fmla="*/ 837 h 1334"/>
              <a:gd name="T70" fmla="*/ 711 w 839"/>
              <a:gd name="T71" fmla="*/ 901 h 1334"/>
              <a:gd name="T72" fmla="*/ 695 w 839"/>
              <a:gd name="T73" fmla="*/ 933 h 1334"/>
              <a:gd name="T74" fmla="*/ 679 w 839"/>
              <a:gd name="T75" fmla="*/ 963 h 1334"/>
              <a:gd name="T76" fmla="*/ 644 w 839"/>
              <a:gd name="T77" fmla="*/ 1023 h 1334"/>
              <a:gd name="T78" fmla="*/ 605 w 839"/>
              <a:gd name="T79" fmla="*/ 1082 h 1334"/>
              <a:gd name="T80" fmla="*/ 563 w 839"/>
              <a:gd name="T81" fmla="*/ 1137 h 1334"/>
              <a:gd name="T82" fmla="*/ 518 w 839"/>
              <a:gd name="T83" fmla="*/ 1190 h 1334"/>
              <a:gd name="T84" fmla="*/ 495 w 839"/>
              <a:gd name="T85" fmla="*/ 1215 h 1334"/>
              <a:gd name="T86" fmla="*/ 447 w 839"/>
              <a:gd name="T87" fmla="*/ 1265 h 1334"/>
              <a:gd name="T88" fmla="*/ 395 w 839"/>
              <a:gd name="T89" fmla="*/ 1312 h 1334"/>
              <a:gd name="T90" fmla="*/ 13 w 839"/>
              <a:gd name="T91" fmla="*/ 1187 h 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39" h="1334">
                <a:moveTo>
                  <a:pt x="0" y="814"/>
                </a:moveTo>
                <a:lnTo>
                  <a:pt x="11" y="803"/>
                </a:lnTo>
                <a:lnTo>
                  <a:pt x="22" y="792"/>
                </a:lnTo>
                <a:lnTo>
                  <a:pt x="44" y="768"/>
                </a:lnTo>
                <a:lnTo>
                  <a:pt x="54" y="756"/>
                </a:lnTo>
                <a:lnTo>
                  <a:pt x="64" y="743"/>
                </a:lnTo>
                <a:lnTo>
                  <a:pt x="84" y="717"/>
                </a:lnTo>
                <a:lnTo>
                  <a:pt x="93" y="704"/>
                </a:lnTo>
                <a:lnTo>
                  <a:pt x="102" y="690"/>
                </a:lnTo>
                <a:lnTo>
                  <a:pt x="110" y="677"/>
                </a:lnTo>
                <a:lnTo>
                  <a:pt x="119" y="663"/>
                </a:lnTo>
                <a:lnTo>
                  <a:pt x="127" y="649"/>
                </a:lnTo>
                <a:lnTo>
                  <a:pt x="134" y="634"/>
                </a:lnTo>
                <a:lnTo>
                  <a:pt x="142" y="620"/>
                </a:lnTo>
                <a:lnTo>
                  <a:pt x="148" y="605"/>
                </a:lnTo>
                <a:lnTo>
                  <a:pt x="161" y="574"/>
                </a:lnTo>
                <a:lnTo>
                  <a:pt x="166" y="559"/>
                </a:lnTo>
                <a:lnTo>
                  <a:pt x="172" y="543"/>
                </a:lnTo>
                <a:lnTo>
                  <a:pt x="176" y="528"/>
                </a:lnTo>
                <a:lnTo>
                  <a:pt x="181" y="512"/>
                </a:lnTo>
                <a:lnTo>
                  <a:pt x="185" y="496"/>
                </a:lnTo>
                <a:lnTo>
                  <a:pt x="189" y="480"/>
                </a:lnTo>
                <a:lnTo>
                  <a:pt x="192" y="463"/>
                </a:lnTo>
                <a:lnTo>
                  <a:pt x="195" y="447"/>
                </a:lnTo>
                <a:lnTo>
                  <a:pt x="197" y="430"/>
                </a:lnTo>
                <a:lnTo>
                  <a:pt x="199" y="413"/>
                </a:lnTo>
                <a:lnTo>
                  <a:pt x="201" y="396"/>
                </a:lnTo>
                <a:lnTo>
                  <a:pt x="202" y="379"/>
                </a:lnTo>
                <a:lnTo>
                  <a:pt x="202" y="362"/>
                </a:lnTo>
                <a:lnTo>
                  <a:pt x="203" y="345"/>
                </a:lnTo>
                <a:lnTo>
                  <a:pt x="202" y="325"/>
                </a:lnTo>
                <a:lnTo>
                  <a:pt x="202" y="306"/>
                </a:lnTo>
                <a:lnTo>
                  <a:pt x="200" y="287"/>
                </a:lnTo>
                <a:lnTo>
                  <a:pt x="198" y="268"/>
                </a:lnTo>
                <a:lnTo>
                  <a:pt x="196" y="249"/>
                </a:lnTo>
                <a:lnTo>
                  <a:pt x="193" y="230"/>
                </a:lnTo>
                <a:lnTo>
                  <a:pt x="189" y="212"/>
                </a:lnTo>
                <a:lnTo>
                  <a:pt x="185" y="194"/>
                </a:lnTo>
                <a:lnTo>
                  <a:pt x="513" y="300"/>
                </a:lnTo>
                <a:lnTo>
                  <a:pt x="793" y="0"/>
                </a:lnTo>
                <a:lnTo>
                  <a:pt x="803" y="41"/>
                </a:lnTo>
                <a:lnTo>
                  <a:pt x="808" y="62"/>
                </a:lnTo>
                <a:lnTo>
                  <a:pt x="813" y="83"/>
                </a:lnTo>
                <a:lnTo>
                  <a:pt x="817" y="104"/>
                </a:lnTo>
                <a:lnTo>
                  <a:pt x="821" y="126"/>
                </a:lnTo>
                <a:lnTo>
                  <a:pt x="824" y="147"/>
                </a:lnTo>
                <a:lnTo>
                  <a:pt x="827" y="169"/>
                </a:lnTo>
                <a:lnTo>
                  <a:pt x="833" y="212"/>
                </a:lnTo>
                <a:lnTo>
                  <a:pt x="836" y="255"/>
                </a:lnTo>
                <a:lnTo>
                  <a:pt x="838" y="278"/>
                </a:lnTo>
                <a:lnTo>
                  <a:pt x="839" y="300"/>
                </a:lnTo>
                <a:lnTo>
                  <a:pt x="839" y="345"/>
                </a:lnTo>
                <a:lnTo>
                  <a:pt x="839" y="382"/>
                </a:lnTo>
                <a:lnTo>
                  <a:pt x="837" y="418"/>
                </a:lnTo>
                <a:lnTo>
                  <a:pt x="836" y="438"/>
                </a:lnTo>
                <a:lnTo>
                  <a:pt x="835" y="456"/>
                </a:lnTo>
                <a:lnTo>
                  <a:pt x="833" y="474"/>
                </a:lnTo>
                <a:lnTo>
                  <a:pt x="831" y="492"/>
                </a:lnTo>
                <a:lnTo>
                  <a:pt x="826" y="528"/>
                </a:lnTo>
                <a:lnTo>
                  <a:pt x="823" y="546"/>
                </a:lnTo>
                <a:lnTo>
                  <a:pt x="821" y="564"/>
                </a:lnTo>
                <a:lnTo>
                  <a:pt x="814" y="600"/>
                </a:lnTo>
                <a:lnTo>
                  <a:pt x="806" y="635"/>
                </a:lnTo>
                <a:lnTo>
                  <a:pt x="798" y="669"/>
                </a:lnTo>
                <a:lnTo>
                  <a:pt x="788" y="704"/>
                </a:lnTo>
                <a:lnTo>
                  <a:pt x="778" y="737"/>
                </a:lnTo>
                <a:lnTo>
                  <a:pt x="766" y="772"/>
                </a:lnTo>
                <a:lnTo>
                  <a:pt x="753" y="805"/>
                </a:lnTo>
                <a:lnTo>
                  <a:pt x="747" y="821"/>
                </a:lnTo>
                <a:lnTo>
                  <a:pt x="740" y="837"/>
                </a:lnTo>
                <a:lnTo>
                  <a:pt x="726" y="869"/>
                </a:lnTo>
                <a:lnTo>
                  <a:pt x="711" y="901"/>
                </a:lnTo>
                <a:lnTo>
                  <a:pt x="703" y="917"/>
                </a:lnTo>
                <a:lnTo>
                  <a:pt x="695" y="933"/>
                </a:lnTo>
                <a:lnTo>
                  <a:pt x="687" y="948"/>
                </a:lnTo>
                <a:lnTo>
                  <a:pt x="679" y="963"/>
                </a:lnTo>
                <a:lnTo>
                  <a:pt x="662" y="993"/>
                </a:lnTo>
                <a:lnTo>
                  <a:pt x="644" y="1023"/>
                </a:lnTo>
                <a:lnTo>
                  <a:pt x="625" y="1052"/>
                </a:lnTo>
                <a:lnTo>
                  <a:pt x="605" y="1082"/>
                </a:lnTo>
                <a:lnTo>
                  <a:pt x="584" y="1109"/>
                </a:lnTo>
                <a:lnTo>
                  <a:pt x="563" y="1137"/>
                </a:lnTo>
                <a:lnTo>
                  <a:pt x="541" y="1164"/>
                </a:lnTo>
                <a:lnTo>
                  <a:pt x="518" y="1190"/>
                </a:lnTo>
                <a:lnTo>
                  <a:pt x="507" y="1203"/>
                </a:lnTo>
                <a:lnTo>
                  <a:pt x="495" y="1215"/>
                </a:lnTo>
                <a:lnTo>
                  <a:pt x="471" y="1241"/>
                </a:lnTo>
                <a:lnTo>
                  <a:pt x="447" y="1265"/>
                </a:lnTo>
                <a:lnTo>
                  <a:pt x="421" y="1289"/>
                </a:lnTo>
                <a:lnTo>
                  <a:pt x="395" y="1312"/>
                </a:lnTo>
                <a:lnTo>
                  <a:pt x="368" y="1334"/>
                </a:lnTo>
                <a:lnTo>
                  <a:pt x="13" y="1187"/>
                </a:lnTo>
                <a:lnTo>
                  <a:pt x="0" y="81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3605" rIns="0" bIns="33605" anchor="ctr"/>
          <a:lstStyle/>
          <a:p>
            <a:pPr marL="137160" indent="-137160" defTabSz="914400" eaLnBrk="1" fontAlgn="auto" hangingPunct="1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endParaRPr lang="en-US" sz="105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13" name="MH_Other_4"/>
          <p:cNvSpPr>
            <a:spLocks noChangeAspect="1"/>
          </p:cNvSpPr>
          <p:nvPr>
            <p:custDataLst>
              <p:tags r:id="rId5"/>
            </p:custDataLst>
          </p:nvPr>
        </p:nvSpPr>
        <p:spPr bwMode="auto">
          <a:xfrm>
            <a:off x="5327650" y="4171950"/>
            <a:ext cx="1693863" cy="904875"/>
          </a:xfrm>
          <a:custGeom>
            <a:avLst/>
            <a:gdLst>
              <a:gd name="T0" fmla="*/ 33 w 1411"/>
              <a:gd name="T1" fmla="*/ 196 h 754"/>
              <a:gd name="T2" fmla="*/ 406 w 1411"/>
              <a:gd name="T3" fmla="*/ 64 h 754"/>
              <a:gd name="T4" fmla="*/ 438 w 1411"/>
              <a:gd name="T5" fmla="*/ 77 h 754"/>
              <a:gd name="T6" fmla="*/ 470 w 1411"/>
              <a:gd name="T7" fmla="*/ 88 h 754"/>
              <a:gd name="T8" fmla="*/ 503 w 1411"/>
              <a:gd name="T9" fmla="*/ 97 h 754"/>
              <a:gd name="T10" fmla="*/ 537 w 1411"/>
              <a:gd name="T11" fmla="*/ 105 h 754"/>
              <a:gd name="T12" fmla="*/ 571 w 1411"/>
              <a:gd name="T13" fmla="*/ 111 h 754"/>
              <a:gd name="T14" fmla="*/ 607 w 1411"/>
              <a:gd name="T15" fmla="*/ 115 h 754"/>
              <a:gd name="T16" fmla="*/ 643 w 1411"/>
              <a:gd name="T17" fmla="*/ 117 h 754"/>
              <a:gd name="T18" fmla="*/ 686 w 1411"/>
              <a:gd name="T19" fmla="*/ 117 h 754"/>
              <a:gd name="T20" fmla="*/ 737 w 1411"/>
              <a:gd name="T21" fmla="*/ 113 h 754"/>
              <a:gd name="T22" fmla="*/ 787 w 1411"/>
              <a:gd name="T23" fmla="*/ 105 h 754"/>
              <a:gd name="T24" fmla="*/ 835 w 1411"/>
              <a:gd name="T25" fmla="*/ 94 h 754"/>
              <a:gd name="T26" fmla="*/ 882 w 1411"/>
              <a:gd name="T27" fmla="*/ 79 h 754"/>
              <a:gd name="T28" fmla="*/ 928 w 1411"/>
              <a:gd name="T29" fmla="*/ 60 h 754"/>
              <a:gd name="T30" fmla="*/ 960 w 1411"/>
              <a:gd name="T31" fmla="*/ 44 h 754"/>
              <a:gd name="T32" fmla="*/ 981 w 1411"/>
              <a:gd name="T33" fmla="*/ 32 h 754"/>
              <a:gd name="T34" fmla="*/ 1002 w 1411"/>
              <a:gd name="T35" fmla="*/ 19 h 754"/>
              <a:gd name="T36" fmla="*/ 1022 w 1411"/>
              <a:gd name="T37" fmla="*/ 6 h 754"/>
              <a:gd name="T38" fmla="*/ 1036 w 1411"/>
              <a:gd name="T39" fmla="*/ 351 h 754"/>
              <a:gd name="T40" fmla="*/ 1391 w 1411"/>
              <a:gd name="T41" fmla="*/ 526 h 754"/>
              <a:gd name="T42" fmla="*/ 1350 w 1411"/>
              <a:gd name="T43" fmla="*/ 553 h 754"/>
              <a:gd name="T44" fmla="*/ 1308 w 1411"/>
              <a:gd name="T45" fmla="*/ 579 h 754"/>
              <a:gd name="T46" fmla="*/ 1266 w 1411"/>
              <a:gd name="T47" fmla="*/ 602 h 754"/>
              <a:gd name="T48" fmla="*/ 1222 w 1411"/>
              <a:gd name="T49" fmla="*/ 625 h 754"/>
              <a:gd name="T50" fmla="*/ 1177 w 1411"/>
              <a:gd name="T51" fmla="*/ 645 h 754"/>
              <a:gd name="T52" fmla="*/ 1132 w 1411"/>
              <a:gd name="T53" fmla="*/ 664 h 754"/>
              <a:gd name="T54" fmla="*/ 1086 w 1411"/>
              <a:gd name="T55" fmla="*/ 683 h 754"/>
              <a:gd name="T56" fmla="*/ 1038 w 1411"/>
              <a:gd name="T57" fmla="*/ 698 h 754"/>
              <a:gd name="T58" fmla="*/ 990 w 1411"/>
              <a:gd name="T59" fmla="*/ 712 h 754"/>
              <a:gd name="T60" fmla="*/ 941 w 1411"/>
              <a:gd name="T61" fmla="*/ 724 h 754"/>
              <a:gd name="T62" fmla="*/ 866 w 1411"/>
              <a:gd name="T63" fmla="*/ 738 h 754"/>
              <a:gd name="T64" fmla="*/ 816 w 1411"/>
              <a:gd name="T65" fmla="*/ 745 h 754"/>
              <a:gd name="T66" fmla="*/ 765 w 1411"/>
              <a:gd name="T67" fmla="*/ 750 h 754"/>
              <a:gd name="T68" fmla="*/ 713 w 1411"/>
              <a:gd name="T69" fmla="*/ 753 h 754"/>
              <a:gd name="T70" fmla="*/ 661 w 1411"/>
              <a:gd name="T71" fmla="*/ 754 h 754"/>
              <a:gd name="T72" fmla="*/ 593 w 1411"/>
              <a:gd name="T73" fmla="*/ 752 h 754"/>
              <a:gd name="T74" fmla="*/ 548 w 1411"/>
              <a:gd name="T75" fmla="*/ 749 h 754"/>
              <a:gd name="T76" fmla="*/ 504 w 1411"/>
              <a:gd name="T77" fmla="*/ 744 h 754"/>
              <a:gd name="T78" fmla="*/ 461 w 1411"/>
              <a:gd name="T79" fmla="*/ 738 h 754"/>
              <a:gd name="T80" fmla="*/ 417 w 1411"/>
              <a:gd name="T81" fmla="*/ 731 h 754"/>
              <a:gd name="T82" fmla="*/ 374 w 1411"/>
              <a:gd name="T83" fmla="*/ 722 h 754"/>
              <a:gd name="T84" fmla="*/ 333 w 1411"/>
              <a:gd name="T85" fmla="*/ 711 h 754"/>
              <a:gd name="T86" fmla="*/ 271 w 1411"/>
              <a:gd name="T87" fmla="*/ 693 h 754"/>
              <a:gd name="T88" fmla="*/ 229 w 1411"/>
              <a:gd name="T89" fmla="*/ 679 h 754"/>
              <a:gd name="T90" fmla="*/ 190 w 1411"/>
              <a:gd name="T91" fmla="*/ 663 h 754"/>
              <a:gd name="T92" fmla="*/ 150 w 1411"/>
              <a:gd name="T93" fmla="*/ 646 h 754"/>
              <a:gd name="T94" fmla="*/ 112 w 1411"/>
              <a:gd name="T95" fmla="*/ 628 h 754"/>
              <a:gd name="T96" fmla="*/ 73 w 1411"/>
              <a:gd name="T97" fmla="*/ 610 h 754"/>
              <a:gd name="T98" fmla="*/ 0 w 1411"/>
              <a:gd name="T99" fmla="*/ 568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11" h="754">
                <a:moveTo>
                  <a:pt x="0" y="568"/>
                </a:moveTo>
                <a:lnTo>
                  <a:pt x="33" y="196"/>
                </a:lnTo>
                <a:lnTo>
                  <a:pt x="390" y="57"/>
                </a:lnTo>
                <a:lnTo>
                  <a:pt x="406" y="64"/>
                </a:lnTo>
                <a:lnTo>
                  <a:pt x="422" y="71"/>
                </a:lnTo>
                <a:lnTo>
                  <a:pt x="438" y="77"/>
                </a:lnTo>
                <a:lnTo>
                  <a:pt x="454" y="83"/>
                </a:lnTo>
                <a:lnTo>
                  <a:pt x="470" y="88"/>
                </a:lnTo>
                <a:lnTo>
                  <a:pt x="487" y="93"/>
                </a:lnTo>
                <a:lnTo>
                  <a:pt x="503" y="97"/>
                </a:lnTo>
                <a:lnTo>
                  <a:pt x="520" y="102"/>
                </a:lnTo>
                <a:lnTo>
                  <a:pt x="537" y="105"/>
                </a:lnTo>
                <a:lnTo>
                  <a:pt x="554" y="108"/>
                </a:lnTo>
                <a:lnTo>
                  <a:pt x="571" y="111"/>
                </a:lnTo>
                <a:lnTo>
                  <a:pt x="590" y="113"/>
                </a:lnTo>
                <a:lnTo>
                  <a:pt x="607" y="115"/>
                </a:lnTo>
                <a:lnTo>
                  <a:pt x="625" y="117"/>
                </a:lnTo>
                <a:lnTo>
                  <a:pt x="643" y="117"/>
                </a:lnTo>
                <a:lnTo>
                  <a:pt x="661" y="118"/>
                </a:lnTo>
                <a:lnTo>
                  <a:pt x="686" y="117"/>
                </a:lnTo>
                <a:lnTo>
                  <a:pt x="712" y="116"/>
                </a:lnTo>
                <a:lnTo>
                  <a:pt x="737" y="113"/>
                </a:lnTo>
                <a:lnTo>
                  <a:pt x="763" y="110"/>
                </a:lnTo>
                <a:lnTo>
                  <a:pt x="787" y="105"/>
                </a:lnTo>
                <a:lnTo>
                  <a:pt x="811" y="100"/>
                </a:lnTo>
                <a:lnTo>
                  <a:pt x="835" y="94"/>
                </a:lnTo>
                <a:lnTo>
                  <a:pt x="859" y="87"/>
                </a:lnTo>
                <a:lnTo>
                  <a:pt x="882" y="79"/>
                </a:lnTo>
                <a:lnTo>
                  <a:pt x="905" y="70"/>
                </a:lnTo>
                <a:lnTo>
                  <a:pt x="928" y="60"/>
                </a:lnTo>
                <a:lnTo>
                  <a:pt x="949" y="50"/>
                </a:lnTo>
                <a:lnTo>
                  <a:pt x="960" y="44"/>
                </a:lnTo>
                <a:lnTo>
                  <a:pt x="971" y="39"/>
                </a:lnTo>
                <a:lnTo>
                  <a:pt x="981" y="32"/>
                </a:lnTo>
                <a:lnTo>
                  <a:pt x="991" y="26"/>
                </a:lnTo>
                <a:lnTo>
                  <a:pt x="1002" y="19"/>
                </a:lnTo>
                <a:lnTo>
                  <a:pt x="1012" y="13"/>
                </a:lnTo>
                <a:lnTo>
                  <a:pt x="1022" y="6"/>
                </a:lnTo>
                <a:lnTo>
                  <a:pt x="1032" y="0"/>
                </a:lnTo>
                <a:lnTo>
                  <a:pt x="1036" y="351"/>
                </a:lnTo>
                <a:lnTo>
                  <a:pt x="1411" y="511"/>
                </a:lnTo>
                <a:lnTo>
                  <a:pt x="1391" y="526"/>
                </a:lnTo>
                <a:lnTo>
                  <a:pt x="1370" y="540"/>
                </a:lnTo>
                <a:lnTo>
                  <a:pt x="1350" y="553"/>
                </a:lnTo>
                <a:lnTo>
                  <a:pt x="1329" y="566"/>
                </a:lnTo>
                <a:lnTo>
                  <a:pt x="1308" y="579"/>
                </a:lnTo>
                <a:lnTo>
                  <a:pt x="1287" y="591"/>
                </a:lnTo>
                <a:lnTo>
                  <a:pt x="1266" y="602"/>
                </a:lnTo>
                <a:lnTo>
                  <a:pt x="1244" y="614"/>
                </a:lnTo>
                <a:lnTo>
                  <a:pt x="1222" y="625"/>
                </a:lnTo>
                <a:lnTo>
                  <a:pt x="1199" y="635"/>
                </a:lnTo>
                <a:lnTo>
                  <a:pt x="1177" y="645"/>
                </a:lnTo>
                <a:lnTo>
                  <a:pt x="1154" y="655"/>
                </a:lnTo>
                <a:lnTo>
                  <a:pt x="1132" y="664"/>
                </a:lnTo>
                <a:lnTo>
                  <a:pt x="1109" y="673"/>
                </a:lnTo>
                <a:lnTo>
                  <a:pt x="1086" y="683"/>
                </a:lnTo>
                <a:lnTo>
                  <a:pt x="1062" y="691"/>
                </a:lnTo>
                <a:lnTo>
                  <a:pt x="1038" y="698"/>
                </a:lnTo>
                <a:lnTo>
                  <a:pt x="1014" y="705"/>
                </a:lnTo>
                <a:lnTo>
                  <a:pt x="990" y="712"/>
                </a:lnTo>
                <a:lnTo>
                  <a:pt x="966" y="718"/>
                </a:lnTo>
                <a:lnTo>
                  <a:pt x="941" y="724"/>
                </a:lnTo>
                <a:lnTo>
                  <a:pt x="917" y="729"/>
                </a:lnTo>
                <a:lnTo>
                  <a:pt x="866" y="738"/>
                </a:lnTo>
                <a:lnTo>
                  <a:pt x="841" y="742"/>
                </a:lnTo>
                <a:lnTo>
                  <a:pt x="816" y="745"/>
                </a:lnTo>
                <a:lnTo>
                  <a:pt x="791" y="748"/>
                </a:lnTo>
                <a:lnTo>
                  <a:pt x="765" y="750"/>
                </a:lnTo>
                <a:lnTo>
                  <a:pt x="738" y="752"/>
                </a:lnTo>
                <a:lnTo>
                  <a:pt x="713" y="753"/>
                </a:lnTo>
                <a:lnTo>
                  <a:pt x="687" y="754"/>
                </a:lnTo>
                <a:lnTo>
                  <a:pt x="661" y="754"/>
                </a:lnTo>
                <a:lnTo>
                  <a:pt x="616" y="753"/>
                </a:lnTo>
                <a:lnTo>
                  <a:pt x="593" y="752"/>
                </a:lnTo>
                <a:lnTo>
                  <a:pt x="570" y="751"/>
                </a:lnTo>
                <a:lnTo>
                  <a:pt x="548" y="749"/>
                </a:lnTo>
                <a:lnTo>
                  <a:pt x="526" y="747"/>
                </a:lnTo>
                <a:lnTo>
                  <a:pt x="504" y="744"/>
                </a:lnTo>
                <a:lnTo>
                  <a:pt x="482" y="742"/>
                </a:lnTo>
                <a:lnTo>
                  <a:pt x="461" y="738"/>
                </a:lnTo>
                <a:lnTo>
                  <a:pt x="439" y="735"/>
                </a:lnTo>
                <a:lnTo>
                  <a:pt x="417" y="731"/>
                </a:lnTo>
                <a:lnTo>
                  <a:pt x="396" y="726"/>
                </a:lnTo>
                <a:lnTo>
                  <a:pt x="374" y="722"/>
                </a:lnTo>
                <a:lnTo>
                  <a:pt x="353" y="716"/>
                </a:lnTo>
                <a:lnTo>
                  <a:pt x="333" y="711"/>
                </a:lnTo>
                <a:lnTo>
                  <a:pt x="312" y="705"/>
                </a:lnTo>
                <a:lnTo>
                  <a:pt x="271" y="693"/>
                </a:lnTo>
                <a:lnTo>
                  <a:pt x="250" y="686"/>
                </a:lnTo>
                <a:lnTo>
                  <a:pt x="229" y="679"/>
                </a:lnTo>
                <a:lnTo>
                  <a:pt x="209" y="670"/>
                </a:lnTo>
                <a:lnTo>
                  <a:pt x="190" y="663"/>
                </a:lnTo>
                <a:lnTo>
                  <a:pt x="170" y="655"/>
                </a:lnTo>
                <a:lnTo>
                  <a:pt x="150" y="646"/>
                </a:lnTo>
                <a:lnTo>
                  <a:pt x="131" y="637"/>
                </a:lnTo>
                <a:lnTo>
                  <a:pt x="112" y="628"/>
                </a:lnTo>
                <a:lnTo>
                  <a:pt x="92" y="619"/>
                </a:lnTo>
                <a:lnTo>
                  <a:pt x="73" y="610"/>
                </a:lnTo>
                <a:lnTo>
                  <a:pt x="36" y="590"/>
                </a:lnTo>
                <a:lnTo>
                  <a:pt x="0" y="568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90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14" name="MH_Other_5"/>
          <p:cNvSpPr>
            <a:spLocks noChangeAspect="1"/>
          </p:cNvSpPr>
          <p:nvPr>
            <p:custDataLst>
              <p:tags r:id="rId6"/>
            </p:custDataLst>
          </p:nvPr>
        </p:nvSpPr>
        <p:spPr bwMode="auto">
          <a:xfrm>
            <a:off x="4583113" y="3089275"/>
            <a:ext cx="1120775" cy="1722438"/>
          </a:xfrm>
          <a:custGeom>
            <a:avLst/>
            <a:gdLst>
              <a:gd name="T0" fmla="*/ 917 w 934"/>
              <a:gd name="T1" fmla="*/ 907 h 1434"/>
              <a:gd name="T2" fmla="*/ 885 w 934"/>
              <a:gd name="T3" fmla="*/ 883 h 1434"/>
              <a:gd name="T4" fmla="*/ 854 w 934"/>
              <a:gd name="T5" fmla="*/ 858 h 1434"/>
              <a:gd name="T6" fmla="*/ 825 w 934"/>
              <a:gd name="T7" fmla="*/ 831 h 1434"/>
              <a:gd name="T8" fmla="*/ 798 w 934"/>
              <a:gd name="T9" fmla="*/ 803 h 1434"/>
              <a:gd name="T10" fmla="*/ 773 w 934"/>
              <a:gd name="T11" fmla="*/ 771 h 1434"/>
              <a:gd name="T12" fmla="*/ 750 w 934"/>
              <a:gd name="T13" fmla="*/ 740 h 1434"/>
              <a:gd name="T14" fmla="*/ 729 w 934"/>
              <a:gd name="T15" fmla="*/ 706 h 1434"/>
              <a:gd name="T16" fmla="*/ 708 w 934"/>
              <a:gd name="T17" fmla="*/ 672 h 1434"/>
              <a:gd name="T18" fmla="*/ 691 w 934"/>
              <a:gd name="T19" fmla="*/ 636 h 1434"/>
              <a:gd name="T20" fmla="*/ 676 w 934"/>
              <a:gd name="T21" fmla="*/ 598 h 1434"/>
              <a:gd name="T22" fmla="*/ 663 w 934"/>
              <a:gd name="T23" fmla="*/ 560 h 1434"/>
              <a:gd name="T24" fmla="*/ 653 w 934"/>
              <a:gd name="T25" fmla="*/ 521 h 1434"/>
              <a:gd name="T26" fmla="*/ 645 w 934"/>
              <a:gd name="T27" fmla="*/ 480 h 1434"/>
              <a:gd name="T28" fmla="*/ 640 w 934"/>
              <a:gd name="T29" fmla="*/ 438 h 1434"/>
              <a:gd name="T30" fmla="*/ 637 w 934"/>
              <a:gd name="T31" fmla="*/ 397 h 1434"/>
              <a:gd name="T32" fmla="*/ 637 w 934"/>
              <a:gd name="T33" fmla="*/ 355 h 1434"/>
              <a:gd name="T34" fmla="*/ 639 w 934"/>
              <a:gd name="T35" fmla="*/ 315 h 1434"/>
              <a:gd name="T36" fmla="*/ 401 w 934"/>
              <a:gd name="T37" fmla="*/ 0 h 1434"/>
              <a:gd name="T38" fmla="*/ 26 w 934"/>
              <a:gd name="T39" fmla="*/ 115 h 1434"/>
              <a:gd name="T40" fmla="*/ 14 w 934"/>
              <a:gd name="T41" fmla="*/ 188 h 1434"/>
              <a:gd name="T42" fmla="*/ 9 w 934"/>
              <a:gd name="T43" fmla="*/ 225 h 1434"/>
              <a:gd name="T44" fmla="*/ 5 w 934"/>
              <a:gd name="T45" fmla="*/ 262 h 1434"/>
              <a:gd name="T46" fmla="*/ 1 w 934"/>
              <a:gd name="T47" fmla="*/ 338 h 1434"/>
              <a:gd name="T48" fmla="*/ 0 w 934"/>
              <a:gd name="T49" fmla="*/ 396 h 1434"/>
              <a:gd name="T50" fmla="*/ 2 w 934"/>
              <a:gd name="T51" fmla="*/ 437 h 1434"/>
              <a:gd name="T52" fmla="*/ 4 w 934"/>
              <a:gd name="T53" fmla="*/ 478 h 1434"/>
              <a:gd name="T54" fmla="*/ 10 w 934"/>
              <a:gd name="T55" fmla="*/ 538 h 1434"/>
              <a:gd name="T56" fmla="*/ 16 w 934"/>
              <a:gd name="T57" fmla="*/ 577 h 1434"/>
              <a:gd name="T58" fmla="*/ 31 w 934"/>
              <a:gd name="T59" fmla="*/ 656 h 1434"/>
              <a:gd name="T60" fmla="*/ 40 w 934"/>
              <a:gd name="T61" fmla="*/ 694 h 1434"/>
              <a:gd name="T62" fmla="*/ 62 w 934"/>
              <a:gd name="T63" fmla="*/ 769 h 1434"/>
              <a:gd name="T64" fmla="*/ 82 w 934"/>
              <a:gd name="T65" fmla="*/ 825 h 1434"/>
              <a:gd name="T66" fmla="*/ 96 w 934"/>
              <a:gd name="T67" fmla="*/ 861 h 1434"/>
              <a:gd name="T68" fmla="*/ 119 w 934"/>
              <a:gd name="T69" fmla="*/ 914 h 1434"/>
              <a:gd name="T70" fmla="*/ 154 w 934"/>
              <a:gd name="T71" fmla="*/ 983 h 1434"/>
              <a:gd name="T72" fmla="*/ 173 w 934"/>
              <a:gd name="T73" fmla="*/ 1016 h 1434"/>
              <a:gd name="T74" fmla="*/ 203 w 934"/>
              <a:gd name="T75" fmla="*/ 1065 h 1434"/>
              <a:gd name="T76" fmla="*/ 235 w 934"/>
              <a:gd name="T77" fmla="*/ 1114 h 1434"/>
              <a:gd name="T78" fmla="*/ 281 w 934"/>
              <a:gd name="T79" fmla="*/ 1175 h 1434"/>
              <a:gd name="T80" fmla="*/ 306 w 934"/>
              <a:gd name="T81" fmla="*/ 1204 h 1434"/>
              <a:gd name="T82" fmla="*/ 331 w 934"/>
              <a:gd name="T83" fmla="*/ 1232 h 1434"/>
              <a:gd name="T84" fmla="*/ 357 w 934"/>
              <a:gd name="T85" fmla="*/ 1261 h 1434"/>
              <a:gd name="T86" fmla="*/ 383 w 934"/>
              <a:gd name="T87" fmla="*/ 1288 h 1434"/>
              <a:gd name="T88" fmla="*/ 412 w 934"/>
              <a:gd name="T89" fmla="*/ 1315 h 1434"/>
              <a:gd name="T90" fmla="*/ 469 w 934"/>
              <a:gd name="T91" fmla="*/ 1364 h 1434"/>
              <a:gd name="T92" fmla="*/ 529 w 934"/>
              <a:gd name="T93" fmla="*/ 1411 h 1434"/>
              <a:gd name="T94" fmla="*/ 601 w 934"/>
              <a:gd name="T95" fmla="*/ 1030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34" h="1434">
                <a:moveTo>
                  <a:pt x="934" y="918"/>
                </a:moveTo>
                <a:lnTo>
                  <a:pt x="917" y="907"/>
                </a:lnTo>
                <a:lnTo>
                  <a:pt x="901" y="895"/>
                </a:lnTo>
                <a:lnTo>
                  <a:pt x="885" y="883"/>
                </a:lnTo>
                <a:lnTo>
                  <a:pt x="869" y="871"/>
                </a:lnTo>
                <a:lnTo>
                  <a:pt x="854" y="858"/>
                </a:lnTo>
                <a:lnTo>
                  <a:pt x="839" y="845"/>
                </a:lnTo>
                <a:lnTo>
                  <a:pt x="825" y="831"/>
                </a:lnTo>
                <a:lnTo>
                  <a:pt x="812" y="817"/>
                </a:lnTo>
                <a:lnTo>
                  <a:pt x="798" y="803"/>
                </a:lnTo>
                <a:lnTo>
                  <a:pt x="786" y="788"/>
                </a:lnTo>
                <a:lnTo>
                  <a:pt x="773" y="771"/>
                </a:lnTo>
                <a:lnTo>
                  <a:pt x="761" y="756"/>
                </a:lnTo>
                <a:lnTo>
                  <a:pt x="750" y="740"/>
                </a:lnTo>
                <a:lnTo>
                  <a:pt x="739" y="723"/>
                </a:lnTo>
                <a:lnTo>
                  <a:pt x="729" y="706"/>
                </a:lnTo>
                <a:lnTo>
                  <a:pt x="718" y="689"/>
                </a:lnTo>
                <a:lnTo>
                  <a:pt x="708" y="672"/>
                </a:lnTo>
                <a:lnTo>
                  <a:pt x="699" y="654"/>
                </a:lnTo>
                <a:lnTo>
                  <a:pt x="691" y="636"/>
                </a:lnTo>
                <a:lnTo>
                  <a:pt x="683" y="618"/>
                </a:lnTo>
                <a:lnTo>
                  <a:pt x="676" y="598"/>
                </a:lnTo>
                <a:lnTo>
                  <a:pt x="669" y="579"/>
                </a:lnTo>
                <a:lnTo>
                  <a:pt x="663" y="560"/>
                </a:lnTo>
                <a:lnTo>
                  <a:pt x="658" y="540"/>
                </a:lnTo>
                <a:lnTo>
                  <a:pt x="653" y="521"/>
                </a:lnTo>
                <a:lnTo>
                  <a:pt x="649" y="501"/>
                </a:lnTo>
                <a:lnTo>
                  <a:pt x="645" y="480"/>
                </a:lnTo>
                <a:lnTo>
                  <a:pt x="642" y="460"/>
                </a:lnTo>
                <a:lnTo>
                  <a:pt x="640" y="438"/>
                </a:lnTo>
                <a:lnTo>
                  <a:pt x="638" y="418"/>
                </a:lnTo>
                <a:lnTo>
                  <a:pt x="637" y="397"/>
                </a:lnTo>
                <a:lnTo>
                  <a:pt x="637" y="376"/>
                </a:lnTo>
                <a:lnTo>
                  <a:pt x="637" y="355"/>
                </a:lnTo>
                <a:lnTo>
                  <a:pt x="638" y="335"/>
                </a:lnTo>
                <a:lnTo>
                  <a:pt x="639" y="315"/>
                </a:lnTo>
                <a:lnTo>
                  <a:pt x="642" y="295"/>
                </a:lnTo>
                <a:lnTo>
                  <a:pt x="401" y="0"/>
                </a:lnTo>
                <a:lnTo>
                  <a:pt x="34" y="80"/>
                </a:lnTo>
                <a:lnTo>
                  <a:pt x="26" y="115"/>
                </a:lnTo>
                <a:lnTo>
                  <a:pt x="20" y="152"/>
                </a:lnTo>
                <a:lnTo>
                  <a:pt x="14" y="188"/>
                </a:lnTo>
                <a:lnTo>
                  <a:pt x="11" y="207"/>
                </a:lnTo>
                <a:lnTo>
                  <a:pt x="9" y="225"/>
                </a:lnTo>
                <a:lnTo>
                  <a:pt x="7" y="243"/>
                </a:lnTo>
                <a:lnTo>
                  <a:pt x="5" y="262"/>
                </a:lnTo>
                <a:lnTo>
                  <a:pt x="2" y="300"/>
                </a:lnTo>
                <a:lnTo>
                  <a:pt x="1" y="338"/>
                </a:lnTo>
                <a:lnTo>
                  <a:pt x="0" y="376"/>
                </a:lnTo>
                <a:lnTo>
                  <a:pt x="0" y="396"/>
                </a:lnTo>
                <a:lnTo>
                  <a:pt x="1" y="416"/>
                </a:lnTo>
                <a:lnTo>
                  <a:pt x="2" y="437"/>
                </a:lnTo>
                <a:lnTo>
                  <a:pt x="3" y="458"/>
                </a:lnTo>
                <a:lnTo>
                  <a:pt x="4" y="478"/>
                </a:lnTo>
                <a:lnTo>
                  <a:pt x="6" y="498"/>
                </a:lnTo>
                <a:lnTo>
                  <a:pt x="10" y="538"/>
                </a:lnTo>
                <a:lnTo>
                  <a:pt x="13" y="557"/>
                </a:lnTo>
                <a:lnTo>
                  <a:pt x="16" y="577"/>
                </a:lnTo>
                <a:lnTo>
                  <a:pt x="23" y="617"/>
                </a:lnTo>
                <a:lnTo>
                  <a:pt x="31" y="656"/>
                </a:lnTo>
                <a:lnTo>
                  <a:pt x="35" y="675"/>
                </a:lnTo>
                <a:lnTo>
                  <a:pt x="40" y="694"/>
                </a:lnTo>
                <a:lnTo>
                  <a:pt x="50" y="732"/>
                </a:lnTo>
                <a:lnTo>
                  <a:pt x="62" y="769"/>
                </a:lnTo>
                <a:lnTo>
                  <a:pt x="74" y="807"/>
                </a:lnTo>
                <a:lnTo>
                  <a:pt x="82" y="825"/>
                </a:lnTo>
                <a:lnTo>
                  <a:pt x="89" y="843"/>
                </a:lnTo>
                <a:lnTo>
                  <a:pt x="96" y="861"/>
                </a:lnTo>
                <a:lnTo>
                  <a:pt x="104" y="878"/>
                </a:lnTo>
                <a:lnTo>
                  <a:pt x="119" y="914"/>
                </a:lnTo>
                <a:lnTo>
                  <a:pt x="136" y="949"/>
                </a:lnTo>
                <a:lnTo>
                  <a:pt x="154" y="983"/>
                </a:lnTo>
                <a:lnTo>
                  <a:pt x="163" y="1000"/>
                </a:lnTo>
                <a:lnTo>
                  <a:pt x="173" y="1016"/>
                </a:lnTo>
                <a:lnTo>
                  <a:pt x="192" y="1049"/>
                </a:lnTo>
                <a:lnTo>
                  <a:pt x="203" y="1065"/>
                </a:lnTo>
                <a:lnTo>
                  <a:pt x="213" y="1081"/>
                </a:lnTo>
                <a:lnTo>
                  <a:pt x="235" y="1114"/>
                </a:lnTo>
                <a:lnTo>
                  <a:pt x="258" y="1145"/>
                </a:lnTo>
                <a:lnTo>
                  <a:pt x="281" y="1175"/>
                </a:lnTo>
                <a:lnTo>
                  <a:pt x="293" y="1189"/>
                </a:lnTo>
                <a:lnTo>
                  <a:pt x="306" y="1204"/>
                </a:lnTo>
                <a:lnTo>
                  <a:pt x="318" y="1218"/>
                </a:lnTo>
                <a:lnTo>
                  <a:pt x="331" y="1232"/>
                </a:lnTo>
                <a:lnTo>
                  <a:pt x="344" y="1246"/>
                </a:lnTo>
                <a:lnTo>
                  <a:pt x="357" y="1261"/>
                </a:lnTo>
                <a:lnTo>
                  <a:pt x="370" y="1275"/>
                </a:lnTo>
                <a:lnTo>
                  <a:pt x="383" y="1288"/>
                </a:lnTo>
                <a:lnTo>
                  <a:pt x="397" y="1301"/>
                </a:lnTo>
                <a:lnTo>
                  <a:pt x="412" y="1315"/>
                </a:lnTo>
                <a:lnTo>
                  <a:pt x="440" y="1340"/>
                </a:lnTo>
                <a:lnTo>
                  <a:pt x="469" y="1364"/>
                </a:lnTo>
                <a:lnTo>
                  <a:pt x="499" y="1388"/>
                </a:lnTo>
                <a:lnTo>
                  <a:pt x="529" y="1411"/>
                </a:lnTo>
                <a:lnTo>
                  <a:pt x="561" y="1434"/>
                </a:lnTo>
                <a:lnTo>
                  <a:pt x="601" y="1030"/>
                </a:lnTo>
                <a:lnTo>
                  <a:pt x="934" y="91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90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16" name="KSO_Shape"/>
          <p:cNvSpPr/>
          <p:nvPr/>
        </p:nvSpPr>
        <p:spPr bwMode="auto">
          <a:xfrm>
            <a:off x="6751638" y="2543175"/>
            <a:ext cx="269875" cy="341313"/>
          </a:xfrm>
          <a:custGeom>
            <a:avLst/>
            <a:gdLst>
              <a:gd name="T0" fmla="*/ 508479 w 1679575"/>
              <a:gd name="T1" fmla="*/ 933537 h 2125662"/>
              <a:gd name="T2" fmla="*/ 645344 w 1679575"/>
              <a:gd name="T3" fmla="*/ 1004349 h 2125662"/>
              <a:gd name="T4" fmla="*/ 637947 w 1679575"/>
              <a:gd name="T5" fmla="*/ 1045870 h 2125662"/>
              <a:gd name="T6" fmla="*/ 629410 w 1679575"/>
              <a:gd name="T7" fmla="*/ 1095637 h 2125662"/>
              <a:gd name="T8" fmla="*/ 645913 w 1679575"/>
              <a:gd name="T9" fmla="*/ 1148533 h 2125662"/>
              <a:gd name="T10" fmla="*/ 923628 w 1679575"/>
              <a:gd name="T11" fmla="*/ 1679766 h 2125662"/>
              <a:gd name="T12" fmla="*/ 886068 w 1679575"/>
              <a:gd name="T13" fmla="*/ 1137442 h 2125662"/>
              <a:gd name="T14" fmla="*/ 896597 w 1679575"/>
              <a:gd name="T15" fmla="*/ 1083408 h 2125662"/>
              <a:gd name="T16" fmla="*/ 885214 w 1679575"/>
              <a:gd name="T17" fmla="*/ 1039044 h 2125662"/>
              <a:gd name="T18" fmla="*/ 917083 w 1679575"/>
              <a:gd name="T19" fmla="*/ 999799 h 2125662"/>
              <a:gd name="T20" fmla="*/ 1048543 w 1679575"/>
              <a:gd name="T21" fmla="*/ 927280 h 2125662"/>
              <a:gd name="T22" fmla="*/ 1168905 w 1679575"/>
              <a:gd name="T23" fmla="*/ 933822 h 2125662"/>
              <a:gd name="T24" fmla="*/ 1257397 w 1679575"/>
              <a:gd name="T25" fmla="*/ 1021128 h 2125662"/>
              <a:gd name="T26" fmla="*/ 1333655 w 1679575"/>
              <a:gd name="T27" fmla="*/ 1118957 h 2125662"/>
              <a:gd name="T28" fmla="*/ 1397392 w 1679575"/>
              <a:gd name="T29" fmla="*/ 1227592 h 2125662"/>
              <a:gd name="T30" fmla="*/ 1446903 w 1679575"/>
              <a:gd name="T31" fmla="*/ 1349025 h 2125662"/>
              <a:gd name="T32" fmla="*/ 1482186 w 1679575"/>
              <a:gd name="T33" fmla="*/ 1483540 h 2125662"/>
              <a:gd name="T34" fmla="*/ 1501820 w 1679575"/>
              <a:gd name="T35" fmla="*/ 1632274 h 2125662"/>
              <a:gd name="T36" fmla="*/ 1439790 w 1679575"/>
              <a:gd name="T37" fmla="*/ 1742331 h 2125662"/>
              <a:gd name="T38" fmla="*/ 1242601 w 1679575"/>
              <a:gd name="T39" fmla="*/ 1826794 h 2125662"/>
              <a:gd name="T40" fmla="*/ 1035738 w 1679575"/>
              <a:gd name="T41" fmla="*/ 1881112 h 2125662"/>
              <a:gd name="T42" fmla="*/ 822331 w 1679575"/>
              <a:gd name="T43" fmla="*/ 1904432 h 2125662"/>
              <a:gd name="T44" fmla="*/ 596403 w 1679575"/>
              <a:gd name="T45" fmla="*/ 1894194 h 2125662"/>
              <a:gd name="T46" fmla="*/ 373036 w 1679575"/>
              <a:gd name="T47" fmla="*/ 1847838 h 2125662"/>
              <a:gd name="T48" fmla="*/ 159344 w 1679575"/>
              <a:gd name="T49" fmla="*/ 1766788 h 2125662"/>
              <a:gd name="T50" fmla="*/ 0 w 1679575"/>
              <a:gd name="T51" fmla="*/ 1676354 h 2125662"/>
              <a:gd name="T52" fmla="*/ 15365 w 1679575"/>
              <a:gd name="T53" fmla="*/ 1518519 h 2125662"/>
              <a:gd name="T54" fmla="*/ 47234 w 1679575"/>
              <a:gd name="T55" fmla="*/ 1376611 h 2125662"/>
              <a:gd name="T56" fmla="*/ 94468 w 1679575"/>
              <a:gd name="T57" fmla="*/ 1249206 h 2125662"/>
              <a:gd name="T58" fmla="*/ 155930 w 1679575"/>
              <a:gd name="T59" fmla="*/ 1135735 h 2125662"/>
              <a:gd name="T60" fmla="*/ 230765 w 1679575"/>
              <a:gd name="T61" fmla="*/ 1035348 h 2125662"/>
              <a:gd name="T62" fmla="*/ 317835 w 1679575"/>
              <a:gd name="T63" fmla="*/ 946334 h 2125662"/>
              <a:gd name="T64" fmla="*/ 427669 w 1679575"/>
              <a:gd name="T65" fmla="*/ 860449 h 2125662"/>
              <a:gd name="T66" fmla="*/ 831848 w 1679575"/>
              <a:gd name="T67" fmla="*/ 5125 h 2125662"/>
              <a:gd name="T68" fmla="*/ 927152 w 1679575"/>
              <a:gd name="T69" fmla="*/ 31035 h 2125662"/>
              <a:gd name="T70" fmla="*/ 1013353 w 1679575"/>
              <a:gd name="T71" fmla="*/ 76590 h 2125662"/>
              <a:gd name="T72" fmla="*/ 1087035 w 1679575"/>
              <a:gd name="T73" fmla="*/ 138945 h 2125662"/>
              <a:gd name="T74" fmla="*/ 1145356 w 1679575"/>
              <a:gd name="T75" fmla="*/ 215250 h 2125662"/>
              <a:gd name="T76" fmla="*/ 1186607 w 1679575"/>
              <a:gd name="T77" fmla="*/ 303514 h 2125662"/>
              <a:gd name="T78" fmla="*/ 1207944 w 1679575"/>
              <a:gd name="T79" fmla="*/ 401174 h 2125662"/>
              <a:gd name="T80" fmla="*/ 1205383 w 1679575"/>
              <a:gd name="T81" fmla="*/ 513924 h 2125662"/>
              <a:gd name="T82" fmla="*/ 1172382 w 1679575"/>
              <a:gd name="T83" fmla="*/ 626673 h 2125662"/>
              <a:gd name="T84" fmla="*/ 1112924 w 1679575"/>
              <a:gd name="T85" fmla="*/ 725187 h 2125662"/>
              <a:gd name="T86" fmla="*/ 1030706 w 1679575"/>
              <a:gd name="T87" fmla="*/ 804625 h 2125662"/>
              <a:gd name="T88" fmla="*/ 915204 w 1679575"/>
              <a:gd name="T89" fmla="*/ 867264 h 2125662"/>
              <a:gd name="T90" fmla="*/ 837253 w 1679575"/>
              <a:gd name="T91" fmla="*/ 887764 h 2125662"/>
              <a:gd name="T92" fmla="*/ 753044 w 1679575"/>
              <a:gd name="T93" fmla="*/ 893458 h 2125662"/>
              <a:gd name="T94" fmla="*/ 658879 w 1679575"/>
              <a:gd name="T95" fmla="*/ 881215 h 2125662"/>
              <a:gd name="T96" fmla="*/ 572394 w 1679575"/>
              <a:gd name="T97" fmla="*/ 850180 h 2125662"/>
              <a:gd name="T98" fmla="*/ 494728 w 1679575"/>
              <a:gd name="T99" fmla="*/ 802917 h 2125662"/>
              <a:gd name="T100" fmla="*/ 424459 w 1679575"/>
              <a:gd name="T101" fmla="*/ 736576 h 2125662"/>
              <a:gd name="T102" fmla="*/ 366992 w 1679575"/>
              <a:gd name="T103" fmla="*/ 651159 h 2125662"/>
              <a:gd name="T104" fmla="*/ 330578 w 1679575"/>
              <a:gd name="T105" fmla="*/ 553500 h 2125662"/>
              <a:gd name="T106" fmla="*/ 317206 w 1679575"/>
              <a:gd name="T107" fmla="*/ 446729 h 2125662"/>
              <a:gd name="T108" fmla="*/ 328586 w 1679575"/>
              <a:gd name="T109" fmla="*/ 345653 h 2125662"/>
              <a:gd name="T110" fmla="*/ 361587 w 1679575"/>
              <a:gd name="T111" fmla="*/ 253403 h 2125662"/>
              <a:gd name="T112" fmla="*/ 412795 w 1679575"/>
              <a:gd name="T113" fmla="*/ 171118 h 2125662"/>
              <a:gd name="T114" fmla="*/ 479934 w 1679575"/>
              <a:gd name="T115" fmla="*/ 101931 h 2125662"/>
              <a:gd name="T116" fmla="*/ 560729 w 1679575"/>
              <a:gd name="T117" fmla="*/ 48972 h 2125662"/>
              <a:gd name="T118" fmla="*/ 652620 w 1679575"/>
              <a:gd name="T119" fmla="*/ 13952 h 2125662"/>
              <a:gd name="T120" fmla="*/ 752191 w 1679575"/>
              <a:gd name="T121" fmla="*/ 0 h 212566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679575" h="2125662">
                <a:moveTo>
                  <a:pt x="481421" y="957262"/>
                </a:moveTo>
                <a:lnTo>
                  <a:pt x="484914" y="961070"/>
                </a:lnTo>
                <a:lnTo>
                  <a:pt x="490948" y="968686"/>
                </a:lnTo>
                <a:lnTo>
                  <a:pt x="497299" y="975667"/>
                </a:lnTo>
                <a:lnTo>
                  <a:pt x="510319" y="990264"/>
                </a:lnTo>
                <a:lnTo>
                  <a:pt x="523657" y="1003909"/>
                </a:lnTo>
                <a:lnTo>
                  <a:pt x="537947" y="1017237"/>
                </a:lnTo>
                <a:lnTo>
                  <a:pt x="552237" y="1029613"/>
                </a:lnTo>
                <a:lnTo>
                  <a:pt x="567480" y="1041671"/>
                </a:lnTo>
                <a:lnTo>
                  <a:pt x="583040" y="1053095"/>
                </a:lnTo>
                <a:lnTo>
                  <a:pt x="598601" y="1063884"/>
                </a:lnTo>
                <a:lnTo>
                  <a:pt x="615114" y="1074039"/>
                </a:lnTo>
                <a:lnTo>
                  <a:pt x="631627" y="1083558"/>
                </a:lnTo>
                <a:lnTo>
                  <a:pt x="649093" y="1092126"/>
                </a:lnTo>
                <a:lnTo>
                  <a:pt x="666241" y="1100377"/>
                </a:lnTo>
                <a:lnTo>
                  <a:pt x="684025" y="1107993"/>
                </a:lnTo>
                <a:lnTo>
                  <a:pt x="701808" y="1114657"/>
                </a:lnTo>
                <a:lnTo>
                  <a:pt x="720226" y="1120686"/>
                </a:lnTo>
                <a:lnTo>
                  <a:pt x="738645" y="1125763"/>
                </a:lnTo>
                <a:lnTo>
                  <a:pt x="734517" y="1130840"/>
                </a:lnTo>
                <a:lnTo>
                  <a:pt x="730706" y="1135283"/>
                </a:lnTo>
                <a:lnTo>
                  <a:pt x="727213" y="1140043"/>
                </a:lnTo>
                <a:lnTo>
                  <a:pt x="723402" y="1145437"/>
                </a:lnTo>
                <a:lnTo>
                  <a:pt x="720544" y="1150515"/>
                </a:lnTo>
                <a:lnTo>
                  <a:pt x="717368" y="1155909"/>
                </a:lnTo>
                <a:lnTo>
                  <a:pt x="714510" y="1161304"/>
                </a:lnTo>
                <a:lnTo>
                  <a:pt x="711970" y="1167016"/>
                </a:lnTo>
                <a:lnTo>
                  <a:pt x="710064" y="1172410"/>
                </a:lnTo>
                <a:lnTo>
                  <a:pt x="708159" y="1178439"/>
                </a:lnTo>
                <a:lnTo>
                  <a:pt x="706254" y="1184151"/>
                </a:lnTo>
                <a:lnTo>
                  <a:pt x="704983" y="1190498"/>
                </a:lnTo>
                <a:lnTo>
                  <a:pt x="704031" y="1196210"/>
                </a:lnTo>
                <a:lnTo>
                  <a:pt x="702761" y="1202556"/>
                </a:lnTo>
                <a:lnTo>
                  <a:pt x="702443" y="1208903"/>
                </a:lnTo>
                <a:lnTo>
                  <a:pt x="702125" y="1215249"/>
                </a:lnTo>
                <a:lnTo>
                  <a:pt x="702443" y="1222548"/>
                </a:lnTo>
                <a:lnTo>
                  <a:pt x="703078" y="1229529"/>
                </a:lnTo>
                <a:lnTo>
                  <a:pt x="704348" y="1236510"/>
                </a:lnTo>
                <a:lnTo>
                  <a:pt x="705619" y="1243174"/>
                </a:lnTo>
                <a:lnTo>
                  <a:pt x="707206" y="1249838"/>
                </a:lnTo>
                <a:lnTo>
                  <a:pt x="709112" y="1256819"/>
                </a:lnTo>
                <a:lnTo>
                  <a:pt x="711652" y="1263166"/>
                </a:lnTo>
                <a:lnTo>
                  <a:pt x="714193" y="1269512"/>
                </a:lnTo>
                <a:lnTo>
                  <a:pt x="717686" y="1275542"/>
                </a:lnTo>
                <a:lnTo>
                  <a:pt x="720861" y="1281571"/>
                </a:lnTo>
                <a:lnTo>
                  <a:pt x="724355" y="1287283"/>
                </a:lnTo>
                <a:lnTo>
                  <a:pt x="728483" y="1292995"/>
                </a:lnTo>
                <a:lnTo>
                  <a:pt x="732611" y="1298389"/>
                </a:lnTo>
                <a:lnTo>
                  <a:pt x="737057" y="1303784"/>
                </a:lnTo>
                <a:lnTo>
                  <a:pt x="742138" y="1308861"/>
                </a:lnTo>
                <a:lnTo>
                  <a:pt x="746901" y="1313304"/>
                </a:lnTo>
                <a:lnTo>
                  <a:pt x="672275" y="1874339"/>
                </a:lnTo>
                <a:lnTo>
                  <a:pt x="854237" y="2050773"/>
                </a:lnTo>
                <a:lnTo>
                  <a:pt x="1030800" y="1874339"/>
                </a:lnTo>
                <a:lnTo>
                  <a:pt x="956173" y="1313304"/>
                </a:lnTo>
                <a:lnTo>
                  <a:pt x="961572" y="1308544"/>
                </a:lnTo>
                <a:lnTo>
                  <a:pt x="966018" y="1303466"/>
                </a:lnTo>
                <a:lnTo>
                  <a:pt x="970781" y="1298072"/>
                </a:lnTo>
                <a:lnTo>
                  <a:pt x="974910" y="1292995"/>
                </a:lnTo>
                <a:lnTo>
                  <a:pt x="978720" y="1286965"/>
                </a:lnTo>
                <a:lnTo>
                  <a:pt x="982531" y="1281571"/>
                </a:lnTo>
                <a:lnTo>
                  <a:pt x="986024" y="1275224"/>
                </a:lnTo>
                <a:lnTo>
                  <a:pt x="988882" y="1269195"/>
                </a:lnTo>
                <a:lnTo>
                  <a:pt x="991423" y="1262849"/>
                </a:lnTo>
                <a:lnTo>
                  <a:pt x="994281" y="1256502"/>
                </a:lnTo>
                <a:lnTo>
                  <a:pt x="996186" y="1249838"/>
                </a:lnTo>
                <a:lnTo>
                  <a:pt x="997774" y="1243174"/>
                </a:lnTo>
                <a:lnTo>
                  <a:pt x="999044" y="1236510"/>
                </a:lnTo>
                <a:lnTo>
                  <a:pt x="999997" y="1229212"/>
                </a:lnTo>
                <a:lnTo>
                  <a:pt x="1000632" y="1222548"/>
                </a:lnTo>
                <a:lnTo>
                  <a:pt x="1000632" y="1215249"/>
                </a:lnTo>
                <a:lnTo>
                  <a:pt x="1000632" y="1208903"/>
                </a:lnTo>
                <a:lnTo>
                  <a:pt x="1000314" y="1203191"/>
                </a:lnTo>
                <a:lnTo>
                  <a:pt x="999679" y="1197479"/>
                </a:lnTo>
                <a:lnTo>
                  <a:pt x="998727" y="1191767"/>
                </a:lnTo>
                <a:lnTo>
                  <a:pt x="997456" y="1186055"/>
                </a:lnTo>
                <a:lnTo>
                  <a:pt x="996186" y="1180661"/>
                </a:lnTo>
                <a:lnTo>
                  <a:pt x="994598" y="1175266"/>
                </a:lnTo>
                <a:lnTo>
                  <a:pt x="992375" y="1169872"/>
                </a:lnTo>
                <a:lnTo>
                  <a:pt x="990152" y="1164794"/>
                </a:lnTo>
                <a:lnTo>
                  <a:pt x="987929" y="1159400"/>
                </a:lnTo>
                <a:lnTo>
                  <a:pt x="985389" y="1154640"/>
                </a:lnTo>
                <a:lnTo>
                  <a:pt x="982849" y="1149563"/>
                </a:lnTo>
                <a:lnTo>
                  <a:pt x="979355" y="1144803"/>
                </a:lnTo>
                <a:lnTo>
                  <a:pt x="976497" y="1139725"/>
                </a:lnTo>
                <a:lnTo>
                  <a:pt x="973004" y="1135283"/>
                </a:lnTo>
                <a:lnTo>
                  <a:pt x="969829" y="1130840"/>
                </a:lnTo>
                <a:lnTo>
                  <a:pt x="987612" y="1126398"/>
                </a:lnTo>
                <a:lnTo>
                  <a:pt x="1005713" y="1121320"/>
                </a:lnTo>
                <a:lnTo>
                  <a:pt x="1023496" y="1115609"/>
                </a:lnTo>
                <a:lnTo>
                  <a:pt x="1041280" y="1109262"/>
                </a:lnTo>
                <a:lnTo>
                  <a:pt x="1058428" y="1101963"/>
                </a:lnTo>
                <a:lnTo>
                  <a:pt x="1075576" y="1094665"/>
                </a:lnTo>
                <a:lnTo>
                  <a:pt x="1092089" y="1086097"/>
                </a:lnTo>
                <a:lnTo>
                  <a:pt x="1108602" y="1076895"/>
                </a:lnTo>
                <a:lnTo>
                  <a:pt x="1124480" y="1067375"/>
                </a:lnTo>
                <a:lnTo>
                  <a:pt x="1140041" y="1056903"/>
                </a:lnTo>
                <a:lnTo>
                  <a:pt x="1155601" y="1046114"/>
                </a:lnTo>
                <a:lnTo>
                  <a:pt x="1170209" y="1034690"/>
                </a:lnTo>
                <a:lnTo>
                  <a:pt x="1184817" y="1022632"/>
                </a:lnTo>
                <a:lnTo>
                  <a:pt x="1198472" y="1009938"/>
                </a:lnTo>
                <a:lnTo>
                  <a:pt x="1211809" y="996928"/>
                </a:lnTo>
                <a:lnTo>
                  <a:pt x="1225147" y="983283"/>
                </a:lnTo>
                <a:lnTo>
                  <a:pt x="1228640" y="979792"/>
                </a:lnTo>
                <a:lnTo>
                  <a:pt x="1232451" y="982966"/>
                </a:lnTo>
                <a:lnTo>
                  <a:pt x="1257220" y="1002005"/>
                </a:lnTo>
                <a:lnTo>
                  <a:pt x="1281037" y="1021680"/>
                </a:lnTo>
                <a:lnTo>
                  <a:pt x="1304537" y="1041989"/>
                </a:lnTo>
                <a:lnTo>
                  <a:pt x="1316604" y="1052143"/>
                </a:lnTo>
                <a:lnTo>
                  <a:pt x="1327719" y="1062615"/>
                </a:lnTo>
                <a:lnTo>
                  <a:pt x="1338833" y="1073404"/>
                </a:lnTo>
                <a:lnTo>
                  <a:pt x="1349948" y="1084193"/>
                </a:lnTo>
                <a:lnTo>
                  <a:pt x="1361062" y="1094982"/>
                </a:lnTo>
                <a:lnTo>
                  <a:pt x="1371860" y="1105771"/>
                </a:lnTo>
                <a:lnTo>
                  <a:pt x="1382339" y="1116561"/>
                </a:lnTo>
                <a:lnTo>
                  <a:pt x="1392818" y="1127984"/>
                </a:lnTo>
                <a:lnTo>
                  <a:pt x="1403298" y="1139408"/>
                </a:lnTo>
                <a:lnTo>
                  <a:pt x="1413460" y="1150832"/>
                </a:lnTo>
                <a:lnTo>
                  <a:pt x="1423304" y="1162573"/>
                </a:lnTo>
                <a:lnTo>
                  <a:pt x="1433149" y="1174314"/>
                </a:lnTo>
                <a:lnTo>
                  <a:pt x="1442675" y="1186373"/>
                </a:lnTo>
                <a:lnTo>
                  <a:pt x="1452202" y="1198748"/>
                </a:lnTo>
                <a:lnTo>
                  <a:pt x="1461411" y="1210807"/>
                </a:lnTo>
                <a:lnTo>
                  <a:pt x="1470621" y="1223183"/>
                </a:lnTo>
                <a:lnTo>
                  <a:pt x="1479830" y="1235876"/>
                </a:lnTo>
                <a:lnTo>
                  <a:pt x="1488404" y="1248569"/>
                </a:lnTo>
                <a:lnTo>
                  <a:pt x="1496978" y="1261262"/>
                </a:lnTo>
                <a:lnTo>
                  <a:pt x="1505552" y="1274272"/>
                </a:lnTo>
                <a:lnTo>
                  <a:pt x="1513809" y="1287600"/>
                </a:lnTo>
                <a:lnTo>
                  <a:pt x="1521748" y="1300611"/>
                </a:lnTo>
                <a:lnTo>
                  <a:pt x="1529687" y="1314573"/>
                </a:lnTo>
                <a:lnTo>
                  <a:pt x="1537308" y="1328218"/>
                </a:lnTo>
                <a:lnTo>
                  <a:pt x="1544930" y="1341863"/>
                </a:lnTo>
                <a:lnTo>
                  <a:pt x="1552234" y="1355826"/>
                </a:lnTo>
                <a:lnTo>
                  <a:pt x="1559537" y="1369788"/>
                </a:lnTo>
                <a:lnTo>
                  <a:pt x="1566206" y="1384385"/>
                </a:lnTo>
                <a:lnTo>
                  <a:pt x="1573193" y="1398982"/>
                </a:lnTo>
                <a:lnTo>
                  <a:pt x="1579544" y="1413579"/>
                </a:lnTo>
                <a:lnTo>
                  <a:pt x="1586213" y="1428176"/>
                </a:lnTo>
                <a:lnTo>
                  <a:pt x="1592246" y="1443725"/>
                </a:lnTo>
                <a:lnTo>
                  <a:pt x="1598280" y="1458640"/>
                </a:lnTo>
                <a:lnTo>
                  <a:pt x="1603996" y="1473871"/>
                </a:lnTo>
                <a:lnTo>
                  <a:pt x="1609712" y="1489738"/>
                </a:lnTo>
                <a:lnTo>
                  <a:pt x="1614793" y="1505287"/>
                </a:lnTo>
                <a:lnTo>
                  <a:pt x="1620191" y="1521153"/>
                </a:lnTo>
                <a:lnTo>
                  <a:pt x="1624955" y="1537337"/>
                </a:lnTo>
                <a:lnTo>
                  <a:pt x="1630036" y="1553521"/>
                </a:lnTo>
                <a:lnTo>
                  <a:pt x="1634482" y="1570339"/>
                </a:lnTo>
                <a:lnTo>
                  <a:pt x="1638610" y="1586840"/>
                </a:lnTo>
                <a:lnTo>
                  <a:pt x="1643056" y="1603976"/>
                </a:lnTo>
                <a:lnTo>
                  <a:pt x="1646867" y="1620794"/>
                </a:lnTo>
                <a:lnTo>
                  <a:pt x="1650677" y="1637930"/>
                </a:lnTo>
                <a:lnTo>
                  <a:pt x="1654170" y="1655383"/>
                </a:lnTo>
                <a:lnTo>
                  <a:pt x="1657664" y="1673153"/>
                </a:lnTo>
                <a:lnTo>
                  <a:pt x="1660522" y="1690923"/>
                </a:lnTo>
                <a:lnTo>
                  <a:pt x="1663697" y="1709011"/>
                </a:lnTo>
                <a:lnTo>
                  <a:pt x="1666238" y="1727099"/>
                </a:lnTo>
                <a:lnTo>
                  <a:pt x="1668461" y="1745821"/>
                </a:lnTo>
                <a:lnTo>
                  <a:pt x="1670684" y="1764226"/>
                </a:lnTo>
                <a:lnTo>
                  <a:pt x="1672589" y="1783266"/>
                </a:lnTo>
                <a:lnTo>
                  <a:pt x="1674177" y="1802305"/>
                </a:lnTo>
                <a:lnTo>
                  <a:pt x="1676082" y="1821345"/>
                </a:lnTo>
                <a:lnTo>
                  <a:pt x="1677352" y="1841019"/>
                </a:lnTo>
                <a:lnTo>
                  <a:pt x="1678305" y="1860694"/>
                </a:lnTo>
                <a:lnTo>
                  <a:pt x="1679258" y="1880368"/>
                </a:lnTo>
                <a:lnTo>
                  <a:pt x="1679575" y="1900677"/>
                </a:lnTo>
                <a:lnTo>
                  <a:pt x="1679575" y="1903850"/>
                </a:lnTo>
                <a:lnTo>
                  <a:pt x="1677035" y="1905437"/>
                </a:lnTo>
                <a:lnTo>
                  <a:pt x="1653853" y="1918765"/>
                </a:lnTo>
                <a:lnTo>
                  <a:pt x="1630353" y="1931775"/>
                </a:lnTo>
                <a:lnTo>
                  <a:pt x="1606854" y="1944151"/>
                </a:lnTo>
                <a:lnTo>
                  <a:pt x="1583037" y="1956209"/>
                </a:lnTo>
                <a:lnTo>
                  <a:pt x="1558902" y="1967950"/>
                </a:lnTo>
                <a:lnTo>
                  <a:pt x="1534768" y="1979374"/>
                </a:lnTo>
                <a:lnTo>
                  <a:pt x="1510316" y="1990163"/>
                </a:lnTo>
                <a:lnTo>
                  <a:pt x="1485864" y="2000635"/>
                </a:lnTo>
                <a:lnTo>
                  <a:pt x="1461411" y="2010790"/>
                </a:lnTo>
                <a:lnTo>
                  <a:pt x="1436642" y="2020627"/>
                </a:lnTo>
                <a:lnTo>
                  <a:pt x="1411872" y="2029512"/>
                </a:lnTo>
                <a:lnTo>
                  <a:pt x="1386785" y="2038397"/>
                </a:lnTo>
                <a:lnTo>
                  <a:pt x="1361380" y="2046965"/>
                </a:lnTo>
                <a:lnTo>
                  <a:pt x="1335975" y="2054581"/>
                </a:lnTo>
                <a:lnTo>
                  <a:pt x="1310570" y="2062514"/>
                </a:lnTo>
                <a:lnTo>
                  <a:pt x="1285166" y="2069495"/>
                </a:lnTo>
                <a:lnTo>
                  <a:pt x="1259443" y="2076159"/>
                </a:lnTo>
                <a:lnTo>
                  <a:pt x="1233403" y="2082506"/>
                </a:lnTo>
                <a:lnTo>
                  <a:pt x="1207681" y="2088535"/>
                </a:lnTo>
                <a:lnTo>
                  <a:pt x="1181959" y="2093929"/>
                </a:lnTo>
                <a:lnTo>
                  <a:pt x="1155919" y="2099007"/>
                </a:lnTo>
                <a:lnTo>
                  <a:pt x="1129561" y="2103767"/>
                </a:lnTo>
                <a:lnTo>
                  <a:pt x="1103204" y="2107892"/>
                </a:lnTo>
                <a:lnTo>
                  <a:pt x="1077164" y="2111382"/>
                </a:lnTo>
                <a:lnTo>
                  <a:pt x="1050806" y="2114873"/>
                </a:lnTo>
                <a:lnTo>
                  <a:pt x="1024131" y="2117729"/>
                </a:lnTo>
                <a:lnTo>
                  <a:pt x="997774" y="2119950"/>
                </a:lnTo>
                <a:lnTo>
                  <a:pt x="971099" y="2121854"/>
                </a:lnTo>
                <a:lnTo>
                  <a:pt x="944424" y="2123441"/>
                </a:lnTo>
                <a:lnTo>
                  <a:pt x="917749" y="2125028"/>
                </a:lnTo>
                <a:lnTo>
                  <a:pt x="891074" y="2125662"/>
                </a:lnTo>
                <a:lnTo>
                  <a:pt x="864399" y="2125662"/>
                </a:lnTo>
                <a:lnTo>
                  <a:pt x="835818" y="2125662"/>
                </a:lnTo>
                <a:lnTo>
                  <a:pt x="807238" y="2124710"/>
                </a:lnTo>
                <a:lnTo>
                  <a:pt x="778657" y="2123124"/>
                </a:lnTo>
                <a:lnTo>
                  <a:pt x="750395" y="2121537"/>
                </a:lnTo>
                <a:lnTo>
                  <a:pt x="722132" y="2119316"/>
                </a:lnTo>
                <a:lnTo>
                  <a:pt x="693869" y="2116777"/>
                </a:lnTo>
                <a:lnTo>
                  <a:pt x="665606" y="2113604"/>
                </a:lnTo>
                <a:lnTo>
                  <a:pt x="637661" y="2109478"/>
                </a:lnTo>
                <a:lnTo>
                  <a:pt x="609398" y="2105353"/>
                </a:lnTo>
                <a:lnTo>
                  <a:pt x="581453" y="2100593"/>
                </a:lnTo>
                <a:lnTo>
                  <a:pt x="553825" y="2095199"/>
                </a:lnTo>
                <a:lnTo>
                  <a:pt x="525880" y="2089487"/>
                </a:lnTo>
                <a:lnTo>
                  <a:pt x="498252" y="2083458"/>
                </a:lnTo>
                <a:lnTo>
                  <a:pt x="470624" y="2076476"/>
                </a:lnTo>
                <a:lnTo>
                  <a:pt x="443314" y="2069495"/>
                </a:lnTo>
                <a:lnTo>
                  <a:pt x="416321" y="2061879"/>
                </a:lnTo>
                <a:lnTo>
                  <a:pt x="389011" y="2053629"/>
                </a:lnTo>
                <a:lnTo>
                  <a:pt x="362019" y="2045378"/>
                </a:lnTo>
                <a:lnTo>
                  <a:pt x="335343" y="2036176"/>
                </a:lnTo>
                <a:lnTo>
                  <a:pt x="308668" y="2026656"/>
                </a:lnTo>
                <a:lnTo>
                  <a:pt x="282311" y="2016502"/>
                </a:lnTo>
                <a:lnTo>
                  <a:pt x="255953" y="2006030"/>
                </a:lnTo>
                <a:lnTo>
                  <a:pt x="229913" y="1994923"/>
                </a:lnTo>
                <a:lnTo>
                  <a:pt x="203556" y="1983499"/>
                </a:lnTo>
                <a:lnTo>
                  <a:pt x="177833" y="1971441"/>
                </a:lnTo>
                <a:lnTo>
                  <a:pt x="152429" y="1959065"/>
                </a:lnTo>
                <a:lnTo>
                  <a:pt x="127024" y="1946372"/>
                </a:lnTo>
                <a:lnTo>
                  <a:pt x="101619" y="1933044"/>
                </a:lnTo>
                <a:lnTo>
                  <a:pt x="76532" y="1919399"/>
                </a:lnTo>
                <a:lnTo>
                  <a:pt x="51762" y="1905437"/>
                </a:lnTo>
                <a:lnTo>
                  <a:pt x="27310" y="1890523"/>
                </a:lnTo>
                <a:lnTo>
                  <a:pt x="2858" y="1875291"/>
                </a:lnTo>
                <a:lnTo>
                  <a:pt x="0" y="1888301"/>
                </a:lnTo>
                <a:lnTo>
                  <a:pt x="0" y="1870531"/>
                </a:lnTo>
                <a:lnTo>
                  <a:pt x="952" y="1850222"/>
                </a:lnTo>
                <a:lnTo>
                  <a:pt x="2223" y="1829913"/>
                </a:lnTo>
                <a:lnTo>
                  <a:pt x="3493" y="1809604"/>
                </a:lnTo>
                <a:lnTo>
                  <a:pt x="5398" y="1790247"/>
                </a:lnTo>
                <a:lnTo>
                  <a:pt x="6986" y="1770573"/>
                </a:lnTo>
                <a:lnTo>
                  <a:pt x="9209" y="1750898"/>
                </a:lnTo>
                <a:lnTo>
                  <a:pt x="11749" y="1732176"/>
                </a:lnTo>
                <a:lnTo>
                  <a:pt x="14290" y="1713136"/>
                </a:lnTo>
                <a:lnTo>
                  <a:pt x="17148" y="1694414"/>
                </a:lnTo>
                <a:lnTo>
                  <a:pt x="20006" y="1676009"/>
                </a:lnTo>
                <a:lnTo>
                  <a:pt x="23499" y="1657604"/>
                </a:lnTo>
                <a:lnTo>
                  <a:pt x="26992" y="1639834"/>
                </a:lnTo>
                <a:lnTo>
                  <a:pt x="30486" y="1621746"/>
                </a:lnTo>
                <a:lnTo>
                  <a:pt x="34931" y="1604293"/>
                </a:lnTo>
                <a:lnTo>
                  <a:pt x="38742" y="1586840"/>
                </a:lnTo>
                <a:lnTo>
                  <a:pt x="43188" y="1569704"/>
                </a:lnTo>
                <a:lnTo>
                  <a:pt x="47951" y="1552569"/>
                </a:lnTo>
                <a:lnTo>
                  <a:pt x="52715" y="1536068"/>
                </a:lnTo>
                <a:lnTo>
                  <a:pt x="57796" y="1519249"/>
                </a:lnTo>
                <a:lnTo>
                  <a:pt x="62877" y="1503066"/>
                </a:lnTo>
                <a:lnTo>
                  <a:pt x="68593" y="1486564"/>
                </a:lnTo>
                <a:lnTo>
                  <a:pt x="73991" y="1470698"/>
                </a:lnTo>
                <a:lnTo>
                  <a:pt x="80025" y="1455149"/>
                </a:lnTo>
                <a:lnTo>
                  <a:pt x="86059" y="1439283"/>
                </a:lnTo>
                <a:lnTo>
                  <a:pt x="92410" y="1424051"/>
                </a:lnTo>
                <a:lnTo>
                  <a:pt x="98761" y="1409137"/>
                </a:lnTo>
                <a:lnTo>
                  <a:pt x="105430" y="1393905"/>
                </a:lnTo>
                <a:lnTo>
                  <a:pt x="112098" y="1378990"/>
                </a:lnTo>
                <a:lnTo>
                  <a:pt x="119402" y="1364393"/>
                </a:lnTo>
                <a:lnTo>
                  <a:pt x="126706" y="1350114"/>
                </a:lnTo>
                <a:lnTo>
                  <a:pt x="134010" y="1335834"/>
                </a:lnTo>
                <a:lnTo>
                  <a:pt x="141632" y="1321871"/>
                </a:lnTo>
                <a:lnTo>
                  <a:pt x="149571" y="1307909"/>
                </a:lnTo>
                <a:lnTo>
                  <a:pt x="157510" y="1294264"/>
                </a:lnTo>
                <a:lnTo>
                  <a:pt x="165766" y="1280936"/>
                </a:lnTo>
                <a:lnTo>
                  <a:pt x="174023" y="1267291"/>
                </a:lnTo>
                <a:lnTo>
                  <a:pt x="182597" y="1253963"/>
                </a:lnTo>
                <a:lnTo>
                  <a:pt x="191171" y="1241270"/>
                </a:lnTo>
                <a:lnTo>
                  <a:pt x="200380" y="1228260"/>
                </a:lnTo>
                <a:lnTo>
                  <a:pt x="209589" y="1215884"/>
                </a:lnTo>
                <a:lnTo>
                  <a:pt x="218799" y="1203191"/>
                </a:lnTo>
                <a:lnTo>
                  <a:pt x="228008" y="1191133"/>
                </a:lnTo>
                <a:lnTo>
                  <a:pt x="237852" y="1178757"/>
                </a:lnTo>
                <a:lnTo>
                  <a:pt x="247697" y="1167016"/>
                </a:lnTo>
                <a:lnTo>
                  <a:pt x="257541" y="1155275"/>
                </a:lnTo>
                <a:lnTo>
                  <a:pt x="267703" y="1143533"/>
                </a:lnTo>
                <a:lnTo>
                  <a:pt x="278182" y="1132110"/>
                </a:lnTo>
                <a:lnTo>
                  <a:pt x="288662" y="1120686"/>
                </a:lnTo>
                <a:lnTo>
                  <a:pt x="298824" y="1109579"/>
                </a:lnTo>
                <a:lnTo>
                  <a:pt x="309938" y="1098473"/>
                </a:lnTo>
                <a:lnTo>
                  <a:pt x="320735" y="1087684"/>
                </a:lnTo>
                <a:lnTo>
                  <a:pt x="331850" y="1076895"/>
                </a:lnTo>
                <a:lnTo>
                  <a:pt x="343282" y="1066423"/>
                </a:lnTo>
                <a:lnTo>
                  <a:pt x="354715" y="1055951"/>
                </a:lnTo>
                <a:lnTo>
                  <a:pt x="366147" y="1045797"/>
                </a:lnTo>
                <a:lnTo>
                  <a:pt x="377897" y="1035642"/>
                </a:lnTo>
                <a:lnTo>
                  <a:pt x="389964" y="1025805"/>
                </a:lnTo>
                <a:lnTo>
                  <a:pt x="401714" y="1015968"/>
                </a:lnTo>
                <a:lnTo>
                  <a:pt x="414099" y="1006448"/>
                </a:lnTo>
                <a:lnTo>
                  <a:pt x="426801" y="996928"/>
                </a:lnTo>
                <a:lnTo>
                  <a:pt x="439186" y="987408"/>
                </a:lnTo>
                <a:lnTo>
                  <a:pt x="451571" y="977888"/>
                </a:lnTo>
                <a:lnTo>
                  <a:pt x="477293" y="960118"/>
                </a:lnTo>
                <a:lnTo>
                  <a:pt x="481421" y="957262"/>
                </a:lnTo>
                <a:close/>
                <a:moveTo>
                  <a:pt x="839471" y="0"/>
                </a:moveTo>
                <a:lnTo>
                  <a:pt x="852171" y="0"/>
                </a:lnTo>
                <a:lnTo>
                  <a:pt x="865506" y="0"/>
                </a:lnTo>
                <a:lnTo>
                  <a:pt x="878206" y="636"/>
                </a:lnTo>
                <a:lnTo>
                  <a:pt x="890906" y="1271"/>
                </a:lnTo>
                <a:lnTo>
                  <a:pt x="903288" y="2542"/>
                </a:lnTo>
                <a:lnTo>
                  <a:pt x="915988" y="3813"/>
                </a:lnTo>
                <a:lnTo>
                  <a:pt x="928371" y="5719"/>
                </a:lnTo>
                <a:lnTo>
                  <a:pt x="940436" y="7943"/>
                </a:lnTo>
                <a:lnTo>
                  <a:pt x="952818" y="10167"/>
                </a:lnTo>
                <a:lnTo>
                  <a:pt x="964883" y="12708"/>
                </a:lnTo>
                <a:lnTo>
                  <a:pt x="976631" y="15568"/>
                </a:lnTo>
                <a:lnTo>
                  <a:pt x="988696" y="19062"/>
                </a:lnTo>
                <a:lnTo>
                  <a:pt x="1000443" y="22239"/>
                </a:lnTo>
                <a:lnTo>
                  <a:pt x="1011873" y="26052"/>
                </a:lnTo>
                <a:lnTo>
                  <a:pt x="1023621" y="30182"/>
                </a:lnTo>
                <a:lnTo>
                  <a:pt x="1034733" y="34630"/>
                </a:lnTo>
                <a:lnTo>
                  <a:pt x="1046163" y="39395"/>
                </a:lnTo>
                <a:lnTo>
                  <a:pt x="1057276" y="44161"/>
                </a:lnTo>
                <a:lnTo>
                  <a:pt x="1068388" y="48926"/>
                </a:lnTo>
                <a:lnTo>
                  <a:pt x="1079183" y="54645"/>
                </a:lnTo>
                <a:lnTo>
                  <a:pt x="1089661" y="60046"/>
                </a:lnTo>
                <a:lnTo>
                  <a:pt x="1100456" y="66082"/>
                </a:lnTo>
                <a:lnTo>
                  <a:pt x="1110616" y="72119"/>
                </a:lnTo>
                <a:lnTo>
                  <a:pt x="1120776" y="78790"/>
                </a:lnTo>
                <a:lnTo>
                  <a:pt x="1130936" y="85462"/>
                </a:lnTo>
                <a:lnTo>
                  <a:pt x="1140461" y="92134"/>
                </a:lnTo>
                <a:lnTo>
                  <a:pt x="1150303" y="99123"/>
                </a:lnTo>
                <a:lnTo>
                  <a:pt x="1159828" y="106430"/>
                </a:lnTo>
                <a:lnTo>
                  <a:pt x="1169353" y="114055"/>
                </a:lnTo>
                <a:lnTo>
                  <a:pt x="1178561" y="121680"/>
                </a:lnTo>
                <a:lnTo>
                  <a:pt x="1187133" y="129623"/>
                </a:lnTo>
                <a:lnTo>
                  <a:pt x="1196023" y="137883"/>
                </a:lnTo>
                <a:lnTo>
                  <a:pt x="1204596" y="146143"/>
                </a:lnTo>
                <a:lnTo>
                  <a:pt x="1213168" y="155039"/>
                </a:lnTo>
                <a:lnTo>
                  <a:pt x="1221106" y="163299"/>
                </a:lnTo>
                <a:lnTo>
                  <a:pt x="1229043" y="172513"/>
                </a:lnTo>
                <a:lnTo>
                  <a:pt x="1236981" y="181726"/>
                </a:lnTo>
                <a:lnTo>
                  <a:pt x="1244283" y="190939"/>
                </a:lnTo>
                <a:lnTo>
                  <a:pt x="1251586" y="200153"/>
                </a:lnTo>
                <a:lnTo>
                  <a:pt x="1258888" y="210001"/>
                </a:lnTo>
                <a:lnTo>
                  <a:pt x="1265556" y="219850"/>
                </a:lnTo>
                <a:lnTo>
                  <a:pt x="1272223" y="230017"/>
                </a:lnTo>
                <a:lnTo>
                  <a:pt x="1278256" y="240183"/>
                </a:lnTo>
                <a:lnTo>
                  <a:pt x="1284606" y="250667"/>
                </a:lnTo>
                <a:lnTo>
                  <a:pt x="1290321" y="261151"/>
                </a:lnTo>
                <a:lnTo>
                  <a:pt x="1296353" y="271953"/>
                </a:lnTo>
                <a:lnTo>
                  <a:pt x="1301433" y="282755"/>
                </a:lnTo>
                <a:lnTo>
                  <a:pt x="1306831" y="293239"/>
                </a:lnTo>
                <a:lnTo>
                  <a:pt x="1311593" y="304359"/>
                </a:lnTo>
                <a:lnTo>
                  <a:pt x="1316356" y="315796"/>
                </a:lnTo>
                <a:lnTo>
                  <a:pt x="1320483" y="327234"/>
                </a:lnTo>
                <a:lnTo>
                  <a:pt x="1324293" y="338671"/>
                </a:lnTo>
                <a:lnTo>
                  <a:pt x="1328421" y="350426"/>
                </a:lnTo>
                <a:lnTo>
                  <a:pt x="1331913" y="362181"/>
                </a:lnTo>
                <a:lnTo>
                  <a:pt x="1335088" y="373936"/>
                </a:lnTo>
                <a:lnTo>
                  <a:pt x="1337946" y="386009"/>
                </a:lnTo>
                <a:lnTo>
                  <a:pt x="1340803" y="398081"/>
                </a:lnTo>
                <a:lnTo>
                  <a:pt x="1343026" y="410472"/>
                </a:lnTo>
                <a:lnTo>
                  <a:pt x="1344931" y="422862"/>
                </a:lnTo>
                <a:lnTo>
                  <a:pt x="1346518" y="435252"/>
                </a:lnTo>
                <a:lnTo>
                  <a:pt x="1348106" y="447643"/>
                </a:lnTo>
                <a:lnTo>
                  <a:pt x="1349058" y="460033"/>
                </a:lnTo>
                <a:lnTo>
                  <a:pt x="1350011" y="472741"/>
                </a:lnTo>
                <a:lnTo>
                  <a:pt x="1350646" y="485449"/>
                </a:lnTo>
                <a:lnTo>
                  <a:pt x="1350963" y="498475"/>
                </a:lnTo>
                <a:lnTo>
                  <a:pt x="1350646" y="513407"/>
                </a:lnTo>
                <a:lnTo>
                  <a:pt x="1349693" y="528975"/>
                </a:lnTo>
                <a:lnTo>
                  <a:pt x="1348423" y="543907"/>
                </a:lnTo>
                <a:lnTo>
                  <a:pt x="1347153" y="558521"/>
                </a:lnTo>
                <a:lnTo>
                  <a:pt x="1345248" y="573453"/>
                </a:lnTo>
                <a:lnTo>
                  <a:pt x="1342708" y="588067"/>
                </a:lnTo>
                <a:lnTo>
                  <a:pt x="1339851" y="602682"/>
                </a:lnTo>
                <a:lnTo>
                  <a:pt x="1336358" y="616660"/>
                </a:lnTo>
                <a:lnTo>
                  <a:pt x="1332866" y="631275"/>
                </a:lnTo>
                <a:lnTo>
                  <a:pt x="1328738" y="645254"/>
                </a:lnTo>
                <a:lnTo>
                  <a:pt x="1324293" y="658915"/>
                </a:lnTo>
                <a:lnTo>
                  <a:pt x="1319531" y="672576"/>
                </a:lnTo>
                <a:lnTo>
                  <a:pt x="1314133" y="685920"/>
                </a:lnTo>
                <a:lnTo>
                  <a:pt x="1308418" y="699263"/>
                </a:lnTo>
                <a:lnTo>
                  <a:pt x="1302386" y="712607"/>
                </a:lnTo>
                <a:lnTo>
                  <a:pt x="1296353" y="725315"/>
                </a:lnTo>
                <a:lnTo>
                  <a:pt x="1289368" y="738023"/>
                </a:lnTo>
                <a:lnTo>
                  <a:pt x="1282383" y="750413"/>
                </a:lnTo>
                <a:lnTo>
                  <a:pt x="1275081" y="762486"/>
                </a:lnTo>
                <a:lnTo>
                  <a:pt x="1267143" y="774559"/>
                </a:lnTo>
                <a:lnTo>
                  <a:pt x="1259206" y="786313"/>
                </a:lnTo>
                <a:lnTo>
                  <a:pt x="1250633" y="797751"/>
                </a:lnTo>
                <a:lnTo>
                  <a:pt x="1242061" y="809188"/>
                </a:lnTo>
                <a:lnTo>
                  <a:pt x="1232853" y="819990"/>
                </a:lnTo>
                <a:lnTo>
                  <a:pt x="1223963" y="830792"/>
                </a:lnTo>
                <a:lnTo>
                  <a:pt x="1214121" y="841276"/>
                </a:lnTo>
                <a:lnTo>
                  <a:pt x="1204278" y="851442"/>
                </a:lnTo>
                <a:lnTo>
                  <a:pt x="1193801" y="860974"/>
                </a:lnTo>
                <a:lnTo>
                  <a:pt x="1183323" y="870822"/>
                </a:lnTo>
                <a:lnTo>
                  <a:pt x="1172528" y="880036"/>
                </a:lnTo>
                <a:lnTo>
                  <a:pt x="1161733" y="889249"/>
                </a:lnTo>
                <a:lnTo>
                  <a:pt x="1150303" y="897827"/>
                </a:lnTo>
                <a:lnTo>
                  <a:pt x="1134746" y="909264"/>
                </a:lnTo>
                <a:lnTo>
                  <a:pt x="1118236" y="920066"/>
                </a:lnTo>
                <a:lnTo>
                  <a:pt x="1101408" y="929915"/>
                </a:lnTo>
                <a:lnTo>
                  <a:pt x="1084581" y="939446"/>
                </a:lnTo>
                <a:lnTo>
                  <a:pt x="1066801" y="948342"/>
                </a:lnTo>
                <a:lnTo>
                  <a:pt x="1048703" y="956602"/>
                </a:lnTo>
                <a:lnTo>
                  <a:pt x="1040131" y="960414"/>
                </a:lnTo>
                <a:lnTo>
                  <a:pt x="1030606" y="963909"/>
                </a:lnTo>
                <a:lnTo>
                  <a:pt x="1021398" y="967722"/>
                </a:lnTo>
                <a:lnTo>
                  <a:pt x="1011873" y="970899"/>
                </a:lnTo>
                <a:lnTo>
                  <a:pt x="1002348" y="973758"/>
                </a:lnTo>
                <a:lnTo>
                  <a:pt x="993141" y="976617"/>
                </a:lnTo>
                <a:lnTo>
                  <a:pt x="983616" y="979794"/>
                </a:lnTo>
                <a:lnTo>
                  <a:pt x="973773" y="982018"/>
                </a:lnTo>
                <a:lnTo>
                  <a:pt x="963931" y="984560"/>
                </a:lnTo>
                <a:lnTo>
                  <a:pt x="954088" y="986466"/>
                </a:lnTo>
                <a:lnTo>
                  <a:pt x="944246" y="988372"/>
                </a:lnTo>
                <a:lnTo>
                  <a:pt x="934403" y="990596"/>
                </a:lnTo>
                <a:lnTo>
                  <a:pt x="924561" y="991867"/>
                </a:lnTo>
                <a:lnTo>
                  <a:pt x="914401" y="993455"/>
                </a:lnTo>
                <a:lnTo>
                  <a:pt x="904241" y="994409"/>
                </a:lnTo>
                <a:lnTo>
                  <a:pt x="893763" y="995362"/>
                </a:lnTo>
                <a:lnTo>
                  <a:pt x="883603" y="995997"/>
                </a:lnTo>
                <a:lnTo>
                  <a:pt x="873126" y="996632"/>
                </a:lnTo>
                <a:lnTo>
                  <a:pt x="862648" y="996950"/>
                </a:lnTo>
                <a:lnTo>
                  <a:pt x="852171" y="996950"/>
                </a:lnTo>
                <a:lnTo>
                  <a:pt x="840423" y="996950"/>
                </a:lnTo>
                <a:lnTo>
                  <a:pt x="828358" y="996315"/>
                </a:lnTo>
                <a:lnTo>
                  <a:pt x="816293" y="995679"/>
                </a:lnTo>
                <a:lnTo>
                  <a:pt x="804546" y="994726"/>
                </a:lnTo>
                <a:lnTo>
                  <a:pt x="792798" y="993455"/>
                </a:lnTo>
                <a:lnTo>
                  <a:pt x="781368" y="992185"/>
                </a:lnTo>
                <a:lnTo>
                  <a:pt x="769621" y="990278"/>
                </a:lnTo>
                <a:lnTo>
                  <a:pt x="758191" y="988054"/>
                </a:lnTo>
                <a:lnTo>
                  <a:pt x="746761" y="985831"/>
                </a:lnTo>
                <a:lnTo>
                  <a:pt x="735331" y="983289"/>
                </a:lnTo>
                <a:lnTo>
                  <a:pt x="724218" y="980430"/>
                </a:lnTo>
                <a:lnTo>
                  <a:pt x="713106" y="977253"/>
                </a:lnTo>
                <a:lnTo>
                  <a:pt x="702311" y="973758"/>
                </a:lnTo>
                <a:lnTo>
                  <a:pt x="691198" y="970263"/>
                </a:lnTo>
                <a:lnTo>
                  <a:pt x="680721" y="966768"/>
                </a:lnTo>
                <a:lnTo>
                  <a:pt x="670243" y="962321"/>
                </a:lnTo>
                <a:lnTo>
                  <a:pt x="659448" y="958190"/>
                </a:lnTo>
                <a:lnTo>
                  <a:pt x="648971" y="953425"/>
                </a:lnTo>
                <a:lnTo>
                  <a:pt x="638811" y="948659"/>
                </a:lnTo>
                <a:lnTo>
                  <a:pt x="628651" y="943894"/>
                </a:lnTo>
                <a:lnTo>
                  <a:pt x="618491" y="938493"/>
                </a:lnTo>
                <a:lnTo>
                  <a:pt x="608648" y="933410"/>
                </a:lnTo>
                <a:lnTo>
                  <a:pt x="599123" y="927373"/>
                </a:lnTo>
                <a:lnTo>
                  <a:pt x="589281" y="921655"/>
                </a:lnTo>
                <a:lnTo>
                  <a:pt x="579756" y="915618"/>
                </a:lnTo>
                <a:lnTo>
                  <a:pt x="570548" y="909264"/>
                </a:lnTo>
                <a:lnTo>
                  <a:pt x="561023" y="902910"/>
                </a:lnTo>
                <a:lnTo>
                  <a:pt x="552133" y="895921"/>
                </a:lnTo>
                <a:lnTo>
                  <a:pt x="543561" y="889249"/>
                </a:lnTo>
                <a:lnTo>
                  <a:pt x="534671" y="881942"/>
                </a:lnTo>
                <a:lnTo>
                  <a:pt x="526098" y="874952"/>
                </a:lnTo>
                <a:lnTo>
                  <a:pt x="517526" y="867328"/>
                </a:lnTo>
                <a:lnTo>
                  <a:pt x="508318" y="858750"/>
                </a:lnTo>
                <a:lnTo>
                  <a:pt x="499428" y="849854"/>
                </a:lnTo>
                <a:lnTo>
                  <a:pt x="490538" y="840958"/>
                </a:lnTo>
                <a:lnTo>
                  <a:pt x="481648" y="831427"/>
                </a:lnTo>
                <a:lnTo>
                  <a:pt x="473711" y="821896"/>
                </a:lnTo>
                <a:lnTo>
                  <a:pt x="465456" y="812047"/>
                </a:lnTo>
                <a:lnTo>
                  <a:pt x="457518" y="801881"/>
                </a:lnTo>
                <a:lnTo>
                  <a:pt x="449898" y="791714"/>
                </a:lnTo>
                <a:lnTo>
                  <a:pt x="442596" y="781548"/>
                </a:lnTo>
                <a:lnTo>
                  <a:pt x="435293" y="770746"/>
                </a:lnTo>
                <a:lnTo>
                  <a:pt x="428626" y="759944"/>
                </a:lnTo>
                <a:lnTo>
                  <a:pt x="421958" y="749142"/>
                </a:lnTo>
                <a:lnTo>
                  <a:pt x="415608" y="738023"/>
                </a:lnTo>
                <a:lnTo>
                  <a:pt x="409576" y="726585"/>
                </a:lnTo>
                <a:lnTo>
                  <a:pt x="403861" y="715148"/>
                </a:lnTo>
                <a:lnTo>
                  <a:pt x="398463" y="703393"/>
                </a:lnTo>
                <a:lnTo>
                  <a:pt x="393383" y="691638"/>
                </a:lnTo>
                <a:lnTo>
                  <a:pt x="388303" y="679566"/>
                </a:lnTo>
                <a:lnTo>
                  <a:pt x="383858" y="667493"/>
                </a:lnTo>
                <a:lnTo>
                  <a:pt x="379731" y="655420"/>
                </a:lnTo>
                <a:lnTo>
                  <a:pt x="375603" y="643030"/>
                </a:lnTo>
                <a:lnTo>
                  <a:pt x="372111" y="630322"/>
                </a:lnTo>
                <a:lnTo>
                  <a:pt x="368936" y="617614"/>
                </a:lnTo>
                <a:lnTo>
                  <a:pt x="365443" y="604588"/>
                </a:lnTo>
                <a:lnTo>
                  <a:pt x="362903" y="591880"/>
                </a:lnTo>
                <a:lnTo>
                  <a:pt x="360681" y="578854"/>
                </a:lnTo>
                <a:lnTo>
                  <a:pt x="358776" y="565828"/>
                </a:lnTo>
                <a:lnTo>
                  <a:pt x="357188" y="552485"/>
                </a:lnTo>
                <a:lnTo>
                  <a:pt x="355601" y="539141"/>
                </a:lnTo>
                <a:lnTo>
                  <a:pt x="354648" y="525480"/>
                </a:lnTo>
                <a:lnTo>
                  <a:pt x="354331" y="511819"/>
                </a:lnTo>
                <a:lnTo>
                  <a:pt x="354013" y="498475"/>
                </a:lnTo>
                <a:lnTo>
                  <a:pt x="354331" y="485449"/>
                </a:lnTo>
                <a:lnTo>
                  <a:pt x="354648" y="472741"/>
                </a:lnTo>
                <a:lnTo>
                  <a:pt x="355601" y="460033"/>
                </a:lnTo>
                <a:lnTo>
                  <a:pt x="356871" y="447643"/>
                </a:lnTo>
                <a:lnTo>
                  <a:pt x="358141" y="434935"/>
                </a:lnTo>
                <a:lnTo>
                  <a:pt x="360046" y="422544"/>
                </a:lnTo>
                <a:lnTo>
                  <a:pt x="361951" y="410472"/>
                </a:lnTo>
                <a:lnTo>
                  <a:pt x="364173" y="397763"/>
                </a:lnTo>
                <a:lnTo>
                  <a:pt x="366713" y="385691"/>
                </a:lnTo>
                <a:lnTo>
                  <a:pt x="369888" y="373936"/>
                </a:lnTo>
                <a:lnTo>
                  <a:pt x="373063" y="361863"/>
                </a:lnTo>
                <a:lnTo>
                  <a:pt x="376556" y="350108"/>
                </a:lnTo>
                <a:lnTo>
                  <a:pt x="380683" y="338671"/>
                </a:lnTo>
                <a:lnTo>
                  <a:pt x="384493" y="326916"/>
                </a:lnTo>
                <a:lnTo>
                  <a:pt x="388621" y="315796"/>
                </a:lnTo>
                <a:lnTo>
                  <a:pt x="393383" y="304359"/>
                </a:lnTo>
                <a:lnTo>
                  <a:pt x="398146" y="293239"/>
                </a:lnTo>
                <a:lnTo>
                  <a:pt x="403543" y="282755"/>
                </a:lnTo>
                <a:lnTo>
                  <a:pt x="408623" y="271636"/>
                </a:lnTo>
                <a:lnTo>
                  <a:pt x="414656" y="261151"/>
                </a:lnTo>
                <a:lnTo>
                  <a:pt x="420371" y="250667"/>
                </a:lnTo>
                <a:lnTo>
                  <a:pt x="426721" y="240183"/>
                </a:lnTo>
                <a:lnTo>
                  <a:pt x="432753" y="230017"/>
                </a:lnTo>
                <a:lnTo>
                  <a:pt x="439421" y="219850"/>
                </a:lnTo>
                <a:lnTo>
                  <a:pt x="446088" y="210001"/>
                </a:lnTo>
                <a:lnTo>
                  <a:pt x="453391" y="200153"/>
                </a:lnTo>
                <a:lnTo>
                  <a:pt x="460693" y="190939"/>
                </a:lnTo>
                <a:lnTo>
                  <a:pt x="467996" y="181408"/>
                </a:lnTo>
                <a:lnTo>
                  <a:pt x="475933" y="172195"/>
                </a:lnTo>
                <a:lnTo>
                  <a:pt x="483871" y="163299"/>
                </a:lnTo>
                <a:lnTo>
                  <a:pt x="491808" y="154403"/>
                </a:lnTo>
                <a:lnTo>
                  <a:pt x="500381" y="146143"/>
                </a:lnTo>
                <a:lnTo>
                  <a:pt x="508953" y="137565"/>
                </a:lnTo>
                <a:lnTo>
                  <a:pt x="517526" y="129305"/>
                </a:lnTo>
                <a:lnTo>
                  <a:pt x="526416" y="121680"/>
                </a:lnTo>
                <a:lnTo>
                  <a:pt x="535623" y="113738"/>
                </a:lnTo>
                <a:lnTo>
                  <a:pt x="545148" y="106113"/>
                </a:lnTo>
                <a:lnTo>
                  <a:pt x="554673" y="99123"/>
                </a:lnTo>
                <a:lnTo>
                  <a:pt x="564516" y="92134"/>
                </a:lnTo>
                <a:lnTo>
                  <a:pt x="574041" y="85462"/>
                </a:lnTo>
                <a:lnTo>
                  <a:pt x="584201" y="78473"/>
                </a:lnTo>
                <a:lnTo>
                  <a:pt x="594361" y="72119"/>
                </a:lnTo>
                <a:lnTo>
                  <a:pt x="604838" y="66082"/>
                </a:lnTo>
                <a:lnTo>
                  <a:pt x="615316" y="60046"/>
                </a:lnTo>
                <a:lnTo>
                  <a:pt x="625793" y="54645"/>
                </a:lnTo>
                <a:lnTo>
                  <a:pt x="636906" y="48926"/>
                </a:lnTo>
                <a:lnTo>
                  <a:pt x="647701" y="44161"/>
                </a:lnTo>
                <a:lnTo>
                  <a:pt x="658813" y="39395"/>
                </a:lnTo>
                <a:lnTo>
                  <a:pt x="670243" y="34630"/>
                </a:lnTo>
                <a:lnTo>
                  <a:pt x="681356" y="30182"/>
                </a:lnTo>
                <a:lnTo>
                  <a:pt x="693103" y="26052"/>
                </a:lnTo>
                <a:lnTo>
                  <a:pt x="704533" y="22239"/>
                </a:lnTo>
                <a:lnTo>
                  <a:pt x="716281" y="19062"/>
                </a:lnTo>
                <a:lnTo>
                  <a:pt x="728346" y="15568"/>
                </a:lnTo>
                <a:lnTo>
                  <a:pt x="740093" y="12708"/>
                </a:lnTo>
                <a:lnTo>
                  <a:pt x="752158" y="10167"/>
                </a:lnTo>
                <a:lnTo>
                  <a:pt x="764541" y="7625"/>
                </a:lnTo>
                <a:lnTo>
                  <a:pt x="776606" y="5719"/>
                </a:lnTo>
                <a:lnTo>
                  <a:pt x="788988" y="3813"/>
                </a:lnTo>
                <a:lnTo>
                  <a:pt x="801688" y="2542"/>
                </a:lnTo>
                <a:lnTo>
                  <a:pt x="814071" y="1271"/>
                </a:lnTo>
                <a:lnTo>
                  <a:pt x="826771" y="636"/>
                </a:lnTo>
                <a:lnTo>
                  <a:pt x="839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7" name="KSO_Shape"/>
          <p:cNvSpPr/>
          <p:nvPr/>
        </p:nvSpPr>
        <p:spPr bwMode="auto">
          <a:xfrm>
            <a:off x="6019800" y="4525963"/>
            <a:ext cx="182563" cy="341312"/>
          </a:xfrm>
          <a:custGeom>
            <a:avLst/>
            <a:gdLst>
              <a:gd name="T0" fmla="*/ 134485 w 2938"/>
              <a:gd name="T1" fmla="*/ 2420 h 5511"/>
              <a:gd name="T2" fmla="*/ 89887 w 2938"/>
              <a:gd name="T3" fmla="*/ 15901 h 5511"/>
              <a:gd name="T4" fmla="*/ 51858 w 2938"/>
              <a:gd name="T5" fmla="*/ 41481 h 5511"/>
              <a:gd name="T6" fmla="*/ 22817 w 2938"/>
              <a:gd name="T7" fmla="*/ 77085 h 5511"/>
              <a:gd name="T8" fmla="*/ 4840 w 2938"/>
              <a:gd name="T9" fmla="*/ 119257 h 5511"/>
              <a:gd name="T10" fmla="*/ 0 w 2938"/>
              <a:gd name="T11" fmla="*/ 1746336 h 5511"/>
              <a:gd name="T12" fmla="*/ 4840 w 2938"/>
              <a:gd name="T13" fmla="*/ 1786089 h 5511"/>
              <a:gd name="T14" fmla="*/ 22817 w 2938"/>
              <a:gd name="T15" fmla="*/ 1828606 h 5511"/>
              <a:gd name="T16" fmla="*/ 51858 w 2938"/>
              <a:gd name="T17" fmla="*/ 1863865 h 5511"/>
              <a:gd name="T18" fmla="*/ 89887 w 2938"/>
              <a:gd name="T19" fmla="*/ 1889445 h 5511"/>
              <a:gd name="T20" fmla="*/ 134485 w 2938"/>
              <a:gd name="T21" fmla="*/ 1903272 h 5511"/>
              <a:gd name="T22" fmla="*/ 864989 w 2938"/>
              <a:gd name="T23" fmla="*/ 1905000 h 5511"/>
              <a:gd name="T24" fmla="*/ 911316 w 2938"/>
              <a:gd name="T25" fmla="*/ 1895667 h 5511"/>
              <a:gd name="T26" fmla="*/ 952111 w 2938"/>
              <a:gd name="T27" fmla="*/ 1873544 h 5511"/>
              <a:gd name="T28" fmla="*/ 984263 w 2938"/>
              <a:gd name="T29" fmla="*/ 1841396 h 5511"/>
              <a:gd name="T30" fmla="*/ 1006043 w 2938"/>
              <a:gd name="T31" fmla="*/ 1800953 h 5511"/>
              <a:gd name="T32" fmla="*/ 1015377 w 2938"/>
              <a:gd name="T33" fmla="*/ 1754633 h 5511"/>
              <a:gd name="T34" fmla="*/ 1013994 w 2938"/>
              <a:gd name="T35" fmla="*/ 134812 h 5511"/>
              <a:gd name="T36" fmla="*/ 999820 w 2938"/>
              <a:gd name="T37" fmla="*/ 90220 h 5511"/>
              <a:gd name="T38" fmla="*/ 974237 w 2938"/>
              <a:gd name="T39" fmla="*/ 52542 h 5511"/>
              <a:gd name="T40" fmla="*/ 938973 w 2938"/>
              <a:gd name="T41" fmla="*/ 23160 h 5511"/>
              <a:gd name="T42" fmla="*/ 896450 w 2938"/>
              <a:gd name="T43" fmla="*/ 5531 h 5511"/>
              <a:gd name="T44" fmla="*/ 412789 w 2938"/>
              <a:gd name="T45" fmla="*/ 127553 h 5511"/>
              <a:gd name="T46" fmla="*/ 615380 w 2938"/>
              <a:gd name="T47" fmla="*/ 129973 h 5511"/>
              <a:gd name="T48" fmla="*/ 629209 w 2938"/>
              <a:gd name="T49" fmla="*/ 141034 h 5511"/>
              <a:gd name="T50" fmla="*/ 635086 w 2938"/>
              <a:gd name="T51" fmla="*/ 159009 h 5511"/>
              <a:gd name="T52" fmla="*/ 630938 w 2938"/>
              <a:gd name="T53" fmla="*/ 174219 h 5511"/>
              <a:gd name="T54" fmla="*/ 618146 w 2938"/>
              <a:gd name="T55" fmla="*/ 187009 h 5511"/>
              <a:gd name="T56" fmla="*/ 412789 w 2938"/>
              <a:gd name="T57" fmla="*/ 190811 h 5511"/>
              <a:gd name="T58" fmla="*/ 397577 w 2938"/>
              <a:gd name="T59" fmla="*/ 187009 h 5511"/>
              <a:gd name="T60" fmla="*/ 384440 w 2938"/>
              <a:gd name="T61" fmla="*/ 174219 h 5511"/>
              <a:gd name="T62" fmla="*/ 380637 w 2938"/>
              <a:gd name="T63" fmla="*/ 159009 h 5511"/>
              <a:gd name="T64" fmla="*/ 386168 w 2938"/>
              <a:gd name="T65" fmla="*/ 141034 h 5511"/>
              <a:gd name="T66" fmla="*/ 400343 w 2938"/>
              <a:gd name="T67" fmla="*/ 129973 h 5511"/>
              <a:gd name="T68" fmla="*/ 507516 w 2938"/>
              <a:gd name="T69" fmla="*/ 1841742 h 5511"/>
              <a:gd name="T70" fmla="*/ 479513 w 2938"/>
              <a:gd name="T71" fmla="*/ 1837594 h 5511"/>
              <a:gd name="T72" fmla="*/ 454275 w 2938"/>
              <a:gd name="T73" fmla="*/ 1825495 h 5511"/>
              <a:gd name="T74" fmla="*/ 434223 w 2938"/>
              <a:gd name="T75" fmla="*/ 1806829 h 5511"/>
              <a:gd name="T76" fmla="*/ 420049 w 2938"/>
              <a:gd name="T77" fmla="*/ 1783323 h 5511"/>
              <a:gd name="T78" fmla="*/ 413134 w 2938"/>
              <a:gd name="T79" fmla="*/ 1756015 h 5511"/>
              <a:gd name="T80" fmla="*/ 413826 w 2938"/>
              <a:gd name="T81" fmla="*/ 1731818 h 5511"/>
              <a:gd name="T82" fmla="*/ 422123 w 2938"/>
              <a:gd name="T83" fmla="*/ 1704856 h 5511"/>
              <a:gd name="T84" fmla="*/ 437335 w 2938"/>
              <a:gd name="T85" fmla="*/ 1682387 h 5511"/>
              <a:gd name="T86" fmla="*/ 458078 w 2938"/>
              <a:gd name="T87" fmla="*/ 1665103 h 5511"/>
              <a:gd name="T88" fmla="*/ 483661 w 2938"/>
              <a:gd name="T89" fmla="*/ 1654042 h 5511"/>
              <a:gd name="T90" fmla="*/ 507516 w 2938"/>
              <a:gd name="T91" fmla="*/ 1651277 h 5511"/>
              <a:gd name="T92" fmla="*/ 536210 w 2938"/>
              <a:gd name="T93" fmla="*/ 1655425 h 5511"/>
              <a:gd name="T94" fmla="*/ 561102 w 2938"/>
              <a:gd name="T95" fmla="*/ 1667523 h 5511"/>
              <a:gd name="T96" fmla="*/ 581154 w 2938"/>
              <a:gd name="T97" fmla="*/ 1685498 h 5511"/>
              <a:gd name="T98" fmla="*/ 595674 w 2938"/>
              <a:gd name="T99" fmla="*/ 1709349 h 5511"/>
              <a:gd name="T100" fmla="*/ 602589 w 2938"/>
              <a:gd name="T101" fmla="*/ 1737003 h 5511"/>
              <a:gd name="T102" fmla="*/ 601897 w 2938"/>
              <a:gd name="T103" fmla="*/ 1761200 h 5511"/>
              <a:gd name="T104" fmla="*/ 593600 w 2938"/>
              <a:gd name="T105" fmla="*/ 1787817 h 5511"/>
              <a:gd name="T106" fmla="*/ 578388 w 2938"/>
              <a:gd name="T107" fmla="*/ 1810631 h 5511"/>
              <a:gd name="T108" fmla="*/ 556954 w 2938"/>
              <a:gd name="T109" fmla="*/ 1827915 h 5511"/>
              <a:gd name="T110" fmla="*/ 531370 w 2938"/>
              <a:gd name="T111" fmla="*/ 1838631 h 5511"/>
              <a:gd name="T112" fmla="*/ 952456 w 2938"/>
              <a:gd name="T113" fmla="*/ 1587673 h 551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938" h="5511">
                <a:moveTo>
                  <a:pt x="2479" y="0"/>
                </a:moveTo>
                <a:lnTo>
                  <a:pt x="458" y="0"/>
                </a:lnTo>
                <a:lnTo>
                  <a:pt x="435" y="1"/>
                </a:lnTo>
                <a:lnTo>
                  <a:pt x="412" y="3"/>
                </a:lnTo>
                <a:lnTo>
                  <a:pt x="389" y="7"/>
                </a:lnTo>
                <a:lnTo>
                  <a:pt x="366" y="11"/>
                </a:lnTo>
                <a:lnTo>
                  <a:pt x="345" y="16"/>
                </a:lnTo>
                <a:lnTo>
                  <a:pt x="322" y="22"/>
                </a:lnTo>
                <a:lnTo>
                  <a:pt x="301" y="29"/>
                </a:lnTo>
                <a:lnTo>
                  <a:pt x="281" y="37"/>
                </a:lnTo>
                <a:lnTo>
                  <a:pt x="260" y="46"/>
                </a:lnTo>
                <a:lnTo>
                  <a:pt x="240" y="56"/>
                </a:lnTo>
                <a:lnTo>
                  <a:pt x="221" y="67"/>
                </a:lnTo>
                <a:lnTo>
                  <a:pt x="203" y="80"/>
                </a:lnTo>
                <a:lnTo>
                  <a:pt x="184" y="93"/>
                </a:lnTo>
                <a:lnTo>
                  <a:pt x="167" y="106"/>
                </a:lnTo>
                <a:lnTo>
                  <a:pt x="150" y="120"/>
                </a:lnTo>
                <a:lnTo>
                  <a:pt x="135" y="135"/>
                </a:lnTo>
                <a:lnTo>
                  <a:pt x="119" y="152"/>
                </a:lnTo>
                <a:lnTo>
                  <a:pt x="104" y="169"/>
                </a:lnTo>
                <a:lnTo>
                  <a:pt x="91" y="186"/>
                </a:lnTo>
                <a:lnTo>
                  <a:pt x="78" y="203"/>
                </a:lnTo>
                <a:lnTo>
                  <a:pt x="66" y="223"/>
                </a:lnTo>
                <a:lnTo>
                  <a:pt x="55" y="242"/>
                </a:lnTo>
                <a:lnTo>
                  <a:pt x="45" y="261"/>
                </a:lnTo>
                <a:lnTo>
                  <a:pt x="35" y="281"/>
                </a:lnTo>
                <a:lnTo>
                  <a:pt x="27" y="303"/>
                </a:lnTo>
                <a:lnTo>
                  <a:pt x="20" y="324"/>
                </a:lnTo>
                <a:lnTo>
                  <a:pt x="14" y="345"/>
                </a:lnTo>
                <a:lnTo>
                  <a:pt x="9" y="368"/>
                </a:lnTo>
                <a:lnTo>
                  <a:pt x="5" y="390"/>
                </a:lnTo>
                <a:lnTo>
                  <a:pt x="2" y="413"/>
                </a:lnTo>
                <a:lnTo>
                  <a:pt x="0" y="437"/>
                </a:lnTo>
                <a:lnTo>
                  <a:pt x="0" y="460"/>
                </a:lnTo>
                <a:lnTo>
                  <a:pt x="0" y="5052"/>
                </a:lnTo>
                <a:lnTo>
                  <a:pt x="0" y="5076"/>
                </a:lnTo>
                <a:lnTo>
                  <a:pt x="2" y="5099"/>
                </a:lnTo>
                <a:lnTo>
                  <a:pt x="5" y="5122"/>
                </a:lnTo>
                <a:lnTo>
                  <a:pt x="9" y="5144"/>
                </a:lnTo>
                <a:lnTo>
                  <a:pt x="14" y="5167"/>
                </a:lnTo>
                <a:lnTo>
                  <a:pt x="20" y="5189"/>
                </a:lnTo>
                <a:lnTo>
                  <a:pt x="27" y="5210"/>
                </a:lnTo>
                <a:lnTo>
                  <a:pt x="35" y="5230"/>
                </a:lnTo>
                <a:lnTo>
                  <a:pt x="45" y="5251"/>
                </a:lnTo>
                <a:lnTo>
                  <a:pt x="55" y="5271"/>
                </a:lnTo>
                <a:lnTo>
                  <a:pt x="66" y="5290"/>
                </a:lnTo>
                <a:lnTo>
                  <a:pt x="78" y="5309"/>
                </a:lnTo>
                <a:lnTo>
                  <a:pt x="91" y="5327"/>
                </a:lnTo>
                <a:lnTo>
                  <a:pt x="104" y="5344"/>
                </a:lnTo>
                <a:lnTo>
                  <a:pt x="119" y="5360"/>
                </a:lnTo>
                <a:lnTo>
                  <a:pt x="135" y="5377"/>
                </a:lnTo>
                <a:lnTo>
                  <a:pt x="150" y="5392"/>
                </a:lnTo>
                <a:lnTo>
                  <a:pt x="167" y="5406"/>
                </a:lnTo>
                <a:lnTo>
                  <a:pt x="184" y="5420"/>
                </a:lnTo>
                <a:lnTo>
                  <a:pt x="203" y="5433"/>
                </a:lnTo>
                <a:lnTo>
                  <a:pt x="221" y="5445"/>
                </a:lnTo>
                <a:lnTo>
                  <a:pt x="240" y="5456"/>
                </a:lnTo>
                <a:lnTo>
                  <a:pt x="260" y="5466"/>
                </a:lnTo>
                <a:lnTo>
                  <a:pt x="281" y="5475"/>
                </a:lnTo>
                <a:lnTo>
                  <a:pt x="301" y="5484"/>
                </a:lnTo>
                <a:lnTo>
                  <a:pt x="322" y="5491"/>
                </a:lnTo>
                <a:lnTo>
                  <a:pt x="345" y="5497"/>
                </a:lnTo>
                <a:lnTo>
                  <a:pt x="366" y="5502"/>
                </a:lnTo>
                <a:lnTo>
                  <a:pt x="389" y="5506"/>
                </a:lnTo>
                <a:lnTo>
                  <a:pt x="412" y="5509"/>
                </a:lnTo>
                <a:lnTo>
                  <a:pt x="435" y="5511"/>
                </a:lnTo>
                <a:lnTo>
                  <a:pt x="458" y="5511"/>
                </a:lnTo>
                <a:lnTo>
                  <a:pt x="2479" y="5511"/>
                </a:lnTo>
                <a:lnTo>
                  <a:pt x="2502" y="5511"/>
                </a:lnTo>
                <a:lnTo>
                  <a:pt x="2525" y="5509"/>
                </a:lnTo>
                <a:lnTo>
                  <a:pt x="2549" y="5506"/>
                </a:lnTo>
                <a:lnTo>
                  <a:pt x="2571" y="5502"/>
                </a:lnTo>
                <a:lnTo>
                  <a:pt x="2593" y="5497"/>
                </a:lnTo>
                <a:lnTo>
                  <a:pt x="2615" y="5491"/>
                </a:lnTo>
                <a:lnTo>
                  <a:pt x="2636" y="5484"/>
                </a:lnTo>
                <a:lnTo>
                  <a:pt x="2657" y="5475"/>
                </a:lnTo>
                <a:lnTo>
                  <a:pt x="2677" y="5466"/>
                </a:lnTo>
                <a:lnTo>
                  <a:pt x="2698" y="5456"/>
                </a:lnTo>
                <a:lnTo>
                  <a:pt x="2716" y="5445"/>
                </a:lnTo>
                <a:lnTo>
                  <a:pt x="2735" y="5433"/>
                </a:lnTo>
                <a:lnTo>
                  <a:pt x="2754" y="5420"/>
                </a:lnTo>
                <a:lnTo>
                  <a:pt x="2771" y="5406"/>
                </a:lnTo>
                <a:lnTo>
                  <a:pt x="2787" y="5392"/>
                </a:lnTo>
                <a:lnTo>
                  <a:pt x="2803" y="5377"/>
                </a:lnTo>
                <a:lnTo>
                  <a:pt x="2818" y="5360"/>
                </a:lnTo>
                <a:lnTo>
                  <a:pt x="2833" y="5344"/>
                </a:lnTo>
                <a:lnTo>
                  <a:pt x="2847" y="5327"/>
                </a:lnTo>
                <a:lnTo>
                  <a:pt x="2859" y="5309"/>
                </a:lnTo>
                <a:lnTo>
                  <a:pt x="2871" y="5290"/>
                </a:lnTo>
                <a:lnTo>
                  <a:pt x="2882" y="5271"/>
                </a:lnTo>
                <a:lnTo>
                  <a:pt x="2892" y="5251"/>
                </a:lnTo>
                <a:lnTo>
                  <a:pt x="2902" y="5230"/>
                </a:lnTo>
                <a:lnTo>
                  <a:pt x="2910" y="5210"/>
                </a:lnTo>
                <a:lnTo>
                  <a:pt x="2918" y="5189"/>
                </a:lnTo>
                <a:lnTo>
                  <a:pt x="2924" y="5167"/>
                </a:lnTo>
                <a:lnTo>
                  <a:pt x="2929" y="5144"/>
                </a:lnTo>
                <a:lnTo>
                  <a:pt x="2933" y="5122"/>
                </a:lnTo>
                <a:lnTo>
                  <a:pt x="2936" y="5099"/>
                </a:lnTo>
                <a:lnTo>
                  <a:pt x="2937" y="5076"/>
                </a:lnTo>
                <a:lnTo>
                  <a:pt x="2938" y="5052"/>
                </a:lnTo>
                <a:lnTo>
                  <a:pt x="2938" y="460"/>
                </a:lnTo>
                <a:lnTo>
                  <a:pt x="2937" y="437"/>
                </a:lnTo>
                <a:lnTo>
                  <a:pt x="2936" y="413"/>
                </a:lnTo>
                <a:lnTo>
                  <a:pt x="2933" y="390"/>
                </a:lnTo>
                <a:lnTo>
                  <a:pt x="2929" y="368"/>
                </a:lnTo>
                <a:lnTo>
                  <a:pt x="2924" y="345"/>
                </a:lnTo>
                <a:lnTo>
                  <a:pt x="2918" y="324"/>
                </a:lnTo>
                <a:lnTo>
                  <a:pt x="2910" y="303"/>
                </a:lnTo>
                <a:lnTo>
                  <a:pt x="2902" y="281"/>
                </a:lnTo>
                <a:lnTo>
                  <a:pt x="2892" y="261"/>
                </a:lnTo>
                <a:lnTo>
                  <a:pt x="2882" y="242"/>
                </a:lnTo>
                <a:lnTo>
                  <a:pt x="2871" y="223"/>
                </a:lnTo>
                <a:lnTo>
                  <a:pt x="2859" y="203"/>
                </a:lnTo>
                <a:lnTo>
                  <a:pt x="2847" y="186"/>
                </a:lnTo>
                <a:lnTo>
                  <a:pt x="2833" y="169"/>
                </a:lnTo>
                <a:lnTo>
                  <a:pt x="2818" y="152"/>
                </a:lnTo>
                <a:lnTo>
                  <a:pt x="2803" y="135"/>
                </a:lnTo>
                <a:lnTo>
                  <a:pt x="2787" y="120"/>
                </a:lnTo>
                <a:lnTo>
                  <a:pt x="2771" y="106"/>
                </a:lnTo>
                <a:lnTo>
                  <a:pt x="2754" y="93"/>
                </a:lnTo>
                <a:lnTo>
                  <a:pt x="2735" y="80"/>
                </a:lnTo>
                <a:lnTo>
                  <a:pt x="2716" y="67"/>
                </a:lnTo>
                <a:lnTo>
                  <a:pt x="2698" y="56"/>
                </a:lnTo>
                <a:lnTo>
                  <a:pt x="2677" y="46"/>
                </a:lnTo>
                <a:lnTo>
                  <a:pt x="2657" y="37"/>
                </a:lnTo>
                <a:lnTo>
                  <a:pt x="2636" y="29"/>
                </a:lnTo>
                <a:lnTo>
                  <a:pt x="2615" y="22"/>
                </a:lnTo>
                <a:lnTo>
                  <a:pt x="2593" y="16"/>
                </a:lnTo>
                <a:lnTo>
                  <a:pt x="2571" y="11"/>
                </a:lnTo>
                <a:lnTo>
                  <a:pt x="2549" y="7"/>
                </a:lnTo>
                <a:lnTo>
                  <a:pt x="2525" y="3"/>
                </a:lnTo>
                <a:lnTo>
                  <a:pt x="2502" y="1"/>
                </a:lnTo>
                <a:lnTo>
                  <a:pt x="2479" y="0"/>
                </a:lnTo>
                <a:close/>
                <a:moveTo>
                  <a:pt x="1194" y="369"/>
                </a:moveTo>
                <a:lnTo>
                  <a:pt x="1744" y="369"/>
                </a:lnTo>
                <a:lnTo>
                  <a:pt x="1753" y="369"/>
                </a:lnTo>
                <a:lnTo>
                  <a:pt x="1763" y="370"/>
                </a:lnTo>
                <a:lnTo>
                  <a:pt x="1772" y="373"/>
                </a:lnTo>
                <a:lnTo>
                  <a:pt x="1780" y="376"/>
                </a:lnTo>
                <a:lnTo>
                  <a:pt x="1788" y="379"/>
                </a:lnTo>
                <a:lnTo>
                  <a:pt x="1796" y="384"/>
                </a:lnTo>
                <a:lnTo>
                  <a:pt x="1803" y="389"/>
                </a:lnTo>
                <a:lnTo>
                  <a:pt x="1809" y="395"/>
                </a:lnTo>
                <a:lnTo>
                  <a:pt x="1815" y="401"/>
                </a:lnTo>
                <a:lnTo>
                  <a:pt x="1820" y="408"/>
                </a:lnTo>
                <a:lnTo>
                  <a:pt x="1825" y="416"/>
                </a:lnTo>
                <a:lnTo>
                  <a:pt x="1828" y="424"/>
                </a:lnTo>
                <a:lnTo>
                  <a:pt x="1833" y="433"/>
                </a:lnTo>
                <a:lnTo>
                  <a:pt x="1835" y="442"/>
                </a:lnTo>
                <a:lnTo>
                  <a:pt x="1836" y="451"/>
                </a:lnTo>
                <a:lnTo>
                  <a:pt x="1837" y="460"/>
                </a:lnTo>
                <a:lnTo>
                  <a:pt x="1836" y="469"/>
                </a:lnTo>
                <a:lnTo>
                  <a:pt x="1835" y="478"/>
                </a:lnTo>
                <a:lnTo>
                  <a:pt x="1833" y="487"/>
                </a:lnTo>
                <a:lnTo>
                  <a:pt x="1828" y="495"/>
                </a:lnTo>
                <a:lnTo>
                  <a:pt x="1825" y="504"/>
                </a:lnTo>
                <a:lnTo>
                  <a:pt x="1820" y="512"/>
                </a:lnTo>
                <a:lnTo>
                  <a:pt x="1815" y="519"/>
                </a:lnTo>
                <a:lnTo>
                  <a:pt x="1809" y="525"/>
                </a:lnTo>
                <a:lnTo>
                  <a:pt x="1803" y="531"/>
                </a:lnTo>
                <a:lnTo>
                  <a:pt x="1796" y="536"/>
                </a:lnTo>
                <a:lnTo>
                  <a:pt x="1788" y="541"/>
                </a:lnTo>
                <a:lnTo>
                  <a:pt x="1780" y="545"/>
                </a:lnTo>
                <a:lnTo>
                  <a:pt x="1772" y="548"/>
                </a:lnTo>
                <a:lnTo>
                  <a:pt x="1763" y="550"/>
                </a:lnTo>
                <a:lnTo>
                  <a:pt x="1753" y="551"/>
                </a:lnTo>
                <a:lnTo>
                  <a:pt x="1744" y="552"/>
                </a:lnTo>
                <a:lnTo>
                  <a:pt x="1194" y="552"/>
                </a:lnTo>
                <a:lnTo>
                  <a:pt x="1184" y="551"/>
                </a:lnTo>
                <a:lnTo>
                  <a:pt x="1175" y="550"/>
                </a:lnTo>
                <a:lnTo>
                  <a:pt x="1166" y="548"/>
                </a:lnTo>
                <a:lnTo>
                  <a:pt x="1158" y="545"/>
                </a:lnTo>
                <a:lnTo>
                  <a:pt x="1150" y="541"/>
                </a:lnTo>
                <a:lnTo>
                  <a:pt x="1142" y="536"/>
                </a:lnTo>
                <a:lnTo>
                  <a:pt x="1135" y="531"/>
                </a:lnTo>
                <a:lnTo>
                  <a:pt x="1129" y="525"/>
                </a:lnTo>
                <a:lnTo>
                  <a:pt x="1123" y="519"/>
                </a:lnTo>
                <a:lnTo>
                  <a:pt x="1117" y="512"/>
                </a:lnTo>
                <a:lnTo>
                  <a:pt x="1112" y="504"/>
                </a:lnTo>
                <a:lnTo>
                  <a:pt x="1108" y="495"/>
                </a:lnTo>
                <a:lnTo>
                  <a:pt x="1105" y="487"/>
                </a:lnTo>
                <a:lnTo>
                  <a:pt x="1103" y="478"/>
                </a:lnTo>
                <a:lnTo>
                  <a:pt x="1102" y="469"/>
                </a:lnTo>
                <a:lnTo>
                  <a:pt x="1101" y="460"/>
                </a:lnTo>
                <a:lnTo>
                  <a:pt x="1102" y="451"/>
                </a:lnTo>
                <a:lnTo>
                  <a:pt x="1103" y="442"/>
                </a:lnTo>
                <a:lnTo>
                  <a:pt x="1105" y="433"/>
                </a:lnTo>
                <a:lnTo>
                  <a:pt x="1108" y="424"/>
                </a:lnTo>
                <a:lnTo>
                  <a:pt x="1112" y="416"/>
                </a:lnTo>
                <a:lnTo>
                  <a:pt x="1117" y="408"/>
                </a:lnTo>
                <a:lnTo>
                  <a:pt x="1123" y="401"/>
                </a:lnTo>
                <a:lnTo>
                  <a:pt x="1129" y="395"/>
                </a:lnTo>
                <a:lnTo>
                  <a:pt x="1135" y="389"/>
                </a:lnTo>
                <a:lnTo>
                  <a:pt x="1142" y="384"/>
                </a:lnTo>
                <a:lnTo>
                  <a:pt x="1150" y="379"/>
                </a:lnTo>
                <a:lnTo>
                  <a:pt x="1158" y="376"/>
                </a:lnTo>
                <a:lnTo>
                  <a:pt x="1166" y="373"/>
                </a:lnTo>
                <a:lnTo>
                  <a:pt x="1175" y="370"/>
                </a:lnTo>
                <a:lnTo>
                  <a:pt x="1184" y="369"/>
                </a:lnTo>
                <a:lnTo>
                  <a:pt x="1194" y="369"/>
                </a:lnTo>
                <a:close/>
                <a:moveTo>
                  <a:pt x="1468" y="5328"/>
                </a:moveTo>
                <a:lnTo>
                  <a:pt x="1468" y="5328"/>
                </a:lnTo>
                <a:lnTo>
                  <a:pt x="1454" y="5328"/>
                </a:lnTo>
                <a:lnTo>
                  <a:pt x="1441" y="5327"/>
                </a:lnTo>
                <a:lnTo>
                  <a:pt x="1427" y="5325"/>
                </a:lnTo>
                <a:lnTo>
                  <a:pt x="1414" y="5322"/>
                </a:lnTo>
                <a:lnTo>
                  <a:pt x="1399" y="5319"/>
                </a:lnTo>
                <a:lnTo>
                  <a:pt x="1387" y="5316"/>
                </a:lnTo>
                <a:lnTo>
                  <a:pt x="1374" y="5312"/>
                </a:lnTo>
                <a:lnTo>
                  <a:pt x="1362" y="5307"/>
                </a:lnTo>
                <a:lnTo>
                  <a:pt x="1350" y="5300"/>
                </a:lnTo>
                <a:lnTo>
                  <a:pt x="1338" y="5294"/>
                </a:lnTo>
                <a:lnTo>
                  <a:pt x="1325" y="5288"/>
                </a:lnTo>
                <a:lnTo>
                  <a:pt x="1314" y="5281"/>
                </a:lnTo>
                <a:lnTo>
                  <a:pt x="1304" y="5273"/>
                </a:lnTo>
                <a:lnTo>
                  <a:pt x="1294" y="5265"/>
                </a:lnTo>
                <a:lnTo>
                  <a:pt x="1284" y="5257"/>
                </a:lnTo>
                <a:lnTo>
                  <a:pt x="1274" y="5248"/>
                </a:lnTo>
                <a:lnTo>
                  <a:pt x="1265" y="5238"/>
                </a:lnTo>
                <a:lnTo>
                  <a:pt x="1256" y="5227"/>
                </a:lnTo>
                <a:lnTo>
                  <a:pt x="1248" y="5217"/>
                </a:lnTo>
                <a:lnTo>
                  <a:pt x="1240" y="5206"/>
                </a:lnTo>
                <a:lnTo>
                  <a:pt x="1233" y="5195"/>
                </a:lnTo>
                <a:lnTo>
                  <a:pt x="1227" y="5184"/>
                </a:lnTo>
                <a:lnTo>
                  <a:pt x="1221" y="5172"/>
                </a:lnTo>
                <a:lnTo>
                  <a:pt x="1215" y="5159"/>
                </a:lnTo>
                <a:lnTo>
                  <a:pt x="1210" y="5147"/>
                </a:lnTo>
                <a:lnTo>
                  <a:pt x="1206" y="5134"/>
                </a:lnTo>
                <a:lnTo>
                  <a:pt x="1202" y="5121"/>
                </a:lnTo>
                <a:lnTo>
                  <a:pt x="1199" y="5108"/>
                </a:lnTo>
                <a:lnTo>
                  <a:pt x="1197" y="5095"/>
                </a:lnTo>
                <a:lnTo>
                  <a:pt x="1195" y="5080"/>
                </a:lnTo>
                <a:lnTo>
                  <a:pt x="1194" y="5066"/>
                </a:lnTo>
                <a:lnTo>
                  <a:pt x="1194" y="5052"/>
                </a:lnTo>
                <a:lnTo>
                  <a:pt x="1194" y="5038"/>
                </a:lnTo>
                <a:lnTo>
                  <a:pt x="1195" y="5025"/>
                </a:lnTo>
                <a:lnTo>
                  <a:pt x="1197" y="5010"/>
                </a:lnTo>
                <a:lnTo>
                  <a:pt x="1199" y="4997"/>
                </a:lnTo>
                <a:lnTo>
                  <a:pt x="1202" y="4983"/>
                </a:lnTo>
                <a:lnTo>
                  <a:pt x="1206" y="4970"/>
                </a:lnTo>
                <a:lnTo>
                  <a:pt x="1210" y="4958"/>
                </a:lnTo>
                <a:lnTo>
                  <a:pt x="1215" y="4945"/>
                </a:lnTo>
                <a:lnTo>
                  <a:pt x="1221" y="4932"/>
                </a:lnTo>
                <a:lnTo>
                  <a:pt x="1227" y="4921"/>
                </a:lnTo>
                <a:lnTo>
                  <a:pt x="1233" y="4909"/>
                </a:lnTo>
                <a:lnTo>
                  <a:pt x="1240" y="4898"/>
                </a:lnTo>
                <a:lnTo>
                  <a:pt x="1248" y="4888"/>
                </a:lnTo>
                <a:lnTo>
                  <a:pt x="1256" y="4876"/>
                </a:lnTo>
                <a:lnTo>
                  <a:pt x="1265" y="4867"/>
                </a:lnTo>
                <a:lnTo>
                  <a:pt x="1274" y="4857"/>
                </a:lnTo>
                <a:lnTo>
                  <a:pt x="1284" y="4848"/>
                </a:lnTo>
                <a:lnTo>
                  <a:pt x="1294" y="4840"/>
                </a:lnTo>
                <a:lnTo>
                  <a:pt x="1304" y="4832"/>
                </a:lnTo>
                <a:lnTo>
                  <a:pt x="1314" y="4824"/>
                </a:lnTo>
                <a:lnTo>
                  <a:pt x="1325" y="4817"/>
                </a:lnTo>
                <a:lnTo>
                  <a:pt x="1338" y="4810"/>
                </a:lnTo>
                <a:lnTo>
                  <a:pt x="1350" y="4803"/>
                </a:lnTo>
                <a:lnTo>
                  <a:pt x="1362" y="4798"/>
                </a:lnTo>
                <a:lnTo>
                  <a:pt x="1374" y="4793"/>
                </a:lnTo>
                <a:lnTo>
                  <a:pt x="1387" y="4789"/>
                </a:lnTo>
                <a:lnTo>
                  <a:pt x="1399" y="4785"/>
                </a:lnTo>
                <a:lnTo>
                  <a:pt x="1414" y="4782"/>
                </a:lnTo>
                <a:lnTo>
                  <a:pt x="1427" y="4780"/>
                </a:lnTo>
                <a:lnTo>
                  <a:pt x="1441" y="4778"/>
                </a:lnTo>
                <a:lnTo>
                  <a:pt x="1454" y="4777"/>
                </a:lnTo>
                <a:lnTo>
                  <a:pt x="1468" y="4777"/>
                </a:lnTo>
                <a:lnTo>
                  <a:pt x="1483" y="4777"/>
                </a:lnTo>
                <a:lnTo>
                  <a:pt x="1497" y="4778"/>
                </a:lnTo>
                <a:lnTo>
                  <a:pt x="1511" y="4780"/>
                </a:lnTo>
                <a:lnTo>
                  <a:pt x="1524" y="4782"/>
                </a:lnTo>
                <a:lnTo>
                  <a:pt x="1537" y="4785"/>
                </a:lnTo>
                <a:lnTo>
                  <a:pt x="1551" y="4789"/>
                </a:lnTo>
                <a:lnTo>
                  <a:pt x="1564" y="4793"/>
                </a:lnTo>
                <a:lnTo>
                  <a:pt x="1576" y="4798"/>
                </a:lnTo>
                <a:lnTo>
                  <a:pt x="1588" y="4803"/>
                </a:lnTo>
                <a:lnTo>
                  <a:pt x="1600" y="4810"/>
                </a:lnTo>
                <a:lnTo>
                  <a:pt x="1611" y="4817"/>
                </a:lnTo>
                <a:lnTo>
                  <a:pt x="1623" y="4824"/>
                </a:lnTo>
                <a:lnTo>
                  <a:pt x="1634" y="4832"/>
                </a:lnTo>
                <a:lnTo>
                  <a:pt x="1644" y="4840"/>
                </a:lnTo>
                <a:lnTo>
                  <a:pt x="1654" y="4848"/>
                </a:lnTo>
                <a:lnTo>
                  <a:pt x="1664" y="4857"/>
                </a:lnTo>
                <a:lnTo>
                  <a:pt x="1673" y="4867"/>
                </a:lnTo>
                <a:lnTo>
                  <a:pt x="1681" y="4876"/>
                </a:lnTo>
                <a:lnTo>
                  <a:pt x="1690" y="4888"/>
                </a:lnTo>
                <a:lnTo>
                  <a:pt x="1698" y="4898"/>
                </a:lnTo>
                <a:lnTo>
                  <a:pt x="1705" y="4909"/>
                </a:lnTo>
                <a:lnTo>
                  <a:pt x="1711" y="4921"/>
                </a:lnTo>
                <a:lnTo>
                  <a:pt x="1717" y="4932"/>
                </a:lnTo>
                <a:lnTo>
                  <a:pt x="1723" y="4945"/>
                </a:lnTo>
                <a:lnTo>
                  <a:pt x="1728" y="4958"/>
                </a:lnTo>
                <a:lnTo>
                  <a:pt x="1732" y="4970"/>
                </a:lnTo>
                <a:lnTo>
                  <a:pt x="1736" y="4983"/>
                </a:lnTo>
                <a:lnTo>
                  <a:pt x="1739" y="4997"/>
                </a:lnTo>
                <a:lnTo>
                  <a:pt x="1741" y="5010"/>
                </a:lnTo>
                <a:lnTo>
                  <a:pt x="1743" y="5025"/>
                </a:lnTo>
                <a:lnTo>
                  <a:pt x="1744" y="5038"/>
                </a:lnTo>
                <a:lnTo>
                  <a:pt x="1744" y="5052"/>
                </a:lnTo>
                <a:lnTo>
                  <a:pt x="1744" y="5066"/>
                </a:lnTo>
                <a:lnTo>
                  <a:pt x="1743" y="5080"/>
                </a:lnTo>
                <a:lnTo>
                  <a:pt x="1741" y="5095"/>
                </a:lnTo>
                <a:lnTo>
                  <a:pt x="1739" y="5108"/>
                </a:lnTo>
                <a:lnTo>
                  <a:pt x="1736" y="5121"/>
                </a:lnTo>
                <a:lnTo>
                  <a:pt x="1732" y="5134"/>
                </a:lnTo>
                <a:lnTo>
                  <a:pt x="1728" y="5147"/>
                </a:lnTo>
                <a:lnTo>
                  <a:pt x="1723" y="5159"/>
                </a:lnTo>
                <a:lnTo>
                  <a:pt x="1717" y="5172"/>
                </a:lnTo>
                <a:lnTo>
                  <a:pt x="1711" y="5184"/>
                </a:lnTo>
                <a:lnTo>
                  <a:pt x="1705" y="5195"/>
                </a:lnTo>
                <a:lnTo>
                  <a:pt x="1698" y="5206"/>
                </a:lnTo>
                <a:lnTo>
                  <a:pt x="1690" y="5217"/>
                </a:lnTo>
                <a:lnTo>
                  <a:pt x="1681" y="5227"/>
                </a:lnTo>
                <a:lnTo>
                  <a:pt x="1673" y="5238"/>
                </a:lnTo>
                <a:lnTo>
                  <a:pt x="1664" y="5248"/>
                </a:lnTo>
                <a:lnTo>
                  <a:pt x="1654" y="5257"/>
                </a:lnTo>
                <a:lnTo>
                  <a:pt x="1644" y="5265"/>
                </a:lnTo>
                <a:lnTo>
                  <a:pt x="1634" y="5273"/>
                </a:lnTo>
                <a:lnTo>
                  <a:pt x="1623" y="5281"/>
                </a:lnTo>
                <a:lnTo>
                  <a:pt x="1611" y="5288"/>
                </a:lnTo>
                <a:lnTo>
                  <a:pt x="1600" y="5294"/>
                </a:lnTo>
                <a:lnTo>
                  <a:pt x="1588" y="5300"/>
                </a:lnTo>
                <a:lnTo>
                  <a:pt x="1576" y="5307"/>
                </a:lnTo>
                <a:lnTo>
                  <a:pt x="1564" y="5312"/>
                </a:lnTo>
                <a:lnTo>
                  <a:pt x="1551" y="5316"/>
                </a:lnTo>
                <a:lnTo>
                  <a:pt x="1537" y="5319"/>
                </a:lnTo>
                <a:lnTo>
                  <a:pt x="1524" y="5322"/>
                </a:lnTo>
                <a:lnTo>
                  <a:pt x="1511" y="5325"/>
                </a:lnTo>
                <a:lnTo>
                  <a:pt x="1497" y="5327"/>
                </a:lnTo>
                <a:lnTo>
                  <a:pt x="1483" y="5328"/>
                </a:lnTo>
                <a:lnTo>
                  <a:pt x="1468" y="5328"/>
                </a:lnTo>
                <a:close/>
                <a:moveTo>
                  <a:pt x="2755" y="4593"/>
                </a:moveTo>
                <a:lnTo>
                  <a:pt x="183" y="4593"/>
                </a:lnTo>
                <a:lnTo>
                  <a:pt x="183" y="919"/>
                </a:lnTo>
                <a:lnTo>
                  <a:pt x="2755" y="919"/>
                </a:lnTo>
                <a:lnTo>
                  <a:pt x="2755" y="45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8" name="KSO_Shape"/>
          <p:cNvSpPr/>
          <p:nvPr/>
        </p:nvSpPr>
        <p:spPr>
          <a:xfrm>
            <a:off x="4884738" y="3732213"/>
            <a:ext cx="342900" cy="341312"/>
          </a:xfrm>
          <a:custGeom>
            <a:avLst/>
            <a:gdLst>
              <a:gd name="connsiteX0" fmla="*/ 320662 w 792088"/>
              <a:gd name="connsiteY0" fmla="*/ 99114 h 792088"/>
              <a:gd name="connsiteX1" fmla="*/ 320662 w 792088"/>
              <a:gd name="connsiteY1" fmla="*/ 475062 h 792088"/>
              <a:gd name="connsiteX2" fmla="*/ 696610 w 792088"/>
              <a:gd name="connsiteY2" fmla="*/ 475062 h 792088"/>
              <a:gd name="connsiteX3" fmla="*/ 696610 w 792088"/>
              <a:gd name="connsiteY3" fmla="*/ 434076 h 792088"/>
              <a:gd name="connsiteX4" fmla="*/ 361648 w 792088"/>
              <a:gd name="connsiteY4" fmla="*/ 434076 h 792088"/>
              <a:gd name="connsiteX5" fmla="*/ 361648 w 792088"/>
              <a:gd name="connsiteY5" fmla="*/ 99114 h 792088"/>
              <a:gd name="connsiteX6" fmla="*/ 396044 w 792088"/>
              <a:gd name="connsiteY6" fmla="*/ 0 h 792088"/>
              <a:gd name="connsiteX7" fmla="*/ 792088 w 792088"/>
              <a:gd name="connsiteY7" fmla="*/ 396044 h 792088"/>
              <a:gd name="connsiteX8" fmla="*/ 396044 w 792088"/>
              <a:gd name="connsiteY8" fmla="*/ 792088 h 792088"/>
              <a:gd name="connsiteX9" fmla="*/ 0 w 792088"/>
              <a:gd name="connsiteY9" fmla="*/ 396044 h 792088"/>
              <a:gd name="connsiteX10" fmla="*/ 396044 w 792088"/>
              <a:gd name="connsiteY10" fmla="*/ 0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2088" h="792088">
                <a:moveTo>
                  <a:pt x="320662" y="99114"/>
                </a:moveTo>
                <a:lnTo>
                  <a:pt x="320662" y="475062"/>
                </a:lnTo>
                <a:lnTo>
                  <a:pt x="696610" y="475062"/>
                </a:lnTo>
                <a:lnTo>
                  <a:pt x="696610" y="434076"/>
                </a:lnTo>
                <a:lnTo>
                  <a:pt x="361648" y="434076"/>
                </a:lnTo>
                <a:lnTo>
                  <a:pt x="361648" y="99114"/>
                </a:lnTo>
                <a:close/>
                <a:moveTo>
                  <a:pt x="396044" y="0"/>
                </a:moveTo>
                <a:cubicBezTo>
                  <a:pt x="614773" y="0"/>
                  <a:pt x="792088" y="177315"/>
                  <a:pt x="792088" y="396044"/>
                </a:cubicBezTo>
                <a:cubicBezTo>
                  <a:pt x="792088" y="614773"/>
                  <a:pt x="614773" y="792088"/>
                  <a:pt x="396044" y="792088"/>
                </a:cubicBezTo>
                <a:cubicBezTo>
                  <a:pt x="177315" y="792088"/>
                  <a:pt x="0" y="614773"/>
                  <a:pt x="0" y="396044"/>
                </a:cubicBezTo>
                <a:cubicBezTo>
                  <a:pt x="0" y="177315"/>
                  <a:pt x="177315" y="0"/>
                  <a:pt x="396044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9" name="KSO_Shape"/>
          <p:cNvSpPr/>
          <p:nvPr/>
        </p:nvSpPr>
        <p:spPr>
          <a:xfrm>
            <a:off x="5310188" y="2444750"/>
            <a:ext cx="336550" cy="341313"/>
          </a:xfrm>
          <a:custGeom>
            <a:avLst/>
            <a:gdLst>
              <a:gd name="connsiteX0" fmla="*/ 150612 w 405200"/>
              <a:gd name="connsiteY0" fmla="*/ 52389 h 413075"/>
              <a:gd name="connsiteX1" fmla="*/ 52389 w 405200"/>
              <a:gd name="connsiteY1" fmla="*/ 150612 h 413075"/>
              <a:gd name="connsiteX2" fmla="*/ 150612 w 405200"/>
              <a:gd name="connsiteY2" fmla="*/ 248836 h 413075"/>
              <a:gd name="connsiteX3" fmla="*/ 248836 w 405200"/>
              <a:gd name="connsiteY3" fmla="*/ 150612 h 413075"/>
              <a:gd name="connsiteX4" fmla="*/ 150612 w 405200"/>
              <a:gd name="connsiteY4" fmla="*/ 52389 h 413075"/>
              <a:gd name="connsiteX5" fmla="*/ 150612 w 405200"/>
              <a:gd name="connsiteY5" fmla="*/ 0 h 413075"/>
              <a:gd name="connsiteX6" fmla="*/ 301225 w 405200"/>
              <a:gd name="connsiteY6" fmla="*/ 150612 h 413075"/>
              <a:gd name="connsiteX7" fmla="*/ 276789 w 405200"/>
              <a:gd name="connsiteY7" fmla="*/ 232452 h 413075"/>
              <a:gd name="connsiteX8" fmla="*/ 279486 w 405200"/>
              <a:gd name="connsiteY8" fmla="*/ 234307 h 413075"/>
              <a:gd name="connsiteX9" fmla="*/ 395404 w 405200"/>
              <a:gd name="connsiteY9" fmla="*/ 354065 h 413075"/>
              <a:gd name="connsiteX10" fmla="*/ 394603 w 405200"/>
              <a:gd name="connsiteY10" fmla="*/ 403280 h 413075"/>
              <a:gd name="connsiteX11" fmla="*/ 345389 w 405200"/>
              <a:gd name="connsiteY11" fmla="*/ 402478 h 413075"/>
              <a:gd name="connsiteX12" fmla="*/ 229470 w 405200"/>
              <a:gd name="connsiteY12" fmla="*/ 282720 h 413075"/>
              <a:gd name="connsiteX13" fmla="*/ 227420 w 405200"/>
              <a:gd name="connsiteY13" fmla="*/ 279520 h 413075"/>
              <a:gd name="connsiteX14" fmla="*/ 150612 w 405200"/>
              <a:gd name="connsiteY14" fmla="*/ 301225 h 413075"/>
              <a:gd name="connsiteX15" fmla="*/ 0 w 405200"/>
              <a:gd name="connsiteY15" fmla="*/ 150612 h 413075"/>
              <a:gd name="connsiteX16" fmla="*/ 150612 w 405200"/>
              <a:gd name="connsiteY16" fmla="*/ 0 h 41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5200" h="413075">
                <a:moveTo>
                  <a:pt x="150612" y="52389"/>
                </a:moveTo>
                <a:cubicBezTo>
                  <a:pt x="96365" y="52389"/>
                  <a:pt x="52389" y="96365"/>
                  <a:pt x="52389" y="150612"/>
                </a:cubicBezTo>
                <a:cubicBezTo>
                  <a:pt x="52389" y="204860"/>
                  <a:pt x="96365" y="248836"/>
                  <a:pt x="150612" y="248836"/>
                </a:cubicBezTo>
                <a:cubicBezTo>
                  <a:pt x="204860" y="248836"/>
                  <a:pt x="248836" y="204860"/>
                  <a:pt x="248836" y="150612"/>
                </a:cubicBezTo>
                <a:cubicBezTo>
                  <a:pt x="248836" y="96365"/>
                  <a:pt x="204860" y="52389"/>
                  <a:pt x="150612" y="52389"/>
                </a:cubicBezTo>
                <a:close/>
                <a:moveTo>
                  <a:pt x="150612" y="0"/>
                </a:moveTo>
                <a:cubicBezTo>
                  <a:pt x="233793" y="0"/>
                  <a:pt x="301225" y="67431"/>
                  <a:pt x="301225" y="150612"/>
                </a:cubicBezTo>
                <a:cubicBezTo>
                  <a:pt x="301225" y="180842"/>
                  <a:pt x="292319" y="208992"/>
                  <a:pt x="276789" y="232452"/>
                </a:cubicBezTo>
                <a:cubicBezTo>
                  <a:pt x="277931" y="232774"/>
                  <a:pt x="278722" y="233519"/>
                  <a:pt x="279486" y="234307"/>
                </a:cubicBezTo>
                <a:lnTo>
                  <a:pt x="395404" y="354065"/>
                </a:lnTo>
                <a:cubicBezTo>
                  <a:pt x="408773" y="367877"/>
                  <a:pt x="408414" y="389911"/>
                  <a:pt x="394603" y="403280"/>
                </a:cubicBezTo>
                <a:cubicBezTo>
                  <a:pt x="380791" y="416648"/>
                  <a:pt x="358757" y="416289"/>
                  <a:pt x="345389" y="402478"/>
                </a:cubicBezTo>
                <a:lnTo>
                  <a:pt x="229470" y="282720"/>
                </a:lnTo>
                <a:lnTo>
                  <a:pt x="227420" y="279520"/>
                </a:lnTo>
                <a:cubicBezTo>
                  <a:pt x="205163" y="293486"/>
                  <a:pt x="178791" y="301225"/>
                  <a:pt x="150612" y="301225"/>
                </a:cubicBezTo>
                <a:cubicBezTo>
                  <a:pt x="67431" y="301225"/>
                  <a:pt x="0" y="233793"/>
                  <a:pt x="0" y="150612"/>
                </a:cubicBezTo>
                <a:cubicBezTo>
                  <a:pt x="0" y="67431"/>
                  <a:pt x="67431" y="0"/>
                  <a:pt x="1506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0" name="KSO_Shape"/>
          <p:cNvSpPr/>
          <p:nvPr/>
        </p:nvSpPr>
        <p:spPr bwMode="auto">
          <a:xfrm>
            <a:off x="6986588" y="3854450"/>
            <a:ext cx="342900" cy="311150"/>
          </a:xfrm>
          <a:custGeom>
            <a:avLst/>
            <a:gdLst>
              <a:gd name="T0" fmla="*/ 726341 w 2395538"/>
              <a:gd name="T1" fmla="*/ 2170112 h 2170112"/>
              <a:gd name="T2" fmla="*/ 1441768 w 2395538"/>
              <a:gd name="T3" fmla="*/ 728510 h 2170112"/>
              <a:gd name="T4" fmla="*/ 1885633 w 2395538"/>
              <a:gd name="T5" fmla="*/ 1143658 h 2170112"/>
              <a:gd name="T6" fmla="*/ 1870393 w 2395538"/>
              <a:gd name="T7" fmla="*/ 1187775 h 2170112"/>
              <a:gd name="T8" fmla="*/ 1824038 w 2395538"/>
              <a:gd name="T9" fmla="*/ 1209358 h 2170112"/>
              <a:gd name="T10" fmla="*/ 1774825 w 2395538"/>
              <a:gd name="T11" fmla="*/ 1196345 h 2170112"/>
              <a:gd name="T12" fmla="*/ 87630 w 2395538"/>
              <a:gd name="T13" fmla="*/ 1207136 h 2170112"/>
              <a:gd name="T14" fmla="*/ 36195 w 2395538"/>
              <a:gd name="T15" fmla="*/ 1203010 h 2170112"/>
              <a:gd name="T16" fmla="*/ 2540 w 2395538"/>
              <a:gd name="T17" fmla="*/ 1166510 h 2170112"/>
              <a:gd name="T18" fmla="*/ 7937 w 2395538"/>
              <a:gd name="T19" fmla="*/ 1121123 h 2170112"/>
              <a:gd name="T20" fmla="*/ 1968140 w 2395538"/>
              <a:gd name="T21" fmla="*/ 219388 h 2170112"/>
              <a:gd name="T22" fmla="*/ 2114413 w 2395538"/>
              <a:gd name="T23" fmla="*/ 243789 h 2170112"/>
              <a:gd name="T24" fmla="*/ 2240697 w 2395538"/>
              <a:gd name="T25" fmla="*/ 284667 h 2170112"/>
              <a:gd name="T26" fmla="*/ 2388557 w 2395538"/>
              <a:gd name="T27" fmla="*/ 355016 h 2170112"/>
              <a:gd name="T28" fmla="*/ 2336521 w 2395538"/>
              <a:gd name="T29" fmla="*/ 373079 h 2170112"/>
              <a:gd name="T30" fmla="*/ 2250533 w 2395538"/>
              <a:gd name="T31" fmla="*/ 415225 h 2170112"/>
              <a:gd name="T32" fmla="*/ 2138845 w 2395538"/>
              <a:gd name="T33" fmla="*/ 508390 h 2170112"/>
              <a:gd name="T34" fmla="*/ 2044926 w 2395538"/>
              <a:gd name="T35" fmla="*/ 621519 h 2170112"/>
              <a:gd name="T36" fmla="*/ 1960525 w 2395538"/>
              <a:gd name="T37" fmla="*/ 747006 h 2170112"/>
              <a:gd name="T38" fmla="*/ 1902777 w 2395538"/>
              <a:gd name="T39" fmla="*/ 803412 h 2170112"/>
              <a:gd name="T40" fmla="*/ 1832020 w 2395538"/>
              <a:gd name="T41" fmla="*/ 843974 h 2170112"/>
              <a:gd name="T42" fmla="*/ 1753013 w 2395538"/>
              <a:gd name="T43" fmla="*/ 868374 h 2170112"/>
              <a:gd name="T44" fmla="*/ 1568664 w 2395538"/>
              <a:gd name="T45" fmla="*/ 707079 h 2170112"/>
              <a:gd name="T46" fmla="*/ 1657507 w 2395538"/>
              <a:gd name="T47" fmla="*/ 590147 h 2170112"/>
              <a:gd name="T48" fmla="*/ 1736514 w 2395538"/>
              <a:gd name="T49" fmla="*/ 513143 h 2170112"/>
              <a:gd name="T50" fmla="*/ 1825674 w 2395538"/>
              <a:gd name="T51" fmla="*/ 448498 h 2170112"/>
              <a:gd name="T52" fmla="*/ 1925622 w 2395538"/>
              <a:gd name="T53" fmla="*/ 399381 h 2170112"/>
              <a:gd name="T54" fmla="*/ 2033820 w 2395538"/>
              <a:gd name="T55" fmla="*/ 369910 h 2170112"/>
              <a:gd name="T56" fmla="*/ 2147095 w 2395538"/>
              <a:gd name="T57" fmla="*/ 361671 h 2170112"/>
              <a:gd name="T58" fmla="*/ 2032234 w 2395538"/>
              <a:gd name="T59" fmla="*/ 356601 h 2170112"/>
              <a:gd name="T60" fmla="*/ 1917373 w 2395538"/>
              <a:gd name="T61" fmla="*/ 373713 h 2170112"/>
              <a:gd name="T62" fmla="*/ 1806953 w 2395538"/>
              <a:gd name="T63" fmla="*/ 412690 h 2170112"/>
              <a:gd name="T64" fmla="*/ 1703832 w 2395538"/>
              <a:gd name="T65" fmla="*/ 469730 h 2170112"/>
              <a:gd name="T66" fmla="*/ 1610230 w 2395538"/>
              <a:gd name="T67" fmla="*/ 542297 h 2170112"/>
              <a:gd name="T68" fmla="*/ 1526146 w 2395538"/>
              <a:gd name="T69" fmla="*/ 625638 h 2170112"/>
              <a:gd name="T70" fmla="*/ 1409381 w 2395538"/>
              <a:gd name="T71" fmla="*/ 589196 h 2170112"/>
              <a:gd name="T72" fmla="*/ 1430322 w 2395538"/>
              <a:gd name="T73" fmla="*/ 523601 h 2170112"/>
              <a:gd name="T74" fmla="*/ 1476648 w 2395538"/>
              <a:gd name="T75" fmla="*/ 444696 h 2170112"/>
              <a:gd name="T76" fmla="*/ 1541376 w 2395538"/>
              <a:gd name="T77" fmla="*/ 367375 h 2170112"/>
              <a:gd name="T78" fmla="*/ 1611816 w 2395538"/>
              <a:gd name="T79" fmla="*/ 308117 h 2170112"/>
              <a:gd name="T80" fmla="*/ 1686381 w 2395538"/>
              <a:gd name="T81" fmla="*/ 265337 h 2170112"/>
              <a:gd name="T82" fmla="*/ 1763166 w 2395538"/>
              <a:gd name="T83" fmla="*/ 237134 h 2170112"/>
              <a:gd name="T84" fmla="*/ 1910075 w 2395538"/>
              <a:gd name="T85" fmla="*/ 217487 h 2170112"/>
              <a:gd name="T86" fmla="*/ 1198124 w 2395538"/>
              <a:gd name="T87" fmla="*/ 20298 h 2170112"/>
              <a:gd name="T88" fmla="*/ 1336237 w 2395538"/>
              <a:gd name="T89" fmla="*/ 78653 h 2170112"/>
              <a:gd name="T90" fmla="*/ 1406886 w 2395538"/>
              <a:gd name="T91" fmla="*/ 127177 h 2170112"/>
              <a:gd name="T92" fmla="*/ 1468305 w 2395538"/>
              <a:gd name="T93" fmla="*/ 191241 h 2170112"/>
              <a:gd name="T94" fmla="*/ 1512540 w 2395538"/>
              <a:gd name="T95" fmla="*/ 273066 h 2170112"/>
              <a:gd name="T96" fmla="*/ 1474351 w 2395538"/>
              <a:gd name="T97" fmla="*/ 374554 h 2170112"/>
              <a:gd name="T98" fmla="*/ 1420252 w 2395538"/>
              <a:gd name="T99" fmla="*/ 385654 h 2170112"/>
              <a:gd name="T100" fmla="*/ 1384927 w 2395538"/>
              <a:gd name="T101" fmla="*/ 273700 h 2170112"/>
              <a:gd name="T102" fmla="*/ 1348012 w 2395538"/>
              <a:gd name="T103" fmla="*/ 208050 h 2170112"/>
              <a:gd name="T104" fmla="*/ 1299640 w 2395538"/>
              <a:gd name="T105" fmla="*/ 150963 h 2170112"/>
              <a:gd name="T106" fmla="*/ 1242040 w 2395538"/>
              <a:gd name="T107" fmla="*/ 104659 h 2170112"/>
              <a:gd name="T108" fmla="*/ 1280546 w 2395538"/>
              <a:gd name="T109" fmla="*/ 143986 h 2170112"/>
              <a:gd name="T110" fmla="*/ 1323508 w 2395538"/>
              <a:gd name="T111" fmla="*/ 202024 h 2170112"/>
              <a:gd name="T112" fmla="*/ 1356923 w 2395538"/>
              <a:gd name="T113" fmla="*/ 274969 h 2170112"/>
              <a:gd name="T114" fmla="*/ 1381108 w 2395538"/>
              <a:gd name="T115" fmla="*/ 413880 h 2170112"/>
              <a:gd name="T116" fmla="*/ 1369652 w 2395538"/>
              <a:gd name="T117" fmla="*/ 554378 h 2170112"/>
              <a:gd name="T118" fmla="*/ 1166937 w 2395538"/>
              <a:gd name="T119" fmla="*/ 363136 h 2170112"/>
              <a:gd name="T120" fmla="*/ 1178711 w 2395538"/>
              <a:gd name="T121" fmla="*/ 227079 h 2170112"/>
              <a:gd name="T122" fmla="*/ 1172028 w 2395538"/>
              <a:gd name="T123" fmla="*/ 132568 h 2170112"/>
              <a:gd name="T124" fmla="*/ 1144342 w 2395538"/>
              <a:gd name="T125" fmla="*/ 45670 h 2170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95538" h="2170112">
                <a:moveTo>
                  <a:pt x="940433" y="595312"/>
                </a:moveTo>
                <a:lnTo>
                  <a:pt x="1643062" y="1217102"/>
                </a:lnTo>
                <a:lnTo>
                  <a:pt x="1643062" y="2170112"/>
                </a:lnTo>
                <a:lnTo>
                  <a:pt x="1433735" y="2170112"/>
                </a:lnTo>
                <a:lnTo>
                  <a:pt x="1159290" y="2170112"/>
                </a:lnTo>
                <a:lnTo>
                  <a:pt x="1159290" y="1557214"/>
                </a:lnTo>
                <a:lnTo>
                  <a:pt x="726341" y="1557214"/>
                </a:lnTo>
                <a:lnTo>
                  <a:pt x="726341" y="2170112"/>
                </a:lnTo>
                <a:lnTo>
                  <a:pt x="612307" y="2170112"/>
                </a:lnTo>
                <a:lnTo>
                  <a:pt x="242887" y="2170112"/>
                </a:lnTo>
                <a:lnTo>
                  <a:pt x="242887" y="1655658"/>
                </a:lnTo>
                <a:lnTo>
                  <a:pt x="242887" y="1217102"/>
                </a:lnTo>
                <a:lnTo>
                  <a:pt x="940433" y="595312"/>
                </a:lnTo>
                <a:close/>
                <a:moveTo>
                  <a:pt x="942657" y="284162"/>
                </a:moveTo>
                <a:lnTo>
                  <a:pt x="1252855" y="559975"/>
                </a:lnTo>
                <a:lnTo>
                  <a:pt x="1441768" y="728510"/>
                </a:lnTo>
                <a:lnTo>
                  <a:pt x="1865630" y="1106523"/>
                </a:lnTo>
                <a:lnTo>
                  <a:pt x="1870393" y="1110966"/>
                </a:lnTo>
                <a:lnTo>
                  <a:pt x="1874520" y="1115727"/>
                </a:lnTo>
                <a:lnTo>
                  <a:pt x="1878013" y="1121123"/>
                </a:lnTo>
                <a:lnTo>
                  <a:pt x="1880553" y="1126519"/>
                </a:lnTo>
                <a:lnTo>
                  <a:pt x="1882775" y="1132232"/>
                </a:lnTo>
                <a:lnTo>
                  <a:pt x="1884680" y="1137627"/>
                </a:lnTo>
                <a:lnTo>
                  <a:pt x="1885633" y="1143658"/>
                </a:lnTo>
                <a:lnTo>
                  <a:pt x="1885950" y="1149053"/>
                </a:lnTo>
                <a:lnTo>
                  <a:pt x="1885633" y="1155084"/>
                </a:lnTo>
                <a:lnTo>
                  <a:pt x="1884680" y="1160797"/>
                </a:lnTo>
                <a:lnTo>
                  <a:pt x="1882775" y="1166510"/>
                </a:lnTo>
                <a:lnTo>
                  <a:pt x="1880553" y="1171906"/>
                </a:lnTo>
                <a:lnTo>
                  <a:pt x="1878013" y="1177619"/>
                </a:lnTo>
                <a:lnTo>
                  <a:pt x="1874520" y="1182697"/>
                </a:lnTo>
                <a:lnTo>
                  <a:pt x="1870393" y="1187775"/>
                </a:lnTo>
                <a:lnTo>
                  <a:pt x="1865630" y="1192219"/>
                </a:lnTo>
                <a:lnTo>
                  <a:pt x="1860550" y="1196345"/>
                </a:lnTo>
                <a:lnTo>
                  <a:pt x="1855153" y="1200153"/>
                </a:lnTo>
                <a:lnTo>
                  <a:pt x="1849438" y="1203010"/>
                </a:lnTo>
                <a:lnTo>
                  <a:pt x="1843405" y="1205549"/>
                </a:lnTo>
                <a:lnTo>
                  <a:pt x="1836738" y="1207453"/>
                </a:lnTo>
                <a:lnTo>
                  <a:pt x="1830705" y="1208723"/>
                </a:lnTo>
                <a:lnTo>
                  <a:pt x="1824038" y="1209358"/>
                </a:lnTo>
                <a:lnTo>
                  <a:pt x="1817688" y="1209675"/>
                </a:lnTo>
                <a:lnTo>
                  <a:pt x="1811020" y="1209358"/>
                </a:lnTo>
                <a:lnTo>
                  <a:pt x="1804670" y="1208723"/>
                </a:lnTo>
                <a:lnTo>
                  <a:pt x="1798320" y="1207453"/>
                </a:lnTo>
                <a:lnTo>
                  <a:pt x="1792288" y="1205549"/>
                </a:lnTo>
                <a:lnTo>
                  <a:pt x="1785938" y="1203010"/>
                </a:lnTo>
                <a:lnTo>
                  <a:pt x="1780223" y="1200153"/>
                </a:lnTo>
                <a:lnTo>
                  <a:pt x="1774825" y="1196345"/>
                </a:lnTo>
                <a:lnTo>
                  <a:pt x="1769745" y="1192219"/>
                </a:lnTo>
                <a:lnTo>
                  <a:pt x="942657" y="455553"/>
                </a:lnTo>
                <a:lnTo>
                  <a:pt x="116205" y="1192219"/>
                </a:lnTo>
                <a:lnTo>
                  <a:pt x="111125" y="1196345"/>
                </a:lnTo>
                <a:lnTo>
                  <a:pt x="105410" y="1200153"/>
                </a:lnTo>
                <a:lnTo>
                  <a:pt x="99695" y="1203010"/>
                </a:lnTo>
                <a:lnTo>
                  <a:pt x="93662" y="1205549"/>
                </a:lnTo>
                <a:lnTo>
                  <a:pt x="87630" y="1207136"/>
                </a:lnTo>
                <a:lnTo>
                  <a:pt x="80962" y="1208723"/>
                </a:lnTo>
                <a:lnTo>
                  <a:pt x="74930" y="1209358"/>
                </a:lnTo>
                <a:lnTo>
                  <a:pt x="68262" y="1209675"/>
                </a:lnTo>
                <a:lnTo>
                  <a:pt x="61277" y="1209358"/>
                </a:lnTo>
                <a:lnTo>
                  <a:pt x="55245" y="1208723"/>
                </a:lnTo>
                <a:lnTo>
                  <a:pt x="48577" y="1207136"/>
                </a:lnTo>
                <a:lnTo>
                  <a:pt x="42545" y="1205549"/>
                </a:lnTo>
                <a:lnTo>
                  <a:pt x="36195" y="1203010"/>
                </a:lnTo>
                <a:lnTo>
                  <a:pt x="30797" y="1200153"/>
                </a:lnTo>
                <a:lnTo>
                  <a:pt x="25082" y="1196345"/>
                </a:lnTo>
                <a:lnTo>
                  <a:pt x="20002" y="1192219"/>
                </a:lnTo>
                <a:lnTo>
                  <a:pt x="15240" y="1187775"/>
                </a:lnTo>
                <a:lnTo>
                  <a:pt x="11112" y="1182697"/>
                </a:lnTo>
                <a:lnTo>
                  <a:pt x="7937" y="1177619"/>
                </a:lnTo>
                <a:lnTo>
                  <a:pt x="5080" y="1171906"/>
                </a:lnTo>
                <a:lnTo>
                  <a:pt x="2540" y="1166510"/>
                </a:lnTo>
                <a:lnTo>
                  <a:pt x="1270" y="1160797"/>
                </a:lnTo>
                <a:lnTo>
                  <a:pt x="317" y="1155084"/>
                </a:lnTo>
                <a:lnTo>
                  <a:pt x="0" y="1149053"/>
                </a:lnTo>
                <a:lnTo>
                  <a:pt x="317" y="1143658"/>
                </a:lnTo>
                <a:lnTo>
                  <a:pt x="1270" y="1137627"/>
                </a:lnTo>
                <a:lnTo>
                  <a:pt x="2540" y="1131914"/>
                </a:lnTo>
                <a:lnTo>
                  <a:pt x="5080" y="1126201"/>
                </a:lnTo>
                <a:lnTo>
                  <a:pt x="7937" y="1121123"/>
                </a:lnTo>
                <a:lnTo>
                  <a:pt x="11112" y="1115727"/>
                </a:lnTo>
                <a:lnTo>
                  <a:pt x="15240" y="1110966"/>
                </a:lnTo>
                <a:lnTo>
                  <a:pt x="20002" y="1106523"/>
                </a:lnTo>
                <a:lnTo>
                  <a:pt x="942657" y="284162"/>
                </a:lnTo>
                <a:close/>
                <a:moveTo>
                  <a:pt x="1910075" y="217487"/>
                </a:moveTo>
                <a:lnTo>
                  <a:pt x="1929430" y="217487"/>
                </a:lnTo>
                <a:lnTo>
                  <a:pt x="1948785" y="218121"/>
                </a:lnTo>
                <a:lnTo>
                  <a:pt x="1968140" y="219388"/>
                </a:lnTo>
                <a:lnTo>
                  <a:pt x="1986860" y="220973"/>
                </a:lnTo>
                <a:lnTo>
                  <a:pt x="2005898" y="222874"/>
                </a:lnTo>
                <a:lnTo>
                  <a:pt x="2024301" y="225726"/>
                </a:lnTo>
                <a:lnTo>
                  <a:pt x="2043022" y="228578"/>
                </a:lnTo>
                <a:lnTo>
                  <a:pt x="2061425" y="231747"/>
                </a:lnTo>
                <a:lnTo>
                  <a:pt x="2079193" y="235550"/>
                </a:lnTo>
                <a:lnTo>
                  <a:pt x="2097279" y="239669"/>
                </a:lnTo>
                <a:lnTo>
                  <a:pt x="2114413" y="243789"/>
                </a:lnTo>
                <a:lnTo>
                  <a:pt x="2131865" y="248542"/>
                </a:lnTo>
                <a:lnTo>
                  <a:pt x="2148364" y="252979"/>
                </a:lnTo>
                <a:lnTo>
                  <a:pt x="2164546" y="258049"/>
                </a:lnTo>
                <a:lnTo>
                  <a:pt x="2181046" y="263119"/>
                </a:lnTo>
                <a:lnTo>
                  <a:pt x="2196593" y="268189"/>
                </a:lnTo>
                <a:lnTo>
                  <a:pt x="2211506" y="273893"/>
                </a:lnTo>
                <a:lnTo>
                  <a:pt x="2226419" y="278963"/>
                </a:lnTo>
                <a:lnTo>
                  <a:pt x="2240697" y="284667"/>
                </a:lnTo>
                <a:lnTo>
                  <a:pt x="2267668" y="295758"/>
                </a:lnTo>
                <a:lnTo>
                  <a:pt x="2292734" y="306216"/>
                </a:lnTo>
                <a:lnTo>
                  <a:pt x="2315579" y="316673"/>
                </a:lnTo>
                <a:lnTo>
                  <a:pt x="2335886" y="326496"/>
                </a:lnTo>
                <a:lnTo>
                  <a:pt x="2353338" y="335686"/>
                </a:lnTo>
                <a:lnTo>
                  <a:pt x="2368251" y="343608"/>
                </a:lnTo>
                <a:lnTo>
                  <a:pt x="2379991" y="349946"/>
                </a:lnTo>
                <a:lnTo>
                  <a:pt x="2388557" y="355016"/>
                </a:lnTo>
                <a:lnTo>
                  <a:pt x="2395538" y="359136"/>
                </a:lnTo>
                <a:lnTo>
                  <a:pt x="2386971" y="360403"/>
                </a:lnTo>
                <a:lnTo>
                  <a:pt x="2378721" y="361988"/>
                </a:lnTo>
                <a:lnTo>
                  <a:pt x="2370154" y="363572"/>
                </a:lnTo>
                <a:lnTo>
                  <a:pt x="2361587" y="365791"/>
                </a:lnTo>
                <a:lnTo>
                  <a:pt x="2353020" y="368009"/>
                </a:lnTo>
                <a:lnTo>
                  <a:pt x="2345088" y="370544"/>
                </a:lnTo>
                <a:lnTo>
                  <a:pt x="2336521" y="373079"/>
                </a:lnTo>
                <a:lnTo>
                  <a:pt x="2328271" y="375614"/>
                </a:lnTo>
                <a:lnTo>
                  <a:pt x="2320656" y="379100"/>
                </a:lnTo>
                <a:lnTo>
                  <a:pt x="2312406" y="382269"/>
                </a:lnTo>
                <a:lnTo>
                  <a:pt x="2304157" y="385755"/>
                </a:lnTo>
                <a:lnTo>
                  <a:pt x="2296541" y="389557"/>
                </a:lnTo>
                <a:lnTo>
                  <a:pt x="2280677" y="397162"/>
                </a:lnTo>
                <a:lnTo>
                  <a:pt x="2265446" y="405718"/>
                </a:lnTo>
                <a:lnTo>
                  <a:pt x="2250533" y="415225"/>
                </a:lnTo>
                <a:lnTo>
                  <a:pt x="2235303" y="425049"/>
                </a:lnTo>
                <a:lnTo>
                  <a:pt x="2220708" y="435189"/>
                </a:lnTo>
                <a:lnTo>
                  <a:pt x="2206429" y="446280"/>
                </a:lnTo>
                <a:lnTo>
                  <a:pt x="2192468" y="457688"/>
                </a:lnTo>
                <a:lnTo>
                  <a:pt x="2178825" y="469730"/>
                </a:lnTo>
                <a:lnTo>
                  <a:pt x="2164863" y="482088"/>
                </a:lnTo>
                <a:lnTo>
                  <a:pt x="2151854" y="495081"/>
                </a:lnTo>
                <a:lnTo>
                  <a:pt x="2138845" y="508390"/>
                </a:lnTo>
                <a:lnTo>
                  <a:pt x="2126153" y="521699"/>
                </a:lnTo>
                <a:lnTo>
                  <a:pt x="2113779" y="535325"/>
                </a:lnTo>
                <a:lnTo>
                  <a:pt x="2101721" y="549268"/>
                </a:lnTo>
                <a:lnTo>
                  <a:pt x="2089664" y="563528"/>
                </a:lnTo>
                <a:lnTo>
                  <a:pt x="2078242" y="578105"/>
                </a:lnTo>
                <a:lnTo>
                  <a:pt x="2066819" y="592682"/>
                </a:lnTo>
                <a:lnTo>
                  <a:pt x="2055714" y="607259"/>
                </a:lnTo>
                <a:lnTo>
                  <a:pt x="2044926" y="621519"/>
                </a:lnTo>
                <a:lnTo>
                  <a:pt x="2034455" y="636413"/>
                </a:lnTo>
                <a:lnTo>
                  <a:pt x="2024301" y="650989"/>
                </a:lnTo>
                <a:lnTo>
                  <a:pt x="2014782" y="665566"/>
                </a:lnTo>
                <a:lnTo>
                  <a:pt x="1995745" y="694403"/>
                </a:lnTo>
                <a:lnTo>
                  <a:pt x="1977976" y="722289"/>
                </a:lnTo>
                <a:lnTo>
                  <a:pt x="1972582" y="730845"/>
                </a:lnTo>
                <a:lnTo>
                  <a:pt x="1966553" y="739084"/>
                </a:lnTo>
                <a:lnTo>
                  <a:pt x="1960525" y="747006"/>
                </a:lnTo>
                <a:lnTo>
                  <a:pt x="1954179" y="755245"/>
                </a:lnTo>
                <a:lnTo>
                  <a:pt x="1947833" y="762534"/>
                </a:lnTo>
                <a:lnTo>
                  <a:pt x="1940852" y="770139"/>
                </a:lnTo>
                <a:lnTo>
                  <a:pt x="1933872" y="777111"/>
                </a:lnTo>
                <a:lnTo>
                  <a:pt x="1926257" y="784082"/>
                </a:lnTo>
                <a:lnTo>
                  <a:pt x="1918642" y="790737"/>
                </a:lnTo>
                <a:lnTo>
                  <a:pt x="1911027" y="797075"/>
                </a:lnTo>
                <a:lnTo>
                  <a:pt x="1902777" y="803412"/>
                </a:lnTo>
                <a:lnTo>
                  <a:pt x="1894527" y="809116"/>
                </a:lnTo>
                <a:lnTo>
                  <a:pt x="1886277" y="815137"/>
                </a:lnTo>
                <a:lnTo>
                  <a:pt x="1877710" y="820524"/>
                </a:lnTo>
                <a:lnTo>
                  <a:pt x="1868826" y="825911"/>
                </a:lnTo>
                <a:lnTo>
                  <a:pt x="1859625" y="830665"/>
                </a:lnTo>
                <a:lnTo>
                  <a:pt x="1850740" y="835735"/>
                </a:lnTo>
                <a:lnTo>
                  <a:pt x="1841539" y="839854"/>
                </a:lnTo>
                <a:lnTo>
                  <a:pt x="1832020" y="843974"/>
                </a:lnTo>
                <a:lnTo>
                  <a:pt x="1822501" y="848410"/>
                </a:lnTo>
                <a:lnTo>
                  <a:pt x="1812665" y="851896"/>
                </a:lnTo>
                <a:lnTo>
                  <a:pt x="1803146" y="855065"/>
                </a:lnTo>
                <a:lnTo>
                  <a:pt x="1793310" y="858551"/>
                </a:lnTo>
                <a:lnTo>
                  <a:pt x="1783473" y="861403"/>
                </a:lnTo>
                <a:lnTo>
                  <a:pt x="1773320" y="863938"/>
                </a:lnTo>
                <a:lnTo>
                  <a:pt x="1763166" y="866156"/>
                </a:lnTo>
                <a:lnTo>
                  <a:pt x="1753013" y="868374"/>
                </a:lnTo>
                <a:lnTo>
                  <a:pt x="1742542" y="870276"/>
                </a:lnTo>
                <a:lnTo>
                  <a:pt x="1732706" y="871860"/>
                </a:lnTo>
                <a:lnTo>
                  <a:pt x="1722235" y="873128"/>
                </a:lnTo>
                <a:lnTo>
                  <a:pt x="1711764" y="874078"/>
                </a:lnTo>
                <a:lnTo>
                  <a:pt x="1701611" y="874712"/>
                </a:lnTo>
                <a:lnTo>
                  <a:pt x="1548674" y="738450"/>
                </a:lnTo>
                <a:lnTo>
                  <a:pt x="1558510" y="722923"/>
                </a:lnTo>
                <a:lnTo>
                  <a:pt x="1568664" y="707079"/>
                </a:lnTo>
                <a:lnTo>
                  <a:pt x="1578500" y="691234"/>
                </a:lnTo>
                <a:lnTo>
                  <a:pt x="1589288" y="676024"/>
                </a:lnTo>
                <a:lnTo>
                  <a:pt x="1605470" y="653841"/>
                </a:lnTo>
                <a:lnTo>
                  <a:pt x="1622287" y="631976"/>
                </a:lnTo>
                <a:lnTo>
                  <a:pt x="1630854" y="621202"/>
                </a:lnTo>
                <a:lnTo>
                  <a:pt x="1639738" y="610745"/>
                </a:lnTo>
                <a:lnTo>
                  <a:pt x="1648305" y="600604"/>
                </a:lnTo>
                <a:lnTo>
                  <a:pt x="1657507" y="590147"/>
                </a:lnTo>
                <a:lnTo>
                  <a:pt x="1667026" y="580007"/>
                </a:lnTo>
                <a:lnTo>
                  <a:pt x="1676545" y="569866"/>
                </a:lnTo>
                <a:lnTo>
                  <a:pt x="1686063" y="560043"/>
                </a:lnTo>
                <a:lnTo>
                  <a:pt x="1695582" y="550219"/>
                </a:lnTo>
                <a:lnTo>
                  <a:pt x="1705418" y="540396"/>
                </a:lnTo>
                <a:lnTo>
                  <a:pt x="1715572" y="531523"/>
                </a:lnTo>
                <a:lnTo>
                  <a:pt x="1726043" y="522016"/>
                </a:lnTo>
                <a:lnTo>
                  <a:pt x="1736514" y="513143"/>
                </a:lnTo>
                <a:lnTo>
                  <a:pt x="1746984" y="503954"/>
                </a:lnTo>
                <a:lnTo>
                  <a:pt x="1757772" y="495714"/>
                </a:lnTo>
                <a:lnTo>
                  <a:pt x="1768878" y="487158"/>
                </a:lnTo>
                <a:lnTo>
                  <a:pt x="1779983" y="478919"/>
                </a:lnTo>
                <a:lnTo>
                  <a:pt x="1791089" y="470680"/>
                </a:lnTo>
                <a:lnTo>
                  <a:pt x="1802194" y="463075"/>
                </a:lnTo>
                <a:lnTo>
                  <a:pt x="1813934" y="455470"/>
                </a:lnTo>
                <a:lnTo>
                  <a:pt x="1825674" y="448498"/>
                </a:lnTo>
                <a:lnTo>
                  <a:pt x="1838048" y="441210"/>
                </a:lnTo>
                <a:lnTo>
                  <a:pt x="1850106" y="434238"/>
                </a:lnTo>
                <a:lnTo>
                  <a:pt x="1862163" y="427901"/>
                </a:lnTo>
                <a:lnTo>
                  <a:pt x="1874537" y="421563"/>
                </a:lnTo>
                <a:lnTo>
                  <a:pt x="1887229" y="415859"/>
                </a:lnTo>
                <a:lnTo>
                  <a:pt x="1899921" y="409838"/>
                </a:lnTo>
                <a:lnTo>
                  <a:pt x="1912613" y="404451"/>
                </a:lnTo>
                <a:lnTo>
                  <a:pt x="1925622" y="399381"/>
                </a:lnTo>
                <a:lnTo>
                  <a:pt x="1938631" y="394627"/>
                </a:lnTo>
                <a:lnTo>
                  <a:pt x="1951958" y="390191"/>
                </a:lnTo>
                <a:lnTo>
                  <a:pt x="1965284" y="385755"/>
                </a:lnTo>
                <a:lnTo>
                  <a:pt x="1978928" y="382269"/>
                </a:lnTo>
                <a:lnTo>
                  <a:pt x="1992572" y="378783"/>
                </a:lnTo>
                <a:lnTo>
                  <a:pt x="2006215" y="375297"/>
                </a:lnTo>
                <a:lnTo>
                  <a:pt x="2019859" y="372445"/>
                </a:lnTo>
                <a:lnTo>
                  <a:pt x="2033820" y="369910"/>
                </a:lnTo>
                <a:lnTo>
                  <a:pt x="2047781" y="368009"/>
                </a:lnTo>
                <a:lnTo>
                  <a:pt x="2062059" y="366107"/>
                </a:lnTo>
                <a:lnTo>
                  <a:pt x="2076021" y="364206"/>
                </a:lnTo>
                <a:lnTo>
                  <a:pt x="2089981" y="362938"/>
                </a:lnTo>
                <a:lnTo>
                  <a:pt x="2104260" y="362305"/>
                </a:lnTo>
                <a:lnTo>
                  <a:pt x="2118538" y="361671"/>
                </a:lnTo>
                <a:lnTo>
                  <a:pt x="2132817" y="361354"/>
                </a:lnTo>
                <a:lnTo>
                  <a:pt x="2147095" y="361671"/>
                </a:lnTo>
                <a:lnTo>
                  <a:pt x="2133134" y="359770"/>
                </a:lnTo>
                <a:lnTo>
                  <a:pt x="2118538" y="358502"/>
                </a:lnTo>
                <a:lnTo>
                  <a:pt x="2104260" y="357235"/>
                </a:lnTo>
                <a:lnTo>
                  <a:pt x="2089981" y="356601"/>
                </a:lnTo>
                <a:lnTo>
                  <a:pt x="2075703" y="355967"/>
                </a:lnTo>
                <a:lnTo>
                  <a:pt x="2061425" y="355967"/>
                </a:lnTo>
                <a:lnTo>
                  <a:pt x="2046829" y="355967"/>
                </a:lnTo>
                <a:lnTo>
                  <a:pt x="2032234" y="356601"/>
                </a:lnTo>
                <a:lnTo>
                  <a:pt x="2017955" y="357552"/>
                </a:lnTo>
                <a:lnTo>
                  <a:pt x="2003677" y="358819"/>
                </a:lnTo>
                <a:lnTo>
                  <a:pt x="1989081" y="360403"/>
                </a:lnTo>
                <a:lnTo>
                  <a:pt x="1974803" y="362305"/>
                </a:lnTo>
                <a:lnTo>
                  <a:pt x="1960525" y="364523"/>
                </a:lnTo>
                <a:lnTo>
                  <a:pt x="1946246" y="367375"/>
                </a:lnTo>
                <a:lnTo>
                  <a:pt x="1931968" y="370227"/>
                </a:lnTo>
                <a:lnTo>
                  <a:pt x="1917373" y="373713"/>
                </a:lnTo>
                <a:lnTo>
                  <a:pt x="1903411" y="377515"/>
                </a:lnTo>
                <a:lnTo>
                  <a:pt x="1889450" y="381318"/>
                </a:lnTo>
                <a:lnTo>
                  <a:pt x="1875489" y="385755"/>
                </a:lnTo>
                <a:lnTo>
                  <a:pt x="1861528" y="390508"/>
                </a:lnTo>
                <a:lnTo>
                  <a:pt x="1847567" y="395578"/>
                </a:lnTo>
                <a:lnTo>
                  <a:pt x="1833924" y="400965"/>
                </a:lnTo>
                <a:lnTo>
                  <a:pt x="1820280" y="406669"/>
                </a:lnTo>
                <a:lnTo>
                  <a:pt x="1806953" y="412690"/>
                </a:lnTo>
                <a:lnTo>
                  <a:pt x="1793627" y="418711"/>
                </a:lnTo>
                <a:lnTo>
                  <a:pt x="1780618" y="425366"/>
                </a:lnTo>
                <a:lnTo>
                  <a:pt x="1766974" y="432020"/>
                </a:lnTo>
                <a:lnTo>
                  <a:pt x="1754282" y="438992"/>
                </a:lnTo>
                <a:lnTo>
                  <a:pt x="1741273" y="446280"/>
                </a:lnTo>
                <a:lnTo>
                  <a:pt x="1728898" y="453885"/>
                </a:lnTo>
                <a:lnTo>
                  <a:pt x="1716207" y="461808"/>
                </a:lnTo>
                <a:lnTo>
                  <a:pt x="1703832" y="469730"/>
                </a:lnTo>
                <a:lnTo>
                  <a:pt x="1691775" y="478286"/>
                </a:lnTo>
                <a:lnTo>
                  <a:pt x="1679717" y="486842"/>
                </a:lnTo>
                <a:lnTo>
                  <a:pt x="1667660" y="495398"/>
                </a:lnTo>
                <a:lnTo>
                  <a:pt x="1655920" y="504270"/>
                </a:lnTo>
                <a:lnTo>
                  <a:pt x="1644180" y="513460"/>
                </a:lnTo>
                <a:lnTo>
                  <a:pt x="1632758" y="522967"/>
                </a:lnTo>
                <a:lnTo>
                  <a:pt x="1621335" y="532473"/>
                </a:lnTo>
                <a:lnTo>
                  <a:pt x="1610230" y="542297"/>
                </a:lnTo>
                <a:lnTo>
                  <a:pt x="1599124" y="551804"/>
                </a:lnTo>
                <a:lnTo>
                  <a:pt x="1588336" y="561944"/>
                </a:lnTo>
                <a:lnTo>
                  <a:pt x="1577548" y="572084"/>
                </a:lnTo>
                <a:lnTo>
                  <a:pt x="1566760" y="582542"/>
                </a:lnTo>
                <a:lnTo>
                  <a:pt x="1556606" y="592999"/>
                </a:lnTo>
                <a:lnTo>
                  <a:pt x="1546136" y="603773"/>
                </a:lnTo>
                <a:lnTo>
                  <a:pt x="1535982" y="614547"/>
                </a:lnTo>
                <a:lnTo>
                  <a:pt x="1526146" y="625638"/>
                </a:lnTo>
                <a:lnTo>
                  <a:pt x="1514406" y="638631"/>
                </a:lnTo>
                <a:lnTo>
                  <a:pt x="1503301" y="651623"/>
                </a:lnTo>
                <a:lnTo>
                  <a:pt x="1492195" y="664932"/>
                </a:lnTo>
                <a:lnTo>
                  <a:pt x="1481407" y="678559"/>
                </a:lnTo>
                <a:lnTo>
                  <a:pt x="1406525" y="612012"/>
                </a:lnTo>
                <a:lnTo>
                  <a:pt x="1407160" y="604407"/>
                </a:lnTo>
                <a:lnTo>
                  <a:pt x="1408112" y="596802"/>
                </a:lnTo>
                <a:lnTo>
                  <a:pt x="1409381" y="589196"/>
                </a:lnTo>
                <a:lnTo>
                  <a:pt x="1410967" y="581274"/>
                </a:lnTo>
                <a:lnTo>
                  <a:pt x="1412554" y="573352"/>
                </a:lnTo>
                <a:lnTo>
                  <a:pt x="1415092" y="565430"/>
                </a:lnTo>
                <a:lnTo>
                  <a:pt x="1417313" y="557191"/>
                </a:lnTo>
                <a:lnTo>
                  <a:pt x="1420169" y="548952"/>
                </a:lnTo>
                <a:lnTo>
                  <a:pt x="1423025" y="540396"/>
                </a:lnTo>
                <a:lnTo>
                  <a:pt x="1426198" y="532157"/>
                </a:lnTo>
                <a:lnTo>
                  <a:pt x="1430322" y="523601"/>
                </a:lnTo>
                <a:lnTo>
                  <a:pt x="1434130" y="514728"/>
                </a:lnTo>
                <a:lnTo>
                  <a:pt x="1438572" y="505855"/>
                </a:lnTo>
                <a:lnTo>
                  <a:pt x="1443332" y="497299"/>
                </a:lnTo>
                <a:lnTo>
                  <a:pt x="1448408" y="488109"/>
                </a:lnTo>
                <a:lnTo>
                  <a:pt x="1453802" y="478919"/>
                </a:lnTo>
                <a:lnTo>
                  <a:pt x="1461100" y="467195"/>
                </a:lnTo>
                <a:lnTo>
                  <a:pt x="1469033" y="455787"/>
                </a:lnTo>
                <a:lnTo>
                  <a:pt x="1476648" y="444696"/>
                </a:lnTo>
                <a:lnTo>
                  <a:pt x="1484263" y="433921"/>
                </a:lnTo>
                <a:lnTo>
                  <a:pt x="1492195" y="423464"/>
                </a:lnTo>
                <a:lnTo>
                  <a:pt x="1500128" y="413641"/>
                </a:lnTo>
                <a:lnTo>
                  <a:pt x="1508060" y="403817"/>
                </a:lnTo>
                <a:lnTo>
                  <a:pt x="1516310" y="393994"/>
                </a:lnTo>
                <a:lnTo>
                  <a:pt x="1524877" y="384804"/>
                </a:lnTo>
                <a:lnTo>
                  <a:pt x="1533127" y="375614"/>
                </a:lnTo>
                <a:lnTo>
                  <a:pt x="1541376" y="367375"/>
                </a:lnTo>
                <a:lnTo>
                  <a:pt x="1549943" y="358819"/>
                </a:lnTo>
                <a:lnTo>
                  <a:pt x="1558828" y="350580"/>
                </a:lnTo>
                <a:lnTo>
                  <a:pt x="1567077" y="342975"/>
                </a:lnTo>
                <a:lnTo>
                  <a:pt x="1575962" y="335369"/>
                </a:lnTo>
                <a:lnTo>
                  <a:pt x="1584846" y="328081"/>
                </a:lnTo>
                <a:lnTo>
                  <a:pt x="1594047" y="321109"/>
                </a:lnTo>
                <a:lnTo>
                  <a:pt x="1602932" y="314455"/>
                </a:lnTo>
                <a:lnTo>
                  <a:pt x="1611816" y="308117"/>
                </a:lnTo>
                <a:lnTo>
                  <a:pt x="1621018" y="301779"/>
                </a:lnTo>
                <a:lnTo>
                  <a:pt x="1630219" y="296075"/>
                </a:lnTo>
                <a:lnTo>
                  <a:pt x="1639421" y="290054"/>
                </a:lnTo>
                <a:lnTo>
                  <a:pt x="1648622" y="284667"/>
                </a:lnTo>
                <a:lnTo>
                  <a:pt x="1657824" y="279280"/>
                </a:lnTo>
                <a:lnTo>
                  <a:pt x="1667343" y="274527"/>
                </a:lnTo>
                <a:lnTo>
                  <a:pt x="1676862" y="269457"/>
                </a:lnTo>
                <a:lnTo>
                  <a:pt x="1686381" y="265337"/>
                </a:lnTo>
                <a:lnTo>
                  <a:pt x="1695582" y="261218"/>
                </a:lnTo>
                <a:lnTo>
                  <a:pt x="1705101" y="256781"/>
                </a:lnTo>
                <a:lnTo>
                  <a:pt x="1714937" y="252979"/>
                </a:lnTo>
                <a:lnTo>
                  <a:pt x="1724456" y="249493"/>
                </a:lnTo>
                <a:lnTo>
                  <a:pt x="1734292" y="246007"/>
                </a:lnTo>
                <a:lnTo>
                  <a:pt x="1743494" y="242838"/>
                </a:lnTo>
                <a:lnTo>
                  <a:pt x="1753330" y="239986"/>
                </a:lnTo>
                <a:lnTo>
                  <a:pt x="1763166" y="237134"/>
                </a:lnTo>
                <a:lnTo>
                  <a:pt x="1773003" y="234599"/>
                </a:lnTo>
                <a:lnTo>
                  <a:pt x="1792675" y="230163"/>
                </a:lnTo>
                <a:lnTo>
                  <a:pt x="1812030" y="226360"/>
                </a:lnTo>
                <a:lnTo>
                  <a:pt x="1831702" y="222874"/>
                </a:lnTo>
                <a:lnTo>
                  <a:pt x="1851375" y="220656"/>
                </a:lnTo>
                <a:lnTo>
                  <a:pt x="1870730" y="219072"/>
                </a:lnTo>
                <a:lnTo>
                  <a:pt x="1890402" y="217804"/>
                </a:lnTo>
                <a:lnTo>
                  <a:pt x="1910075" y="217487"/>
                </a:lnTo>
                <a:close/>
                <a:moveTo>
                  <a:pt x="1112837" y="0"/>
                </a:moveTo>
                <a:lnTo>
                  <a:pt x="1116656" y="634"/>
                </a:lnTo>
                <a:lnTo>
                  <a:pt x="1128112" y="2854"/>
                </a:lnTo>
                <a:lnTo>
                  <a:pt x="1146570" y="6660"/>
                </a:lnTo>
                <a:lnTo>
                  <a:pt x="1157708" y="9197"/>
                </a:lnTo>
                <a:lnTo>
                  <a:pt x="1170119" y="12369"/>
                </a:lnTo>
                <a:lnTo>
                  <a:pt x="1183485" y="16175"/>
                </a:lnTo>
                <a:lnTo>
                  <a:pt x="1198124" y="20298"/>
                </a:lnTo>
                <a:lnTo>
                  <a:pt x="1213399" y="25372"/>
                </a:lnTo>
                <a:lnTo>
                  <a:pt x="1229629" y="30763"/>
                </a:lnTo>
                <a:lnTo>
                  <a:pt x="1246495" y="37106"/>
                </a:lnTo>
                <a:lnTo>
                  <a:pt x="1263998" y="43767"/>
                </a:lnTo>
                <a:lnTo>
                  <a:pt x="1281501" y="51378"/>
                </a:lnTo>
                <a:lnTo>
                  <a:pt x="1299640" y="59307"/>
                </a:lnTo>
                <a:lnTo>
                  <a:pt x="1317780" y="68504"/>
                </a:lnTo>
                <a:lnTo>
                  <a:pt x="1336237" y="78653"/>
                </a:lnTo>
                <a:lnTo>
                  <a:pt x="1345148" y="84045"/>
                </a:lnTo>
                <a:lnTo>
                  <a:pt x="1354058" y="89436"/>
                </a:lnTo>
                <a:lnTo>
                  <a:pt x="1363287" y="95462"/>
                </a:lnTo>
                <a:lnTo>
                  <a:pt x="1372198" y="101171"/>
                </a:lnTo>
                <a:lnTo>
                  <a:pt x="1381108" y="107514"/>
                </a:lnTo>
                <a:lnTo>
                  <a:pt x="1389701" y="113540"/>
                </a:lnTo>
                <a:lnTo>
                  <a:pt x="1398293" y="120517"/>
                </a:lnTo>
                <a:lnTo>
                  <a:pt x="1406886" y="127177"/>
                </a:lnTo>
                <a:lnTo>
                  <a:pt x="1415160" y="134471"/>
                </a:lnTo>
                <a:lnTo>
                  <a:pt x="1423116" y="141449"/>
                </a:lnTo>
                <a:lnTo>
                  <a:pt x="1431390" y="149377"/>
                </a:lnTo>
                <a:lnTo>
                  <a:pt x="1439346" y="157306"/>
                </a:lnTo>
                <a:lnTo>
                  <a:pt x="1446665" y="165552"/>
                </a:lnTo>
                <a:lnTo>
                  <a:pt x="1454303" y="173798"/>
                </a:lnTo>
                <a:lnTo>
                  <a:pt x="1461304" y="182361"/>
                </a:lnTo>
                <a:lnTo>
                  <a:pt x="1468305" y="191241"/>
                </a:lnTo>
                <a:lnTo>
                  <a:pt x="1474988" y="200756"/>
                </a:lnTo>
                <a:lnTo>
                  <a:pt x="1481034" y="209953"/>
                </a:lnTo>
                <a:lnTo>
                  <a:pt x="1487399" y="219785"/>
                </a:lnTo>
                <a:lnTo>
                  <a:pt x="1492809" y="229616"/>
                </a:lnTo>
                <a:lnTo>
                  <a:pt x="1498537" y="240082"/>
                </a:lnTo>
                <a:lnTo>
                  <a:pt x="1503311" y="250865"/>
                </a:lnTo>
                <a:lnTo>
                  <a:pt x="1508084" y="261648"/>
                </a:lnTo>
                <a:lnTo>
                  <a:pt x="1512540" y="273066"/>
                </a:lnTo>
                <a:lnTo>
                  <a:pt x="1516358" y="284483"/>
                </a:lnTo>
                <a:lnTo>
                  <a:pt x="1519859" y="296218"/>
                </a:lnTo>
                <a:lnTo>
                  <a:pt x="1523041" y="308269"/>
                </a:lnTo>
                <a:lnTo>
                  <a:pt x="1525587" y="320955"/>
                </a:lnTo>
                <a:lnTo>
                  <a:pt x="1512540" y="333641"/>
                </a:lnTo>
                <a:lnTo>
                  <a:pt x="1499492" y="346645"/>
                </a:lnTo>
                <a:lnTo>
                  <a:pt x="1486763" y="360599"/>
                </a:lnTo>
                <a:lnTo>
                  <a:pt x="1474351" y="374554"/>
                </a:lnTo>
                <a:lnTo>
                  <a:pt x="1462259" y="389777"/>
                </a:lnTo>
                <a:lnTo>
                  <a:pt x="1450484" y="405000"/>
                </a:lnTo>
                <a:lnTo>
                  <a:pt x="1439027" y="420540"/>
                </a:lnTo>
                <a:lnTo>
                  <a:pt x="1427889" y="437032"/>
                </a:lnTo>
                <a:lnTo>
                  <a:pt x="1426616" y="424346"/>
                </a:lnTo>
                <a:lnTo>
                  <a:pt x="1424389" y="411343"/>
                </a:lnTo>
                <a:lnTo>
                  <a:pt x="1422479" y="398340"/>
                </a:lnTo>
                <a:lnTo>
                  <a:pt x="1420252" y="385654"/>
                </a:lnTo>
                <a:lnTo>
                  <a:pt x="1417706" y="373285"/>
                </a:lnTo>
                <a:lnTo>
                  <a:pt x="1414842" y="360599"/>
                </a:lnTo>
                <a:lnTo>
                  <a:pt x="1411341" y="348230"/>
                </a:lnTo>
                <a:lnTo>
                  <a:pt x="1408159" y="335544"/>
                </a:lnTo>
                <a:lnTo>
                  <a:pt x="1402112" y="317467"/>
                </a:lnTo>
                <a:lnTo>
                  <a:pt x="1396065" y="299706"/>
                </a:lnTo>
                <a:lnTo>
                  <a:pt x="1388746" y="281946"/>
                </a:lnTo>
                <a:lnTo>
                  <a:pt x="1384927" y="273700"/>
                </a:lnTo>
                <a:lnTo>
                  <a:pt x="1381108" y="265137"/>
                </a:lnTo>
                <a:lnTo>
                  <a:pt x="1376653" y="256574"/>
                </a:lnTo>
                <a:lnTo>
                  <a:pt x="1372516" y="248328"/>
                </a:lnTo>
                <a:lnTo>
                  <a:pt x="1368061" y="240082"/>
                </a:lnTo>
                <a:lnTo>
                  <a:pt x="1363287" y="231836"/>
                </a:lnTo>
                <a:lnTo>
                  <a:pt x="1358514" y="223591"/>
                </a:lnTo>
                <a:lnTo>
                  <a:pt x="1353104" y="215979"/>
                </a:lnTo>
                <a:lnTo>
                  <a:pt x="1348012" y="208050"/>
                </a:lnTo>
                <a:lnTo>
                  <a:pt x="1342284" y="200121"/>
                </a:lnTo>
                <a:lnTo>
                  <a:pt x="1336874" y="192827"/>
                </a:lnTo>
                <a:lnTo>
                  <a:pt x="1330827" y="185215"/>
                </a:lnTo>
                <a:lnTo>
                  <a:pt x="1325099" y="178238"/>
                </a:lnTo>
                <a:lnTo>
                  <a:pt x="1319053" y="171261"/>
                </a:lnTo>
                <a:lnTo>
                  <a:pt x="1312688" y="164284"/>
                </a:lnTo>
                <a:lnTo>
                  <a:pt x="1306323" y="157623"/>
                </a:lnTo>
                <a:lnTo>
                  <a:pt x="1299640" y="150963"/>
                </a:lnTo>
                <a:lnTo>
                  <a:pt x="1292957" y="144620"/>
                </a:lnTo>
                <a:lnTo>
                  <a:pt x="1286274" y="138277"/>
                </a:lnTo>
                <a:lnTo>
                  <a:pt x="1278955" y="132251"/>
                </a:lnTo>
                <a:lnTo>
                  <a:pt x="1271636" y="126225"/>
                </a:lnTo>
                <a:lnTo>
                  <a:pt x="1264635" y="120834"/>
                </a:lnTo>
                <a:lnTo>
                  <a:pt x="1257315" y="115125"/>
                </a:lnTo>
                <a:lnTo>
                  <a:pt x="1249996" y="110051"/>
                </a:lnTo>
                <a:lnTo>
                  <a:pt x="1242040" y="104659"/>
                </a:lnTo>
                <a:lnTo>
                  <a:pt x="1234402" y="99902"/>
                </a:lnTo>
                <a:lnTo>
                  <a:pt x="1241403" y="105611"/>
                </a:lnTo>
                <a:lnTo>
                  <a:pt x="1248086" y="111637"/>
                </a:lnTo>
                <a:lnTo>
                  <a:pt x="1255088" y="117663"/>
                </a:lnTo>
                <a:lnTo>
                  <a:pt x="1262089" y="124006"/>
                </a:lnTo>
                <a:lnTo>
                  <a:pt x="1268135" y="130666"/>
                </a:lnTo>
                <a:lnTo>
                  <a:pt x="1274818" y="137009"/>
                </a:lnTo>
                <a:lnTo>
                  <a:pt x="1280546" y="143986"/>
                </a:lnTo>
                <a:lnTo>
                  <a:pt x="1286911" y="150646"/>
                </a:lnTo>
                <a:lnTo>
                  <a:pt x="1292321" y="157623"/>
                </a:lnTo>
                <a:lnTo>
                  <a:pt x="1298367" y="164601"/>
                </a:lnTo>
                <a:lnTo>
                  <a:pt x="1303459" y="171895"/>
                </a:lnTo>
                <a:lnTo>
                  <a:pt x="1308869" y="179190"/>
                </a:lnTo>
                <a:lnTo>
                  <a:pt x="1313961" y="186484"/>
                </a:lnTo>
                <a:lnTo>
                  <a:pt x="1318734" y="194095"/>
                </a:lnTo>
                <a:lnTo>
                  <a:pt x="1323508" y="202024"/>
                </a:lnTo>
                <a:lnTo>
                  <a:pt x="1327963" y="209636"/>
                </a:lnTo>
                <a:lnTo>
                  <a:pt x="1332418" y="217565"/>
                </a:lnTo>
                <a:lnTo>
                  <a:pt x="1336237" y="225493"/>
                </a:lnTo>
                <a:lnTo>
                  <a:pt x="1340056" y="233422"/>
                </a:lnTo>
                <a:lnTo>
                  <a:pt x="1344193" y="241668"/>
                </a:lnTo>
                <a:lnTo>
                  <a:pt x="1347376" y="249914"/>
                </a:lnTo>
                <a:lnTo>
                  <a:pt x="1350558" y="257843"/>
                </a:lnTo>
                <a:lnTo>
                  <a:pt x="1356923" y="274969"/>
                </a:lnTo>
                <a:lnTo>
                  <a:pt x="1362333" y="291778"/>
                </a:lnTo>
                <a:lnTo>
                  <a:pt x="1366788" y="308904"/>
                </a:lnTo>
                <a:lnTo>
                  <a:pt x="1370925" y="326030"/>
                </a:lnTo>
                <a:lnTo>
                  <a:pt x="1374107" y="343790"/>
                </a:lnTo>
                <a:lnTo>
                  <a:pt x="1376653" y="360916"/>
                </a:lnTo>
                <a:lnTo>
                  <a:pt x="1378562" y="378677"/>
                </a:lnTo>
                <a:lnTo>
                  <a:pt x="1380472" y="396120"/>
                </a:lnTo>
                <a:lnTo>
                  <a:pt x="1381108" y="413880"/>
                </a:lnTo>
                <a:lnTo>
                  <a:pt x="1381427" y="431641"/>
                </a:lnTo>
                <a:lnTo>
                  <a:pt x="1381108" y="449401"/>
                </a:lnTo>
                <a:lnTo>
                  <a:pt x="1380472" y="466844"/>
                </a:lnTo>
                <a:lnTo>
                  <a:pt x="1378881" y="484605"/>
                </a:lnTo>
                <a:lnTo>
                  <a:pt x="1377290" y="502048"/>
                </a:lnTo>
                <a:lnTo>
                  <a:pt x="1375380" y="519491"/>
                </a:lnTo>
                <a:lnTo>
                  <a:pt x="1372516" y="536934"/>
                </a:lnTo>
                <a:lnTo>
                  <a:pt x="1369652" y="554378"/>
                </a:lnTo>
                <a:lnTo>
                  <a:pt x="1367106" y="564843"/>
                </a:lnTo>
                <a:lnTo>
                  <a:pt x="1364878" y="574675"/>
                </a:lnTo>
                <a:lnTo>
                  <a:pt x="1334646" y="547717"/>
                </a:lnTo>
                <a:lnTo>
                  <a:pt x="1168210" y="399609"/>
                </a:lnTo>
                <a:lnTo>
                  <a:pt x="1166618" y="387557"/>
                </a:lnTo>
                <a:lnTo>
                  <a:pt x="1166300" y="375188"/>
                </a:lnTo>
                <a:lnTo>
                  <a:pt x="1166618" y="369479"/>
                </a:lnTo>
                <a:lnTo>
                  <a:pt x="1166937" y="363136"/>
                </a:lnTo>
                <a:lnTo>
                  <a:pt x="1167573" y="357110"/>
                </a:lnTo>
                <a:lnTo>
                  <a:pt x="1168528" y="350767"/>
                </a:lnTo>
                <a:lnTo>
                  <a:pt x="1171074" y="330153"/>
                </a:lnTo>
                <a:lnTo>
                  <a:pt x="1173620" y="308269"/>
                </a:lnTo>
                <a:lnTo>
                  <a:pt x="1175847" y="285435"/>
                </a:lnTo>
                <a:lnTo>
                  <a:pt x="1177438" y="262283"/>
                </a:lnTo>
                <a:lnTo>
                  <a:pt x="1178393" y="238814"/>
                </a:lnTo>
                <a:lnTo>
                  <a:pt x="1178711" y="227079"/>
                </a:lnTo>
                <a:lnTo>
                  <a:pt x="1178711" y="215027"/>
                </a:lnTo>
                <a:lnTo>
                  <a:pt x="1178393" y="203293"/>
                </a:lnTo>
                <a:lnTo>
                  <a:pt x="1178075" y="191241"/>
                </a:lnTo>
                <a:lnTo>
                  <a:pt x="1177438" y="179507"/>
                </a:lnTo>
                <a:lnTo>
                  <a:pt x="1176484" y="167772"/>
                </a:lnTo>
                <a:lnTo>
                  <a:pt x="1175211" y="155720"/>
                </a:lnTo>
                <a:lnTo>
                  <a:pt x="1173938" y="144303"/>
                </a:lnTo>
                <a:lnTo>
                  <a:pt x="1172028" y="132568"/>
                </a:lnTo>
                <a:lnTo>
                  <a:pt x="1169801" y="121151"/>
                </a:lnTo>
                <a:lnTo>
                  <a:pt x="1167573" y="109734"/>
                </a:lnTo>
                <a:lnTo>
                  <a:pt x="1164391" y="98633"/>
                </a:lnTo>
                <a:lnTo>
                  <a:pt x="1161208" y="87533"/>
                </a:lnTo>
                <a:lnTo>
                  <a:pt x="1157708" y="76750"/>
                </a:lnTo>
                <a:lnTo>
                  <a:pt x="1153571" y="66284"/>
                </a:lnTo>
                <a:lnTo>
                  <a:pt x="1149115" y="55818"/>
                </a:lnTo>
                <a:lnTo>
                  <a:pt x="1144342" y="45670"/>
                </a:lnTo>
                <a:lnTo>
                  <a:pt x="1138932" y="35838"/>
                </a:lnTo>
                <a:lnTo>
                  <a:pt x="1133204" y="26641"/>
                </a:lnTo>
                <a:lnTo>
                  <a:pt x="1126839" y="17443"/>
                </a:lnTo>
                <a:lnTo>
                  <a:pt x="1119838" y="8563"/>
                </a:lnTo>
                <a:lnTo>
                  <a:pt x="11128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1" name="文本框 47"/>
          <p:cNvSpPr txBox="1">
            <a:spLocks noChangeArrowheads="1"/>
          </p:cNvSpPr>
          <p:nvPr/>
        </p:nvSpPr>
        <p:spPr bwMode="auto">
          <a:xfrm>
            <a:off x="3095625" y="1585913"/>
            <a:ext cx="1679575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宋体" panose="02010600030101010101" pitchFamily="2" charset="-122"/>
              </a:rPr>
              <a:t>此处输入文本</a:t>
            </a:r>
            <a:endParaRPr lang="en-US" altLang="zh-CN" sz="1600">
              <a:solidFill>
                <a:schemeClr val="bg1"/>
              </a:solidFill>
              <a:latin typeface="宋体" panose="02010600030101010101" pitchFamily="2" charset="-122"/>
            </a:endParaRPr>
          </a:p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宋体" panose="02010600030101010101" pitchFamily="2" charset="-122"/>
              </a:rPr>
              <a:t>此处输入文本</a:t>
            </a:r>
          </a:p>
        </p:txBody>
      </p:sp>
      <p:sp>
        <p:nvSpPr>
          <p:cNvPr id="22" name="文本框 47"/>
          <p:cNvSpPr txBox="1">
            <a:spLocks noChangeArrowheads="1"/>
          </p:cNvSpPr>
          <p:nvPr/>
        </p:nvSpPr>
        <p:spPr bwMode="auto">
          <a:xfrm>
            <a:off x="7642225" y="1585913"/>
            <a:ext cx="1679575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宋体" panose="02010600030101010101" pitchFamily="2" charset="-122"/>
              </a:rPr>
              <a:t>此处输入文本</a:t>
            </a:r>
            <a:endParaRPr lang="en-US" altLang="zh-CN" sz="1600">
              <a:solidFill>
                <a:schemeClr val="bg1"/>
              </a:solidFill>
              <a:latin typeface="宋体" panose="02010600030101010101" pitchFamily="2" charset="-122"/>
            </a:endParaRPr>
          </a:p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宋体" panose="02010600030101010101" pitchFamily="2" charset="-122"/>
              </a:rPr>
              <a:t>此处输入文本</a:t>
            </a:r>
          </a:p>
        </p:txBody>
      </p:sp>
      <p:sp>
        <p:nvSpPr>
          <p:cNvPr id="23" name="文本框 47"/>
          <p:cNvSpPr txBox="1">
            <a:spLocks noChangeArrowheads="1"/>
          </p:cNvSpPr>
          <p:nvPr/>
        </p:nvSpPr>
        <p:spPr bwMode="auto">
          <a:xfrm>
            <a:off x="7642225" y="4249738"/>
            <a:ext cx="167957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宋体" panose="02010600030101010101" pitchFamily="2" charset="-122"/>
              </a:rPr>
              <a:t>此处输入文本</a:t>
            </a:r>
            <a:endParaRPr lang="en-US" altLang="zh-CN" sz="1600">
              <a:solidFill>
                <a:schemeClr val="bg1"/>
              </a:solidFill>
              <a:latin typeface="宋体" panose="02010600030101010101" pitchFamily="2" charset="-122"/>
            </a:endParaRPr>
          </a:p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宋体" panose="02010600030101010101" pitchFamily="2" charset="-122"/>
              </a:rPr>
              <a:t>此处输入文本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2933700" y="4249738"/>
            <a:ext cx="167957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宋体" panose="02010600030101010101" pitchFamily="2" charset="-122"/>
              </a:rPr>
              <a:t>此处输入文本</a:t>
            </a:r>
            <a:endParaRPr lang="en-US" altLang="zh-CN" sz="1600">
              <a:solidFill>
                <a:schemeClr val="bg1"/>
              </a:solidFill>
              <a:latin typeface="宋体" panose="02010600030101010101" pitchFamily="2" charset="-122"/>
            </a:endParaRPr>
          </a:p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宋体" panose="02010600030101010101" pitchFamily="2" charset="-122"/>
              </a:rPr>
              <a:t>此处输入文本</a:t>
            </a: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5256213" y="5360988"/>
            <a:ext cx="1679575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宋体" panose="02010600030101010101" pitchFamily="2" charset="-122"/>
              </a:rPr>
              <a:t>此处输入文本</a:t>
            </a:r>
            <a:endParaRPr lang="en-US" altLang="zh-CN" sz="1600">
              <a:solidFill>
                <a:schemeClr val="bg1"/>
              </a:solidFill>
              <a:latin typeface="宋体" panose="02010600030101010101" pitchFamily="2" charset="-122"/>
            </a:endParaRPr>
          </a:p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宋体" panose="02010600030101010101" pitchFamily="2" charset="-122"/>
              </a:rPr>
              <a:t>此处输入文本</a:t>
            </a:r>
          </a:p>
        </p:txBody>
      </p:sp>
      <p:grpSp>
        <p:nvGrpSpPr>
          <p:cNvPr id="26" name="组合 25"/>
          <p:cNvGrpSpPr/>
          <p:nvPr/>
        </p:nvGrpSpPr>
        <p:grpSpPr>
          <a:xfrm rot="21413290">
            <a:off x="5209152" y="3152872"/>
            <a:ext cx="1790073" cy="869756"/>
            <a:chOff x="7516872" y="1005282"/>
            <a:chExt cx="4296479" cy="2087563"/>
          </a:xfrm>
        </p:grpSpPr>
        <p:sp>
          <p:nvSpPr>
            <p:cNvPr id="27" name="Freeform 6"/>
            <p:cNvSpPr/>
            <p:nvPr/>
          </p:nvSpPr>
          <p:spPr bwMode="auto">
            <a:xfrm>
              <a:off x="8601134" y="1005282"/>
              <a:ext cx="1503362" cy="946150"/>
            </a:xfrm>
            <a:custGeom>
              <a:avLst/>
              <a:gdLst>
                <a:gd name="T0" fmla="*/ 0 w 536"/>
                <a:gd name="T1" fmla="*/ 82 h 337"/>
                <a:gd name="T2" fmla="*/ 442 w 536"/>
                <a:gd name="T3" fmla="*/ 122 h 337"/>
                <a:gd name="T4" fmla="*/ 536 w 536"/>
                <a:gd name="T5" fmla="*/ 290 h 337"/>
                <a:gd name="T6" fmla="*/ 532 w 536"/>
                <a:gd name="T7" fmla="*/ 306 h 337"/>
                <a:gd name="T8" fmla="*/ 513 w 536"/>
                <a:gd name="T9" fmla="*/ 313 h 337"/>
                <a:gd name="T10" fmla="*/ 262 w 536"/>
                <a:gd name="T11" fmla="*/ 336 h 337"/>
                <a:gd name="T12" fmla="*/ 237 w 536"/>
                <a:gd name="T13" fmla="*/ 332 h 337"/>
                <a:gd name="T14" fmla="*/ 226 w 536"/>
                <a:gd name="T15" fmla="*/ 316 h 337"/>
                <a:gd name="T16" fmla="*/ 0 w 536"/>
                <a:gd name="T17" fmla="*/ 82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6" h="337">
                  <a:moveTo>
                    <a:pt x="0" y="82"/>
                  </a:moveTo>
                  <a:cubicBezTo>
                    <a:pt x="135" y="0"/>
                    <a:pt x="321" y="21"/>
                    <a:pt x="442" y="122"/>
                  </a:cubicBezTo>
                  <a:cubicBezTo>
                    <a:pt x="493" y="164"/>
                    <a:pt x="535" y="224"/>
                    <a:pt x="536" y="290"/>
                  </a:cubicBezTo>
                  <a:cubicBezTo>
                    <a:pt x="536" y="295"/>
                    <a:pt x="535" y="302"/>
                    <a:pt x="532" y="306"/>
                  </a:cubicBezTo>
                  <a:cubicBezTo>
                    <a:pt x="527" y="311"/>
                    <a:pt x="520" y="312"/>
                    <a:pt x="513" y="313"/>
                  </a:cubicBezTo>
                  <a:cubicBezTo>
                    <a:pt x="429" y="321"/>
                    <a:pt x="346" y="329"/>
                    <a:pt x="262" y="336"/>
                  </a:cubicBezTo>
                  <a:cubicBezTo>
                    <a:pt x="253" y="337"/>
                    <a:pt x="244" y="337"/>
                    <a:pt x="237" y="332"/>
                  </a:cubicBezTo>
                  <a:cubicBezTo>
                    <a:pt x="232" y="328"/>
                    <a:pt x="229" y="322"/>
                    <a:pt x="226" y="316"/>
                  </a:cubicBezTo>
                  <a:cubicBezTo>
                    <a:pt x="184" y="214"/>
                    <a:pt x="98" y="130"/>
                    <a:pt x="0" y="82"/>
                  </a:cubicBezTo>
                </a:path>
              </a:pathLst>
            </a:custGeom>
            <a:solidFill>
              <a:srgbClr val="A32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7"/>
            <p:cNvSpPr/>
            <p:nvPr/>
          </p:nvSpPr>
          <p:spPr bwMode="auto">
            <a:xfrm>
              <a:off x="10544234" y="1084657"/>
              <a:ext cx="1257300" cy="687388"/>
            </a:xfrm>
            <a:custGeom>
              <a:avLst/>
              <a:gdLst>
                <a:gd name="T0" fmla="*/ 443 w 448"/>
                <a:gd name="T1" fmla="*/ 44 h 245"/>
                <a:gd name="T2" fmla="*/ 178 w 448"/>
                <a:gd name="T3" fmla="*/ 5 h 245"/>
                <a:gd name="T4" fmla="*/ 98 w 448"/>
                <a:gd name="T5" fmla="*/ 26 h 245"/>
                <a:gd name="T6" fmla="*/ 5 w 448"/>
                <a:gd name="T7" fmla="*/ 96 h 245"/>
                <a:gd name="T8" fmla="*/ 12 w 448"/>
                <a:gd name="T9" fmla="*/ 107 h 245"/>
                <a:gd name="T10" fmla="*/ 15 w 448"/>
                <a:gd name="T11" fmla="*/ 105 h 245"/>
                <a:gd name="T12" fmla="*/ 199 w 448"/>
                <a:gd name="T13" fmla="*/ 244 h 245"/>
                <a:gd name="T14" fmla="*/ 214 w 448"/>
                <a:gd name="T15" fmla="*/ 243 h 245"/>
                <a:gd name="T16" fmla="*/ 445 w 448"/>
                <a:gd name="T17" fmla="*/ 53 h 245"/>
                <a:gd name="T18" fmla="*/ 443 w 448"/>
                <a:gd name="T19" fmla="*/ 44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245">
                  <a:moveTo>
                    <a:pt x="443" y="44"/>
                  </a:moveTo>
                  <a:cubicBezTo>
                    <a:pt x="357" y="23"/>
                    <a:pt x="248" y="16"/>
                    <a:pt x="178" y="5"/>
                  </a:cubicBezTo>
                  <a:cubicBezTo>
                    <a:pt x="139" y="0"/>
                    <a:pt x="134" y="12"/>
                    <a:pt x="98" y="26"/>
                  </a:cubicBezTo>
                  <a:cubicBezTo>
                    <a:pt x="64" y="39"/>
                    <a:pt x="30" y="70"/>
                    <a:pt x="5" y="96"/>
                  </a:cubicBezTo>
                  <a:cubicBezTo>
                    <a:pt x="0" y="102"/>
                    <a:pt x="6" y="109"/>
                    <a:pt x="12" y="107"/>
                  </a:cubicBezTo>
                  <a:cubicBezTo>
                    <a:pt x="13" y="106"/>
                    <a:pt x="14" y="106"/>
                    <a:pt x="15" y="105"/>
                  </a:cubicBezTo>
                  <a:cubicBezTo>
                    <a:pt x="199" y="244"/>
                    <a:pt x="199" y="244"/>
                    <a:pt x="199" y="244"/>
                  </a:cubicBezTo>
                  <a:cubicBezTo>
                    <a:pt x="198" y="245"/>
                    <a:pt x="213" y="244"/>
                    <a:pt x="214" y="243"/>
                  </a:cubicBezTo>
                  <a:cubicBezTo>
                    <a:pt x="290" y="189"/>
                    <a:pt x="394" y="108"/>
                    <a:pt x="445" y="53"/>
                  </a:cubicBezTo>
                  <a:cubicBezTo>
                    <a:pt x="448" y="50"/>
                    <a:pt x="446" y="45"/>
                    <a:pt x="443" y="44"/>
                  </a:cubicBezTo>
                </a:path>
              </a:pathLst>
            </a:custGeom>
            <a:solidFill>
              <a:srgbClr val="DDA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9"/>
            <p:cNvSpPr/>
            <p:nvPr/>
          </p:nvSpPr>
          <p:spPr bwMode="auto">
            <a:xfrm flipH="1">
              <a:off x="9031347" y="215621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E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0"/>
            <p:cNvSpPr/>
            <p:nvPr/>
          </p:nvSpPr>
          <p:spPr bwMode="auto">
            <a:xfrm>
              <a:off x="8761472" y="1092594"/>
              <a:ext cx="2386012" cy="1155700"/>
            </a:xfrm>
            <a:custGeom>
              <a:avLst/>
              <a:gdLst>
                <a:gd name="T0" fmla="*/ 830 w 851"/>
                <a:gd name="T1" fmla="*/ 114 h 412"/>
                <a:gd name="T2" fmla="*/ 798 w 851"/>
                <a:gd name="T3" fmla="*/ 101 h 412"/>
                <a:gd name="T4" fmla="*/ 774 w 851"/>
                <a:gd name="T5" fmla="*/ 72 h 412"/>
                <a:gd name="T6" fmla="*/ 771 w 851"/>
                <a:gd name="T7" fmla="*/ 28 h 412"/>
                <a:gd name="T8" fmla="*/ 784 w 851"/>
                <a:gd name="T9" fmla="*/ 5 h 412"/>
                <a:gd name="T10" fmla="*/ 783 w 851"/>
                <a:gd name="T11" fmla="*/ 1 h 412"/>
                <a:gd name="T12" fmla="*/ 1 w 851"/>
                <a:gd name="T13" fmla="*/ 208 h 412"/>
                <a:gd name="T14" fmla="*/ 28 w 851"/>
                <a:gd name="T15" fmla="*/ 215 h 412"/>
                <a:gd name="T16" fmla="*/ 25 w 851"/>
                <a:gd name="T17" fmla="*/ 220 h 412"/>
                <a:gd name="T18" fmla="*/ 37 w 851"/>
                <a:gd name="T19" fmla="*/ 309 h 412"/>
                <a:gd name="T20" fmla="*/ 52 w 851"/>
                <a:gd name="T21" fmla="*/ 368 h 412"/>
                <a:gd name="T22" fmla="*/ 66 w 851"/>
                <a:gd name="T23" fmla="*/ 412 h 412"/>
                <a:gd name="T24" fmla="*/ 262 w 851"/>
                <a:gd name="T25" fmla="*/ 383 h 412"/>
                <a:gd name="T26" fmla="*/ 462 w 851"/>
                <a:gd name="T27" fmla="*/ 344 h 412"/>
                <a:gd name="T28" fmla="*/ 658 w 851"/>
                <a:gd name="T29" fmla="*/ 298 h 412"/>
                <a:gd name="T30" fmla="*/ 754 w 851"/>
                <a:gd name="T31" fmla="*/ 273 h 412"/>
                <a:gd name="T32" fmla="*/ 850 w 851"/>
                <a:gd name="T33" fmla="*/ 239 h 412"/>
                <a:gd name="T34" fmla="*/ 831 w 851"/>
                <a:gd name="T35" fmla="*/ 216 h 412"/>
                <a:gd name="T36" fmla="*/ 812 w 851"/>
                <a:gd name="T37" fmla="*/ 178 h 412"/>
                <a:gd name="T38" fmla="*/ 815 w 851"/>
                <a:gd name="T39" fmla="*/ 135 h 412"/>
                <a:gd name="T40" fmla="*/ 830 w 851"/>
                <a:gd name="T41" fmla="*/ 114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51" h="412">
                  <a:moveTo>
                    <a:pt x="830" y="114"/>
                  </a:moveTo>
                  <a:cubicBezTo>
                    <a:pt x="829" y="112"/>
                    <a:pt x="810" y="111"/>
                    <a:pt x="798" y="101"/>
                  </a:cubicBezTo>
                  <a:cubicBezTo>
                    <a:pt x="788" y="93"/>
                    <a:pt x="780" y="83"/>
                    <a:pt x="774" y="72"/>
                  </a:cubicBezTo>
                  <a:cubicBezTo>
                    <a:pt x="767" y="59"/>
                    <a:pt x="763" y="42"/>
                    <a:pt x="771" y="28"/>
                  </a:cubicBezTo>
                  <a:cubicBezTo>
                    <a:pt x="775" y="19"/>
                    <a:pt x="779" y="14"/>
                    <a:pt x="784" y="5"/>
                  </a:cubicBezTo>
                  <a:cubicBezTo>
                    <a:pt x="786" y="3"/>
                    <a:pt x="785" y="0"/>
                    <a:pt x="783" y="1"/>
                  </a:cubicBezTo>
                  <a:cubicBezTo>
                    <a:pt x="781" y="1"/>
                    <a:pt x="252" y="146"/>
                    <a:pt x="1" y="208"/>
                  </a:cubicBezTo>
                  <a:cubicBezTo>
                    <a:pt x="0" y="208"/>
                    <a:pt x="28" y="215"/>
                    <a:pt x="28" y="215"/>
                  </a:cubicBezTo>
                  <a:cubicBezTo>
                    <a:pt x="26" y="216"/>
                    <a:pt x="24" y="218"/>
                    <a:pt x="25" y="220"/>
                  </a:cubicBezTo>
                  <a:cubicBezTo>
                    <a:pt x="31" y="262"/>
                    <a:pt x="28" y="268"/>
                    <a:pt x="37" y="309"/>
                  </a:cubicBezTo>
                  <a:cubicBezTo>
                    <a:pt x="41" y="329"/>
                    <a:pt x="46" y="348"/>
                    <a:pt x="52" y="368"/>
                  </a:cubicBezTo>
                  <a:cubicBezTo>
                    <a:pt x="57" y="382"/>
                    <a:pt x="64" y="412"/>
                    <a:pt x="66" y="412"/>
                  </a:cubicBezTo>
                  <a:cubicBezTo>
                    <a:pt x="131" y="409"/>
                    <a:pt x="198" y="394"/>
                    <a:pt x="262" y="383"/>
                  </a:cubicBezTo>
                  <a:cubicBezTo>
                    <a:pt x="329" y="372"/>
                    <a:pt x="396" y="359"/>
                    <a:pt x="462" y="344"/>
                  </a:cubicBezTo>
                  <a:cubicBezTo>
                    <a:pt x="527" y="329"/>
                    <a:pt x="593" y="316"/>
                    <a:pt x="658" y="298"/>
                  </a:cubicBezTo>
                  <a:cubicBezTo>
                    <a:pt x="690" y="288"/>
                    <a:pt x="723" y="283"/>
                    <a:pt x="754" y="273"/>
                  </a:cubicBezTo>
                  <a:cubicBezTo>
                    <a:pt x="784" y="264"/>
                    <a:pt x="851" y="244"/>
                    <a:pt x="850" y="239"/>
                  </a:cubicBezTo>
                  <a:cubicBezTo>
                    <a:pt x="847" y="229"/>
                    <a:pt x="837" y="224"/>
                    <a:pt x="831" y="216"/>
                  </a:cubicBezTo>
                  <a:cubicBezTo>
                    <a:pt x="821" y="205"/>
                    <a:pt x="815" y="192"/>
                    <a:pt x="812" y="178"/>
                  </a:cubicBezTo>
                  <a:cubicBezTo>
                    <a:pt x="808" y="163"/>
                    <a:pt x="808" y="149"/>
                    <a:pt x="815" y="135"/>
                  </a:cubicBezTo>
                  <a:cubicBezTo>
                    <a:pt x="819" y="126"/>
                    <a:pt x="831" y="118"/>
                    <a:pt x="830" y="114"/>
                  </a:cubicBezTo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8902994" y="1578421"/>
              <a:ext cx="2242745" cy="668990"/>
            </a:xfrm>
            <a:custGeom>
              <a:avLst/>
              <a:gdLst>
                <a:gd name="connsiteX0" fmla="*/ 2134660 w 2242745"/>
                <a:gd name="connsiteY0" fmla="*/ 0 h 668990"/>
                <a:gd name="connsiteX1" fmla="*/ 2136171 w 2242745"/>
                <a:gd name="connsiteY1" fmla="*/ 12597 h 668990"/>
                <a:gd name="connsiteX2" fmla="*/ 2189442 w 2242745"/>
                <a:gd name="connsiteY2" fmla="*/ 119191 h 668990"/>
                <a:gd name="connsiteX3" fmla="*/ 2242714 w 2242745"/>
                <a:gd name="connsiteY3" fmla="*/ 183708 h 668990"/>
                <a:gd name="connsiteX4" fmla="*/ 1973552 w 2242745"/>
                <a:gd name="connsiteY4" fmla="*/ 279082 h 668990"/>
                <a:gd name="connsiteX5" fmla="*/ 1704390 w 2242745"/>
                <a:gd name="connsiteY5" fmla="*/ 349209 h 668990"/>
                <a:gd name="connsiteX6" fmla="*/ 1154850 w 2242745"/>
                <a:gd name="connsiteY6" fmla="*/ 478243 h 668990"/>
                <a:gd name="connsiteX7" fmla="*/ 594095 w 2242745"/>
                <a:gd name="connsiteY7" fmla="*/ 587642 h 668990"/>
                <a:gd name="connsiteX8" fmla="*/ 44555 w 2242745"/>
                <a:gd name="connsiteY8" fmla="*/ 668990 h 668990"/>
                <a:gd name="connsiteX9" fmla="*/ 5303 w 2242745"/>
                <a:gd name="connsiteY9" fmla="*/ 545566 h 668990"/>
                <a:gd name="connsiteX10" fmla="*/ 0 w 2242745"/>
                <a:gd name="connsiteY10" fmla="*/ 524698 h 668990"/>
                <a:gd name="connsiteX11" fmla="*/ 416011 w 2242745"/>
                <a:gd name="connsiteY11" fmla="*/ 425815 h 668990"/>
                <a:gd name="connsiteX12" fmla="*/ 1073795 w 2242745"/>
                <a:gd name="connsiteY12" fmla="*/ 271070 h 668990"/>
                <a:gd name="connsiteX13" fmla="*/ 1738238 w 2242745"/>
                <a:gd name="connsiteY13" fmla="*/ 111062 h 668990"/>
                <a:gd name="connsiteX14" fmla="*/ 2032611 w 2242745"/>
                <a:gd name="connsiteY14" fmla="*/ 32461 h 668990"/>
                <a:gd name="connsiteX15" fmla="*/ 2057843 w 2242745"/>
                <a:gd name="connsiteY15" fmla="*/ 15618 h 668990"/>
                <a:gd name="connsiteX16" fmla="*/ 2077468 w 2242745"/>
                <a:gd name="connsiteY16" fmla="*/ 18425 h 668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42745" h="668990">
                  <a:moveTo>
                    <a:pt x="2134660" y="0"/>
                  </a:moveTo>
                  <a:lnTo>
                    <a:pt x="2136171" y="12597"/>
                  </a:lnTo>
                  <a:cubicBezTo>
                    <a:pt x="2144582" y="51869"/>
                    <a:pt x="2161405" y="88335"/>
                    <a:pt x="2189442" y="119191"/>
                  </a:cubicBezTo>
                  <a:cubicBezTo>
                    <a:pt x="2206265" y="141632"/>
                    <a:pt x="2234303" y="155657"/>
                    <a:pt x="2242714" y="183708"/>
                  </a:cubicBezTo>
                  <a:cubicBezTo>
                    <a:pt x="2245518" y="197734"/>
                    <a:pt x="2057665" y="253836"/>
                    <a:pt x="1973552" y="279082"/>
                  </a:cubicBezTo>
                  <a:cubicBezTo>
                    <a:pt x="1886635" y="307133"/>
                    <a:pt x="1794111" y="321158"/>
                    <a:pt x="1704390" y="349209"/>
                  </a:cubicBezTo>
                  <a:cubicBezTo>
                    <a:pt x="1522144" y="399701"/>
                    <a:pt x="1337095" y="436167"/>
                    <a:pt x="1154850" y="478243"/>
                  </a:cubicBezTo>
                  <a:cubicBezTo>
                    <a:pt x="969801" y="520320"/>
                    <a:pt x="781948" y="556786"/>
                    <a:pt x="594095" y="587642"/>
                  </a:cubicBezTo>
                  <a:cubicBezTo>
                    <a:pt x="414654" y="618498"/>
                    <a:pt x="226801" y="660575"/>
                    <a:pt x="44555" y="668990"/>
                  </a:cubicBezTo>
                  <a:cubicBezTo>
                    <a:pt x="38948" y="668990"/>
                    <a:pt x="19321" y="584837"/>
                    <a:pt x="5303" y="545566"/>
                  </a:cubicBezTo>
                  <a:lnTo>
                    <a:pt x="0" y="524698"/>
                  </a:lnTo>
                  <a:lnTo>
                    <a:pt x="416011" y="425815"/>
                  </a:lnTo>
                  <a:cubicBezTo>
                    <a:pt x="635740" y="374233"/>
                    <a:pt x="855118" y="323003"/>
                    <a:pt x="1073795" y="271070"/>
                  </a:cubicBezTo>
                  <a:cubicBezTo>
                    <a:pt x="1295276" y="217734"/>
                    <a:pt x="1516757" y="164398"/>
                    <a:pt x="1738238" y="111062"/>
                  </a:cubicBezTo>
                  <a:cubicBezTo>
                    <a:pt x="1836362" y="85797"/>
                    <a:pt x="1934486" y="60533"/>
                    <a:pt x="2032611" y="32461"/>
                  </a:cubicBezTo>
                  <a:cubicBezTo>
                    <a:pt x="2038218" y="21232"/>
                    <a:pt x="2046629" y="15618"/>
                    <a:pt x="2057843" y="15618"/>
                  </a:cubicBezTo>
                  <a:cubicBezTo>
                    <a:pt x="2066253" y="18425"/>
                    <a:pt x="2071860" y="18425"/>
                    <a:pt x="2077468" y="18425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32" name="Freeform 11"/>
            <p:cNvSpPr/>
            <p:nvPr/>
          </p:nvSpPr>
          <p:spPr bwMode="auto">
            <a:xfrm>
              <a:off x="8859897" y="1900632"/>
              <a:ext cx="1281112" cy="1192213"/>
            </a:xfrm>
            <a:custGeom>
              <a:avLst/>
              <a:gdLst>
                <a:gd name="T0" fmla="*/ 0 w 457"/>
                <a:gd name="T1" fmla="*/ 393 h 425"/>
                <a:gd name="T2" fmla="*/ 403 w 457"/>
                <a:gd name="T3" fmla="*/ 207 h 425"/>
                <a:gd name="T4" fmla="*/ 436 w 457"/>
                <a:gd name="T5" fmla="*/ 18 h 425"/>
                <a:gd name="T6" fmla="*/ 426 w 457"/>
                <a:gd name="T7" fmla="*/ 4 h 425"/>
                <a:gd name="T8" fmla="*/ 406 w 457"/>
                <a:gd name="T9" fmla="*/ 4 h 425"/>
                <a:gd name="T10" fmla="*/ 162 w 457"/>
                <a:gd name="T11" fmla="*/ 66 h 425"/>
                <a:gd name="T12" fmla="*/ 140 w 457"/>
                <a:gd name="T13" fmla="*/ 78 h 425"/>
                <a:gd name="T14" fmla="*/ 135 w 457"/>
                <a:gd name="T15" fmla="*/ 97 h 425"/>
                <a:gd name="T16" fmla="*/ 0 w 457"/>
                <a:gd name="T17" fmla="*/ 39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425">
                  <a:moveTo>
                    <a:pt x="0" y="393"/>
                  </a:moveTo>
                  <a:cubicBezTo>
                    <a:pt x="154" y="425"/>
                    <a:pt x="323" y="343"/>
                    <a:pt x="403" y="207"/>
                  </a:cubicBezTo>
                  <a:cubicBezTo>
                    <a:pt x="437" y="150"/>
                    <a:pt x="457" y="80"/>
                    <a:pt x="436" y="18"/>
                  </a:cubicBezTo>
                  <a:cubicBezTo>
                    <a:pt x="434" y="12"/>
                    <a:pt x="431" y="7"/>
                    <a:pt x="426" y="4"/>
                  </a:cubicBezTo>
                  <a:cubicBezTo>
                    <a:pt x="420" y="0"/>
                    <a:pt x="413" y="2"/>
                    <a:pt x="406" y="4"/>
                  </a:cubicBezTo>
                  <a:cubicBezTo>
                    <a:pt x="325" y="24"/>
                    <a:pt x="243" y="44"/>
                    <a:pt x="162" y="66"/>
                  </a:cubicBezTo>
                  <a:cubicBezTo>
                    <a:pt x="153" y="68"/>
                    <a:pt x="144" y="71"/>
                    <a:pt x="140" y="78"/>
                  </a:cubicBezTo>
                  <a:cubicBezTo>
                    <a:pt x="136" y="83"/>
                    <a:pt x="136" y="90"/>
                    <a:pt x="135" y="97"/>
                  </a:cubicBezTo>
                  <a:cubicBezTo>
                    <a:pt x="129" y="207"/>
                    <a:pt x="76" y="314"/>
                    <a:pt x="0" y="393"/>
                  </a:cubicBezTo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2"/>
            <p:cNvSpPr/>
            <p:nvPr/>
          </p:nvSpPr>
          <p:spPr bwMode="auto">
            <a:xfrm>
              <a:off x="7516872" y="1900632"/>
              <a:ext cx="915987" cy="501650"/>
            </a:xfrm>
            <a:custGeom>
              <a:avLst/>
              <a:gdLst>
                <a:gd name="T0" fmla="*/ 197 w 327"/>
                <a:gd name="T1" fmla="*/ 8 h 179"/>
                <a:gd name="T2" fmla="*/ 148 w 327"/>
                <a:gd name="T3" fmla="*/ 21 h 179"/>
                <a:gd name="T4" fmla="*/ 74 w 327"/>
                <a:gd name="T5" fmla="*/ 38 h 179"/>
                <a:gd name="T6" fmla="*/ 126 w 327"/>
                <a:gd name="T7" fmla="*/ 55 h 179"/>
                <a:gd name="T8" fmla="*/ 0 w 327"/>
                <a:gd name="T9" fmla="*/ 111 h 179"/>
                <a:gd name="T10" fmla="*/ 107 w 327"/>
                <a:gd name="T11" fmla="*/ 122 h 179"/>
                <a:gd name="T12" fmla="*/ 84 w 327"/>
                <a:gd name="T13" fmla="*/ 163 h 179"/>
                <a:gd name="T14" fmla="*/ 160 w 327"/>
                <a:gd name="T15" fmla="*/ 153 h 179"/>
                <a:gd name="T16" fmla="*/ 127 w 327"/>
                <a:gd name="T17" fmla="*/ 179 h 179"/>
                <a:gd name="T18" fmla="*/ 182 w 327"/>
                <a:gd name="T19" fmla="*/ 168 h 179"/>
                <a:gd name="T20" fmla="*/ 248 w 327"/>
                <a:gd name="T21" fmla="*/ 149 h 179"/>
                <a:gd name="T22" fmla="*/ 299 w 327"/>
                <a:gd name="T23" fmla="*/ 104 h 179"/>
                <a:gd name="T24" fmla="*/ 197 w 327"/>
                <a:gd name="T25" fmla="*/ 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7" h="179">
                  <a:moveTo>
                    <a:pt x="197" y="8"/>
                  </a:moveTo>
                  <a:cubicBezTo>
                    <a:pt x="183" y="10"/>
                    <a:pt x="161" y="17"/>
                    <a:pt x="148" y="21"/>
                  </a:cubicBezTo>
                  <a:cubicBezTo>
                    <a:pt x="124" y="27"/>
                    <a:pt x="97" y="30"/>
                    <a:pt x="74" y="38"/>
                  </a:cubicBezTo>
                  <a:cubicBezTo>
                    <a:pt x="92" y="39"/>
                    <a:pt x="111" y="45"/>
                    <a:pt x="126" y="55"/>
                  </a:cubicBezTo>
                  <a:cubicBezTo>
                    <a:pt x="85" y="75"/>
                    <a:pt x="43" y="94"/>
                    <a:pt x="0" y="111"/>
                  </a:cubicBezTo>
                  <a:cubicBezTo>
                    <a:pt x="36" y="116"/>
                    <a:pt x="71" y="120"/>
                    <a:pt x="107" y="122"/>
                  </a:cubicBezTo>
                  <a:cubicBezTo>
                    <a:pt x="99" y="136"/>
                    <a:pt x="91" y="149"/>
                    <a:pt x="84" y="163"/>
                  </a:cubicBezTo>
                  <a:cubicBezTo>
                    <a:pt x="109" y="165"/>
                    <a:pt x="136" y="162"/>
                    <a:pt x="160" y="153"/>
                  </a:cubicBezTo>
                  <a:cubicBezTo>
                    <a:pt x="151" y="164"/>
                    <a:pt x="139" y="172"/>
                    <a:pt x="127" y="179"/>
                  </a:cubicBezTo>
                  <a:cubicBezTo>
                    <a:pt x="145" y="175"/>
                    <a:pt x="163" y="171"/>
                    <a:pt x="182" y="168"/>
                  </a:cubicBezTo>
                  <a:cubicBezTo>
                    <a:pt x="204" y="163"/>
                    <a:pt x="227" y="158"/>
                    <a:pt x="248" y="149"/>
                  </a:cubicBezTo>
                  <a:cubicBezTo>
                    <a:pt x="269" y="139"/>
                    <a:pt x="289" y="124"/>
                    <a:pt x="299" y="104"/>
                  </a:cubicBezTo>
                  <a:cubicBezTo>
                    <a:pt x="327" y="27"/>
                    <a:pt x="250" y="0"/>
                    <a:pt x="197" y="8"/>
                  </a:cubicBezTo>
                  <a:close/>
                </a:path>
              </a:pathLst>
            </a:custGeom>
            <a:solidFill>
              <a:srgbClr val="FE4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3"/>
            <p:cNvSpPr/>
            <p:nvPr/>
          </p:nvSpPr>
          <p:spPr bwMode="auto">
            <a:xfrm>
              <a:off x="7858184" y="1989532"/>
              <a:ext cx="485775" cy="265113"/>
            </a:xfrm>
            <a:custGeom>
              <a:avLst/>
              <a:gdLst>
                <a:gd name="T0" fmla="*/ 104 w 173"/>
                <a:gd name="T1" fmla="*/ 4 h 94"/>
                <a:gd name="T2" fmla="*/ 78 w 173"/>
                <a:gd name="T3" fmla="*/ 11 h 94"/>
                <a:gd name="T4" fmla="*/ 39 w 173"/>
                <a:gd name="T5" fmla="*/ 20 h 94"/>
                <a:gd name="T6" fmla="*/ 67 w 173"/>
                <a:gd name="T7" fmla="*/ 29 h 94"/>
                <a:gd name="T8" fmla="*/ 0 w 173"/>
                <a:gd name="T9" fmla="*/ 58 h 94"/>
                <a:gd name="T10" fmla="*/ 57 w 173"/>
                <a:gd name="T11" fmla="*/ 64 h 94"/>
                <a:gd name="T12" fmla="*/ 44 w 173"/>
                <a:gd name="T13" fmla="*/ 86 h 94"/>
                <a:gd name="T14" fmla="*/ 84 w 173"/>
                <a:gd name="T15" fmla="*/ 81 h 94"/>
                <a:gd name="T16" fmla="*/ 67 w 173"/>
                <a:gd name="T17" fmla="*/ 94 h 94"/>
                <a:gd name="T18" fmla="*/ 96 w 173"/>
                <a:gd name="T19" fmla="*/ 88 h 94"/>
                <a:gd name="T20" fmla="*/ 131 w 173"/>
                <a:gd name="T21" fmla="*/ 78 h 94"/>
                <a:gd name="T22" fmla="*/ 158 w 173"/>
                <a:gd name="T23" fmla="*/ 55 h 94"/>
                <a:gd name="T24" fmla="*/ 104 w 173"/>
                <a:gd name="T25" fmla="*/ 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94">
                  <a:moveTo>
                    <a:pt x="104" y="4"/>
                  </a:moveTo>
                  <a:cubicBezTo>
                    <a:pt x="96" y="5"/>
                    <a:pt x="85" y="9"/>
                    <a:pt x="78" y="11"/>
                  </a:cubicBezTo>
                  <a:cubicBezTo>
                    <a:pt x="65" y="14"/>
                    <a:pt x="51" y="16"/>
                    <a:pt x="39" y="20"/>
                  </a:cubicBezTo>
                  <a:cubicBezTo>
                    <a:pt x="49" y="20"/>
                    <a:pt x="59" y="24"/>
                    <a:pt x="67" y="29"/>
                  </a:cubicBezTo>
                  <a:cubicBezTo>
                    <a:pt x="45" y="40"/>
                    <a:pt x="23" y="50"/>
                    <a:pt x="0" y="58"/>
                  </a:cubicBezTo>
                  <a:cubicBezTo>
                    <a:pt x="19" y="61"/>
                    <a:pt x="38" y="63"/>
                    <a:pt x="57" y="64"/>
                  </a:cubicBezTo>
                  <a:cubicBezTo>
                    <a:pt x="53" y="72"/>
                    <a:pt x="48" y="79"/>
                    <a:pt x="44" y="86"/>
                  </a:cubicBezTo>
                  <a:cubicBezTo>
                    <a:pt x="58" y="87"/>
                    <a:pt x="72" y="85"/>
                    <a:pt x="84" y="81"/>
                  </a:cubicBezTo>
                  <a:cubicBezTo>
                    <a:pt x="80" y="86"/>
                    <a:pt x="74" y="91"/>
                    <a:pt x="67" y="94"/>
                  </a:cubicBezTo>
                  <a:cubicBezTo>
                    <a:pt x="77" y="92"/>
                    <a:pt x="86" y="90"/>
                    <a:pt x="96" y="88"/>
                  </a:cubicBezTo>
                  <a:cubicBezTo>
                    <a:pt x="108" y="86"/>
                    <a:pt x="120" y="83"/>
                    <a:pt x="131" y="78"/>
                  </a:cubicBezTo>
                  <a:cubicBezTo>
                    <a:pt x="142" y="73"/>
                    <a:pt x="152" y="66"/>
                    <a:pt x="158" y="55"/>
                  </a:cubicBezTo>
                  <a:cubicBezTo>
                    <a:pt x="173" y="14"/>
                    <a:pt x="132" y="0"/>
                    <a:pt x="104" y="4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5"/>
            <p:cNvSpPr/>
            <p:nvPr/>
          </p:nvSpPr>
          <p:spPr bwMode="auto">
            <a:xfrm>
              <a:off x="8293159" y="1662507"/>
              <a:ext cx="558800" cy="687388"/>
            </a:xfrm>
            <a:custGeom>
              <a:avLst/>
              <a:gdLst>
                <a:gd name="T0" fmla="*/ 181 w 199"/>
                <a:gd name="T1" fmla="*/ 145 h 245"/>
                <a:gd name="T2" fmla="*/ 151 w 199"/>
                <a:gd name="T3" fmla="*/ 21 h 245"/>
                <a:gd name="T4" fmla="*/ 94 w 199"/>
                <a:gd name="T5" fmla="*/ 16 h 245"/>
                <a:gd name="T6" fmla="*/ 17 w 199"/>
                <a:gd name="T7" fmla="*/ 50 h 245"/>
                <a:gd name="T8" fmla="*/ 13 w 199"/>
                <a:gd name="T9" fmla="*/ 126 h 245"/>
                <a:gd name="T10" fmla="*/ 32 w 199"/>
                <a:gd name="T11" fmla="*/ 213 h 245"/>
                <a:gd name="T12" fmla="*/ 76 w 199"/>
                <a:gd name="T13" fmla="*/ 243 h 245"/>
                <a:gd name="T14" fmla="*/ 125 w 199"/>
                <a:gd name="T15" fmla="*/ 233 h 245"/>
                <a:gd name="T16" fmla="*/ 178 w 199"/>
                <a:gd name="T17" fmla="*/ 221 h 245"/>
                <a:gd name="T18" fmla="*/ 197 w 199"/>
                <a:gd name="T19" fmla="*/ 210 h 245"/>
                <a:gd name="T20" fmla="*/ 181 w 199"/>
                <a:gd name="T21" fmla="*/ 1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245">
                  <a:moveTo>
                    <a:pt x="181" y="145"/>
                  </a:moveTo>
                  <a:cubicBezTo>
                    <a:pt x="173" y="113"/>
                    <a:pt x="155" y="30"/>
                    <a:pt x="151" y="21"/>
                  </a:cubicBezTo>
                  <a:cubicBezTo>
                    <a:pt x="140" y="0"/>
                    <a:pt x="113" y="13"/>
                    <a:pt x="94" y="16"/>
                  </a:cubicBezTo>
                  <a:cubicBezTo>
                    <a:pt x="66" y="20"/>
                    <a:pt x="34" y="27"/>
                    <a:pt x="17" y="50"/>
                  </a:cubicBezTo>
                  <a:cubicBezTo>
                    <a:pt x="0" y="74"/>
                    <a:pt x="8" y="99"/>
                    <a:pt x="13" y="126"/>
                  </a:cubicBezTo>
                  <a:cubicBezTo>
                    <a:pt x="18" y="156"/>
                    <a:pt x="20" y="177"/>
                    <a:pt x="32" y="213"/>
                  </a:cubicBezTo>
                  <a:cubicBezTo>
                    <a:pt x="40" y="237"/>
                    <a:pt x="51" y="245"/>
                    <a:pt x="76" y="243"/>
                  </a:cubicBezTo>
                  <a:cubicBezTo>
                    <a:pt x="88" y="242"/>
                    <a:pt x="114" y="236"/>
                    <a:pt x="125" y="233"/>
                  </a:cubicBezTo>
                  <a:cubicBezTo>
                    <a:pt x="142" y="229"/>
                    <a:pt x="162" y="228"/>
                    <a:pt x="178" y="221"/>
                  </a:cubicBezTo>
                  <a:cubicBezTo>
                    <a:pt x="189" y="216"/>
                    <a:pt x="199" y="222"/>
                    <a:pt x="197" y="210"/>
                  </a:cubicBezTo>
                  <a:cubicBezTo>
                    <a:pt x="195" y="191"/>
                    <a:pt x="186" y="164"/>
                    <a:pt x="181" y="145"/>
                  </a:cubicBezTo>
                  <a:close/>
                </a:path>
              </a:pathLst>
            </a:custGeom>
            <a:solidFill>
              <a:srgbClr val="FD4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16"/>
            <p:cNvSpPr/>
            <p:nvPr/>
          </p:nvSpPr>
          <p:spPr bwMode="auto">
            <a:xfrm>
              <a:off x="8647172" y="1611707"/>
              <a:ext cx="461962" cy="681038"/>
            </a:xfrm>
            <a:custGeom>
              <a:avLst/>
              <a:gdLst>
                <a:gd name="T0" fmla="*/ 123 w 165"/>
                <a:gd name="T1" fmla="*/ 0 h 243"/>
                <a:gd name="T2" fmla="*/ 165 w 165"/>
                <a:gd name="T3" fmla="*/ 221 h 243"/>
                <a:gd name="T4" fmla="*/ 45 w 165"/>
                <a:gd name="T5" fmla="*/ 243 h 243"/>
                <a:gd name="T6" fmla="*/ 0 w 165"/>
                <a:gd name="T7" fmla="*/ 27 h 243"/>
                <a:gd name="T8" fmla="*/ 123 w 165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243">
                  <a:moveTo>
                    <a:pt x="123" y="0"/>
                  </a:moveTo>
                  <a:cubicBezTo>
                    <a:pt x="123" y="0"/>
                    <a:pt x="157" y="193"/>
                    <a:pt x="165" y="221"/>
                  </a:cubicBezTo>
                  <a:cubicBezTo>
                    <a:pt x="165" y="221"/>
                    <a:pt x="74" y="238"/>
                    <a:pt x="45" y="243"/>
                  </a:cubicBezTo>
                  <a:cubicBezTo>
                    <a:pt x="45" y="243"/>
                    <a:pt x="33" y="106"/>
                    <a:pt x="0" y="27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3177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7"/>
            <p:cNvSpPr/>
            <p:nvPr/>
          </p:nvSpPr>
          <p:spPr bwMode="auto">
            <a:xfrm>
              <a:off x="8632884" y="1676794"/>
              <a:ext cx="158750" cy="619125"/>
            </a:xfrm>
            <a:custGeom>
              <a:avLst/>
              <a:gdLst>
                <a:gd name="T0" fmla="*/ 56 w 57"/>
                <a:gd name="T1" fmla="*/ 214 h 221"/>
                <a:gd name="T2" fmla="*/ 12 w 57"/>
                <a:gd name="T3" fmla="*/ 7 h 221"/>
                <a:gd name="T4" fmla="*/ 3 w 57"/>
                <a:gd name="T5" fmla="*/ 12 h 221"/>
                <a:gd name="T6" fmla="*/ 45 w 57"/>
                <a:gd name="T7" fmla="*/ 214 h 221"/>
                <a:gd name="T8" fmla="*/ 56 w 57"/>
                <a:gd name="T9" fmla="*/ 21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221">
                  <a:moveTo>
                    <a:pt x="56" y="214"/>
                  </a:moveTo>
                  <a:cubicBezTo>
                    <a:pt x="57" y="143"/>
                    <a:pt x="42" y="72"/>
                    <a:pt x="12" y="7"/>
                  </a:cubicBezTo>
                  <a:cubicBezTo>
                    <a:pt x="9" y="0"/>
                    <a:pt x="0" y="6"/>
                    <a:pt x="3" y="12"/>
                  </a:cubicBezTo>
                  <a:cubicBezTo>
                    <a:pt x="31" y="76"/>
                    <a:pt x="46" y="144"/>
                    <a:pt x="45" y="214"/>
                  </a:cubicBezTo>
                  <a:cubicBezTo>
                    <a:pt x="45" y="221"/>
                    <a:pt x="56" y="221"/>
                    <a:pt x="56" y="214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8"/>
            <p:cNvSpPr/>
            <p:nvPr/>
          </p:nvSpPr>
          <p:spPr bwMode="auto">
            <a:xfrm>
              <a:off x="8947209" y="1605357"/>
              <a:ext cx="173037" cy="639763"/>
            </a:xfrm>
            <a:custGeom>
              <a:avLst/>
              <a:gdLst>
                <a:gd name="T0" fmla="*/ 61 w 62"/>
                <a:gd name="T1" fmla="*/ 220 h 228"/>
                <a:gd name="T2" fmla="*/ 14 w 62"/>
                <a:gd name="T3" fmla="*/ 8 h 228"/>
                <a:gd name="T4" fmla="*/ 3 w 62"/>
                <a:gd name="T5" fmla="*/ 11 h 228"/>
                <a:gd name="T6" fmla="*/ 49 w 62"/>
                <a:gd name="T7" fmla="*/ 220 h 228"/>
                <a:gd name="T8" fmla="*/ 61 w 62"/>
                <a:gd name="T9" fmla="*/ 22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228">
                  <a:moveTo>
                    <a:pt x="61" y="220"/>
                  </a:moveTo>
                  <a:cubicBezTo>
                    <a:pt x="56" y="147"/>
                    <a:pt x="40" y="76"/>
                    <a:pt x="14" y="8"/>
                  </a:cubicBezTo>
                  <a:cubicBezTo>
                    <a:pt x="12" y="0"/>
                    <a:pt x="0" y="4"/>
                    <a:pt x="3" y="11"/>
                  </a:cubicBezTo>
                  <a:cubicBezTo>
                    <a:pt x="28" y="78"/>
                    <a:pt x="44" y="148"/>
                    <a:pt x="49" y="220"/>
                  </a:cubicBezTo>
                  <a:cubicBezTo>
                    <a:pt x="50" y="228"/>
                    <a:pt x="62" y="228"/>
                    <a:pt x="61" y="220"/>
                  </a:cubicBezTo>
                  <a:close/>
                </a:path>
              </a:pathLst>
            </a:custGeom>
            <a:solidFill>
              <a:srgbClr val="468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9"/>
            <p:cNvSpPr/>
            <p:nvPr/>
          </p:nvSpPr>
          <p:spPr bwMode="auto">
            <a:xfrm flipH="1">
              <a:off x="8739247" y="1726007"/>
              <a:ext cx="0" cy="3175"/>
            </a:xfrm>
            <a:custGeom>
              <a:avLst/>
              <a:gdLst>
                <a:gd name="T0" fmla="*/ 2 h 2"/>
                <a:gd name="T1" fmla="*/ 0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468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20"/>
            <p:cNvSpPr/>
            <p:nvPr/>
          </p:nvSpPr>
          <p:spPr bwMode="auto">
            <a:xfrm>
              <a:off x="8742422" y="1729182"/>
              <a:ext cx="142875" cy="496888"/>
            </a:xfrm>
            <a:custGeom>
              <a:avLst/>
              <a:gdLst>
                <a:gd name="T0" fmla="*/ 51 w 51"/>
                <a:gd name="T1" fmla="*/ 176 h 177"/>
                <a:gd name="T2" fmla="*/ 37 w 51"/>
                <a:gd name="T3" fmla="*/ 77 h 177"/>
                <a:gd name="T4" fmla="*/ 5 w 51"/>
                <a:gd name="T5" fmla="*/ 2 h 177"/>
                <a:gd name="T6" fmla="*/ 1 w 51"/>
                <a:gd name="T7" fmla="*/ 4 h 177"/>
                <a:gd name="T8" fmla="*/ 49 w 51"/>
                <a:gd name="T9" fmla="*/ 176 h 177"/>
                <a:gd name="T10" fmla="*/ 51 w 51"/>
                <a:gd name="T11" fmla="*/ 1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77">
                  <a:moveTo>
                    <a:pt x="51" y="176"/>
                  </a:moveTo>
                  <a:cubicBezTo>
                    <a:pt x="50" y="142"/>
                    <a:pt x="45" y="110"/>
                    <a:pt x="37" y="77"/>
                  </a:cubicBezTo>
                  <a:cubicBezTo>
                    <a:pt x="31" y="53"/>
                    <a:pt x="24" y="20"/>
                    <a:pt x="5" y="2"/>
                  </a:cubicBezTo>
                  <a:cubicBezTo>
                    <a:pt x="3" y="0"/>
                    <a:pt x="0" y="2"/>
                    <a:pt x="1" y="4"/>
                  </a:cubicBezTo>
                  <a:cubicBezTo>
                    <a:pt x="33" y="54"/>
                    <a:pt x="42" y="118"/>
                    <a:pt x="49" y="176"/>
                  </a:cubicBezTo>
                  <a:cubicBezTo>
                    <a:pt x="49" y="177"/>
                    <a:pt x="51" y="177"/>
                    <a:pt x="51" y="176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1"/>
            <p:cNvSpPr/>
            <p:nvPr/>
          </p:nvSpPr>
          <p:spPr bwMode="auto">
            <a:xfrm>
              <a:off x="8912284" y="1729182"/>
              <a:ext cx="101600" cy="479425"/>
            </a:xfrm>
            <a:custGeom>
              <a:avLst/>
              <a:gdLst>
                <a:gd name="T0" fmla="*/ 0 w 36"/>
                <a:gd name="T1" fmla="*/ 3 h 171"/>
                <a:gd name="T2" fmla="*/ 22 w 36"/>
                <a:gd name="T3" fmla="*/ 85 h 171"/>
                <a:gd name="T4" fmla="*/ 29 w 36"/>
                <a:gd name="T5" fmla="*/ 170 h 171"/>
                <a:gd name="T6" fmla="*/ 31 w 36"/>
                <a:gd name="T7" fmla="*/ 170 h 171"/>
                <a:gd name="T8" fmla="*/ 29 w 36"/>
                <a:gd name="T9" fmla="*/ 87 h 171"/>
                <a:gd name="T10" fmla="*/ 3 w 36"/>
                <a:gd name="T11" fmla="*/ 2 h 171"/>
                <a:gd name="T12" fmla="*/ 0 w 36"/>
                <a:gd name="T13" fmla="*/ 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71">
                  <a:moveTo>
                    <a:pt x="0" y="3"/>
                  </a:moveTo>
                  <a:cubicBezTo>
                    <a:pt x="7" y="31"/>
                    <a:pt x="17" y="57"/>
                    <a:pt x="22" y="85"/>
                  </a:cubicBezTo>
                  <a:cubicBezTo>
                    <a:pt x="27" y="113"/>
                    <a:pt x="26" y="141"/>
                    <a:pt x="29" y="170"/>
                  </a:cubicBezTo>
                  <a:cubicBezTo>
                    <a:pt x="29" y="171"/>
                    <a:pt x="31" y="171"/>
                    <a:pt x="31" y="170"/>
                  </a:cubicBezTo>
                  <a:cubicBezTo>
                    <a:pt x="36" y="143"/>
                    <a:pt x="33" y="114"/>
                    <a:pt x="29" y="87"/>
                  </a:cubicBezTo>
                  <a:cubicBezTo>
                    <a:pt x="25" y="59"/>
                    <a:pt x="18" y="27"/>
                    <a:pt x="3" y="2"/>
                  </a:cubicBezTo>
                  <a:cubicBezTo>
                    <a:pt x="2" y="0"/>
                    <a:pt x="0" y="1"/>
                    <a:pt x="0" y="3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22"/>
            <p:cNvSpPr/>
            <p:nvPr/>
          </p:nvSpPr>
          <p:spPr bwMode="auto">
            <a:xfrm>
              <a:off x="8424922" y="1297382"/>
              <a:ext cx="1009650" cy="581025"/>
            </a:xfrm>
            <a:custGeom>
              <a:avLst/>
              <a:gdLst>
                <a:gd name="T0" fmla="*/ 0 w 360"/>
                <a:gd name="T1" fmla="*/ 67 h 207"/>
                <a:gd name="T2" fmla="*/ 285 w 360"/>
                <a:gd name="T3" fmla="*/ 53 h 207"/>
                <a:gd name="T4" fmla="*/ 359 w 360"/>
                <a:gd name="T5" fmla="*/ 151 h 207"/>
                <a:gd name="T6" fmla="*/ 358 w 360"/>
                <a:gd name="T7" fmla="*/ 162 h 207"/>
                <a:gd name="T8" fmla="*/ 347 w 360"/>
                <a:gd name="T9" fmla="*/ 168 h 207"/>
                <a:gd name="T10" fmla="*/ 189 w 360"/>
                <a:gd name="T11" fmla="*/ 205 h 207"/>
                <a:gd name="T12" fmla="*/ 173 w 360"/>
                <a:gd name="T13" fmla="*/ 205 h 207"/>
                <a:gd name="T14" fmla="*/ 165 w 360"/>
                <a:gd name="T15" fmla="*/ 195 h 207"/>
                <a:gd name="T16" fmla="*/ 0 w 360"/>
                <a:gd name="T17" fmla="*/ 6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0" h="206">
                  <a:moveTo>
                    <a:pt x="0" y="67"/>
                  </a:moveTo>
                  <a:cubicBezTo>
                    <a:pt x="78" y="3"/>
                    <a:pt x="199" y="0"/>
                    <a:pt x="285" y="53"/>
                  </a:cubicBezTo>
                  <a:cubicBezTo>
                    <a:pt x="321" y="75"/>
                    <a:pt x="353" y="109"/>
                    <a:pt x="359" y="151"/>
                  </a:cubicBezTo>
                  <a:cubicBezTo>
                    <a:pt x="360" y="155"/>
                    <a:pt x="360" y="159"/>
                    <a:pt x="358" y="162"/>
                  </a:cubicBezTo>
                  <a:cubicBezTo>
                    <a:pt x="356" y="165"/>
                    <a:pt x="351" y="167"/>
                    <a:pt x="347" y="168"/>
                  </a:cubicBezTo>
                  <a:cubicBezTo>
                    <a:pt x="294" y="181"/>
                    <a:pt x="242" y="193"/>
                    <a:pt x="189" y="205"/>
                  </a:cubicBezTo>
                  <a:cubicBezTo>
                    <a:pt x="184" y="206"/>
                    <a:pt x="178" y="207"/>
                    <a:pt x="173" y="205"/>
                  </a:cubicBezTo>
                  <a:cubicBezTo>
                    <a:pt x="169" y="203"/>
                    <a:pt x="167" y="199"/>
                    <a:pt x="165" y="195"/>
                  </a:cubicBezTo>
                  <a:cubicBezTo>
                    <a:pt x="129" y="134"/>
                    <a:pt x="67" y="89"/>
                    <a:pt x="0" y="67"/>
                  </a:cubicBezTo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任意多边形: 形状 42"/>
            <p:cNvSpPr/>
            <p:nvPr/>
          </p:nvSpPr>
          <p:spPr bwMode="auto">
            <a:xfrm>
              <a:off x="11581843" y="1164157"/>
              <a:ext cx="231508" cy="177284"/>
            </a:xfrm>
            <a:custGeom>
              <a:avLst/>
              <a:gdLst>
                <a:gd name="connsiteX0" fmla="*/ 21180 w 231508"/>
                <a:gd name="connsiteY0" fmla="*/ 0 h 177284"/>
                <a:gd name="connsiteX1" fmla="*/ 31329 w 231508"/>
                <a:gd name="connsiteY1" fmla="*/ 1414 h 177284"/>
                <a:gd name="connsiteX2" fmla="*/ 221731 w 231508"/>
                <a:gd name="connsiteY2" fmla="*/ 39027 h 177284"/>
                <a:gd name="connsiteX3" fmla="*/ 227344 w 231508"/>
                <a:gd name="connsiteY3" fmla="*/ 64278 h 177284"/>
                <a:gd name="connsiteX4" fmla="*/ 110250 w 231508"/>
                <a:gd name="connsiteY4" fmla="*/ 177284 h 177284"/>
                <a:gd name="connsiteX5" fmla="*/ 49838 w 231508"/>
                <a:gd name="connsiteY5" fmla="*/ 157237 h 177284"/>
                <a:gd name="connsiteX6" fmla="*/ 8092 w 231508"/>
                <a:gd name="connsiteY6" fmla="*/ 114479 h 177284"/>
                <a:gd name="connsiteX7" fmla="*/ 10454 w 231508"/>
                <a:gd name="connsiteY7" fmla="*/ 19363 h 17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507" h="177284">
                  <a:moveTo>
                    <a:pt x="21180" y="0"/>
                  </a:moveTo>
                  <a:lnTo>
                    <a:pt x="31329" y="1414"/>
                  </a:lnTo>
                  <a:cubicBezTo>
                    <a:pt x="97018" y="12023"/>
                    <a:pt x="161392" y="24298"/>
                    <a:pt x="221731" y="39027"/>
                  </a:cubicBezTo>
                  <a:cubicBezTo>
                    <a:pt x="230150" y="41833"/>
                    <a:pt x="235763" y="55861"/>
                    <a:pt x="227344" y="64278"/>
                  </a:cubicBezTo>
                  <a:lnTo>
                    <a:pt x="110250" y="177284"/>
                  </a:lnTo>
                  <a:lnTo>
                    <a:pt x="49838" y="157237"/>
                  </a:lnTo>
                  <a:cubicBezTo>
                    <a:pt x="31897" y="146889"/>
                    <a:pt x="17194" y="132798"/>
                    <a:pt x="8092" y="114479"/>
                  </a:cubicBezTo>
                  <a:cubicBezTo>
                    <a:pt x="-4511" y="89114"/>
                    <a:pt x="-1361" y="49483"/>
                    <a:pt x="10454" y="19363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5657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7231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80644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4901" y="675620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7"/>
          <p:cNvSpPr/>
          <p:nvPr/>
        </p:nvSpPr>
        <p:spPr bwMode="auto">
          <a:xfrm>
            <a:off x="4089400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77"/>
          <p:cNvSpPr/>
          <p:nvPr/>
        </p:nvSpPr>
        <p:spPr bwMode="auto">
          <a:xfrm>
            <a:off x="7992919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455988" y="5065030"/>
            <a:ext cx="2660650" cy="6048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745538" y="5065030"/>
            <a:ext cx="2660650" cy="6048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455988" y="2510743"/>
            <a:ext cx="14288" cy="2554288"/>
          </a:xfrm>
          <a:prstGeom prst="rect">
            <a:avLst/>
          </a:pr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102351" y="2510743"/>
            <a:ext cx="14288" cy="2554288"/>
          </a:xfrm>
          <a:prstGeom prst="rect">
            <a:avLst/>
          </a:pr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8745538" y="2510743"/>
            <a:ext cx="14288" cy="2554288"/>
          </a:xfrm>
          <a:prstGeom prst="rect">
            <a:avLst/>
          </a:pr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08038" y="1947180"/>
            <a:ext cx="2662238" cy="6048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6102351" y="1947180"/>
            <a:ext cx="2657475" cy="6048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Rectangle 175"/>
          <p:cNvSpPr>
            <a:spLocks noChangeArrowheads="1"/>
          </p:cNvSpPr>
          <p:nvPr/>
        </p:nvSpPr>
        <p:spPr bwMode="auto">
          <a:xfrm>
            <a:off x="1773238" y="2078943"/>
            <a:ext cx="55143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1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201</a:t>
            </a:r>
            <a:r>
              <a:rPr kumimoji="0" lang="en-US" altLang="zh-CN" sz="21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4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76"/>
          <p:cNvSpPr>
            <a:spLocks noChangeArrowheads="1"/>
          </p:cNvSpPr>
          <p:nvPr/>
        </p:nvSpPr>
        <p:spPr bwMode="auto">
          <a:xfrm>
            <a:off x="1869249" y="2894612"/>
            <a:ext cx="33502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5100" b="0" i="0" u="none" strike="noStrike" cap="none" normalizeH="0" baseline="0">
                <a:ln>
                  <a:noFill/>
                </a:ln>
                <a:solidFill>
                  <a:srgbClr val="939598"/>
                </a:solidFill>
                <a:effectLst/>
                <a:latin typeface="Myriad Pro" panose="020B0503030403020204" pitchFamily="34" charset="0"/>
              </a:rPr>
              <a:t>1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77"/>
          <p:cNvSpPr>
            <a:spLocks noChangeArrowheads="1"/>
          </p:cNvSpPr>
          <p:nvPr/>
        </p:nvSpPr>
        <p:spPr bwMode="auto">
          <a:xfrm>
            <a:off x="4397376" y="5230130"/>
            <a:ext cx="6267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1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201X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78"/>
          <p:cNvSpPr>
            <a:spLocks noChangeArrowheads="1"/>
          </p:cNvSpPr>
          <p:nvPr/>
        </p:nvSpPr>
        <p:spPr bwMode="auto">
          <a:xfrm>
            <a:off x="7078663" y="2078943"/>
            <a:ext cx="6267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1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201X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79"/>
          <p:cNvSpPr>
            <a:spLocks noChangeArrowheads="1"/>
          </p:cNvSpPr>
          <p:nvPr/>
        </p:nvSpPr>
        <p:spPr bwMode="auto">
          <a:xfrm>
            <a:off x="9780588" y="5230130"/>
            <a:ext cx="6267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1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201X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Freeform 390"/>
          <p:cNvSpPr>
            <a:spLocks noEditPoints="1"/>
          </p:cNvSpPr>
          <p:nvPr/>
        </p:nvSpPr>
        <p:spPr bwMode="auto">
          <a:xfrm>
            <a:off x="1428751" y="2675840"/>
            <a:ext cx="1216025" cy="1222375"/>
          </a:xfrm>
          <a:custGeom>
            <a:avLst/>
            <a:gdLst>
              <a:gd name="T0" fmla="*/ 162 w 324"/>
              <a:gd name="T1" fmla="*/ 325 h 325"/>
              <a:gd name="T2" fmla="*/ 0 w 324"/>
              <a:gd name="T3" fmla="*/ 162 h 325"/>
              <a:gd name="T4" fmla="*/ 162 w 324"/>
              <a:gd name="T5" fmla="*/ 0 h 325"/>
              <a:gd name="T6" fmla="*/ 324 w 324"/>
              <a:gd name="T7" fmla="*/ 162 h 325"/>
              <a:gd name="T8" fmla="*/ 162 w 324"/>
              <a:gd name="T9" fmla="*/ 325 h 325"/>
              <a:gd name="T10" fmla="*/ 162 w 324"/>
              <a:gd name="T11" fmla="*/ 8 h 325"/>
              <a:gd name="T12" fmla="*/ 8 w 324"/>
              <a:gd name="T13" fmla="*/ 162 h 325"/>
              <a:gd name="T14" fmla="*/ 162 w 324"/>
              <a:gd name="T15" fmla="*/ 317 h 325"/>
              <a:gd name="T16" fmla="*/ 316 w 324"/>
              <a:gd name="T17" fmla="*/ 162 h 325"/>
              <a:gd name="T18" fmla="*/ 162 w 324"/>
              <a:gd name="T19" fmla="*/ 8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4" h="325">
                <a:moveTo>
                  <a:pt x="162" y="325"/>
                </a:moveTo>
                <a:cubicBezTo>
                  <a:pt x="72" y="325"/>
                  <a:pt x="0" y="252"/>
                  <a:pt x="0" y="162"/>
                </a:cubicBezTo>
                <a:cubicBezTo>
                  <a:pt x="0" y="73"/>
                  <a:pt x="72" y="0"/>
                  <a:pt x="162" y="0"/>
                </a:cubicBezTo>
                <a:cubicBezTo>
                  <a:pt x="252" y="0"/>
                  <a:pt x="324" y="73"/>
                  <a:pt x="324" y="162"/>
                </a:cubicBezTo>
                <a:cubicBezTo>
                  <a:pt x="324" y="252"/>
                  <a:pt x="252" y="325"/>
                  <a:pt x="162" y="325"/>
                </a:cubicBezTo>
                <a:close/>
                <a:moveTo>
                  <a:pt x="162" y="8"/>
                </a:moveTo>
                <a:cubicBezTo>
                  <a:pt x="77" y="8"/>
                  <a:pt x="8" y="77"/>
                  <a:pt x="8" y="162"/>
                </a:cubicBezTo>
                <a:cubicBezTo>
                  <a:pt x="8" y="247"/>
                  <a:pt x="77" y="317"/>
                  <a:pt x="162" y="317"/>
                </a:cubicBezTo>
                <a:cubicBezTo>
                  <a:pt x="247" y="317"/>
                  <a:pt x="316" y="247"/>
                  <a:pt x="316" y="162"/>
                </a:cubicBezTo>
                <a:cubicBezTo>
                  <a:pt x="316" y="77"/>
                  <a:pt x="247" y="8"/>
                  <a:pt x="162" y="8"/>
                </a:cubicBez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Rectangle 391"/>
          <p:cNvSpPr>
            <a:spLocks noChangeArrowheads="1"/>
          </p:cNvSpPr>
          <p:nvPr/>
        </p:nvSpPr>
        <p:spPr bwMode="auto">
          <a:xfrm>
            <a:off x="4618799" y="2172807"/>
            <a:ext cx="33502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5100" b="0" i="0" u="none" strike="noStrike" cap="none" normalizeH="0" baseline="0">
                <a:ln>
                  <a:noFill/>
                </a:ln>
                <a:solidFill>
                  <a:srgbClr val="939598"/>
                </a:solidFill>
                <a:effectLst/>
                <a:latin typeface="Myriad Pro" panose="020B0503030403020204" pitchFamily="34" charset="0"/>
              </a:rPr>
              <a:t>2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Freeform 392"/>
          <p:cNvSpPr>
            <a:spLocks noEditPoints="1"/>
          </p:cNvSpPr>
          <p:nvPr/>
        </p:nvSpPr>
        <p:spPr bwMode="auto">
          <a:xfrm>
            <a:off x="4176713" y="1954035"/>
            <a:ext cx="1219200" cy="1222375"/>
          </a:xfrm>
          <a:custGeom>
            <a:avLst/>
            <a:gdLst>
              <a:gd name="T0" fmla="*/ 162 w 325"/>
              <a:gd name="T1" fmla="*/ 325 h 325"/>
              <a:gd name="T2" fmla="*/ 0 w 325"/>
              <a:gd name="T3" fmla="*/ 163 h 325"/>
              <a:gd name="T4" fmla="*/ 162 w 325"/>
              <a:gd name="T5" fmla="*/ 0 h 325"/>
              <a:gd name="T6" fmla="*/ 325 w 325"/>
              <a:gd name="T7" fmla="*/ 163 h 325"/>
              <a:gd name="T8" fmla="*/ 162 w 325"/>
              <a:gd name="T9" fmla="*/ 325 h 325"/>
              <a:gd name="T10" fmla="*/ 162 w 325"/>
              <a:gd name="T11" fmla="*/ 8 h 325"/>
              <a:gd name="T12" fmla="*/ 8 w 325"/>
              <a:gd name="T13" fmla="*/ 163 h 325"/>
              <a:gd name="T14" fmla="*/ 162 w 325"/>
              <a:gd name="T15" fmla="*/ 317 h 325"/>
              <a:gd name="T16" fmla="*/ 317 w 325"/>
              <a:gd name="T17" fmla="*/ 163 h 325"/>
              <a:gd name="T18" fmla="*/ 162 w 325"/>
              <a:gd name="T19" fmla="*/ 8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5" h="325">
                <a:moveTo>
                  <a:pt x="162" y="325"/>
                </a:moveTo>
                <a:cubicBezTo>
                  <a:pt x="73" y="325"/>
                  <a:pt x="0" y="252"/>
                  <a:pt x="0" y="163"/>
                </a:cubicBezTo>
                <a:cubicBezTo>
                  <a:pt x="0" y="73"/>
                  <a:pt x="73" y="0"/>
                  <a:pt x="162" y="0"/>
                </a:cubicBezTo>
                <a:cubicBezTo>
                  <a:pt x="252" y="0"/>
                  <a:pt x="325" y="73"/>
                  <a:pt x="325" y="163"/>
                </a:cubicBezTo>
                <a:cubicBezTo>
                  <a:pt x="325" y="252"/>
                  <a:pt x="252" y="325"/>
                  <a:pt x="162" y="325"/>
                </a:cubicBezTo>
                <a:close/>
                <a:moveTo>
                  <a:pt x="162" y="8"/>
                </a:moveTo>
                <a:cubicBezTo>
                  <a:pt x="77" y="8"/>
                  <a:pt x="8" y="78"/>
                  <a:pt x="8" y="163"/>
                </a:cubicBezTo>
                <a:cubicBezTo>
                  <a:pt x="8" y="248"/>
                  <a:pt x="77" y="317"/>
                  <a:pt x="162" y="317"/>
                </a:cubicBezTo>
                <a:cubicBezTo>
                  <a:pt x="247" y="317"/>
                  <a:pt x="317" y="248"/>
                  <a:pt x="317" y="163"/>
                </a:cubicBezTo>
                <a:cubicBezTo>
                  <a:pt x="317" y="78"/>
                  <a:pt x="247" y="8"/>
                  <a:pt x="162" y="8"/>
                </a:cubicBez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Rectangle 393"/>
          <p:cNvSpPr>
            <a:spLocks noChangeArrowheads="1"/>
          </p:cNvSpPr>
          <p:nvPr/>
        </p:nvSpPr>
        <p:spPr bwMode="auto">
          <a:xfrm>
            <a:off x="7235052" y="2894612"/>
            <a:ext cx="33502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5100" b="0" i="0" u="none" strike="noStrike" cap="none" normalizeH="0" baseline="0">
                <a:ln>
                  <a:noFill/>
                </a:ln>
                <a:solidFill>
                  <a:srgbClr val="939598"/>
                </a:solidFill>
                <a:effectLst/>
                <a:latin typeface="Myriad Pro" panose="020B0503030403020204" pitchFamily="34" charset="0"/>
              </a:rPr>
              <a:t>3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Freeform 394"/>
          <p:cNvSpPr>
            <a:spLocks noEditPoints="1"/>
          </p:cNvSpPr>
          <p:nvPr/>
        </p:nvSpPr>
        <p:spPr bwMode="auto">
          <a:xfrm>
            <a:off x="6818313" y="2675840"/>
            <a:ext cx="1220788" cy="1222375"/>
          </a:xfrm>
          <a:custGeom>
            <a:avLst/>
            <a:gdLst>
              <a:gd name="T0" fmla="*/ 162 w 325"/>
              <a:gd name="T1" fmla="*/ 325 h 325"/>
              <a:gd name="T2" fmla="*/ 0 w 325"/>
              <a:gd name="T3" fmla="*/ 162 h 325"/>
              <a:gd name="T4" fmla="*/ 162 w 325"/>
              <a:gd name="T5" fmla="*/ 0 h 325"/>
              <a:gd name="T6" fmla="*/ 325 w 325"/>
              <a:gd name="T7" fmla="*/ 162 h 325"/>
              <a:gd name="T8" fmla="*/ 162 w 325"/>
              <a:gd name="T9" fmla="*/ 325 h 325"/>
              <a:gd name="T10" fmla="*/ 162 w 325"/>
              <a:gd name="T11" fmla="*/ 8 h 325"/>
              <a:gd name="T12" fmla="*/ 8 w 325"/>
              <a:gd name="T13" fmla="*/ 162 h 325"/>
              <a:gd name="T14" fmla="*/ 162 w 325"/>
              <a:gd name="T15" fmla="*/ 317 h 325"/>
              <a:gd name="T16" fmla="*/ 317 w 325"/>
              <a:gd name="T17" fmla="*/ 162 h 325"/>
              <a:gd name="T18" fmla="*/ 162 w 325"/>
              <a:gd name="T19" fmla="*/ 8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5" h="325">
                <a:moveTo>
                  <a:pt x="162" y="325"/>
                </a:moveTo>
                <a:cubicBezTo>
                  <a:pt x="73" y="325"/>
                  <a:pt x="0" y="252"/>
                  <a:pt x="0" y="162"/>
                </a:cubicBezTo>
                <a:cubicBezTo>
                  <a:pt x="0" y="73"/>
                  <a:pt x="73" y="0"/>
                  <a:pt x="162" y="0"/>
                </a:cubicBezTo>
                <a:cubicBezTo>
                  <a:pt x="252" y="0"/>
                  <a:pt x="325" y="73"/>
                  <a:pt x="325" y="162"/>
                </a:cubicBezTo>
                <a:cubicBezTo>
                  <a:pt x="325" y="252"/>
                  <a:pt x="252" y="325"/>
                  <a:pt x="162" y="325"/>
                </a:cubicBezTo>
                <a:close/>
                <a:moveTo>
                  <a:pt x="162" y="8"/>
                </a:moveTo>
                <a:cubicBezTo>
                  <a:pt x="77" y="8"/>
                  <a:pt x="8" y="77"/>
                  <a:pt x="8" y="162"/>
                </a:cubicBezTo>
                <a:cubicBezTo>
                  <a:pt x="8" y="247"/>
                  <a:pt x="77" y="317"/>
                  <a:pt x="162" y="317"/>
                </a:cubicBezTo>
                <a:cubicBezTo>
                  <a:pt x="248" y="317"/>
                  <a:pt x="317" y="247"/>
                  <a:pt x="317" y="162"/>
                </a:cubicBezTo>
                <a:cubicBezTo>
                  <a:pt x="317" y="77"/>
                  <a:pt x="248" y="8"/>
                  <a:pt x="162" y="8"/>
                </a:cubicBez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Rectangle 395"/>
          <p:cNvSpPr>
            <a:spLocks noChangeArrowheads="1"/>
          </p:cNvSpPr>
          <p:nvPr/>
        </p:nvSpPr>
        <p:spPr bwMode="auto">
          <a:xfrm>
            <a:off x="9908349" y="2172807"/>
            <a:ext cx="33502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5100" b="0" i="0" u="none" strike="noStrike" cap="none" normalizeH="0" baseline="0">
                <a:ln>
                  <a:noFill/>
                </a:ln>
                <a:solidFill>
                  <a:srgbClr val="939598"/>
                </a:solidFill>
                <a:effectLst/>
                <a:latin typeface="Myriad Pro" panose="020B0503030403020204" pitchFamily="34" charset="0"/>
              </a:rPr>
              <a:t>4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Freeform 396"/>
          <p:cNvSpPr>
            <a:spLocks noEditPoints="1"/>
          </p:cNvSpPr>
          <p:nvPr/>
        </p:nvSpPr>
        <p:spPr bwMode="auto">
          <a:xfrm>
            <a:off x="9466263" y="1956416"/>
            <a:ext cx="1219200" cy="1217613"/>
          </a:xfrm>
          <a:custGeom>
            <a:avLst/>
            <a:gdLst>
              <a:gd name="T0" fmla="*/ 163 w 325"/>
              <a:gd name="T1" fmla="*/ 324 h 324"/>
              <a:gd name="T2" fmla="*/ 0 w 325"/>
              <a:gd name="T3" fmla="*/ 162 h 324"/>
              <a:gd name="T4" fmla="*/ 163 w 325"/>
              <a:gd name="T5" fmla="*/ 0 h 324"/>
              <a:gd name="T6" fmla="*/ 325 w 325"/>
              <a:gd name="T7" fmla="*/ 162 h 324"/>
              <a:gd name="T8" fmla="*/ 163 w 325"/>
              <a:gd name="T9" fmla="*/ 324 h 324"/>
              <a:gd name="T10" fmla="*/ 163 w 325"/>
              <a:gd name="T11" fmla="*/ 8 h 324"/>
              <a:gd name="T12" fmla="*/ 8 w 325"/>
              <a:gd name="T13" fmla="*/ 162 h 324"/>
              <a:gd name="T14" fmla="*/ 163 w 325"/>
              <a:gd name="T15" fmla="*/ 316 h 324"/>
              <a:gd name="T16" fmla="*/ 317 w 325"/>
              <a:gd name="T17" fmla="*/ 162 h 324"/>
              <a:gd name="T18" fmla="*/ 163 w 325"/>
              <a:gd name="T19" fmla="*/ 8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5" h="324">
                <a:moveTo>
                  <a:pt x="163" y="324"/>
                </a:moveTo>
                <a:cubicBezTo>
                  <a:pt x="73" y="324"/>
                  <a:pt x="0" y="251"/>
                  <a:pt x="0" y="162"/>
                </a:cubicBezTo>
                <a:cubicBezTo>
                  <a:pt x="0" y="72"/>
                  <a:pt x="73" y="0"/>
                  <a:pt x="163" y="0"/>
                </a:cubicBezTo>
                <a:cubicBezTo>
                  <a:pt x="252" y="0"/>
                  <a:pt x="325" y="72"/>
                  <a:pt x="325" y="162"/>
                </a:cubicBezTo>
                <a:cubicBezTo>
                  <a:pt x="325" y="251"/>
                  <a:pt x="252" y="324"/>
                  <a:pt x="163" y="324"/>
                </a:cubicBezTo>
                <a:close/>
                <a:moveTo>
                  <a:pt x="163" y="8"/>
                </a:moveTo>
                <a:cubicBezTo>
                  <a:pt x="78" y="8"/>
                  <a:pt x="8" y="77"/>
                  <a:pt x="8" y="162"/>
                </a:cubicBezTo>
                <a:cubicBezTo>
                  <a:pt x="8" y="247"/>
                  <a:pt x="78" y="316"/>
                  <a:pt x="163" y="316"/>
                </a:cubicBezTo>
                <a:cubicBezTo>
                  <a:pt x="248" y="316"/>
                  <a:pt x="317" y="247"/>
                  <a:pt x="317" y="162"/>
                </a:cubicBezTo>
                <a:cubicBezTo>
                  <a:pt x="317" y="77"/>
                  <a:pt x="248" y="8"/>
                  <a:pt x="163" y="8"/>
                </a:cubicBez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911424" y="4400617"/>
            <a:ext cx="2347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036776" y="3969424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575720" y="3726317"/>
            <a:ext cx="2389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768263" y="3295124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226537" y="4367331"/>
            <a:ext cx="2411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430061" y="393613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882540" y="3726317"/>
            <a:ext cx="2395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9067369" y="3295124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5"/>
          <p:cNvSpPr/>
          <p:nvPr/>
        </p:nvSpPr>
        <p:spPr bwMode="auto">
          <a:xfrm>
            <a:off x="4162301" y="1028414"/>
            <a:ext cx="3951213" cy="4670102"/>
          </a:xfrm>
          <a:custGeom>
            <a:avLst/>
            <a:gdLst>
              <a:gd name="T0" fmla="*/ 410 w 430"/>
              <a:gd name="T1" fmla="*/ 99 h 386"/>
              <a:gd name="T2" fmla="*/ 376 w 430"/>
              <a:gd name="T3" fmla="*/ 37 h 386"/>
              <a:gd name="T4" fmla="*/ 340 w 430"/>
              <a:gd name="T5" fmla="*/ 22 h 386"/>
              <a:gd name="T6" fmla="*/ 113 w 430"/>
              <a:gd name="T7" fmla="*/ 16 h 386"/>
              <a:gd name="T8" fmla="*/ 69 w 430"/>
              <a:gd name="T9" fmla="*/ 30 h 386"/>
              <a:gd name="T10" fmla="*/ 9 w 430"/>
              <a:gd name="T11" fmla="*/ 113 h 386"/>
              <a:gd name="T12" fmla="*/ 0 w 430"/>
              <a:gd name="T13" fmla="*/ 217 h 386"/>
              <a:gd name="T14" fmla="*/ 2 w 430"/>
              <a:gd name="T15" fmla="*/ 301 h 386"/>
              <a:gd name="T16" fmla="*/ 39 w 430"/>
              <a:gd name="T17" fmla="*/ 376 h 386"/>
              <a:gd name="T18" fmla="*/ 75 w 430"/>
              <a:gd name="T19" fmla="*/ 382 h 386"/>
              <a:gd name="T20" fmla="*/ 351 w 430"/>
              <a:gd name="T21" fmla="*/ 386 h 386"/>
              <a:gd name="T22" fmla="*/ 395 w 430"/>
              <a:gd name="T23" fmla="*/ 375 h 386"/>
              <a:gd name="T24" fmla="*/ 412 w 430"/>
              <a:gd name="T25" fmla="*/ 340 h 386"/>
              <a:gd name="T26" fmla="*/ 410 w 430"/>
              <a:gd name="T27" fmla="*/ 99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0" h="386">
                <a:moveTo>
                  <a:pt x="410" y="99"/>
                </a:moveTo>
                <a:cubicBezTo>
                  <a:pt x="404" y="76"/>
                  <a:pt x="395" y="51"/>
                  <a:pt x="376" y="37"/>
                </a:cubicBezTo>
                <a:cubicBezTo>
                  <a:pt x="366" y="29"/>
                  <a:pt x="353" y="25"/>
                  <a:pt x="340" y="22"/>
                </a:cubicBezTo>
                <a:cubicBezTo>
                  <a:pt x="266" y="2"/>
                  <a:pt x="188" y="0"/>
                  <a:pt x="113" y="16"/>
                </a:cubicBezTo>
                <a:cubicBezTo>
                  <a:pt x="98" y="19"/>
                  <a:pt x="83" y="23"/>
                  <a:pt x="69" y="30"/>
                </a:cubicBezTo>
                <a:cubicBezTo>
                  <a:pt x="39" y="46"/>
                  <a:pt x="19" y="79"/>
                  <a:pt x="9" y="113"/>
                </a:cubicBezTo>
                <a:cubicBezTo>
                  <a:pt x="0" y="146"/>
                  <a:pt x="0" y="182"/>
                  <a:pt x="0" y="217"/>
                </a:cubicBezTo>
                <a:cubicBezTo>
                  <a:pt x="0" y="245"/>
                  <a:pt x="0" y="273"/>
                  <a:pt x="2" y="301"/>
                </a:cubicBezTo>
                <a:cubicBezTo>
                  <a:pt x="5" y="330"/>
                  <a:pt x="13" y="364"/>
                  <a:pt x="39" y="376"/>
                </a:cubicBezTo>
                <a:cubicBezTo>
                  <a:pt x="51" y="381"/>
                  <a:pt x="63" y="382"/>
                  <a:pt x="75" y="382"/>
                </a:cubicBezTo>
                <a:cubicBezTo>
                  <a:pt x="167" y="384"/>
                  <a:pt x="259" y="385"/>
                  <a:pt x="351" y="386"/>
                </a:cubicBezTo>
                <a:cubicBezTo>
                  <a:pt x="367" y="386"/>
                  <a:pt x="383" y="385"/>
                  <a:pt x="395" y="375"/>
                </a:cubicBezTo>
                <a:cubicBezTo>
                  <a:pt x="405" y="367"/>
                  <a:pt x="409" y="353"/>
                  <a:pt x="412" y="340"/>
                </a:cubicBezTo>
                <a:cubicBezTo>
                  <a:pt x="430" y="261"/>
                  <a:pt x="429" y="178"/>
                  <a:pt x="410" y="99"/>
                </a:cubicBezTo>
                <a:close/>
              </a:path>
            </a:pathLst>
          </a:custGeom>
          <a:solidFill>
            <a:srgbClr val="3D3D3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MH_Entry_1"/>
          <p:cNvSpPr/>
          <p:nvPr>
            <p:custDataLst>
              <p:tags r:id="rId1"/>
            </p:custDataLst>
          </p:nvPr>
        </p:nvSpPr>
        <p:spPr>
          <a:xfrm>
            <a:off x="4094208" y="4042538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61" name="直接连接符 60"/>
          <p:cNvCxnSpPr/>
          <p:nvPr/>
        </p:nvCxnSpPr>
        <p:spPr>
          <a:xfrm>
            <a:off x="4555132" y="4558283"/>
            <a:ext cx="3044276" cy="0"/>
          </a:xfrm>
          <a:prstGeom prst="line">
            <a:avLst/>
          </a:prstGeom>
          <a:ln>
            <a:solidFill>
              <a:srgbClr val="FEC6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矩形 61"/>
          <p:cNvSpPr/>
          <p:nvPr/>
        </p:nvSpPr>
        <p:spPr>
          <a:xfrm>
            <a:off x="4449614" y="4579709"/>
            <a:ext cx="3326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195921" y="769387"/>
            <a:ext cx="3403487" cy="3252468"/>
            <a:chOff x="1373188" y="-1385888"/>
            <a:chExt cx="1466850" cy="1401763"/>
          </a:xfrm>
        </p:grpSpPr>
        <p:sp>
          <p:nvSpPr>
            <p:cNvPr id="5" name="Freeform 333"/>
            <p:cNvSpPr>
              <a:spLocks noEditPoints="1"/>
            </p:cNvSpPr>
            <p:nvPr/>
          </p:nvSpPr>
          <p:spPr bwMode="auto">
            <a:xfrm>
              <a:off x="2425700" y="-1254125"/>
              <a:ext cx="222250" cy="419100"/>
            </a:xfrm>
            <a:custGeom>
              <a:avLst/>
              <a:gdLst>
                <a:gd name="T0" fmla="*/ 49 w 79"/>
                <a:gd name="T1" fmla="*/ 7 h 149"/>
                <a:gd name="T2" fmla="*/ 43 w 79"/>
                <a:gd name="T3" fmla="*/ 40 h 149"/>
                <a:gd name="T4" fmla="*/ 38 w 79"/>
                <a:gd name="T5" fmla="*/ 66 h 149"/>
                <a:gd name="T6" fmla="*/ 21 w 79"/>
                <a:gd name="T7" fmla="*/ 105 h 149"/>
                <a:gd name="T8" fmla="*/ 13 w 79"/>
                <a:gd name="T9" fmla="*/ 123 h 149"/>
                <a:gd name="T10" fmla="*/ 6 w 79"/>
                <a:gd name="T11" fmla="*/ 135 h 149"/>
                <a:gd name="T12" fmla="*/ 1 w 79"/>
                <a:gd name="T13" fmla="*/ 140 h 149"/>
                <a:gd name="T14" fmla="*/ 1 w 79"/>
                <a:gd name="T15" fmla="*/ 142 h 149"/>
                <a:gd name="T16" fmla="*/ 2 w 79"/>
                <a:gd name="T17" fmla="*/ 141 h 149"/>
                <a:gd name="T18" fmla="*/ 8 w 79"/>
                <a:gd name="T19" fmla="*/ 149 h 149"/>
                <a:gd name="T20" fmla="*/ 8 w 79"/>
                <a:gd name="T21" fmla="*/ 149 h 149"/>
                <a:gd name="T22" fmla="*/ 8 w 79"/>
                <a:gd name="T23" fmla="*/ 149 h 149"/>
                <a:gd name="T24" fmla="*/ 8 w 79"/>
                <a:gd name="T25" fmla="*/ 149 h 149"/>
                <a:gd name="T26" fmla="*/ 35 w 79"/>
                <a:gd name="T27" fmla="*/ 114 h 149"/>
                <a:gd name="T28" fmla="*/ 60 w 79"/>
                <a:gd name="T29" fmla="*/ 59 h 149"/>
                <a:gd name="T30" fmla="*/ 68 w 79"/>
                <a:gd name="T31" fmla="*/ 6 h 149"/>
                <a:gd name="T32" fmla="*/ 49 w 79"/>
                <a:gd name="T33" fmla="*/ 7 h 149"/>
                <a:gd name="T34" fmla="*/ 9 w 79"/>
                <a:gd name="T35" fmla="*/ 149 h 149"/>
                <a:gd name="T36" fmla="*/ 9 w 79"/>
                <a:gd name="T37" fmla="*/ 149 h 149"/>
                <a:gd name="T38" fmla="*/ 9 w 79"/>
                <a:gd name="T39" fmla="*/ 149 h 149"/>
                <a:gd name="T40" fmla="*/ 9 w 79"/>
                <a:gd name="T41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49">
                  <a:moveTo>
                    <a:pt x="49" y="7"/>
                  </a:moveTo>
                  <a:cubicBezTo>
                    <a:pt x="43" y="15"/>
                    <a:pt x="44" y="31"/>
                    <a:pt x="43" y="40"/>
                  </a:cubicBezTo>
                  <a:cubicBezTo>
                    <a:pt x="41" y="49"/>
                    <a:pt x="41" y="57"/>
                    <a:pt x="38" y="66"/>
                  </a:cubicBezTo>
                  <a:cubicBezTo>
                    <a:pt x="33" y="79"/>
                    <a:pt x="27" y="92"/>
                    <a:pt x="21" y="105"/>
                  </a:cubicBezTo>
                  <a:cubicBezTo>
                    <a:pt x="19" y="109"/>
                    <a:pt x="16" y="116"/>
                    <a:pt x="13" y="123"/>
                  </a:cubicBezTo>
                  <a:cubicBezTo>
                    <a:pt x="10" y="128"/>
                    <a:pt x="8" y="132"/>
                    <a:pt x="6" y="135"/>
                  </a:cubicBezTo>
                  <a:cubicBezTo>
                    <a:pt x="4" y="137"/>
                    <a:pt x="3" y="139"/>
                    <a:pt x="1" y="140"/>
                  </a:cubicBezTo>
                  <a:cubicBezTo>
                    <a:pt x="0" y="141"/>
                    <a:pt x="0" y="142"/>
                    <a:pt x="1" y="142"/>
                  </a:cubicBezTo>
                  <a:cubicBezTo>
                    <a:pt x="1" y="142"/>
                    <a:pt x="1" y="141"/>
                    <a:pt x="2" y="141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20" y="143"/>
                    <a:pt x="29" y="125"/>
                    <a:pt x="35" y="114"/>
                  </a:cubicBezTo>
                  <a:cubicBezTo>
                    <a:pt x="45" y="97"/>
                    <a:pt x="53" y="78"/>
                    <a:pt x="60" y="59"/>
                  </a:cubicBezTo>
                  <a:cubicBezTo>
                    <a:pt x="65" y="46"/>
                    <a:pt x="79" y="19"/>
                    <a:pt x="68" y="6"/>
                  </a:cubicBezTo>
                  <a:cubicBezTo>
                    <a:pt x="62" y="0"/>
                    <a:pt x="54" y="0"/>
                    <a:pt x="49" y="7"/>
                  </a:cubicBezTo>
                  <a:close/>
                  <a:moveTo>
                    <a:pt x="9" y="149"/>
                  </a:moveTo>
                  <a:cubicBezTo>
                    <a:pt x="9" y="149"/>
                    <a:pt x="9" y="149"/>
                    <a:pt x="9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9" y="149"/>
                    <a:pt x="9" y="149"/>
                    <a:pt x="9" y="149"/>
                  </a:cubicBezTo>
                  <a:close/>
                </a:path>
              </a:pathLst>
            </a:custGeom>
            <a:solidFill>
              <a:srgbClr val="E53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334"/>
            <p:cNvSpPr>
              <a:spLocks noEditPoints="1"/>
            </p:cNvSpPr>
            <p:nvPr/>
          </p:nvSpPr>
          <p:spPr bwMode="auto">
            <a:xfrm>
              <a:off x="1446213" y="-417513"/>
              <a:ext cx="444500" cy="130175"/>
            </a:xfrm>
            <a:custGeom>
              <a:avLst/>
              <a:gdLst>
                <a:gd name="T0" fmla="*/ 4 w 158"/>
                <a:gd name="T1" fmla="*/ 32 h 46"/>
                <a:gd name="T2" fmla="*/ 57 w 158"/>
                <a:gd name="T3" fmla="*/ 38 h 46"/>
                <a:gd name="T4" fmla="*/ 117 w 158"/>
                <a:gd name="T5" fmla="*/ 28 h 46"/>
                <a:gd name="T6" fmla="*/ 158 w 158"/>
                <a:gd name="T7" fmla="*/ 11 h 46"/>
                <a:gd name="T8" fmla="*/ 157 w 158"/>
                <a:gd name="T9" fmla="*/ 10 h 46"/>
                <a:gd name="T10" fmla="*/ 157 w 158"/>
                <a:gd name="T11" fmla="*/ 10 h 46"/>
                <a:gd name="T12" fmla="*/ 157 w 158"/>
                <a:gd name="T13" fmla="*/ 10 h 46"/>
                <a:gd name="T14" fmla="*/ 152 w 158"/>
                <a:gd name="T15" fmla="*/ 2 h 46"/>
                <a:gd name="T16" fmla="*/ 152 w 158"/>
                <a:gd name="T17" fmla="*/ 2 h 46"/>
                <a:gd name="T18" fmla="*/ 151 w 158"/>
                <a:gd name="T19" fmla="*/ 1 h 46"/>
                <a:gd name="T20" fmla="*/ 145 w 158"/>
                <a:gd name="T21" fmla="*/ 5 h 46"/>
                <a:gd name="T22" fmla="*/ 131 w 158"/>
                <a:gd name="T23" fmla="*/ 9 h 46"/>
                <a:gd name="T24" fmla="*/ 112 w 158"/>
                <a:gd name="T25" fmla="*/ 11 h 46"/>
                <a:gd name="T26" fmla="*/ 69 w 158"/>
                <a:gd name="T27" fmla="*/ 18 h 46"/>
                <a:gd name="T28" fmla="*/ 44 w 158"/>
                <a:gd name="T29" fmla="*/ 16 h 46"/>
                <a:gd name="T30" fmla="*/ 9 w 158"/>
                <a:gd name="T31" fmla="*/ 14 h 46"/>
                <a:gd name="T32" fmla="*/ 4 w 158"/>
                <a:gd name="T33" fmla="*/ 32 h 46"/>
                <a:gd name="T34" fmla="*/ 157 w 158"/>
                <a:gd name="T35" fmla="*/ 11 h 46"/>
                <a:gd name="T36" fmla="*/ 157 w 158"/>
                <a:gd name="T37" fmla="*/ 11 h 46"/>
                <a:gd name="T38" fmla="*/ 157 w 158"/>
                <a:gd name="T39" fmla="*/ 11 h 46"/>
                <a:gd name="T40" fmla="*/ 157 w 158"/>
                <a:gd name="T41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8" h="46">
                  <a:moveTo>
                    <a:pt x="4" y="32"/>
                  </a:moveTo>
                  <a:cubicBezTo>
                    <a:pt x="14" y="46"/>
                    <a:pt x="44" y="39"/>
                    <a:pt x="57" y="38"/>
                  </a:cubicBezTo>
                  <a:cubicBezTo>
                    <a:pt x="78" y="36"/>
                    <a:pt x="98" y="33"/>
                    <a:pt x="117" y="28"/>
                  </a:cubicBezTo>
                  <a:cubicBezTo>
                    <a:pt x="129" y="25"/>
                    <a:pt x="148" y="21"/>
                    <a:pt x="158" y="11"/>
                  </a:cubicBezTo>
                  <a:cubicBezTo>
                    <a:pt x="158" y="11"/>
                    <a:pt x="158" y="10"/>
                    <a:pt x="157" y="10"/>
                  </a:cubicBezTo>
                  <a:cubicBezTo>
                    <a:pt x="157" y="10"/>
                    <a:pt x="157" y="10"/>
                    <a:pt x="157" y="10"/>
                  </a:cubicBezTo>
                  <a:cubicBezTo>
                    <a:pt x="157" y="10"/>
                    <a:pt x="157" y="10"/>
                    <a:pt x="157" y="10"/>
                  </a:cubicBezTo>
                  <a:cubicBezTo>
                    <a:pt x="152" y="2"/>
                    <a:pt x="152" y="2"/>
                    <a:pt x="152" y="2"/>
                  </a:cubicBezTo>
                  <a:cubicBezTo>
                    <a:pt x="152" y="2"/>
                    <a:pt x="152" y="2"/>
                    <a:pt x="152" y="2"/>
                  </a:cubicBezTo>
                  <a:cubicBezTo>
                    <a:pt x="153" y="1"/>
                    <a:pt x="152" y="0"/>
                    <a:pt x="151" y="1"/>
                  </a:cubicBezTo>
                  <a:cubicBezTo>
                    <a:pt x="149" y="3"/>
                    <a:pt x="147" y="4"/>
                    <a:pt x="145" y="5"/>
                  </a:cubicBezTo>
                  <a:cubicBezTo>
                    <a:pt x="141" y="6"/>
                    <a:pt x="136" y="7"/>
                    <a:pt x="131" y="9"/>
                  </a:cubicBezTo>
                  <a:cubicBezTo>
                    <a:pt x="124" y="10"/>
                    <a:pt x="116" y="11"/>
                    <a:pt x="112" y="11"/>
                  </a:cubicBezTo>
                  <a:cubicBezTo>
                    <a:pt x="98" y="14"/>
                    <a:pt x="83" y="17"/>
                    <a:pt x="69" y="18"/>
                  </a:cubicBezTo>
                  <a:cubicBezTo>
                    <a:pt x="61" y="19"/>
                    <a:pt x="52" y="17"/>
                    <a:pt x="44" y="16"/>
                  </a:cubicBezTo>
                  <a:cubicBezTo>
                    <a:pt x="34" y="15"/>
                    <a:pt x="18" y="11"/>
                    <a:pt x="9" y="14"/>
                  </a:cubicBezTo>
                  <a:cubicBezTo>
                    <a:pt x="2" y="17"/>
                    <a:pt x="0" y="25"/>
                    <a:pt x="4" y="32"/>
                  </a:cubicBezTo>
                  <a:close/>
                  <a:moveTo>
                    <a:pt x="157" y="11"/>
                  </a:move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lose/>
                </a:path>
              </a:pathLst>
            </a:custGeom>
            <a:solidFill>
              <a:srgbClr val="E53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335"/>
            <p:cNvSpPr>
              <a:spLocks noEditPoints="1"/>
            </p:cNvSpPr>
            <p:nvPr/>
          </p:nvSpPr>
          <p:spPr bwMode="auto">
            <a:xfrm>
              <a:off x="1595438" y="-1220788"/>
              <a:ext cx="1200150" cy="1225550"/>
            </a:xfrm>
            <a:custGeom>
              <a:avLst/>
              <a:gdLst>
                <a:gd name="T0" fmla="*/ 378 w 426"/>
                <a:gd name="T1" fmla="*/ 171 h 435"/>
                <a:gd name="T2" fmla="*/ 393 w 426"/>
                <a:gd name="T3" fmla="*/ 149 h 435"/>
                <a:gd name="T4" fmla="*/ 377 w 426"/>
                <a:gd name="T5" fmla="*/ 121 h 435"/>
                <a:gd name="T6" fmla="*/ 345 w 426"/>
                <a:gd name="T7" fmla="*/ 119 h 435"/>
                <a:gd name="T8" fmla="*/ 352 w 426"/>
                <a:gd name="T9" fmla="*/ 53 h 435"/>
                <a:gd name="T10" fmla="*/ 314 w 426"/>
                <a:gd name="T11" fmla="*/ 83 h 435"/>
                <a:gd name="T12" fmla="*/ 318 w 426"/>
                <a:gd name="T13" fmla="*/ 56 h 435"/>
                <a:gd name="T14" fmla="*/ 289 w 426"/>
                <a:gd name="T15" fmla="*/ 43 h 435"/>
                <a:gd name="T16" fmla="*/ 261 w 426"/>
                <a:gd name="T17" fmla="*/ 57 h 435"/>
                <a:gd name="T18" fmla="*/ 228 w 426"/>
                <a:gd name="T19" fmla="*/ 3 h 435"/>
                <a:gd name="T20" fmla="*/ 214 w 426"/>
                <a:gd name="T21" fmla="*/ 46 h 435"/>
                <a:gd name="T22" fmla="*/ 194 w 426"/>
                <a:gd name="T23" fmla="*/ 56 h 435"/>
                <a:gd name="T24" fmla="*/ 166 w 426"/>
                <a:gd name="T25" fmla="*/ 53 h 435"/>
                <a:gd name="T26" fmla="*/ 101 w 426"/>
                <a:gd name="T27" fmla="*/ 32 h 435"/>
                <a:gd name="T28" fmla="*/ 118 w 426"/>
                <a:gd name="T29" fmla="*/ 75 h 435"/>
                <a:gd name="T30" fmla="*/ 95 w 426"/>
                <a:gd name="T31" fmla="*/ 67 h 435"/>
                <a:gd name="T32" fmla="*/ 77 w 426"/>
                <a:gd name="T33" fmla="*/ 86 h 435"/>
                <a:gd name="T34" fmla="*/ 87 w 426"/>
                <a:gd name="T35" fmla="*/ 116 h 435"/>
                <a:gd name="T36" fmla="*/ 16 w 426"/>
                <a:gd name="T37" fmla="*/ 127 h 435"/>
                <a:gd name="T38" fmla="*/ 55 w 426"/>
                <a:gd name="T39" fmla="*/ 153 h 435"/>
                <a:gd name="T40" fmla="*/ 31 w 426"/>
                <a:gd name="T41" fmla="*/ 159 h 435"/>
                <a:gd name="T42" fmla="*/ 26 w 426"/>
                <a:gd name="T43" fmla="*/ 192 h 435"/>
                <a:gd name="T44" fmla="*/ 53 w 426"/>
                <a:gd name="T45" fmla="*/ 215 h 435"/>
                <a:gd name="T46" fmla="*/ 1 w 426"/>
                <a:gd name="T47" fmla="*/ 262 h 435"/>
                <a:gd name="T48" fmla="*/ 49 w 426"/>
                <a:gd name="T49" fmla="*/ 260 h 435"/>
                <a:gd name="T50" fmla="*/ 33 w 426"/>
                <a:gd name="T51" fmla="*/ 283 h 435"/>
                <a:gd name="T52" fmla="*/ 49 w 426"/>
                <a:gd name="T53" fmla="*/ 311 h 435"/>
                <a:gd name="T54" fmla="*/ 82 w 426"/>
                <a:gd name="T55" fmla="*/ 312 h 435"/>
                <a:gd name="T56" fmla="*/ 68 w 426"/>
                <a:gd name="T57" fmla="*/ 378 h 435"/>
                <a:gd name="T58" fmla="*/ 105 w 426"/>
                <a:gd name="T59" fmla="*/ 350 h 435"/>
                <a:gd name="T60" fmla="*/ 106 w 426"/>
                <a:gd name="T61" fmla="*/ 377 h 435"/>
                <a:gd name="T62" fmla="*/ 136 w 426"/>
                <a:gd name="T63" fmla="*/ 390 h 435"/>
                <a:gd name="T64" fmla="*/ 165 w 426"/>
                <a:gd name="T65" fmla="*/ 385 h 435"/>
                <a:gd name="T66" fmla="*/ 200 w 426"/>
                <a:gd name="T67" fmla="*/ 396 h 435"/>
                <a:gd name="T68" fmla="*/ 211 w 426"/>
                <a:gd name="T69" fmla="*/ 390 h 435"/>
                <a:gd name="T70" fmla="*/ 231 w 426"/>
                <a:gd name="T71" fmla="*/ 379 h 435"/>
                <a:gd name="T72" fmla="*/ 259 w 426"/>
                <a:gd name="T73" fmla="*/ 382 h 435"/>
                <a:gd name="T74" fmla="*/ 264 w 426"/>
                <a:gd name="T75" fmla="*/ 372 h 435"/>
                <a:gd name="T76" fmla="*/ 324 w 426"/>
                <a:gd name="T77" fmla="*/ 405 h 435"/>
                <a:gd name="T78" fmla="*/ 307 w 426"/>
                <a:gd name="T79" fmla="*/ 360 h 435"/>
                <a:gd name="T80" fmla="*/ 330 w 426"/>
                <a:gd name="T81" fmla="*/ 370 h 435"/>
                <a:gd name="T82" fmla="*/ 353 w 426"/>
                <a:gd name="T83" fmla="*/ 346 h 435"/>
                <a:gd name="T84" fmla="*/ 343 w 426"/>
                <a:gd name="T85" fmla="*/ 316 h 435"/>
                <a:gd name="T86" fmla="*/ 360 w 426"/>
                <a:gd name="T87" fmla="*/ 315 h 435"/>
                <a:gd name="T88" fmla="*/ 380 w 426"/>
                <a:gd name="T89" fmla="*/ 284 h 435"/>
                <a:gd name="T90" fmla="*/ 376 w 426"/>
                <a:gd name="T91" fmla="*/ 272 h 435"/>
                <a:gd name="T92" fmla="*/ 373 w 426"/>
                <a:gd name="T93" fmla="*/ 250 h 435"/>
                <a:gd name="T94" fmla="*/ 385 w 426"/>
                <a:gd name="T95" fmla="*/ 224 h 435"/>
                <a:gd name="T96" fmla="*/ 389 w 426"/>
                <a:gd name="T97" fmla="*/ 210 h 435"/>
                <a:gd name="T98" fmla="*/ 280 w 426"/>
                <a:gd name="T99" fmla="*/ 269 h 435"/>
                <a:gd name="T100" fmla="*/ 236 w 426"/>
                <a:gd name="T101" fmla="*/ 299 h 435"/>
                <a:gd name="T102" fmla="*/ 170 w 426"/>
                <a:gd name="T103" fmla="*/ 300 h 435"/>
                <a:gd name="T104" fmla="*/ 129 w 426"/>
                <a:gd name="T105" fmla="*/ 258 h 435"/>
                <a:gd name="T106" fmla="*/ 149 w 426"/>
                <a:gd name="T107" fmla="*/ 165 h 435"/>
                <a:gd name="T108" fmla="*/ 190 w 426"/>
                <a:gd name="T109" fmla="*/ 136 h 435"/>
                <a:gd name="T110" fmla="*/ 256 w 426"/>
                <a:gd name="T111" fmla="*/ 134 h 435"/>
                <a:gd name="T112" fmla="*/ 297 w 426"/>
                <a:gd name="T113" fmla="*/ 175 h 435"/>
                <a:gd name="T114" fmla="*/ 280 w 426"/>
                <a:gd name="T115" fmla="*/ 26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26" h="435">
                  <a:moveTo>
                    <a:pt x="422" y="166"/>
                  </a:moveTo>
                  <a:cubicBezTo>
                    <a:pt x="411" y="172"/>
                    <a:pt x="399" y="174"/>
                    <a:pt x="386" y="173"/>
                  </a:cubicBezTo>
                  <a:cubicBezTo>
                    <a:pt x="384" y="173"/>
                    <a:pt x="380" y="173"/>
                    <a:pt x="378" y="171"/>
                  </a:cubicBezTo>
                  <a:cubicBezTo>
                    <a:pt x="373" y="169"/>
                    <a:pt x="374" y="168"/>
                    <a:pt x="378" y="165"/>
                  </a:cubicBezTo>
                  <a:cubicBezTo>
                    <a:pt x="383" y="160"/>
                    <a:pt x="388" y="156"/>
                    <a:pt x="394" y="153"/>
                  </a:cubicBezTo>
                  <a:cubicBezTo>
                    <a:pt x="396" y="152"/>
                    <a:pt x="396" y="149"/>
                    <a:pt x="393" y="149"/>
                  </a:cubicBezTo>
                  <a:cubicBezTo>
                    <a:pt x="383" y="147"/>
                    <a:pt x="372" y="147"/>
                    <a:pt x="362" y="149"/>
                  </a:cubicBezTo>
                  <a:cubicBezTo>
                    <a:pt x="369" y="142"/>
                    <a:pt x="375" y="133"/>
                    <a:pt x="378" y="123"/>
                  </a:cubicBezTo>
                  <a:cubicBezTo>
                    <a:pt x="379" y="122"/>
                    <a:pt x="378" y="121"/>
                    <a:pt x="377" y="121"/>
                  </a:cubicBezTo>
                  <a:cubicBezTo>
                    <a:pt x="369" y="118"/>
                    <a:pt x="362" y="120"/>
                    <a:pt x="354" y="122"/>
                  </a:cubicBezTo>
                  <a:cubicBezTo>
                    <a:pt x="352" y="123"/>
                    <a:pt x="349" y="124"/>
                    <a:pt x="347" y="124"/>
                  </a:cubicBezTo>
                  <a:cubicBezTo>
                    <a:pt x="342" y="125"/>
                    <a:pt x="344" y="122"/>
                    <a:pt x="345" y="119"/>
                  </a:cubicBezTo>
                  <a:cubicBezTo>
                    <a:pt x="347" y="115"/>
                    <a:pt x="349" y="111"/>
                    <a:pt x="351" y="108"/>
                  </a:cubicBezTo>
                  <a:cubicBezTo>
                    <a:pt x="358" y="91"/>
                    <a:pt x="360" y="72"/>
                    <a:pt x="356" y="53"/>
                  </a:cubicBezTo>
                  <a:cubicBezTo>
                    <a:pt x="356" y="52"/>
                    <a:pt x="353" y="51"/>
                    <a:pt x="352" y="53"/>
                  </a:cubicBezTo>
                  <a:cubicBezTo>
                    <a:pt x="347" y="64"/>
                    <a:pt x="338" y="73"/>
                    <a:pt x="328" y="79"/>
                  </a:cubicBezTo>
                  <a:cubicBezTo>
                    <a:pt x="326" y="81"/>
                    <a:pt x="323" y="82"/>
                    <a:pt x="321" y="83"/>
                  </a:cubicBezTo>
                  <a:cubicBezTo>
                    <a:pt x="319" y="84"/>
                    <a:pt x="317" y="84"/>
                    <a:pt x="314" y="83"/>
                  </a:cubicBezTo>
                  <a:cubicBezTo>
                    <a:pt x="315" y="81"/>
                    <a:pt x="315" y="79"/>
                    <a:pt x="315" y="77"/>
                  </a:cubicBezTo>
                  <a:cubicBezTo>
                    <a:pt x="317" y="71"/>
                    <a:pt x="319" y="64"/>
                    <a:pt x="321" y="58"/>
                  </a:cubicBezTo>
                  <a:cubicBezTo>
                    <a:pt x="322" y="57"/>
                    <a:pt x="320" y="55"/>
                    <a:pt x="318" y="56"/>
                  </a:cubicBezTo>
                  <a:cubicBezTo>
                    <a:pt x="309" y="61"/>
                    <a:pt x="300" y="67"/>
                    <a:pt x="293" y="75"/>
                  </a:cubicBezTo>
                  <a:cubicBezTo>
                    <a:pt x="295" y="65"/>
                    <a:pt x="294" y="55"/>
                    <a:pt x="291" y="45"/>
                  </a:cubicBezTo>
                  <a:cubicBezTo>
                    <a:pt x="291" y="43"/>
                    <a:pt x="290" y="43"/>
                    <a:pt x="289" y="43"/>
                  </a:cubicBezTo>
                  <a:cubicBezTo>
                    <a:pt x="281" y="45"/>
                    <a:pt x="277" y="50"/>
                    <a:pt x="272" y="56"/>
                  </a:cubicBezTo>
                  <a:cubicBezTo>
                    <a:pt x="271" y="58"/>
                    <a:pt x="265" y="69"/>
                    <a:pt x="262" y="64"/>
                  </a:cubicBezTo>
                  <a:cubicBezTo>
                    <a:pt x="261" y="63"/>
                    <a:pt x="261" y="59"/>
                    <a:pt x="261" y="57"/>
                  </a:cubicBezTo>
                  <a:cubicBezTo>
                    <a:pt x="261" y="55"/>
                    <a:pt x="261" y="52"/>
                    <a:pt x="260" y="49"/>
                  </a:cubicBezTo>
                  <a:cubicBezTo>
                    <a:pt x="256" y="31"/>
                    <a:pt x="246" y="14"/>
                    <a:pt x="232" y="1"/>
                  </a:cubicBezTo>
                  <a:cubicBezTo>
                    <a:pt x="231" y="0"/>
                    <a:pt x="228" y="1"/>
                    <a:pt x="228" y="3"/>
                  </a:cubicBezTo>
                  <a:cubicBezTo>
                    <a:pt x="230" y="15"/>
                    <a:pt x="229" y="27"/>
                    <a:pt x="224" y="39"/>
                  </a:cubicBezTo>
                  <a:cubicBezTo>
                    <a:pt x="223" y="41"/>
                    <a:pt x="222" y="45"/>
                    <a:pt x="220" y="47"/>
                  </a:cubicBezTo>
                  <a:cubicBezTo>
                    <a:pt x="216" y="51"/>
                    <a:pt x="216" y="50"/>
                    <a:pt x="214" y="46"/>
                  </a:cubicBezTo>
                  <a:cubicBezTo>
                    <a:pt x="211" y="40"/>
                    <a:pt x="209" y="33"/>
                    <a:pt x="207" y="26"/>
                  </a:cubicBezTo>
                  <a:cubicBezTo>
                    <a:pt x="206" y="24"/>
                    <a:pt x="204" y="23"/>
                    <a:pt x="203" y="25"/>
                  </a:cubicBezTo>
                  <a:cubicBezTo>
                    <a:pt x="198" y="35"/>
                    <a:pt x="195" y="45"/>
                    <a:pt x="194" y="56"/>
                  </a:cubicBezTo>
                  <a:cubicBezTo>
                    <a:pt x="189" y="47"/>
                    <a:pt x="182" y="38"/>
                    <a:pt x="174" y="32"/>
                  </a:cubicBezTo>
                  <a:cubicBezTo>
                    <a:pt x="173" y="31"/>
                    <a:pt x="172" y="32"/>
                    <a:pt x="171" y="33"/>
                  </a:cubicBezTo>
                  <a:cubicBezTo>
                    <a:pt x="166" y="38"/>
                    <a:pt x="166" y="46"/>
                    <a:pt x="166" y="53"/>
                  </a:cubicBezTo>
                  <a:cubicBezTo>
                    <a:pt x="166" y="57"/>
                    <a:pt x="167" y="68"/>
                    <a:pt x="159" y="62"/>
                  </a:cubicBezTo>
                  <a:cubicBezTo>
                    <a:pt x="156" y="59"/>
                    <a:pt x="153" y="56"/>
                    <a:pt x="150" y="53"/>
                  </a:cubicBezTo>
                  <a:cubicBezTo>
                    <a:pt x="136" y="41"/>
                    <a:pt x="119" y="34"/>
                    <a:pt x="101" y="32"/>
                  </a:cubicBezTo>
                  <a:cubicBezTo>
                    <a:pt x="99" y="32"/>
                    <a:pt x="97" y="34"/>
                    <a:pt x="99" y="36"/>
                  </a:cubicBezTo>
                  <a:cubicBezTo>
                    <a:pt x="108" y="44"/>
                    <a:pt x="114" y="55"/>
                    <a:pt x="117" y="68"/>
                  </a:cubicBezTo>
                  <a:cubicBezTo>
                    <a:pt x="117" y="70"/>
                    <a:pt x="118" y="72"/>
                    <a:pt x="118" y="75"/>
                  </a:cubicBezTo>
                  <a:cubicBezTo>
                    <a:pt x="120" y="78"/>
                    <a:pt x="118" y="80"/>
                    <a:pt x="114" y="80"/>
                  </a:cubicBezTo>
                  <a:cubicBezTo>
                    <a:pt x="113" y="79"/>
                    <a:pt x="111" y="78"/>
                    <a:pt x="110" y="77"/>
                  </a:cubicBezTo>
                  <a:cubicBezTo>
                    <a:pt x="104" y="74"/>
                    <a:pt x="99" y="71"/>
                    <a:pt x="95" y="67"/>
                  </a:cubicBezTo>
                  <a:cubicBezTo>
                    <a:pt x="93" y="65"/>
                    <a:pt x="91" y="67"/>
                    <a:pt x="91" y="69"/>
                  </a:cubicBezTo>
                  <a:cubicBezTo>
                    <a:pt x="93" y="77"/>
                    <a:pt x="95" y="84"/>
                    <a:pt x="98" y="91"/>
                  </a:cubicBezTo>
                  <a:cubicBezTo>
                    <a:pt x="91" y="88"/>
                    <a:pt x="84" y="87"/>
                    <a:pt x="77" y="86"/>
                  </a:cubicBezTo>
                  <a:cubicBezTo>
                    <a:pt x="76" y="86"/>
                    <a:pt x="75" y="87"/>
                    <a:pt x="75" y="88"/>
                  </a:cubicBezTo>
                  <a:cubicBezTo>
                    <a:pt x="74" y="97"/>
                    <a:pt x="79" y="103"/>
                    <a:pt x="83" y="110"/>
                  </a:cubicBezTo>
                  <a:cubicBezTo>
                    <a:pt x="84" y="112"/>
                    <a:pt x="86" y="114"/>
                    <a:pt x="87" y="116"/>
                  </a:cubicBezTo>
                  <a:cubicBezTo>
                    <a:pt x="89" y="121"/>
                    <a:pt x="85" y="120"/>
                    <a:pt x="82" y="119"/>
                  </a:cubicBezTo>
                  <a:cubicBezTo>
                    <a:pt x="78" y="119"/>
                    <a:pt x="74" y="117"/>
                    <a:pt x="69" y="117"/>
                  </a:cubicBezTo>
                  <a:cubicBezTo>
                    <a:pt x="51" y="115"/>
                    <a:pt x="32" y="118"/>
                    <a:pt x="16" y="127"/>
                  </a:cubicBezTo>
                  <a:cubicBezTo>
                    <a:pt x="14" y="128"/>
                    <a:pt x="15" y="131"/>
                    <a:pt x="17" y="131"/>
                  </a:cubicBezTo>
                  <a:cubicBezTo>
                    <a:pt x="29" y="134"/>
                    <a:pt x="40" y="139"/>
                    <a:pt x="49" y="148"/>
                  </a:cubicBezTo>
                  <a:cubicBezTo>
                    <a:pt x="51" y="149"/>
                    <a:pt x="53" y="151"/>
                    <a:pt x="55" y="153"/>
                  </a:cubicBezTo>
                  <a:cubicBezTo>
                    <a:pt x="56" y="155"/>
                    <a:pt x="57" y="157"/>
                    <a:pt x="57" y="159"/>
                  </a:cubicBezTo>
                  <a:cubicBezTo>
                    <a:pt x="55" y="159"/>
                    <a:pt x="53" y="159"/>
                    <a:pt x="52" y="160"/>
                  </a:cubicBezTo>
                  <a:cubicBezTo>
                    <a:pt x="45" y="160"/>
                    <a:pt x="38" y="160"/>
                    <a:pt x="31" y="159"/>
                  </a:cubicBezTo>
                  <a:cubicBezTo>
                    <a:pt x="29" y="159"/>
                    <a:pt x="28" y="162"/>
                    <a:pt x="29" y="163"/>
                  </a:cubicBezTo>
                  <a:cubicBezTo>
                    <a:pt x="37" y="171"/>
                    <a:pt x="45" y="177"/>
                    <a:pt x="55" y="182"/>
                  </a:cubicBezTo>
                  <a:cubicBezTo>
                    <a:pt x="45" y="183"/>
                    <a:pt x="35" y="187"/>
                    <a:pt x="26" y="192"/>
                  </a:cubicBezTo>
                  <a:cubicBezTo>
                    <a:pt x="25" y="193"/>
                    <a:pt x="25" y="194"/>
                    <a:pt x="25" y="195"/>
                  </a:cubicBezTo>
                  <a:cubicBezTo>
                    <a:pt x="29" y="202"/>
                    <a:pt x="36" y="205"/>
                    <a:pt x="43" y="207"/>
                  </a:cubicBezTo>
                  <a:cubicBezTo>
                    <a:pt x="46" y="208"/>
                    <a:pt x="56" y="210"/>
                    <a:pt x="53" y="215"/>
                  </a:cubicBezTo>
                  <a:cubicBezTo>
                    <a:pt x="52" y="216"/>
                    <a:pt x="47" y="217"/>
                    <a:pt x="45" y="218"/>
                  </a:cubicBezTo>
                  <a:cubicBezTo>
                    <a:pt x="43" y="219"/>
                    <a:pt x="41" y="220"/>
                    <a:pt x="39" y="221"/>
                  </a:cubicBezTo>
                  <a:cubicBezTo>
                    <a:pt x="22" y="230"/>
                    <a:pt x="9" y="244"/>
                    <a:pt x="1" y="262"/>
                  </a:cubicBezTo>
                  <a:cubicBezTo>
                    <a:pt x="0" y="263"/>
                    <a:pt x="3" y="265"/>
                    <a:pt x="4" y="264"/>
                  </a:cubicBezTo>
                  <a:cubicBezTo>
                    <a:pt x="15" y="259"/>
                    <a:pt x="28" y="257"/>
                    <a:pt x="40" y="258"/>
                  </a:cubicBezTo>
                  <a:cubicBezTo>
                    <a:pt x="43" y="259"/>
                    <a:pt x="47" y="259"/>
                    <a:pt x="49" y="260"/>
                  </a:cubicBezTo>
                  <a:cubicBezTo>
                    <a:pt x="54" y="263"/>
                    <a:pt x="53" y="263"/>
                    <a:pt x="49" y="267"/>
                  </a:cubicBezTo>
                  <a:cubicBezTo>
                    <a:pt x="44" y="271"/>
                    <a:pt x="38" y="275"/>
                    <a:pt x="32" y="278"/>
                  </a:cubicBezTo>
                  <a:cubicBezTo>
                    <a:pt x="30" y="280"/>
                    <a:pt x="31" y="282"/>
                    <a:pt x="33" y="283"/>
                  </a:cubicBezTo>
                  <a:cubicBezTo>
                    <a:pt x="44" y="285"/>
                    <a:pt x="54" y="284"/>
                    <a:pt x="64" y="282"/>
                  </a:cubicBezTo>
                  <a:cubicBezTo>
                    <a:pt x="57" y="290"/>
                    <a:pt x="51" y="298"/>
                    <a:pt x="47" y="308"/>
                  </a:cubicBezTo>
                  <a:cubicBezTo>
                    <a:pt x="47" y="309"/>
                    <a:pt x="48" y="310"/>
                    <a:pt x="49" y="311"/>
                  </a:cubicBezTo>
                  <a:cubicBezTo>
                    <a:pt x="56" y="314"/>
                    <a:pt x="63" y="312"/>
                    <a:pt x="70" y="310"/>
                  </a:cubicBezTo>
                  <a:cubicBezTo>
                    <a:pt x="72" y="309"/>
                    <a:pt x="75" y="308"/>
                    <a:pt x="77" y="308"/>
                  </a:cubicBezTo>
                  <a:cubicBezTo>
                    <a:pt x="80" y="307"/>
                    <a:pt x="81" y="308"/>
                    <a:pt x="82" y="312"/>
                  </a:cubicBezTo>
                  <a:cubicBezTo>
                    <a:pt x="81" y="312"/>
                    <a:pt x="81" y="313"/>
                    <a:pt x="81" y="314"/>
                  </a:cubicBezTo>
                  <a:cubicBezTo>
                    <a:pt x="79" y="318"/>
                    <a:pt x="76" y="322"/>
                    <a:pt x="74" y="325"/>
                  </a:cubicBezTo>
                  <a:cubicBezTo>
                    <a:pt x="67" y="342"/>
                    <a:pt x="65" y="361"/>
                    <a:pt x="68" y="378"/>
                  </a:cubicBezTo>
                  <a:cubicBezTo>
                    <a:pt x="69" y="380"/>
                    <a:pt x="71" y="381"/>
                    <a:pt x="72" y="379"/>
                  </a:cubicBezTo>
                  <a:cubicBezTo>
                    <a:pt x="78" y="368"/>
                    <a:pt x="87" y="359"/>
                    <a:pt x="97" y="353"/>
                  </a:cubicBezTo>
                  <a:cubicBezTo>
                    <a:pt x="100" y="352"/>
                    <a:pt x="102" y="351"/>
                    <a:pt x="105" y="350"/>
                  </a:cubicBezTo>
                  <a:cubicBezTo>
                    <a:pt x="110" y="347"/>
                    <a:pt x="111" y="351"/>
                    <a:pt x="110" y="356"/>
                  </a:cubicBezTo>
                  <a:cubicBezTo>
                    <a:pt x="108" y="362"/>
                    <a:pt x="106" y="368"/>
                    <a:pt x="103" y="374"/>
                  </a:cubicBezTo>
                  <a:cubicBezTo>
                    <a:pt x="102" y="376"/>
                    <a:pt x="105" y="378"/>
                    <a:pt x="106" y="377"/>
                  </a:cubicBezTo>
                  <a:cubicBezTo>
                    <a:pt x="116" y="372"/>
                    <a:pt x="125" y="366"/>
                    <a:pt x="132" y="358"/>
                  </a:cubicBezTo>
                  <a:cubicBezTo>
                    <a:pt x="130" y="368"/>
                    <a:pt x="131" y="379"/>
                    <a:pt x="133" y="389"/>
                  </a:cubicBezTo>
                  <a:cubicBezTo>
                    <a:pt x="133" y="390"/>
                    <a:pt x="135" y="391"/>
                    <a:pt x="136" y="390"/>
                  </a:cubicBezTo>
                  <a:cubicBezTo>
                    <a:pt x="143" y="389"/>
                    <a:pt x="148" y="383"/>
                    <a:pt x="152" y="377"/>
                  </a:cubicBezTo>
                  <a:cubicBezTo>
                    <a:pt x="154" y="374"/>
                    <a:pt x="160" y="364"/>
                    <a:pt x="163" y="371"/>
                  </a:cubicBezTo>
                  <a:cubicBezTo>
                    <a:pt x="165" y="374"/>
                    <a:pt x="164" y="381"/>
                    <a:pt x="165" y="385"/>
                  </a:cubicBezTo>
                  <a:cubicBezTo>
                    <a:pt x="168" y="403"/>
                    <a:pt x="178" y="420"/>
                    <a:pt x="191" y="433"/>
                  </a:cubicBezTo>
                  <a:cubicBezTo>
                    <a:pt x="193" y="435"/>
                    <a:pt x="196" y="433"/>
                    <a:pt x="195" y="431"/>
                  </a:cubicBezTo>
                  <a:cubicBezTo>
                    <a:pt x="194" y="419"/>
                    <a:pt x="195" y="407"/>
                    <a:pt x="200" y="396"/>
                  </a:cubicBezTo>
                  <a:cubicBezTo>
                    <a:pt x="201" y="394"/>
                    <a:pt x="202" y="391"/>
                    <a:pt x="204" y="389"/>
                  </a:cubicBezTo>
                  <a:cubicBezTo>
                    <a:pt x="205" y="387"/>
                    <a:pt x="206" y="385"/>
                    <a:pt x="209" y="385"/>
                  </a:cubicBezTo>
                  <a:cubicBezTo>
                    <a:pt x="210" y="386"/>
                    <a:pt x="210" y="388"/>
                    <a:pt x="211" y="390"/>
                  </a:cubicBezTo>
                  <a:cubicBezTo>
                    <a:pt x="214" y="396"/>
                    <a:pt x="216" y="402"/>
                    <a:pt x="217" y="409"/>
                  </a:cubicBezTo>
                  <a:cubicBezTo>
                    <a:pt x="218" y="411"/>
                    <a:pt x="220" y="412"/>
                    <a:pt x="221" y="410"/>
                  </a:cubicBezTo>
                  <a:cubicBezTo>
                    <a:pt x="226" y="400"/>
                    <a:pt x="230" y="390"/>
                    <a:pt x="231" y="379"/>
                  </a:cubicBezTo>
                  <a:cubicBezTo>
                    <a:pt x="236" y="388"/>
                    <a:pt x="242" y="397"/>
                    <a:pt x="250" y="403"/>
                  </a:cubicBezTo>
                  <a:cubicBezTo>
                    <a:pt x="251" y="404"/>
                    <a:pt x="252" y="404"/>
                    <a:pt x="253" y="403"/>
                  </a:cubicBezTo>
                  <a:cubicBezTo>
                    <a:pt x="258" y="397"/>
                    <a:pt x="259" y="390"/>
                    <a:pt x="259" y="382"/>
                  </a:cubicBezTo>
                  <a:cubicBezTo>
                    <a:pt x="259" y="380"/>
                    <a:pt x="259" y="378"/>
                    <a:pt x="259" y="377"/>
                  </a:cubicBezTo>
                  <a:cubicBezTo>
                    <a:pt x="259" y="375"/>
                    <a:pt x="259" y="374"/>
                    <a:pt x="259" y="373"/>
                  </a:cubicBezTo>
                  <a:cubicBezTo>
                    <a:pt x="261" y="369"/>
                    <a:pt x="263" y="369"/>
                    <a:pt x="264" y="372"/>
                  </a:cubicBezTo>
                  <a:cubicBezTo>
                    <a:pt x="266" y="372"/>
                    <a:pt x="267" y="375"/>
                    <a:pt x="268" y="377"/>
                  </a:cubicBezTo>
                  <a:cubicBezTo>
                    <a:pt x="270" y="379"/>
                    <a:pt x="272" y="380"/>
                    <a:pt x="274" y="382"/>
                  </a:cubicBezTo>
                  <a:cubicBezTo>
                    <a:pt x="288" y="395"/>
                    <a:pt x="305" y="403"/>
                    <a:pt x="324" y="405"/>
                  </a:cubicBezTo>
                  <a:cubicBezTo>
                    <a:pt x="326" y="405"/>
                    <a:pt x="327" y="402"/>
                    <a:pt x="325" y="401"/>
                  </a:cubicBezTo>
                  <a:cubicBezTo>
                    <a:pt x="317" y="392"/>
                    <a:pt x="311" y="382"/>
                    <a:pt x="308" y="370"/>
                  </a:cubicBezTo>
                  <a:cubicBezTo>
                    <a:pt x="308" y="367"/>
                    <a:pt x="306" y="363"/>
                    <a:pt x="307" y="360"/>
                  </a:cubicBezTo>
                  <a:cubicBezTo>
                    <a:pt x="307" y="359"/>
                    <a:pt x="307" y="358"/>
                    <a:pt x="307" y="357"/>
                  </a:cubicBezTo>
                  <a:cubicBezTo>
                    <a:pt x="309" y="356"/>
                    <a:pt x="311" y="356"/>
                    <a:pt x="313" y="358"/>
                  </a:cubicBezTo>
                  <a:cubicBezTo>
                    <a:pt x="319" y="360"/>
                    <a:pt x="325" y="366"/>
                    <a:pt x="330" y="370"/>
                  </a:cubicBezTo>
                  <a:cubicBezTo>
                    <a:pt x="331" y="371"/>
                    <a:pt x="334" y="370"/>
                    <a:pt x="333" y="368"/>
                  </a:cubicBezTo>
                  <a:cubicBezTo>
                    <a:pt x="332" y="357"/>
                    <a:pt x="328" y="347"/>
                    <a:pt x="323" y="338"/>
                  </a:cubicBezTo>
                  <a:cubicBezTo>
                    <a:pt x="332" y="342"/>
                    <a:pt x="342" y="345"/>
                    <a:pt x="353" y="346"/>
                  </a:cubicBezTo>
                  <a:cubicBezTo>
                    <a:pt x="354" y="346"/>
                    <a:pt x="355" y="345"/>
                    <a:pt x="355" y="344"/>
                  </a:cubicBezTo>
                  <a:cubicBezTo>
                    <a:pt x="356" y="336"/>
                    <a:pt x="352" y="330"/>
                    <a:pt x="347" y="324"/>
                  </a:cubicBezTo>
                  <a:cubicBezTo>
                    <a:pt x="346" y="322"/>
                    <a:pt x="343" y="319"/>
                    <a:pt x="343" y="316"/>
                  </a:cubicBezTo>
                  <a:cubicBezTo>
                    <a:pt x="341" y="315"/>
                    <a:pt x="341" y="314"/>
                    <a:pt x="343" y="313"/>
                  </a:cubicBezTo>
                  <a:cubicBezTo>
                    <a:pt x="345" y="312"/>
                    <a:pt x="346" y="312"/>
                    <a:pt x="348" y="313"/>
                  </a:cubicBezTo>
                  <a:cubicBezTo>
                    <a:pt x="352" y="313"/>
                    <a:pt x="356" y="315"/>
                    <a:pt x="360" y="315"/>
                  </a:cubicBezTo>
                  <a:cubicBezTo>
                    <a:pt x="378" y="317"/>
                    <a:pt x="397" y="313"/>
                    <a:pt x="413" y="304"/>
                  </a:cubicBezTo>
                  <a:cubicBezTo>
                    <a:pt x="415" y="303"/>
                    <a:pt x="414" y="300"/>
                    <a:pt x="412" y="299"/>
                  </a:cubicBezTo>
                  <a:cubicBezTo>
                    <a:pt x="400" y="298"/>
                    <a:pt x="389" y="292"/>
                    <a:pt x="380" y="284"/>
                  </a:cubicBezTo>
                  <a:cubicBezTo>
                    <a:pt x="378" y="283"/>
                    <a:pt x="376" y="281"/>
                    <a:pt x="374" y="278"/>
                  </a:cubicBezTo>
                  <a:cubicBezTo>
                    <a:pt x="372" y="277"/>
                    <a:pt x="372" y="275"/>
                    <a:pt x="372" y="273"/>
                  </a:cubicBezTo>
                  <a:cubicBezTo>
                    <a:pt x="373" y="272"/>
                    <a:pt x="375" y="272"/>
                    <a:pt x="376" y="272"/>
                  </a:cubicBezTo>
                  <a:cubicBezTo>
                    <a:pt x="383" y="271"/>
                    <a:pt x="390" y="271"/>
                    <a:pt x="398" y="272"/>
                  </a:cubicBezTo>
                  <a:cubicBezTo>
                    <a:pt x="400" y="272"/>
                    <a:pt x="401" y="270"/>
                    <a:pt x="399" y="268"/>
                  </a:cubicBezTo>
                  <a:cubicBezTo>
                    <a:pt x="392" y="260"/>
                    <a:pt x="383" y="254"/>
                    <a:pt x="373" y="250"/>
                  </a:cubicBezTo>
                  <a:cubicBezTo>
                    <a:pt x="383" y="248"/>
                    <a:pt x="393" y="245"/>
                    <a:pt x="402" y="239"/>
                  </a:cubicBezTo>
                  <a:cubicBezTo>
                    <a:pt x="403" y="238"/>
                    <a:pt x="403" y="237"/>
                    <a:pt x="403" y="236"/>
                  </a:cubicBezTo>
                  <a:cubicBezTo>
                    <a:pt x="399" y="229"/>
                    <a:pt x="392" y="227"/>
                    <a:pt x="385" y="224"/>
                  </a:cubicBezTo>
                  <a:cubicBezTo>
                    <a:pt x="382" y="223"/>
                    <a:pt x="371" y="221"/>
                    <a:pt x="374" y="217"/>
                  </a:cubicBezTo>
                  <a:cubicBezTo>
                    <a:pt x="375" y="215"/>
                    <a:pt x="381" y="214"/>
                    <a:pt x="382" y="213"/>
                  </a:cubicBezTo>
                  <a:cubicBezTo>
                    <a:pt x="385" y="212"/>
                    <a:pt x="387" y="211"/>
                    <a:pt x="389" y="210"/>
                  </a:cubicBezTo>
                  <a:cubicBezTo>
                    <a:pt x="405" y="201"/>
                    <a:pt x="418" y="186"/>
                    <a:pt x="426" y="169"/>
                  </a:cubicBezTo>
                  <a:cubicBezTo>
                    <a:pt x="426" y="167"/>
                    <a:pt x="424" y="166"/>
                    <a:pt x="422" y="166"/>
                  </a:cubicBezTo>
                  <a:close/>
                  <a:moveTo>
                    <a:pt x="280" y="269"/>
                  </a:moveTo>
                  <a:cubicBezTo>
                    <a:pt x="278" y="274"/>
                    <a:pt x="278" y="279"/>
                    <a:pt x="279" y="284"/>
                  </a:cubicBezTo>
                  <a:cubicBezTo>
                    <a:pt x="275" y="284"/>
                    <a:pt x="271" y="284"/>
                    <a:pt x="267" y="284"/>
                  </a:cubicBezTo>
                  <a:cubicBezTo>
                    <a:pt x="257" y="286"/>
                    <a:pt x="244" y="292"/>
                    <a:pt x="236" y="299"/>
                  </a:cubicBezTo>
                  <a:cubicBezTo>
                    <a:pt x="232" y="302"/>
                    <a:pt x="229" y="305"/>
                    <a:pt x="227" y="310"/>
                  </a:cubicBezTo>
                  <a:cubicBezTo>
                    <a:pt x="217" y="300"/>
                    <a:pt x="200" y="296"/>
                    <a:pt x="186" y="296"/>
                  </a:cubicBezTo>
                  <a:cubicBezTo>
                    <a:pt x="180" y="296"/>
                    <a:pt x="175" y="297"/>
                    <a:pt x="170" y="300"/>
                  </a:cubicBezTo>
                  <a:cubicBezTo>
                    <a:pt x="169" y="295"/>
                    <a:pt x="167" y="290"/>
                    <a:pt x="164" y="285"/>
                  </a:cubicBezTo>
                  <a:cubicBezTo>
                    <a:pt x="159" y="277"/>
                    <a:pt x="150" y="266"/>
                    <a:pt x="141" y="262"/>
                  </a:cubicBezTo>
                  <a:cubicBezTo>
                    <a:pt x="138" y="260"/>
                    <a:pt x="134" y="258"/>
                    <a:pt x="129" y="258"/>
                  </a:cubicBezTo>
                  <a:cubicBezTo>
                    <a:pt x="136" y="245"/>
                    <a:pt x="134" y="229"/>
                    <a:pt x="131" y="215"/>
                  </a:cubicBezTo>
                  <a:cubicBezTo>
                    <a:pt x="129" y="209"/>
                    <a:pt x="126" y="204"/>
                    <a:pt x="122" y="200"/>
                  </a:cubicBezTo>
                  <a:cubicBezTo>
                    <a:pt x="135" y="193"/>
                    <a:pt x="144" y="178"/>
                    <a:pt x="149" y="165"/>
                  </a:cubicBezTo>
                  <a:cubicBezTo>
                    <a:pt x="150" y="161"/>
                    <a:pt x="150" y="156"/>
                    <a:pt x="150" y="152"/>
                  </a:cubicBezTo>
                  <a:cubicBezTo>
                    <a:pt x="153" y="152"/>
                    <a:pt x="156" y="152"/>
                    <a:pt x="159" y="151"/>
                  </a:cubicBezTo>
                  <a:cubicBezTo>
                    <a:pt x="170" y="149"/>
                    <a:pt x="182" y="143"/>
                    <a:pt x="190" y="136"/>
                  </a:cubicBezTo>
                  <a:cubicBezTo>
                    <a:pt x="194" y="133"/>
                    <a:pt x="197" y="129"/>
                    <a:pt x="199" y="125"/>
                  </a:cubicBezTo>
                  <a:cubicBezTo>
                    <a:pt x="209" y="134"/>
                    <a:pt x="225" y="137"/>
                    <a:pt x="239" y="138"/>
                  </a:cubicBezTo>
                  <a:cubicBezTo>
                    <a:pt x="245" y="139"/>
                    <a:pt x="251" y="137"/>
                    <a:pt x="256" y="134"/>
                  </a:cubicBezTo>
                  <a:cubicBezTo>
                    <a:pt x="257" y="139"/>
                    <a:pt x="259" y="144"/>
                    <a:pt x="262" y="149"/>
                  </a:cubicBezTo>
                  <a:cubicBezTo>
                    <a:pt x="268" y="157"/>
                    <a:pt x="277" y="167"/>
                    <a:pt x="286" y="172"/>
                  </a:cubicBezTo>
                  <a:cubicBezTo>
                    <a:pt x="289" y="174"/>
                    <a:pt x="293" y="175"/>
                    <a:pt x="297" y="175"/>
                  </a:cubicBezTo>
                  <a:cubicBezTo>
                    <a:pt x="291" y="188"/>
                    <a:pt x="293" y="205"/>
                    <a:pt x="297" y="219"/>
                  </a:cubicBezTo>
                  <a:cubicBezTo>
                    <a:pt x="299" y="225"/>
                    <a:pt x="302" y="229"/>
                    <a:pt x="306" y="233"/>
                  </a:cubicBezTo>
                  <a:cubicBezTo>
                    <a:pt x="293" y="240"/>
                    <a:pt x="285" y="255"/>
                    <a:pt x="280" y="269"/>
                  </a:cubicBezTo>
                  <a:close/>
                </a:path>
              </a:pathLst>
            </a:custGeom>
            <a:solidFill>
              <a:srgbClr val="F84C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336"/>
            <p:cNvSpPr/>
            <p:nvPr/>
          </p:nvSpPr>
          <p:spPr bwMode="auto">
            <a:xfrm>
              <a:off x="1762125" y="-1042988"/>
              <a:ext cx="869950" cy="869950"/>
            </a:xfrm>
            <a:custGeom>
              <a:avLst/>
              <a:gdLst>
                <a:gd name="T0" fmla="*/ 293 w 309"/>
                <a:gd name="T1" fmla="*/ 125 h 309"/>
                <a:gd name="T2" fmla="*/ 184 w 309"/>
                <a:gd name="T3" fmla="*/ 293 h 309"/>
                <a:gd name="T4" fmla="*/ 16 w 309"/>
                <a:gd name="T5" fmla="*/ 183 h 309"/>
                <a:gd name="T6" fmla="*/ 126 w 309"/>
                <a:gd name="T7" fmla="*/ 16 h 309"/>
                <a:gd name="T8" fmla="*/ 293 w 309"/>
                <a:gd name="T9" fmla="*/ 125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9" h="309">
                  <a:moveTo>
                    <a:pt x="293" y="125"/>
                  </a:moveTo>
                  <a:cubicBezTo>
                    <a:pt x="309" y="202"/>
                    <a:pt x="260" y="277"/>
                    <a:pt x="184" y="293"/>
                  </a:cubicBezTo>
                  <a:cubicBezTo>
                    <a:pt x="107" y="309"/>
                    <a:pt x="32" y="260"/>
                    <a:pt x="16" y="183"/>
                  </a:cubicBezTo>
                  <a:cubicBezTo>
                    <a:pt x="0" y="107"/>
                    <a:pt x="49" y="32"/>
                    <a:pt x="126" y="16"/>
                  </a:cubicBezTo>
                  <a:cubicBezTo>
                    <a:pt x="202" y="0"/>
                    <a:pt x="277" y="49"/>
                    <a:pt x="293" y="125"/>
                  </a:cubicBezTo>
                  <a:close/>
                </a:path>
              </a:pathLst>
            </a:custGeom>
            <a:solidFill>
              <a:srgbClr val="FEC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42"/>
            <p:cNvSpPr>
              <a:spLocks noEditPoints="1"/>
            </p:cNvSpPr>
            <p:nvPr/>
          </p:nvSpPr>
          <p:spPr bwMode="auto">
            <a:xfrm>
              <a:off x="2338388" y="-1385888"/>
              <a:ext cx="501650" cy="407988"/>
            </a:xfrm>
            <a:custGeom>
              <a:avLst/>
              <a:gdLst>
                <a:gd name="T0" fmla="*/ 149 w 178"/>
                <a:gd name="T1" fmla="*/ 4 h 145"/>
                <a:gd name="T2" fmla="*/ 23 w 178"/>
                <a:gd name="T3" fmla="*/ 16 h 145"/>
                <a:gd name="T4" fmla="*/ 27 w 178"/>
                <a:gd name="T5" fmla="*/ 39 h 145"/>
                <a:gd name="T6" fmla="*/ 149 w 178"/>
                <a:gd name="T7" fmla="*/ 128 h 145"/>
                <a:gd name="T8" fmla="*/ 173 w 178"/>
                <a:gd name="T9" fmla="*/ 124 h 145"/>
                <a:gd name="T10" fmla="*/ 149 w 178"/>
                <a:gd name="T11" fmla="*/ 4 h 145"/>
                <a:gd name="T12" fmla="*/ 52 w 178"/>
                <a:gd name="T13" fmla="*/ 34 h 145"/>
                <a:gd name="T14" fmla="*/ 134 w 178"/>
                <a:gd name="T15" fmla="*/ 25 h 145"/>
                <a:gd name="T16" fmla="*/ 134 w 178"/>
                <a:gd name="T17" fmla="*/ 25 h 145"/>
                <a:gd name="T18" fmla="*/ 151 w 178"/>
                <a:gd name="T19" fmla="*/ 106 h 145"/>
                <a:gd name="T20" fmla="*/ 52 w 178"/>
                <a:gd name="T21" fmla="*/ 3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145">
                  <a:moveTo>
                    <a:pt x="149" y="4"/>
                  </a:moveTo>
                  <a:cubicBezTo>
                    <a:pt x="145" y="0"/>
                    <a:pt x="56" y="14"/>
                    <a:pt x="23" y="16"/>
                  </a:cubicBezTo>
                  <a:cubicBezTo>
                    <a:pt x="6" y="17"/>
                    <a:pt x="0" y="16"/>
                    <a:pt x="27" y="39"/>
                  </a:cubicBezTo>
                  <a:cubicBezTo>
                    <a:pt x="66" y="72"/>
                    <a:pt x="105" y="103"/>
                    <a:pt x="149" y="128"/>
                  </a:cubicBezTo>
                  <a:cubicBezTo>
                    <a:pt x="178" y="145"/>
                    <a:pt x="175" y="145"/>
                    <a:pt x="173" y="124"/>
                  </a:cubicBezTo>
                  <a:cubicBezTo>
                    <a:pt x="170" y="85"/>
                    <a:pt x="153" y="8"/>
                    <a:pt x="149" y="4"/>
                  </a:cubicBezTo>
                  <a:close/>
                  <a:moveTo>
                    <a:pt x="52" y="34"/>
                  </a:moveTo>
                  <a:cubicBezTo>
                    <a:pt x="80" y="32"/>
                    <a:pt x="107" y="29"/>
                    <a:pt x="134" y="25"/>
                  </a:cubicBezTo>
                  <a:cubicBezTo>
                    <a:pt x="134" y="25"/>
                    <a:pt x="134" y="25"/>
                    <a:pt x="134" y="25"/>
                  </a:cubicBezTo>
                  <a:cubicBezTo>
                    <a:pt x="143" y="51"/>
                    <a:pt x="149" y="78"/>
                    <a:pt x="151" y="106"/>
                  </a:cubicBezTo>
                  <a:cubicBezTo>
                    <a:pt x="116" y="85"/>
                    <a:pt x="84" y="60"/>
                    <a:pt x="52" y="34"/>
                  </a:cubicBezTo>
                  <a:close/>
                </a:path>
              </a:pathLst>
            </a:custGeom>
            <a:solidFill>
              <a:srgbClr val="72C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343"/>
            <p:cNvSpPr/>
            <p:nvPr/>
          </p:nvSpPr>
          <p:spPr bwMode="auto">
            <a:xfrm>
              <a:off x="2789238" y="-1123950"/>
              <a:ext cx="20637" cy="3175"/>
            </a:xfrm>
            <a:custGeom>
              <a:avLst/>
              <a:gdLst>
                <a:gd name="T0" fmla="*/ 0 w 7"/>
                <a:gd name="T1" fmla="*/ 1 h 1"/>
                <a:gd name="T2" fmla="*/ 6 w 7"/>
                <a:gd name="T3" fmla="*/ 1 h 1"/>
                <a:gd name="T4" fmla="*/ 6 w 7"/>
                <a:gd name="T5" fmla="*/ 0 h 1"/>
                <a:gd name="T6" fmla="*/ 0 w 7"/>
                <a:gd name="T7" fmla="*/ 0 h 1"/>
                <a:gd name="T8" fmla="*/ 0 w 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">
                  <a:moveTo>
                    <a:pt x="0" y="1"/>
                  </a:moveTo>
                  <a:cubicBezTo>
                    <a:pt x="2" y="1"/>
                    <a:pt x="4" y="1"/>
                    <a:pt x="6" y="1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344"/>
            <p:cNvSpPr/>
            <p:nvPr/>
          </p:nvSpPr>
          <p:spPr bwMode="auto">
            <a:xfrm>
              <a:off x="2784475" y="-1158875"/>
              <a:ext cx="22225" cy="6350"/>
            </a:xfrm>
            <a:custGeom>
              <a:avLst/>
              <a:gdLst>
                <a:gd name="T0" fmla="*/ 1 w 8"/>
                <a:gd name="T1" fmla="*/ 2 h 2"/>
                <a:gd name="T2" fmla="*/ 7 w 8"/>
                <a:gd name="T3" fmla="*/ 1 h 2"/>
                <a:gd name="T4" fmla="*/ 7 w 8"/>
                <a:gd name="T5" fmla="*/ 0 h 2"/>
                <a:gd name="T6" fmla="*/ 0 w 8"/>
                <a:gd name="T7" fmla="*/ 1 h 2"/>
                <a:gd name="T8" fmla="*/ 1 w 8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1" y="2"/>
                  </a:moveTo>
                  <a:cubicBezTo>
                    <a:pt x="3" y="1"/>
                    <a:pt x="5" y="1"/>
                    <a:pt x="7" y="1"/>
                  </a:cubicBezTo>
                  <a:cubicBezTo>
                    <a:pt x="8" y="1"/>
                    <a:pt x="8" y="0"/>
                    <a:pt x="7" y="0"/>
                  </a:cubicBezTo>
                  <a:cubicBezTo>
                    <a:pt x="5" y="0"/>
                    <a:pt x="3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45"/>
            <p:cNvSpPr/>
            <p:nvPr/>
          </p:nvSpPr>
          <p:spPr bwMode="auto">
            <a:xfrm>
              <a:off x="2781300" y="-1189038"/>
              <a:ext cx="22225" cy="3175"/>
            </a:xfrm>
            <a:custGeom>
              <a:avLst/>
              <a:gdLst>
                <a:gd name="T0" fmla="*/ 0 w 8"/>
                <a:gd name="T1" fmla="*/ 1 h 1"/>
                <a:gd name="T2" fmla="*/ 7 w 8"/>
                <a:gd name="T3" fmla="*/ 1 h 1"/>
                <a:gd name="T4" fmla="*/ 7 w 8"/>
                <a:gd name="T5" fmla="*/ 0 h 1"/>
                <a:gd name="T6" fmla="*/ 0 w 8"/>
                <a:gd name="T7" fmla="*/ 0 h 1"/>
                <a:gd name="T8" fmla="*/ 0 w 8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">
                  <a:moveTo>
                    <a:pt x="0" y="1"/>
                  </a:moveTo>
                  <a:cubicBezTo>
                    <a:pt x="2" y="1"/>
                    <a:pt x="5" y="1"/>
                    <a:pt x="7" y="1"/>
                  </a:cubicBezTo>
                  <a:cubicBezTo>
                    <a:pt x="8" y="1"/>
                    <a:pt x="8" y="0"/>
                    <a:pt x="7" y="0"/>
                  </a:cubicBezTo>
                  <a:cubicBezTo>
                    <a:pt x="5" y="0"/>
                    <a:pt x="2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46"/>
            <p:cNvSpPr/>
            <p:nvPr/>
          </p:nvSpPr>
          <p:spPr bwMode="auto">
            <a:xfrm>
              <a:off x="2771775" y="-1222375"/>
              <a:ext cx="23812" cy="1588"/>
            </a:xfrm>
            <a:custGeom>
              <a:avLst/>
              <a:gdLst>
                <a:gd name="T0" fmla="*/ 0 w 8"/>
                <a:gd name="T1" fmla="*/ 1 h 1"/>
                <a:gd name="T2" fmla="*/ 7 w 8"/>
                <a:gd name="T3" fmla="*/ 1 h 1"/>
                <a:gd name="T4" fmla="*/ 7 w 8"/>
                <a:gd name="T5" fmla="*/ 0 h 1"/>
                <a:gd name="T6" fmla="*/ 0 w 8"/>
                <a:gd name="T7" fmla="*/ 0 h 1"/>
                <a:gd name="T8" fmla="*/ 0 w 8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">
                  <a:moveTo>
                    <a:pt x="0" y="1"/>
                  </a:moveTo>
                  <a:cubicBezTo>
                    <a:pt x="3" y="1"/>
                    <a:pt x="5" y="1"/>
                    <a:pt x="7" y="1"/>
                  </a:cubicBezTo>
                  <a:cubicBezTo>
                    <a:pt x="8" y="1"/>
                    <a:pt x="8" y="0"/>
                    <a:pt x="7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47"/>
            <p:cNvSpPr/>
            <p:nvPr/>
          </p:nvSpPr>
          <p:spPr bwMode="auto">
            <a:xfrm>
              <a:off x="2763838" y="-1257300"/>
              <a:ext cx="25400" cy="6350"/>
            </a:xfrm>
            <a:custGeom>
              <a:avLst/>
              <a:gdLst>
                <a:gd name="T0" fmla="*/ 1 w 9"/>
                <a:gd name="T1" fmla="*/ 2 h 2"/>
                <a:gd name="T2" fmla="*/ 9 w 9"/>
                <a:gd name="T3" fmla="*/ 1 h 2"/>
                <a:gd name="T4" fmla="*/ 9 w 9"/>
                <a:gd name="T5" fmla="*/ 0 h 2"/>
                <a:gd name="T6" fmla="*/ 1 w 9"/>
                <a:gd name="T7" fmla="*/ 1 h 2"/>
                <a:gd name="T8" fmla="*/ 1 w 9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">
                  <a:moveTo>
                    <a:pt x="1" y="2"/>
                  </a:moveTo>
                  <a:cubicBezTo>
                    <a:pt x="4" y="2"/>
                    <a:pt x="6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6" y="0"/>
                    <a:pt x="4" y="1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48"/>
            <p:cNvSpPr/>
            <p:nvPr/>
          </p:nvSpPr>
          <p:spPr bwMode="auto">
            <a:xfrm>
              <a:off x="2760663" y="-1287463"/>
              <a:ext cx="23812" cy="4763"/>
            </a:xfrm>
            <a:custGeom>
              <a:avLst/>
              <a:gdLst>
                <a:gd name="T0" fmla="*/ 1 w 8"/>
                <a:gd name="T1" fmla="*/ 2 h 2"/>
                <a:gd name="T2" fmla="*/ 8 w 8"/>
                <a:gd name="T3" fmla="*/ 1 h 2"/>
                <a:gd name="T4" fmla="*/ 8 w 8"/>
                <a:gd name="T5" fmla="*/ 0 h 2"/>
                <a:gd name="T6" fmla="*/ 1 w 8"/>
                <a:gd name="T7" fmla="*/ 1 h 2"/>
                <a:gd name="T8" fmla="*/ 1 w 8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1" y="2"/>
                  </a:moveTo>
                  <a:cubicBezTo>
                    <a:pt x="3" y="2"/>
                    <a:pt x="6" y="1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5" y="1"/>
                    <a:pt x="3" y="1"/>
                    <a:pt x="1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49"/>
            <p:cNvSpPr/>
            <p:nvPr/>
          </p:nvSpPr>
          <p:spPr bwMode="auto">
            <a:xfrm>
              <a:off x="2795588" y="-1093788"/>
              <a:ext cx="15875" cy="3175"/>
            </a:xfrm>
            <a:custGeom>
              <a:avLst/>
              <a:gdLst>
                <a:gd name="T0" fmla="*/ 0 w 6"/>
                <a:gd name="T1" fmla="*/ 1 h 1"/>
                <a:gd name="T2" fmla="*/ 6 w 6"/>
                <a:gd name="T3" fmla="*/ 1 h 1"/>
                <a:gd name="T4" fmla="*/ 6 w 6"/>
                <a:gd name="T5" fmla="*/ 0 h 1"/>
                <a:gd name="T6" fmla="*/ 0 w 6"/>
                <a:gd name="T7" fmla="*/ 0 h 1"/>
                <a:gd name="T8" fmla="*/ 0 w 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0" y="1"/>
                  </a:moveTo>
                  <a:cubicBezTo>
                    <a:pt x="2" y="1"/>
                    <a:pt x="4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50"/>
            <p:cNvSpPr/>
            <p:nvPr/>
          </p:nvSpPr>
          <p:spPr bwMode="auto">
            <a:xfrm>
              <a:off x="2435225" y="-1346200"/>
              <a:ext cx="4762" cy="22225"/>
            </a:xfrm>
            <a:custGeom>
              <a:avLst/>
              <a:gdLst>
                <a:gd name="T0" fmla="*/ 2 w 2"/>
                <a:gd name="T1" fmla="*/ 8 h 8"/>
                <a:gd name="T2" fmla="*/ 1 w 2"/>
                <a:gd name="T3" fmla="*/ 1 h 8"/>
                <a:gd name="T4" fmla="*/ 0 w 2"/>
                <a:gd name="T5" fmla="*/ 1 h 8"/>
                <a:gd name="T6" fmla="*/ 1 w 2"/>
                <a:gd name="T7" fmla="*/ 8 h 8"/>
                <a:gd name="T8" fmla="*/ 2 w 2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8">
                  <a:moveTo>
                    <a:pt x="2" y="8"/>
                  </a:moveTo>
                  <a:cubicBezTo>
                    <a:pt x="2" y="5"/>
                    <a:pt x="1" y="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6"/>
                    <a:pt x="1" y="8"/>
                  </a:cubicBezTo>
                  <a:cubicBezTo>
                    <a:pt x="1" y="8"/>
                    <a:pt x="2" y="8"/>
                    <a:pt x="2" y="8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351"/>
            <p:cNvSpPr/>
            <p:nvPr/>
          </p:nvSpPr>
          <p:spPr bwMode="auto">
            <a:xfrm>
              <a:off x="2476500" y="-1349375"/>
              <a:ext cx="9525" cy="22225"/>
            </a:xfrm>
            <a:custGeom>
              <a:avLst/>
              <a:gdLst>
                <a:gd name="T0" fmla="*/ 0 w 3"/>
                <a:gd name="T1" fmla="*/ 1 h 8"/>
                <a:gd name="T2" fmla="*/ 2 w 3"/>
                <a:gd name="T3" fmla="*/ 7 h 8"/>
                <a:gd name="T4" fmla="*/ 3 w 3"/>
                <a:gd name="T5" fmla="*/ 7 h 8"/>
                <a:gd name="T6" fmla="*/ 1 w 3"/>
                <a:gd name="T7" fmla="*/ 0 h 8"/>
                <a:gd name="T8" fmla="*/ 0 w 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8">
                  <a:moveTo>
                    <a:pt x="0" y="1"/>
                  </a:moveTo>
                  <a:cubicBezTo>
                    <a:pt x="1" y="3"/>
                    <a:pt x="1" y="5"/>
                    <a:pt x="2" y="7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2" y="5"/>
                    <a:pt x="2" y="2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352"/>
            <p:cNvSpPr/>
            <p:nvPr/>
          </p:nvSpPr>
          <p:spPr bwMode="auto">
            <a:xfrm>
              <a:off x="2530475" y="-1355725"/>
              <a:ext cx="3175" cy="23813"/>
            </a:xfrm>
            <a:custGeom>
              <a:avLst/>
              <a:gdLst>
                <a:gd name="T0" fmla="*/ 0 w 1"/>
                <a:gd name="T1" fmla="*/ 1 h 8"/>
                <a:gd name="T2" fmla="*/ 1 w 1"/>
                <a:gd name="T3" fmla="*/ 7 h 8"/>
                <a:gd name="T4" fmla="*/ 1 w 1"/>
                <a:gd name="T5" fmla="*/ 7 h 8"/>
                <a:gd name="T6" fmla="*/ 1 w 1"/>
                <a:gd name="T7" fmla="*/ 1 h 8"/>
                <a:gd name="T8" fmla="*/ 0 w 1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8">
                  <a:moveTo>
                    <a:pt x="0" y="1"/>
                  </a:moveTo>
                  <a:cubicBezTo>
                    <a:pt x="0" y="3"/>
                    <a:pt x="0" y="5"/>
                    <a:pt x="1" y="7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5"/>
                    <a:pt x="1" y="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353"/>
            <p:cNvSpPr/>
            <p:nvPr/>
          </p:nvSpPr>
          <p:spPr bwMode="auto">
            <a:xfrm>
              <a:off x="2595563" y="-1360488"/>
              <a:ext cx="4762" cy="19050"/>
            </a:xfrm>
            <a:custGeom>
              <a:avLst/>
              <a:gdLst>
                <a:gd name="T0" fmla="*/ 0 w 2"/>
                <a:gd name="T1" fmla="*/ 1 h 7"/>
                <a:gd name="T2" fmla="*/ 1 w 2"/>
                <a:gd name="T3" fmla="*/ 6 h 7"/>
                <a:gd name="T4" fmla="*/ 2 w 2"/>
                <a:gd name="T5" fmla="*/ 6 h 7"/>
                <a:gd name="T6" fmla="*/ 1 w 2"/>
                <a:gd name="T7" fmla="*/ 0 h 7"/>
                <a:gd name="T8" fmla="*/ 0 w 2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7">
                  <a:moveTo>
                    <a:pt x="0" y="1"/>
                  </a:moveTo>
                  <a:cubicBezTo>
                    <a:pt x="1" y="2"/>
                    <a:pt x="1" y="4"/>
                    <a:pt x="1" y="6"/>
                  </a:cubicBezTo>
                  <a:cubicBezTo>
                    <a:pt x="1" y="7"/>
                    <a:pt x="2" y="7"/>
                    <a:pt x="2" y="6"/>
                  </a:cubicBezTo>
                  <a:cubicBezTo>
                    <a:pt x="2" y="4"/>
                    <a:pt x="1" y="2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54"/>
            <p:cNvSpPr/>
            <p:nvPr/>
          </p:nvSpPr>
          <p:spPr bwMode="auto">
            <a:xfrm>
              <a:off x="2646363" y="-1370013"/>
              <a:ext cx="4762" cy="20638"/>
            </a:xfrm>
            <a:custGeom>
              <a:avLst/>
              <a:gdLst>
                <a:gd name="T0" fmla="*/ 1 w 2"/>
                <a:gd name="T1" fmla="*/ 1 h 7"/>
                <a:gd name="T2" fmla="*/ 1 w 2"/>
                <a:gd name="T3" fmla="*/ 6 h 7"/>
                <a:gd name="T4" fmla="*/ 2 w 2"/>
                <a:gd name="T5" fmla="*/ 6 h 7"/>
                <a:gd name="T6" fmla="*/ 1 w 2"/>
                <a:gd name="T7" fmla="*/ 1 h 7"/>
                <a:gd name="T8" fmla="*/ 1 w 2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7">
                  <a:moveTo>
                    <a:pt x="1" y="1"/>
                  </a:moveTo>
                  <a:cubicBezTo>
                    <a:pt x="1" y="3"/>
                    <a:pt x="1" y="4"/>
                    <a:pt x="1" y="6"/>
                  </a:cubicBezTo>
                  <a:cubicBezTo>
                    <a:pt x="1" y="7"/>
                    <a:pt x="2" y="7"/>
                    <a:pt x="2" y="6"/>
                  </a:cubicBezTo>
                  <a:cubicBezTo>
                    <a:pt x="2" y="4"/>
                    <a:pt x="2" y="2"/>
                    <a:pt x="1" y="1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355"/>
            <p:cNvSpPr/>
            <p:nvPr/>
          </p:nvSpPr>
          <p:spPr bwMode="auto">
            <a:xfrm>
              <a:off x="2687638" y="-1371600"/>
              <a:ext cx="9525" cy="15875"/>
            </a:xfrm>
            <a:custGeom>
              <a:avLst/>
              <a:gdLst>
                <a:gd name="T0" fmla="*/ 0 w 3"/>
                <a:gd name="T1" fmla="*/ 0 h 6"/>
                <a:gd name="T2" fmla="*/ 2 w 3"/>
                <a:gd name="T3" fmla="*/ 6 h 6"/>
                <a:gd name="T4" fmla="*/ 3 w 3"/>
                <a:gd name="T5" fmla="*/ 5 h 6"/>
                <a:gd name="T6" fmla="*/ 1 w 3"/>
                <a:gd name="T7" fmla="*/ 0 h 6"/>
                <a:gd name="T8" fmla="*/ 0 w 3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0" y="0"/>
                  </a:moveTo>
                  <a:cubicBezTo>
                    <a:pt x="1" y="2"/>
                    <a:pt x="1" y="4"/>
                    <a:pt x="2" y="6"/>
                  </a:cubicBezTo>
                  <a:cubicBezTo>
                    <a:pt x="2" y="6"/>
                    <a:pt x="3" y="6"/>
                    <a:pt x="3" y="5"/>
                  </a:cubicBezTo>
                  <a:cubicBezTo>
                    <a:pt x="2" y="4"/>
                    <a:pt x="1" y="2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356"/>
            <p:cNvSpPr/>
            <p:nvPr/>
          </p:nvSpPr>
          <p:spPr bwMode="auto">
            <a:xfrm>
              <a:off x="2727325" y="-1377950"/>
              <a:ext cx="3175" cy="17463"/>
            </a:xfrm>
            <a:custGeom>
              <a:avLst/>
              <a:gdLst>
                <a:gd name="T0" fmla="*/ 0 w 1"/>
                <a:gd name="T1" fmla="*/ 1 h 6"/>
                <a:gd name="T2" fmla="*/ 0 w 1"/>
                <a:gd name="T3" fmla="*/ 6 h 6"/>
                <a:gd name="T4" fmla="*/ 1 w 1"/>
                <a:gd name="T5" fmla="*/ 6 h 6"/>
                <a:gd name="T6" fmla="*/ 1 w 1"/>
                <a:gd name="T7" fmla="*/ 1 h 6"/>
                <a:gd name="T8" fmla="*/ 0 w 1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6">
                  <a:moveTo>
                    <a:pt x="0" y="1"/>
                  </a:moveTo>
                  <a:cubicBezTo>
                    <a:pt x="0" y="3"/>
                    <a:pt x="0" y="4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4"/>
                    <a:pt x="1" y="2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57"/>
            <p:cNvSpPr/>
            <p:nvPr/>
          </p:nvSpPr>
          <p:spPr bwMode="auto">
            <a:xfrm>
              <a:off x="2744788" y="-1338263"/>
              <a:ext cx="25400" cy="6350"/>
            </a:xfrm>
            <a:custGeom>
              <a:avLst/>
              <a:gdLst>
                <a:gd name="T0" fmla="*/ 1 w 9"/>
                <a:gd name="T1" fmla="*/ 2 h 2"/>
                <a:gd name="T2" fmla="*/ 9 w 9"/>
                <a:gd name="T3" fmla="*/ 1 h 2"/>
                <a:gd name="T4" fmla="*/ 9 w 9"/>
                <a:gd name="T5" fmla="*/ 0 h 2"/>
                <a:gd name="T6" fmla="*/ 1 w 9"/>
                <a:gd name="T7" fmla="*/ 2 h 2"/>
                <a:gd name="T8" fmla="*/ 1 w 9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">
                  <a:moveTo>
                    <a:pt x="1" y="2"/>
                  </a:moveTo>
                  <a:cubicBezTo>
                    <a:pt x="4" y="2"/>
                    <a:pt x="6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6" y="1"/>
                    <a:pt x="3" y="1"/>
                    <a:pt x="1" y="2"/>
                  </a:cubicBezTo>
                  <a:cubicBezTo>
                    <a:pt x="0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58"/>
            <p:cNvSpPr/>
            <p:nvPr/>
          </p:nvSpPr>
          <p:spPr bwMode="auto">
            <a:xfrm>
              <a:off x="1373188" y="-682625"/>
              <a:ext cx="319087" cy="698500"/>
            </a:xfrm>
            <a:custGeom>
              <a:avLst/>
              <a:gdLst>
                <a:gd name="T0" fmla="*/ 110 w 113"/>
                <a:gd name="T1" fmla="*/ 238 h 248"/>
                <a:gd name="T2" fmla="*/ 112 w 113"/>
                <a:gd name="T3" fmla="*/ 233 h 248"/>
                <a:gd name="T4" fmla="*/ 63 w 113"/>
                <a:gd name="T5" fmla="*/ 72 h 248"/>
                <a:gd name="T6" fmla="*/ 38 w 113"/>
                <a:gd name="T7" fmla="*/ 3 h 248"/>
                <a:gd name="T8" fmla="*/ 32 w 113"/>
                <a:gd name="T9" fmla="*/ 1 h 248"/>
                <a:gd name="T10" fmla="*/ 17 w 113"/>
                <a:gd name="T11" fmla="*/ 9 h 248"/>
                <a:gd name="T12" fmla="*/ 2 w 113"/>
                <a:gd name="T13" fmla="*/ 18 h 248"/>
                <a:gd name="T14" fmla="*/ 0 w 113"/>
                <a:gd name="T15" fmla="*/ 23 h 248"/>
                <a:gd name="T16" fmla="*/ 26 w 113"/>
                <a:gd name="T17" fmla="*/ 92 h 248"/>
                <a:gd name="T18" fmla="*/ 40 w 113"/>
                <a:gd name="T19" fmla="*/ 124 h 248"/>
                <a:gd name="T20" fmla="*/ 40 w 113"/>
                <a:gd name="T21" fmla="*/ 124 h 248"/>
                <a:gd name="T22" fmla="*/ 41 w 113"/>
                <a:gd name="T23" fmla="*/ 129 h 248"/>
                <a:gd name="T24" fmla="*/ 76 w 113"/>
                <a:gd name="T25" fmla="*/ 245 h 248"/>
                <a:gd name="T26" fmla="*/ 81 w 113"/>
                <a:gd name="T27" fmla="*/ 248 h 248"/>
                <a:gd name="T28" fmla="*/ 110 w 113"/>
                <a:gd name="T29" fmla="*/ 23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3" h="248">
                  <a:moveTo>
                    <a:pt x="110" y="238"/>
                  </a:moveTo>
                  <a:cubicBezTo>
                    <a:pt x="112" y="238"/>
                    <a:pt x="113" y="235"/>
                    <a:pt x="112" y="233"/>
                  </a:cubicBezTo>
                  <a:cubicBezTo>
                    <a:pt x="106" y="214"/>
                    <a:pt x="79" y="121"/>
                    <a:pt x="63" y="72"/>
                  </a:cubicBezTo>
                  <a:cubicBezTo>
                    <a:pt x="56" y="53"/>
                    <a:pt x="42" y="15"/>
                    <a:pt x="38" y="3"/>
                  </a:cubicBezTo>
                  <a:cubicBezTo>
                    <a:pt x="37" y="0"/>
                    <a:pt x="34" y="0"/>
                    <a:pt x="32" y="1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9"/>
                    <a:pt x="0" y="21"/>
                    <a:pt x="0" y="23"/>
                  </a:cubicBezTo>
                  <a:cubicBezTo>
                    <a:pt x="4" y="33"/>
                    <a:pt x="18" y="72"/>
                    <a:pt x="26" y="92"/>
                  </a:cubicBezTo>
                  <a:cubicBezTo>
                    <a:pt x="31" y="103"/>
                    <a:pt x="35" y="114"/>
                    <a:pt x="40" y="124"/>
                  </a:cubicBezTo>
                  <a:cubicBezTo>
                    <a:pt x="40" y="124"/>
                    <a:pt x="40" y="124"/>
                    <a:pt x="40" y="124"/>
                  </a:cubicBezTo>
                  <a:cubicBezTo>
                    <a:pt x="40" y="126"/>
                    <a:pt x="41" y="128"/>
                    <a:pt x="41" y="129"/>
                  </a:cubicBezTo>
                  <a:cubicBezTo>
                    <a:pt x="53" y="163"/>
                    <a:pt x="72" y="229"/>
                    <a:pt x="76" y="245"/>
                  </a:cubicBezTo>
                  <a:cubicBezTo>
                    <a:pt x="77" y="247"/>
                    <a:pt x="79" y="248"/>
                    <a:pt x="81" y="248"/>
                  </a:cubicBezTo>
                  <a:lnTo>
                    <a:pt x="110" y="238"/>
                  </a:lnTo>
                  <a:close/>
                </a:path>
              </a:pathLst>
            </a:custGeom>
            <a:solidFill>
              <a:srgbClr val="8B7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59"/>
            <p:cNvSpPr/>
            <p:nvPr/>
          </p:nvSpPr>
          <p:spPr bwMode="auto">
            <a:xfrm>
              <a:off x="1427163" y="-622300"/>
              <a:ext cx="36512" cy="23813"/>
            </a:xfrm>
            <a:custGeom>
              <a:avLst/>
              <a:gdLst>
                <a:gd name="T0" fmla="*/ 7 w 13"/>
                <a:gd name="T1" fmla="*/ 9 h 9"/>
                <a:gd name="T2" fmla="*/ 7 w 13"/>
                <a:gd name="T3" fmla="*/ 0 h 9"/>
                <a:gd name="T4" fmla="*/ 7 w 13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9">
                  <a:moveTo>
                    <a:pt x="7" y="9"/>
                  </a:moveTo>
                  <a:cubicBezTo>
                    <a:pt x="13" y="9"/>
                    <a:pt x="13" y="0"/>
                    <a:pt x="7" y="0"/>
                  </a:cubicBezTo>
                  <a:cubicBezTo>
                    <a:pt x="0" y="0"/>
                    <a:pt x="0" y="9"/>
                    <a:pt x="7" y="9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60"/>
            <p:cNvSpPr/>
            <p:nvPr/>
          </p:nvSpPr>
          <p:spPr bwMode="auto">
            <a:xfrm>
              <a:off x="1646238" y="-42863"/>
              <a:ext cx="31750" cy="14288"/>
            </a:xfrm>
            <a:custGeom>
              <a:avLst/>
              <a:gdLst>
                <a:gd name="T0" fmla="*/ 1 w 11"/>
                <a:gd name="T1" fmla="*/ 4 h 5"/>
                <a:gd name="T2" fmla="*/ 10 w 11"/>
                <a:gd name="T3" fmla="*/ 1 h 5"/>
                <a:gd name="T4" fmla="*/ 10 w 11"/>
                <a:gd name="T5" fmla="*/ 0 h 5"/>
                <a:gd name="T6" fmla="*/ 1 w 11"/>
                <a:gd name="T7" fmla="*/ 4 h 5"/>
                <a:gd name="T8" fmla="*/ 1 w 11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" y="4"/>
                  </a:moveTo>
                  <a:cubicBezTo>
                    <a:pt x="4" y="3"/>
                    <a:pt x="7" y="2"/>
                    <a:pt x="10" y="1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7" y="1"/>
                    <a:pt x="4" y="3"/>
                    <a:pt x="1" y="4"/>
                  </a:cubicBezTo>
                  <a:cubicBezTo>
                    <a:pt x="0" y="4"/>
                    <a:pt x="1" y="5"/>
                    <a:pt x="1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61"/>
            <p:cNvSpPr/>
            <p:nvPr/>
          </p:nvSpPr>
          <p:spPr bwMode="auto">
            <a:xfrm>
              <a:off x="1631950" y="-93663"/>
              <a:ext cx="31750" cy="17463"/>
            </a:xfrm>
            <a:custGeom>
              <a:avLst/>
              <a:gdLst>
                <a:gd name="T0" fmla="*/ 1 w 11"/>
                <a:gd name="T1" fmla="*/ 5 h 6"/>
                <a:gd name="T2" fmla="*/ 11 w 11"/>
                <a:gd name="T3" fmla="*/ 1 h 6"/>
                <a:gd name="T4" fmla="*/ 11 w 11"/>
                <a:gd name="T5" fmla="*/ 1 h 6"/>
                <a:gd name="T6" fmla="*/ 0 w 11"/>
                <a:gd name="T7" fmla="*/ 5 h 6"/>
                <a:gd name="T8" fmla="*/ 1 w 11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1" y="5"/>
                  </a:moveTo>
                  <a:cubicBezTo>
                    <a:pt x="4" y="4"/>
                    <a:pt x="7" y="2"/>
                    <a:pt x="11" y="1"/>
                  </a:cubicBezTo>
                  <a:cubicBezTo>
                    <a:pt x="11" y="1"/>
                    <a:pt x="11" y="0"/>
                    <a:pt x="11" y="1"/>
                  </a:cubicBezTo>
                  <a:cubicBezTo>
                    <a:pt x="7" y="2"/>
                    <a:pt x="4" y="3"/>
                    <a:pt x="0" y="5"/>
                  </a:cubicBezTo>
                  <a:cubicBezTo>
                    <a:pt x="0" y="5"/>
                    <a:pt x="0" y="6"/>
                    <a:pt x="1" y="5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62"/>
            <p:cNvSpPr/>
            <p:nvPr/>
          </p:nvSpPr>
          <p:spPr bwMode="auto">
            <a:xfrm>
              <a:off x="1616075" y="-163513"/>
              <a:ext cx="26987" cy="11113"/>
            </a:xfrm>
            <a:custGeom>
              <a:avLst/>
              <a:gdLst>
                <a:gd name="T0" fmla="*/ 0 w 10"/>
                <a:gd name="T1" fmla="*/ 4 h 4"/>
                <a:gd name="T2" fmla="*/ 10 w 10"/>
                <a:gd name="T3" fmla="*/ 1 h 4"/>
                <a:gd name="T4" fmla="*/ 9 w 10"/>
                <a:gd name="T5" fmla="*/ 0 h 4"/>
                <a:gd name="T6" fmla="*/ 0 w 10"/>
                <a:gd name="T7" fmla="*/ 3 h 4"/>
                <a:gd name="T8" fmla="*/ 0 w 10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cubicBezTo>
                    <a:pt x="4" y="4"/>
                    <a:pt x="7" y="2"/>
                    <a:pt x="10" y="1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6" y="2"/>
                    <a:pt x="3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63"/>
            <p:cNvSpPr/>
            <p:nvPr/>
          </p:nvSpPr>
          <p:spPr bwMode="auto">
            <a:xfrm>
              <a:off x="1595438" y="-242888"/>
              <a:ext cx="34925" cy="14288"/>
            </a:xfrm>
            <a:custGeom>
              <a:avLst/>
              <a:gdLst>
                <a:gd name="T0" fmla="*/ 1 w 12"/>
                <a:gd name="T1" fmla="*/ 5 h 5"/>
                <a:gd name="T2" fmla="*/ 12 w 12"/>
                <a:gd name="T3" fmla="*/ 1 h 5"/>
                <a:gd name="T4" fmla="*/ 11 w 12"/>
                <a:gd name="T5" fmla="*/ 0 h 5"/>
                <a:gd name="T6" fmla="*/ 1 w 12"/>
                <a:gd name="T7" fmla="*/ 4 h 5"/>
                <a:gd name="T8" fmla="*/ 1 w 1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5">
                  <a:moveTo>
                    <a:pt x="1" y="5"/>
                  </a:moveTo>
                  <a:cubicBezTo>
                    <a:pt x="4" y="3"/>
                    <a:pt x="8" y="2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8" y="1"/>
                    <a:pt x="4" y="3"/>
                    <a:pt x="1" y="4"/>
                  </a:cubicBezTo>
                  <a:cubicBezTo>
                    <a:pt x="0" y="4"/>
                    <a:pt x="0" y="5"/>
                    <a:pt x="1" y="5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64"/>
            <p:cNvSpPr/>
            <p:nvPr/>
          </p:nvSpPr>
          <p:spPr bwMode="auto">
            <a:xfrm>
              <a:off x="1570038" y="-323850"/>
              <a:ext cx="22225" cy="7938"/>
            </a:xfrm>
            <a:custGeom>
              <a:avLst/>
              <a:gdLst>
                <a:gd name="T0" fmla="*/ 0 w 8"/>
                <a:gd name="T1" fmla="*/ 3 h 3"/>
                <a:gd name="T2" fmla="*/ 7 w 8"/>
                <a:gd name="T3" fmla="*/ 0 h 3"/>
                <a:gd name="T4" fmla="*/ 7 w 8"/>
                <a:gd name="T5" fmla="*/ 0 h 3"/>
                <a:gd name="T6" fmla="*/ 0 w 8"/>
                <a:gd name="T7" fmla="*/ 2 h 3"/>
                <a:gd name="T8" fmla="*/ 0 w 8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">
                  <a:moveTo>
                    <a:pt x="0" y="3"/>
                  </a:moveTo>
                  <a:cubicBezTo>
                    <a:pt x="3" y="2"/>
                    <a:pt x="5" y="1"/>
                    <a:pt x="7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5" y="1"/>
                    <a:pt x="2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65"/>
            <p:cNvSpPr/>
            <p:nvPr/>
          </p:nvSpPr>
          <p:spPr bwMode="auto">
            <a:xfrm>
              <a:off x="1543050" y="-414338"/>
              <a:ext cx="30162" cy="11113"/>
            </a:xfrm>
            <a:custGeom>
              <a:avLst/>
              <a:gdLst>
                <a:gd name="T0" fmla="*/ 1 w 11"/>
                <a:gd name="T1" fmla="*/ 4 h 4"/>
                <a:gd name="T2" fmla="*/ 11 w 11"/>
                <a:gd name="T3" fmla="*/ 1 h 4"/>
                <a:gd name="T4" fmla="*/ 11 w 11"/>
                <a:gd name="T5" fmla="*/ 1 h 4"/>
                <a:gd name="T6" fmla="*/ 1 w 11"/>
                <a:gd name="T7" fmla="*/ 3 h 4"/>
                <a:gd name="T8" fmla="*/ 1 w 11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4">
                  <a:moveTo>
                    <a:pt x="1" y="4"/>
                  </a:moveTo>
                  <a:cubicBezTo>
                    <a:pt x="4" y="3"/>
                    <a:pt x="8" y="2"/>
                    <a:pt x="11" y="1"/>
                  </a:cubicBezTo>
                  <a:cubicBezTo>
                    <a:pt x="11" y="1"/>
                    <a:pt x="11" y="0"/>
                    <a:pt x="11" y="1"/>
                  </a:cubicBezTo>
                  <a:cubicBezTo>
                    <a:pt x="7" y="1"/>
                    <a:pt x="4" y="2"/>
                    <a:pt x="1" y="3"/>
                  </a:cubicBezTo>
                  <a:cubicBezTo>
                    <a:pt x="0" y="4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66"/>
            <p:cNvSpPr/>
            <p:nvPr/>
          </p:nvSpPr>
          <p:spPr bwMode="auto">
            <a:xfrm>
              <a:off x="1511300" y="-498475"/>
              <a:ext cx="28575" cy="7938"/>
            </a:xfrm>
            <a:custGeom>
              <a:avLst/>
              <a:gdLst>
                <a:gd name="T0" fmla="*/ 1 w 10"/>
                <a:gd name="T1" fmla="*/ 3 h 3"/>
                <a:gd name="T2" fmla="*/ 10 w 10"/>
                <a:gd name="T3" fmla="*/ 1 h 3"/>
                <a:gd name="T4" fmla="*/ 9 w 10"/>
                <a:gd name="T5" fmla="*/ 0 h 3"/>
                <a:gd name="T6" fmla="*/ 0 w 10"/>
                <a:gd name="T7" fmla="*/ 2 h 3"/>
                <a:gd name="T8" fmla="*/ 1 w 10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">
                  <a:moveTo>
                    <a:pt x="1" y="3"/>
                  </a:moveTo>
                  <a:cubicBezTo>
                    <a:pt x="4" y="2"/>
                    <a:pt x="7" y="2"/>
                    <a:pt x="10" y="1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6" y="1"/>
                    <a:pt x="3" y="2"/>
                    <a:pt x="0" y="2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67"/>
            <p:cNvSpPr/>
            <p:nvPr/>
          </p:nvSpPr>
          <p:spPr bwMode="auto">
            <a:xfrm>
              <a:off x="1489075" y="-566738"/>
              <a:ext cx="25400" cy="14288"/>
            </a:xfrm>
            <a:custGeom>
              <a:avLst/>
              <a:gdLst>
                <a:gd name="T0" fmla="*/ 1 w 9"/>
                <a:gd name="T1" fmla="*/ 4 h 5"/>
                <a:gd name="T2" fmla="*/ 8 w 9"/>
                <a:gd name="T3" fmla="*/ 0 h 5"/>
                <a:gd name="T4" fmla="*/ 8 w 9"/>
                <a:gd name="T5" fmla="*/ 0 h 5"/>
                <a:gd name="T6" fmla="*/ 1 w 9"/>
                <a:gd name="T7" fmla="*/ 4 h 5"/>
                <a:gd name="T8" fmla="*/ 1 w 9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1" y="4"/>
                  </a:moveTo>
                  <a:cubicBezTo>
                    <a:pt x="3" y="2"/>
                    <a:pt x="6" y="1"/>
                    <a:pt x="8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5" y="0"/>
                    <a:pt x="3" y="1"/>
                    <a:pt x="1" y="4"/>
                  </a:cubicBezTo>
                  <a:cubicBezTo>
                    <a:pt x="0" y="4"/>
                    <a:pt x="1" y="5"/>
                    <a:pt x="1" y="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 rot="21413290">
            <a:off x="6457733" y="5312542"/>
            <a:ext cx="1790073" cy="869756"/>
            <a:chOff x="7516872" y="1005282"/>
            <a:chExt cx="4296479" cy="2087563"/>
          </a:xfrm>
        </p:grpSpPr>
        <p:sp>
          <p:nvSpPr>
            <p:cNvPr id="41" name="Freeform 6"/>
            <p:cNvSpPr/>
            <p:nvPr/>
          </p:nvSpPr>
          <p:spPr bwMode="auto">
            <a:xfrm>
              <a:off x="8601134" y="1005282"/>
              <a:ext cx="1503362" cy="946150"/>
            </a:xfrm>
            <a:custGeom>
              <a:avLst/>
              <a:gdLst>
                <a:gd name="T0" fmla="*/ 0 w 536"/>
                <a:gd name="T1" fmla="*/ 82 h 337"/>
                <a:gd name="T2" fmla="*/ 442 w 536"/>
                <a:gd name="T3" fmla="*/ 122 h 337"/>
                <a:gd name="T4" fmla="*/ 536 w 536"/>
                <a:gd name="T5" fmla="*/ 290 h 337"/>
                <a:gd name="T6" fmla="*/ 532 w 536"/>
                <a:gd name="T7" fmla="*/ 306 h 337"/>
                <a:gd name="T8" fmla="*/ 513 w 536"/>
                <a:gd name="T9" fmla="*/ 313 h 337"/>
                <a:gd name="T10" fmla="*/ 262 w 536"/>
                <a:gd name="T11" fmla="*/ 336 h 337"/>
                <a:gd name="T12" fmla="*/ 237 w 536"/>
                <a:gd name="T13" fmla="*/ 332 h 337"/>
                <a:gd name="T14" fmla="*/ 226 w 536"/>
                <a:gd name="T15" fmla="*/ 316 h 337"/>
                <a:gd name="T16" fmla="*/ 0 w 536"/>
                <a:gd name="T17" fmla="*/ 82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6" h="337">
                  <a:moveTo>
                    <a:pt x="0" y="82"/>
                  </a:moveTo>
                  <a:cubicBezTo>
                    <a:pt x="135" y="0"/>
                    <a:pt x="321" y="21"/>
                    <a:pt x="442" y="122"/>
                  </a:cubicBezTo>
                  <a:cubicBezTo>
                    <a:pt x="493" y="164"/>
                    <a:pt x="535" y="224"/>
                    <a:pt x="536" y="290"/>
                  </a:cubicBezTo>
                  <a:cubicBezTo>
                    <a:pt x="536" y="295"/>
                    <a:pt x="535" y="302"/>
                    <a:pt x="532" y="306"/>
                  </a:cubicBezTo>
                  <a:cubicBezTo>
                    <a:pt x="527" y="311"/>
                    <a:pt x="520" y="312"/>
                    <a:pt x="513" y="313"/>
                  </a:cubicBezTo>
                  <a:cubicBezTo>
                    <a:pt x="429" y="321"/>
                    <a:pt x="346" y="329"/>
                    <a:pt x="262" y="336"/>
                  </a:cubicBezTo>
                  <a:cubicBezTo>
                    <a:pt x="253" y="337"/>
                    <a:pt x="244" y="337"/>
                    <a:pt x="237" y="332"/>
                  </a:cubicBezTo>
                  <a:cubicBezTo>
                    <a:pt x="232" y="328"/>
                    <a:pt x="229" y="322"/>
                    <a:pt x="226" y="316"/>
                  </a:cubicBezTo>
                  <a:cubicBezTo>
                    <a:pt x="184" y="214"/>
                    <a:pt x="98" y="130"/>
                    <a:pt x="0" y="82"/>
                  </a:cubicBezTo>
                </a:path>
              </a:pathLst>
            </a:custGeom>
            <a:solidFill>
              <a:srgbClr val="A32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7"/>
            <p:cNvSpPr/>
            <p:nvPr/>
          </p:nvSpPr>
          <p:spPr bwMode="auto">
            <a:xfrm>
              <a:off x="10544234" y="1084657"/>
              <a:ext cx="1257300" cy="687388"/>
            </a:xfrm>
            <a:custGeom>
              <a:avLst/>
              <a:gdLst>
                <a:gd name="T0" fmla="*/ 443 w 448"/>
                <a:gd name="T1" fmla="*/ 44 h 245"/>
                <a:gd name="T2" fmla="*/ 178 w 448"/>
                <a:gd name="T3" fmla="*/ 5 h 245"/>
                <a:gd name="T4" fmla="*/ 98 w 448"/>
                <a:gd name="T5" fmla="*/ 26 h 245"/>
                <a:gd name="T6" fmla="*/ 5 w 448"/>
                <a:gd name="T7" fmla="*/ 96 h 245"/>
                <a:gd name="T8" fmla="*/ 12 w 448"/>
                <a:gd name="T9" fmla="*/ 107 h 245"/>
                <a:gd name="T10" fmla="*/ 15 w 448"/>
                <a:gd name="T11" fmla="*/ 105 h 245"/>
                <a:gd name="T12" fmla="*/ 199 w 448"/>
                <a:gd name="T13" fmla="*/ 244 h 245"/>
                <a:gd name="T14" fmla="*/ 214 w 448"/>
                <a:gd name="T15" fmla="*/ 243 h 245"/>
                <a:gd name="T16" fmla="*/ 445 w 448"/>
                <a:gd name="T17" fmla="*/ 53 h 245"/>
                <a:gd name="T18" fmla="*/ 443 w 448"/>
                <a:gd name="T19" fmla="*/ 44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245">
                  <a:moveTo>
                    <a:pt x="443" y="44"/>
                  </a:moveTo>
                  <a:cubicBezTo>
                    <a:pt x="357" y="23"/>
                    <a:pt x="248" y="16"/>
                    <a:pt x="178" y="5"/>
                  </a:cubicBezTo>
                  <a:cubicBezTo>
                    <a:pt x="139" y="0"/>
                    <a:pt x="134" y="12"/>
                    <a:pt x="98" y="26"/>
                  </a:cubicBezTo>
                  <a:cubicBezTo>
                    <a:pt x="64" y="39"/>
                    <a:pt x="30" y="70"/>
                    <a:pt x="5" y="96"/>
                  </a:cubicBezTo>
                  <a:cubicBezTo>
                    <a:pt x="0" y="102"/>
                    <a:pt x="6" y="109"/>
                    <a:pt x="12" y="107"/>
                  </a:cubicBezTo>
                  <a:cubicBezTo>
                    <a:pt x="13" y="106"/>
                    <a:pt x="14" y="106"/>
                    <a:pt x="15" y="105"/>
                  </a:cubicBezTo>
                  <a:cubicBezTo>
                    <a:pt x="199" y="244"/>
                    <a:pt x="199" y="244"/>
                    <a:pt x="199" y="244"/>
                  </a:cubicBezTo>
                  <a:cubicBezTo>
                    <a:pt x="198" y="245"/>
                    <a:pt x="213" y="244"/>
                    <a:pt x="214" y="243"/>
                  </a:cubicBezTo>
                  <a:cubicBezTo>
                    <a:pt x="290" y="189"/>
                    <a:pt x="394" y="108"/>
                    <a:pt x="445" y="53"/>
                  </a:cubicBezTo>
                  <a:cubicBezTo>
                    <a:pt x="448" y="50"/>
                    <a:pt x="446" y="45"/>
                    <a:pt x="443" y="44"/>
                  </a:cubicBezTo>
                </a:path>
              </a:pathLst>
            </a:custGeom>
            <a:solidFill>
              <a:srgbClr val="DDA3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9"/>
            <p:cNvSpPr/>
            <p:nvPr/>
          </p:nvSpPr>
          <p:spPr bwMode="auto">
            <a:xfrm flipH="1">
              <a:off x="9031347" y="215621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E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"/>
            <p:cNvSpPr/>
            <p:nvPr/>
          </p:nvSpPr>
          <p:spPr bwMode="auto">
            <a:xfrm>
              <a:off x="8761472" y="1092594"/>
              <a:ext cx="2386012" cy="1155700"/>
            </a:xfrm>
            <a:custGeom>
              <a:avLst/>
              <a:gdLst>
                <a:gd name="T0" fmla="*/ 830 w 851"/>
                <a:gd name="T1" fmla="*/ 114 h 412"/>
                <a:gd name="T2" fmla="*/ 798 w 851"/>
                <a:gd name="T3" fmla="*/ 101 h 412"/>
                <a:gd name="T4" fmla="*/ 774 w 851"/>
                <a:gd name="T5" fmla="*/ 72 h 412"/>
                <a:gd name="T6" fmla="*/ 771 w 851"/>
                <a:gd name="T7" fmla="*/ 28 h 412"/>
                <a:gd name="T8" fmla="*/ 784 w 851"/>
                <a:gd name="T9" fmla="*/ 5 h 412"/>
                <a:gd name="T10" fmla="*/ 783 w 851"/>
                <a:gd name="T11" fmla="*/ 1 h 412"/>
                <a:gd name="T12" fmla="*/ 1 w 851"/>
                <a:gd name="T13" fmla="*/ 208 h 412"/>
                <a:gd name="T14" fmla="*/ 28 w 851"/>
                <a:gd name="T15" fmla="*/ 215 h 412"/>
                <a:gd name="T16" fmla="*/ 25 w 851"/>
                <a:gd name="T17" fmla="*/ 220 h 412"/>
                <a:gd name="T18" fmla="*/ 37 w 851"/>
                <a:gd name="T19" fmla="*/ 309 h 412"/>
                <a:gd name="T20" fmla="*/ 52 w 851"/>
                <a:gd name="T21" fmla="*/ 368 h 412"/>
                <a:gd name="T22" fmla="*/ 66 w 851"/>
                <a:gd name="T23" fmla="*/ 412 h 412"/>
                <a:gd name="T24" fmla="*/ 262 w 851"/>
                <a:gd name="T25" fmla="*/ 383 h 412"/>
                <a:gd name="T26" fmla="*/ 462 w 851"/>
                <a:gd name="T27" fmla="*/ 344 h 412"/>
                <a:gd name="T28" fmla="*/ 658 w 851"/>
                <a:gd name="T29" fmla="*/ 298 h 412"/>
                <a:gd name="T30" fmla="*/ 754 w 851"/>
                <a:gd name="T31" fmla="*/ 273 h 412"/>
                <a:gd name="T32" fmla="*/ 850 w 851"/>
                <a:gd name="T33" fmla="*/ 239 h 412"/>
                <a:gd name="T34" fmla="*/ 831 w 851"/>
                <a:gd name="T35" fmla="*/ 216 h 412"/>
                <a:gd name="T36" fmla="*/ 812 w 851"/>
                <a:gd name="T37" fmla="*/ 178 h 412"/>
                <a:gd name="T38" fmla="*/ 815 w 851"/>
                <a:gd name="T39" fmla="*/ 135 h 412"/>
                <a:gd name="T40" fmla="*/ 830 w 851"/>
                <a:gd name="T41" fmla="*/ 114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51" h="412">
                  <a:moveTo>
                    <a:pt x="830" y="114"/>
                  </a:moveTo>
                  <a:cubicBezTo>
                    <a:pt x="829" y="112"/>
                    <a:pt x="810" y="111"/>
                    <a:pt x="798" y="101"/>
                  </a:cubicBezTo>
                  <a:cubicBezTo>
                    <a:pt x="788" y="93"/>
                    <a:pt x="780" y="83"/>
                    <a:pt x="774" y="72"/>
                  </a:cubicBezTo>
                  <a:cubicBezTo>
                    <a:pt x="767" y="59"/>
                    <a:pt x="763" y="42"/>
                    <a:pt x="771" y="28"/>
                  </a:cubicBezTo>
                  <a:cubicBezTo>
                    <a:pt x="775" y="19"/>
                    <a:pt x="779" y="14"/>
                    <a:pt x="784" y="5"/>
                  </a:cubicBezTo>
                  <a:cubicBezTo>
                    <a:pt x="786" y="3"/>
                    <a:pt x="785" y="0"/>
                    <a:pt x="783" y="1"/>
                  </a:cubicBezTo>
                  <a:cubicBezTo>
                    <a:pt x="781" y="1"/>
                    <a:pt x="252" y="146"/>
                    <a:pt x="1" y="208"/>
                  </a:cubicBezTo>
                  <a:cubicBezTo>
                    <a:pt x="0" y="208"/>
                    <a:pt x="28" y="215"/>
                    <a:pt x="28" y="215"/>
                  </a:cubicBezTo>
                  <a:cubicBezTo>
                    <a:pt x="26" y="216"/>
                    <a:pt x="24" y="218"/>
                    <a:pt x="25" y="220"/>
                  </a:cubicBezTo>
                  <a:cubicBezTo>
                    <a:pt x="31" y="262"/>
                    <a:pt x="28" y="268"/>
                    <a:pt x="37" y="309"/>
                  </a:cubicBezTo>
                  <a:cubicBezTo>
                    <a:pt x="41" y="329"/>
                    <a:pt x="46" y="348"/>
                    <a:pt x="52" y="368"/>
                  </a:cubicBezTo>
                  <a:cubicBezTo>
                    <a:pt x="57" y="382"/>
                    <a:pt x="64" y="412"/>
                    <a:pt x="66" y="412"/>
                  </a:cubicBezTo>
                  <a:cubicBezTo>
                    <a:pt x="131" y="409"/>
                    <a:pt x="198" y="394"/>
                    <a:pt x="262" y="383"/>
                  </a:cubicBezTo>
                  <a:cubicBezTo>
                    <a:pt x="329" y="372"/>
                    <a:pt x="396" y="359"/>
                    <a:pt x="462" y="344"/>
                  </a:cubicBezTo>
                  <a:cubicBezTo>
                    <a:pt x="527" y="329"/>
                    <a:pt x="593" y="316"/>
                    <a:pt x="658" y="298"/>
                  </a:cubicBezTo>
                  <a:cubicBezTo>
                    <a:pt x="690" y="288"/>
                    <a:pt x="723" y="283"/>
                    <a:pt x="754" y="273"/>
                  </a:cubicBezTo>
                  <a:cubicBezTo>
                    <a:pt x="784" y="264"/>
                    <a:pt x="851" y="244"/>
                    <a:pt x="850" y="239"/>
                  </a:cubicBezTo>
                  <a:cubicBezTo>
                    <a:pt x="847" y="229"/>
                    <a:pt x="837" y="224"/>
                    <a:pt x="831" y="216"/>
                  </a:cubicBezTo>
                  <a:cubicBezTo>
                    <a:pt x="821" y="205"/>
                    <a:pt x="815" y="192"/>
                    <a:pt x="812" y="178"/>
                  </a:cubicBezTo>
                  <a:cubicBezTo>
                    <a:pt x="808" y="163"/>
                    <a:pt x="808" y="149"/>
                    <a:pt x="815" y="135"/>
                  </a:cubicBezTo>
                  <a:cubicBezTo>
                    <a:pt x="819" y="126"/>
                    <a:pt x="831" y="118"/>
                    <a:pt x="830" y="114"/>
                  </a:cubicBezTo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任意多边形: 形状 44"/>
            <p:cNvSpPr/>
            <p:nvPr/>
          </p:nvSpPr>
          <p:spPr bwMode="auto">
            <a:xfrm>
              <a:off x="8902994" y="1578421"/>
              <a:ext cx="2242745" cy="668990"/>
            </a:xfrm>
            <a:custGeom>
              <a:avLst/>
              <a:gdLst>
                <a:gd name="connsiteX0" fmla="*/ 2134660 w 2242745"/>
                <a:gd name="connsiteY0" fmla="*/ 0 h 668990"/>
                <a:gd name="connsiteX1" fmla="*/ 2136171 w 2242745"/>
                <a:gd name="connsiteY1" fmla="*/ 12597 h 668990"/>
                <a:gd name="connsiteX2" fmla="*/ 2189442 w 2242745"/>
                <a:gd name="connsiteY2" fmla="*/ 119191 h 668990"/>
                <a:gd name="connsiteX3" fmla="*/ 2242714 w 2242745"/>
                <a:gd name="connsiteY3" fmla="*/ 183708 h 668990"/>
                <a:gd name="connsiteX4" fmla="*/ 1973552 w 2242745"/>
                <a:gd name="connsiteY4" fmla="*/ 279082 h 668990"/>
                <a:gd name="connsiteX5" fmla="*/ 1704390 w 2242745"/>
                <a:gd name="connsiteY5" fmla="*/ 349209 h 668990"/>
                <a:gd name="connsiteX6" fmla="*/ 1154850 w 2242745"/>
                <a:gd name="connsiteY6" fmla="*/ 478243 h 668990"/>
                <a:gd name="connsiteX7" fmla="*/ 594095 w 2242745"/>
                <a:gd name="connsiteY7" fmla="*/ 587642 h 668990"/>
                <a:gd name="connsiteX8" fmla="*/ 44555 w 2242745"/>
                <a:gd name="connsiteY8" fmla="*/ 668990 h 668990"/>
                <a:gd name="connsiteX9" fmla="*/ 5303 w 2242745"/>
                <a:gd name="connsiteY9" fmla="*/ 545566 h 668990"/>
                <a:gd name="connsiteX10" fmla="*/ 0 w 2242745"/>
                <a:gd name="connsiteY10" fmla="*/ 524698 h 668990"/>
                <a:gd name="connsiteX11" fmla="*/ 416011 w 2242745"/>
                <a:gd name="connsiteY11" fmla="*/ 425815 h 668990"/>
                <a:gd name="connsiteX12" fmla="*/ 1073795 w 2242745"/>
                <a:gd name="connsiteY12" fmla="*/ 271070 h 668990"/>
                <a:gd name="connsiteX13" fmla="*/ 1738238 w 2242745"/>
                <a:gd name="connsiteY13" fmla="*/ 111062 h 668990"/>
                <a:gd name="connsiteX14" fmla="*/ 2032611 w 2242745"/>
                <a:gd name="connsiteY14" fmla="*/ 32461 h 668990"/>
                <a:gd name="connsiteX15" fmla="*/ 2057843 w 2242745"/>
                <a:gd name="connsiteY15" fmla="*/ 15618 h 668990"/>
                <a:gd name="connsiteX16" fmla="*/ 2077468 w 2242745"/>
                <a:gd name="connsiteY16" fmla="*/ 18425 h 668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42745" h="668990">
                  <a:moveTo>
                    <a:pt x="2134660" y="0"/>
                  </a:moveTo>
                  <a:lnTo>
                    <a:pt x="2136171" y="12597"/>
                  </a:lnTo>
                  <a:cubicBezTo>
                    <a:pt x="2144582" y="51869"/>
                    <a:pt x="2161405" y="88335"/>
                    <a:pt x="2189442" y="119191"/>
                  </a:cubicBezTo>
                  <a:cubicBezTo>
                    <a:pt x="2206265" y="141632"/>
                    <a:pt x="2234303" y="155657"/>
                    <a:pt x="2242714" y="183708"/>
                  </a:cubicBezTo>
                  <a:cubicBezTo>
                    <a:pt x="2245518" y="197734"/>
                    <a:pt x="2057665" y="253836"/>
                    <a:pt x="1973552" y="279082"/>
                  </a:cubicBezTo>
                  <a:cubicBezTo>
                    <a:pt x="1886635" y="307133"/>
                    <a:pt x="1794111" y="321158"/>
                    <a:pt x="1704390" y="349209"/>
                  </a:cubicBezTo>
                  <a:cubicBezTo>
                    <a:pt x="1522144" y="399701"/>
                    <a:pt x="1337095" y="436167"/>
                    <a:pt x="1154850" y="478243"/>
                  </a:cubicBezTo>
                  <a:cubicBezTo>
                    <a:pt x="969801" y="520320"/>
                    <a:pt x="781948" y="556786"/>
                    <a:pt x="594095" y="587642"/>
                  </a:cubicBezTo>
                  <a:cubicBezTo>
                    <a:pt x="414654" y="618498"/>
                    <a:pt x="226801" y="660575"/>
                    <a:pt x="44555" y="668990"/>
                  </a:cubicBezTo>
                  <a:cubicBezTo>
                    <a:pt x="38948" y="668990"/>
                    <a:pt x="19321" y="584837"/>
                    <a:pt x="5303" y="545566"/>
                  </a:cubicBezTo>
                  <a:lnTo>
                    <a:pt x="0" y="524698"/>
                  </a:lnTo>
                  <a:lnTo>
                    <a:pt x="416011" y="425815"/>
                  </a:lnTo>
                  <a:cubicBezTo>
                    <a:pt x="635740" y="374233"/>
                    <a:pt x="855118" y="323003"/>
                    <a:pt x="1073795" y="271070"/>
                  </a:cubicBezTo>
                  <a:cubicBezTo>
                    <a:pt x="1295276" y="217734"/>
                    <a:pt x="1516757" y="164398"/>
                    <a:pt x="1738238" y="111062"/>
                  </a:cubicBezTo>
                  <a:cubicBezTo>
                    <a:pt x="1836362" y="85797"/>
                    <a:pt x="1934486" y="60533"/>
                    <a:pt x="2032611" y="32461"/>
                  </a:cubicBezTo>
                  <a:cubicBezTo>
                    <a:pt x="2038218" y="21232"/>
                    <a:pt x="2046629" y="15618"/>
                    <a:pt x="2057843" y="15618"/>
                  </a:cubicBezTo>
                  <a:cubicBezTo>
                    <a:pt x="2066253" y="18425"/>
                    <a:pt x="2071860" y="18425"/>
                    <a:pt x="2077468" y="18425"/>
                  </a:cubicBezTo>
                  <a:close/>
                </a:path>
              </a:pathLst>
            </a:custGeom>
            <a:solidFill>
              <a:srgbClr val="E8B24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Freeform 11"/>
            <p:cNvSpPr/>
            <p:nvPr/>
          </p:nvSpPr>
          <p:spPr bwMode="auto">
            <a:xfrm>
              <a:off x="8859897" y="1900632"/>
              <a:ext cx="1281112" cy="1192213"/>
            </a:xfrm>
            <a:custGeom>
              <a:avLst/>
              <a:gdLst>
                <a:gd name="T0" fmla="*/ 0 w 457"/>
                <a:gd name="T1" fmla="*/ 393 h 425"/>
                <a:gd name="T2" fmla="*/ 403 w 457"/>
                <a:gd name="T3" fmla="*/ 207 h 425"/>
                <a:gd name="T4" fmla="*/ 436 w 457"/>
                <a:gd name="T5" fmla="*/ 18 h 425"/>
                <a:gd name="T6" fmla="*/ 426 w 457"/>
                <a:gd name="T7" fmla="*/ 4 h 425"/>
                <a:gd name="T8" fmla="*/ 406 w 457"/>
                <a:gd name="T9" fmla="*/ 4 h 425"/>
                <a:gd name="T10" fmla="*/ 162 w 457"/>
                <a:gd name="T11" fmla="*/ 66 h 425"/>
                <a:gd name="T12" fmla="*/ 140 w 457"/>
                <a:gd name="T13" fmla="*/ 78 h 425"/>
                <a:gd name="T14" fmla="*/ 135 w 457"/>
                <a:gd name="T15" fmla="*/ 97 h 425"/>
                <a:gd name="T16" fmla="*/ 0 w 457"/>
                <a:gd name="T17" fmla="*/ 39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425">
                  <a:moveTo>
                    <a:pt x="0" y="393"/>
                  </a:moveTo>
                  <a:cubicBezTo>
                    <a:pt x="154" y="425"/>
                    <a:pt x="323" y="343"/>
                    <a:pt x="403" y="207"/>
                  </a:cubicBezTo>
                  <a:cubicBezTo>
                    <a:pt x="437" y="150"/>
                    <a:pt x="457" y="80"/>
                    <a:pt x="436" y="18"/>
                  </a:cubicBezTo>
                  <a:cubicBezTo>
                    <a:pt x="434" y="12"/>
                    <a:pt x="431" y="7"/>
                    <a:pt x="426" y="4"/>
                  </a:cubicBezTo>
                  <a:cubicBezTo>
                    <a:pt x="420" y="0"/>
                    <a:pt x="413" y="2"/>
                    <a:pt x="406" y="4"/>
                  </a:cubicBezTo>
                  <a:cubicBezTo>
                    <a:pt x="325" y="24"/>
                    <a:pt x="243" y="44"/>
                    <a:pt x="162" y="66"/>
                  </a:cubicBezTo>
                  <a:cubicBezTo>
                    <a:pt x="153" y="68"/>
                    <a:pt x="144" y="71"/>
                    <a:pt x="140" y="78"/>
                  </a:cubicBezTo>
                  <a:cubicBezTo>
                    <a:pt x="136" y="83"/>
                    <a:pt x="136" y="90"/>
                    <a:pt x="135" y="97"/>
                  </a:cubicBezTo>
                  <a:cubicBezTo>
                    <a:pt x="129" y="207"/>
                    <a:pt x="76" y="314"/>
                    <a:pt x="0" y="393"/>
                  </a:cubicBezTo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2"/>
            <p:cNvSpPr/>
            <p:nvPr/>
          </p:nvSpPr>
          <p:spPr bwMode="auto">
            <a:xfrm>
              <a:off x="7516872" y="1900632"/>
              <a:ext cx="915987" cy="501650"/>
            </a:xfrm>
            <a:custGeom>
              <a:avLst/>
              <a:gdLst>
                <a:gd name="T0" fmla="*/ 197 w 327"/>
                <a:gd name="T1" fmla="*/ 8 h 179"/>
                <a:gd name="T2" fmla="*/ 148 w 327"/>
                <a:gd name="T3" fmla="*/ 21 h 179"/>
                <a:gd name="T4" fmla="*/ 74 w 327"/>
                <a:gd name="T5" fmla="*/ 38 h 179"/>
                <a:gd name="T6" fmla="*/ 126 w 327"/>
                <a:gd name="T7" fmla="*/ 55 h 179"/>
                <a:gd name="T8" fmla="*/ 0 w 327"/>
                <a:gd name="T9" fmla="*/ 111 h 179"/>
                <a:gd name="T10" fmla="*/ 107 w 327"/>
                <a:gd name="T11" fmla="*/ 122 h 179"/>
                <a:gd name="T12" fmla="*/ 84 w 327"/>
                <a:gd name="T13" fmla="*/ 163 h 179"/>
                <a:gd name="T14" fmla="*/ 160 w 327"/>
                <a:gd name="T15" fmla="*/ 153 h 179"/>
                <a:gd name="T16" fmla="*/ 127 w 327"/>
                <a:gd name="T17" fmla="*/ 179 h 179"/>
                <a:gd name="T18" fmla="*/ 182 w 327"/>
                <a:gd name="T19" fmla="*/ 168 h 179"/>
                <a:gd name="T20" fmla="*/ 248 w 327"/>
                <a:gd name="T21" fmla="*/ 149 h 179"/>
                <a:gd name="T22" fmla="*/ 299 w 327"/>
                <a:gd name="T23" fmla="*/ 104 h 179"/>
                <a:gd name="T24" fmla="*/ 197 w 327"/>
                <a:gd name="T25" fmla="*/ 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7" h="179">
                  <a:moveTo>
                    <a:pt x="197" y="8"/>
                  </a:moveTo>
                  <a:cubicBezTo>
                    <a:pt x="183" y="10"/>
                    <a:pt x="161" y="17"/>
                    <a:pt x="148" y="21"/>
                  </a:cubicBezTo>
                  <a:cubicBezTo>
                    <a:pt x="124" y="27"/>
                    <a:pt x="97" y="30"/>
                    <a:pt x="74" y="38"/>
                  </a:cubicBezTo>
                  <a:cubicBezTo>
                    <a:pt x="92" y="39"/>
                    <a:pt x="111" y="45"/>
                    <a:pt x="126" y="55"/>
                  </a:cubicBezTo>
                  <a:cubicBezTo>
                    <a:pt x="85" y="75"/>
                    <a:pt x="43" y="94"/>
                    <a:pt x="0" y="111"/>
                  </a:cubicBezTo>
                  <a:cubicBezTo>
                    <a:pt x="36" y="116"/>
                    <a:pt x="71" y="120"/>
                    <a:pt x="107" y="122"/>
                  </a:cubicBezTo>
                  <a:cubicBezTo>
                    <a:pt x="99" y="136"/>
                    <a:pt x="91" y="149"/>
                    <a:pt x="84" y="163"/>
                  </a:cubicBezTo>
                  <a:cubicBezTo>
                    <a:pt x="109" y="165"/>
                    <a:pt x="136" y="162"/>
                    <a:pt x="160" y="153"/>
                  </a:cubicBezTo>
                  <a:cubicBezTo>
                    <a:pt x="151" y="164"/>
                    <a:pt x="139" y="172"/>
                    <a:pt x="127" y="179"/>
                  </a:cubicBezTo>
                  <a:cubicBezTo>
                    <a:pt x="145" y="175"/>
                    <a:pt x="163" y="171"/>
                    <a:pt x="182" y="168"/>
                  </a:cubicBezTo>
                  <a:cubicBezTo>
                    <a:pt x="204" y="163"/>
                    <a:pt x="227" y="158"/>
                    <a:pt x="248" y="149"/>
                  </a:cubicBezTo>
                  <a:cubicBezTo>
                    <a:pt x="269" y="139"/>
                    <a:pt x="289" y="124"/>
                    <a:pt x="299" y="104"/>
                  </a:cubicBezTo>
                  <a:cubicBezTo>
                    <a:pt x="327" y="27"/>
                    <a:pt x="250" y="0"/>
                    <a:pt x="197" y="8"/>
                  </a:cubicBezTo>
                  <a:close/>
                </a:path>
              </a:pathLst>
            </a:custGeom>
            <a:solidFill>
              <a:srgbClr val="FE4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3"/>
            <p:cNvSpPr/>
            <p:nvPr/>
          </p:nvSpPr>
          <p:spPr bwMode="auto">
            <a:xfrm>
              <a:off x="7858184" y="1989532"/>
              <a:ext cx="485775" cy="265113"/>
            </a:xfrm>
            <a:custGeom>
              <a:avLst/>
              <a:gdLst>
                <a:gd name="T0" fmla="*/ 104 w 173"/>
                <a:gd name="T1" fmla="*/ 4 h 94"/>
                <a:gd name="T2" fmla="*/ 78 w 173"/>
                <a:gd name="T3" fmla="*/ 11 h 94"/>
                <a:gd name="T4" fmla="*/ 39 w 173"/>
                <a:gd name="T5" fmla="*/ 20 h 94"/>
                <a:gd name="T6" fmla="*/ 67 w 173"/>
                <a:gd name="T7" fmla="*/ 29 h 94"/>
                <a:gd name="T8" fmla="*/ 0 w 173"/>
                <a:gd name="T9" fmla="*/ 58 h 94"/>
                <a:gd name="T10" fmla="*/ 57 w 173"/>
                <a:gd name="T11" fmla="*/ 64 h 94"/>
                <a:gd name="T12" fmla="*/ 44 w 173"/>
                <a:gd name="T13" fmla="*/ 86 h 94"/>
                <a:gd name="T14" fmla="*/ 84 w 173"/>
                <a:gd name="T15" fmla="*/ 81 h 94"/>
                <a:gd name="T16" fmla="*/ 67 w 173"/>
                <a:gd name="T17" fmla="*/ 94 h 94"/>
                <a:gd name="T18" fmla="*/ 96 w 173"/>
                <a:gd name="T19" fmla="*/ 88 h 94"/>
                <a:gd name="T20" fmla="*/ 131 w 173"/>
                <a:gd name="T21" fmla="*/ 78 h 94"/>
                <a:gd name="T22" fmla="*/ 158 w 173"/>
                <a:gd name="T23" fmla="*/ 55 h 94"/>
                <a:gd name="T24" fmla="*/ 104 w 173"/>
                <a:gd name="T25" fmla="*/ 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94">
                  <a:moveTo>
                    <a:pt x="104" y="4"/>
                  </a:moveTo>
                  <a:cubicBezTo>
                    <a:pt x="96" y="5"/>
                    <a:pt x="85" y="9"/>
                    <a:pt x="78" y="11"/>
                  </a:cubicBezTo>
                  <a:cubicBezTo>
                    <a:pt x="65" y="14"/>
                    <a:pt x="51" y="16"/>
                    <a:pt x="39" y="20"/>
                  </a:cubicBezTo>
                  <a:cubicBezTo>
                    <a:pt x="49" y="20"/>
                    <a:pt x="59" y="24"/>
                    <a:pt x="67" y="29"/>
                  </a:cubicBezTo>
                  <a:cubicBezTo>
                    <a:pt x="45" y="40"/>
                    <a:pt x="23" y="50"/>
                    <a:pt x="0" y="58"/>
                  </a:cubicBezTo>
                  <a:cubicBezTo>
                    <a:pt x="19" y="61"/>
                    <a:pt x="38" y="63"/>
                    <a:pt x="57" y="64"/>
                  </a:cubicBezTo>
                  <a:cubicBezTo>
                    <a:pt x="53" y="72"/>
                    <a:pt x="48" y="79"/>
                    <a:pt x="44" y="86"/>
                  </a:cubicBezTo>
                  <a:cubicBezTo>
                    <a:pt x="58" y="87"/>
                    <a:pt x="72" y="85"/>
                    <a:pt x="84" y="81"/>
                  </a:cubicBezTo>
                  <a:cubicBezTo>
                    <a:pt x="80" y="86"/>
                    <a:pt x="74" y="91"/>
                    <a:pt x="67" y="94"/>
                  </a:cubicBezTo>
                  <a:cubicBezTo>
                    <a:pt x="77" y="92"/>
                    <a:pt x="86" y="90"/>
                    <a:pt x="96" y="88"/>
                  </a:cubicBezTo>
                  <a:cubicBezTo>
                    <a:pt x="108" y="86"/>
                    <a:pt x="120" y="83"/>
                    <a:pt x="131" y="78"/>
                  </a:cubicBezTo>
                  <a:cubicBezTo>
                    <a:pt x="142" y="73"/>
                    <a:pt x="152" y="66"/>
                    <a:pt x="158" y="55"/>
                  </a:cubicBezTo>
                  <a:cubicBezTo>
                    <a:pt x="173" y="14"/>
                    <a:pt x="132" y="0"/>
                    <a:pt x="104" y="4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5"/>
            <p:cNvSpPr/>
            <p:nvPr/>
          </p:nvSpPr>
          <p:spPr bwMode="auto">
            <a:xfrm>
              <a:off x="8293159" y="1662507"/>
              <a:ext cx="558800" cy="687388"/>
            </a:xfrm>
            <a:custGeom>
              <a:avLst/>
              <a:gdLst>
                <a:gd name="T0" fmla="*/ 181 w 199"/>
                <a:gd name="T1" fmla="*/ 145 h 245"/>
                <a:gd name="T2" fmla="*/ 151 w 199"/>
                <a:gd name="T3" fmla="*/ 21 h 245"/>
                <a:gd name="T4" fmla="*/ 94 w 199"/>
                <a:gd name="T5" fmla="*/ 16 h 245"/>
                <a:gd name="T6" fmla="*/ 17 w 199"/>
                <a:gd name="T7" fmla="*/ 50 h 245"/>
                <a:gd name="T8" fmla="*/ 13 w 199"/>
                <a:gd name="T9" fmla="*/ 126 h 245"/>
                <a:gd name="T10" fmla="*/ 32 w 199"/>
                <a:gd name="T11" fmla="*/ 213 h 245"/>
                <a:gd name="T12" fmla="*/ 76 w 199"/>
                <a:gd name="T13" fmla="*/ 243 h 245"/>
                <a:gd name="T14" fmla="*/ 125 w 199"/>
                <a:gd name="T15" fmla="*/ 233 h 245"/>
                <a:gd name="T16" fmla="*/ 178 w 199"/>
                <a:gd name="T17" fmla="*/ 221 h 245"/>
                <a:gd name="T18" fmla="*/ 197 w 199"/>
                <a:gd name="T19" fmla="*/ 210 h 245"/>
                <a:gd name="T20" fmla="*/ 181 w 199"/>
                <a:gd name="T21" fmla="*/ 1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9" h="245">
                  <a:moveTo>
                    <a:pt x="181" y="145"/>
                  </a:moveTo>
                  <a:cubicBezTo>
                    <a:pt x="173" y="113"/>
                    <a:pt x="155" y="30"/>
                    <a:pt x="151" y="21"/>
                  </a:cubicBezTo>
                  <a:cubicBezTo>
                    <a:pt x="140" y="0"/>
                    <a:pt x="113" y="13"/>
                    <a:pt x="94" y="16"/>
                  </a:cubicBezTo>
                  <a:cubicBezTo>
                    <a:pt x="66" y="20"/>
                    <a:pt x="34" y="27"/>
                    <a:pt x="17" y="50"/>
                  </a:cubicBezTo>
                  <a:cubicBezTo>
                    <a:pt x="0" y="74"/>
                    <a:pt x="8" y="99"/>
                    <a:pt x="13" y="126"/>
                  </a:cubicBezTo>
                  <a:cubicBezTo>
                    <a:pt x="18" y="156"/>
                    <a:pt x="20" y="177"/>
                    <a:pt x="32" y="213"/>
                  </a:cubicBezTo>
                  <a:cubicBezTo>
                    <a:pt x="40" y="237"/>
                    <a:pt x="51" y="245"/>
                    <a:pt x="76" y="243"/>
                  </a:cubicBezTo>
                  <a:cubicBezTo>
                    <a:pt x="88" y="242"/>
                    <a:pt x="114" y="236"/>
                    <a:pt x="125" y="233"/>
                  </a:cubicBezTo>
                  <a:cubicBezTo>
                    <a:pt x="142" y="229"/>
                    <a:pt x="162" y="228"/>
                    <a:pt x="178" y="221"/>
                  </a:cubicBezTo>
                  <a:cubicBezTo>
                    <a:pt x="189" y="216"/>
                    <a:pt x="199" y="222"/>
                    <a:pt x="197" y="210"/>
                  </a:cubicBezTo>
                  <a:cubicBezTo>
                    <a:pt x="195" y="191"/>
                    <a:pt x="186" y="164"/>
                    <a:pt x="181" y="145"/>
                  </a:cubicBezTo>
                  <a:close/>
                </a:path>
              </a:pathLst>
            </a:custGeom>
            <a:solidFill>
              <a:srgbClr val="FD4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6"/>
            <p:cNvSpPr/>
            <p:nvPr/>
          </p:nvSpPr>
          <p:spPr bwMode="auto">
            <a:xfrm>
              <a:off x="8647172" y="1611707"/>
              <a:ext cx="461962" cy="681038"/>
            </a:xfrm>
            <a:custGeom>
              <a:avLst/>
              <a:gdLst>
                <a:gd name="T0" fmla="*/ 123 w 165"/>
                <a:gd name="T1" fmla="*/ 0 h 243"/>
                <a:gd name="T2" fmla="*/ 165 w 165"/>
                <a:gd name="T3" fmla="*/ 221 h 243"/>
                <a:gd name="T4" fmla="*/ 45 w 165"/>
                <a:gd name="T5" fmla="*/ 243 h 243"/>
                <a:gd name="T6" fmla="*/ 0 w 165"/>
                <a:gd name="T7" fmla="*/ 27 h 243"/>
                <a:gd name="T8" fmla="*/ 123 w 165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243">
                  <a:moveTo>
                    <a:pt x="123" y="0"/>
                  </a:moveTo>
                  <a:cubicBezTo>
                    <a:pt x="123" y="0"/>
                    <a:pt x="157" y="193"/>
                    <a:pt x="165" y="221"/>
                  </a:cubicBezTo>
                  <a:cubicBezTo>
                    <a:pt x="165" y="221"/>
                    <a:pt x="74" y="238"/>
                    <a:pt x="45" y="243"/>
                  </a:cubicBezTo>
                  <a:cubicBezTo>
                    <a:pt x="45" y="243"/>
                    <a:pt x="33" y="106"/>
                    <a:pt x="0" y="27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3177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7"/>
            <p:cNvSpPr/>
            <p:nvPr/>
          </p:nvSpPr>
          <p:spPr bwMode="auto">
            <a:xfrm>
              <a:off x="8632884" y="1676794"/>
              <a:ext cx="158750" cy="619125"/>
            </a:xfrm>
            <a:custGeom>
              <a:avLst/>
              <a:gdLst>
                <a:gd name="T0" fmla="*/ 56 w 57"/>
                <a:gd name="T1" fmla="*/ 214 h 221"/>
                <a:gd name="T2" fmla="*/ 12 w 57"/>
                <a:gd name="T3" fmla="*/ 7 h 221"/>
                <a:gd name="T4" fmla="*/ 3 w 57"/>
                <a:gd name="T5" fmla="*/ 12 h 221"/>
                <a:gd name="T6" fmla="*/ 45 w 57"/>
                <a:gd name="T7" fmla="*/ 214 h 221"/>
                <a:gd name="T8" fmla="*/ 56 w 57"/>
                <a:gd name="T9" fmla="*/ 21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221">
                  <a:moveTo>
                    <a:pt x="56" y="214"/>
                  </a:moveTo>
                  <a:cubicBezTo>
                    <a:pt x="57" y="143"/>
                    <a:pt x="42" y="72"/>
                    <a:pt x="12" y="7"/>
                  </a:cubicBezTo>
                  <a:cubicBezTo>
                    <a:pt x="9" y="0"/>
                    <a:pt x="0" y="6"/>
                    <a:pt x="3" y="12"/>
                  </a:cubicBezTo>
                  <a:cubicBezTo>
                    <a:pt x="31" y="76"/>
                    <a:pt x="46" y="144"/>
                    <a:pt x="45" y="214"/>
                  </a:cubicBezTo>
                  <a:cubicBezTo>
                    <a:pt x="45" y="221"/>
                    <a:pt x="56" y="221"/>
                    <a:pt x="56" y="214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8"/>
            <p:cNvSpPr/>
            <p:nvPr/>
          </p:nvSpPr>
          <p:spPr bwMode="auto">
            <a:xfrm>
              <a:off x="8947209" y="1605357"/>
              <a:ext cx="173037" cy="639763"/>
            </a:xfrm>
            <a:custGeom>
              <a:avLst/>
              <a:gdLst>
                <a:gd name="T0" fmla="*/ 61 w 62"/>
                <a:gd name="T1" fmla="*/ 220 h 228"/>
                <a:gd name="T2" fmla="*/ 14 w 62"/>
                <a:gd name="T3" fmla="*/ 8 h 228"/>
                <a:gd name="T4" fmla="*/ 3 w 62"/>
                <a:gd name="T5" fmla="*/ 11 h 228"/>
                <a:gd name="T6" fmla="*/ 49 w 62"/>
                <a:gd name="T7" fmla="*/ 220 h 228"/>
                <a:gd name="T8" fmla="*/ 61 w 62"/>
                <a:gd name="T9" fmla="*/ 22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228">
                  <a:moveTo>
                    <a:pt x="61" y="220"/>
                  </a:moveTo>
                  <a:cubicBezTo>
                    <a:pt x="56" y="147"/>
                    <a:pt x="40" y="76"/>
                    <a:pt x="14" y="8"/>
                  </a:cubicBezTo>
                  <a:cubicBezTo>
                    <a:pt x="12" y="0"/>
                    <a:pt x="0" y="4"/>
                    <a:pt x="3" y="11"/>
                  </a:cubicBezTo>
                  <a:cubicBezTo>
                    <a:pt x="28" y="78"/>
                    <a:pt x="44" y="148"/>
                    <a:pt x="49" y="220"/>
                  </a:cubicBezTo>
                  <a:cubicBezTo>
                    <a:pt x="50" y="228"/>
                    <a:pt x="62" y="228"/>
                    <a:pt x="61" y="220"/>
                  </a:cubicBezTo>
                  <a:close/>
                </a:path>
              </a:pathLst>
            </a:custGeom>
            <a:solidFill>
              <a:srgbClr val="468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9"/>
            <p:cNvSpPr/>
            <p:nvPr/>
          </p:nvSpPr>
          <p:spPr bwMode="auto">
            <a:xfrm flipH="1">
              <a:off x="8739247" y="1726007"/>
              <a:ext cx="0" cy="3175"/>
            </a:xfrm>
            <a:custGeom>
              <a:avLst/>
              <a:gdLst>
                <a:gd name="T0" fmla="*/ 2 h 2"/>
                <a:gd name="T1" fmla="*/ 0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468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0"/>
            <p:cNvSpPr/>
            <p:nvPr/>
          </p:nvSpPr>
          <p:spPr bwMode="auto">
            <a:xfrm>
              <a:off x="8742422" y="1729182"/>
              <a:ext cx="142875" cy="496888"/>
            </a:xfrm>
            <a:custGeom>
              <a:avLst/>
              <a:gdLst>
                <a:gd name="T0" fmla="*/ 51 w 51"/>
                <a:gd name="T1" fmla="*/ 176 h 177"/>
                <a:gd name="T2" fmla="*/ 37 w 51"/>
                <a:gd name="T3" fmla="*/ 77 h 177"/>
                <a:gd name="T4" fmla="*/ 5 w 51"/>
                <a:gd name="T5" fmla="*/ 2 h 177"/>
                <a:gd name="T6" fmla="*/ 1 w 51"/>
                <a:gd name="T7" fmla="*/ 4 h 177"/>
                <a:gd name="T8" fmla="*/ 49 w 51"/>
                <a:gd name="T9" fmla="*/ 176 h 177"/>
                <a:gd name="T10" fmla="*/ 51 w 51"/>
                <a:gd name="T11" fmla="*/ 1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77">
                  <a:moveTo>
                    <a:pt x="51" y="176"/>
                  </a:moveTo>
                  <a:cubicBezTo>
                    <a:pt x="50" y="142"/>
                    <a:pt x="45" y="110"/>
                    <a:pt x="37" y="77"/>
                  </a:cubicBezTo>
                  <a:cubicBezTo>
                    <a:pt x="31" y="53"/>
                    <a:pt x="24" y="20"/>
                    <a:pt x="5" y="2"/>
                  </a:cubicBezTo>
                  <a:cubicBezTo>
                    <a:pt x="3" y="0"/>
                    <a:pt x="0" y="2"/>
                    <a:pt x="1" y="4"/>
                  </a:cubicBezTo>
                  <a:cubicBezTo>
                    <a:pt x="33" y="54"/>
                    <a:pt x="42" y="118"/>
                    <a:pt x="49" y="176"/>
                  </a:cubicBezTo>
                  <a:cubicBezTo>
                    <a:pt x="49" y="177"/>
                    <a:pt x="51" y="177"/>
                    <a:pt x="51" y="176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21"/>
            <p:cNvSpPr/>
            <p:nvPr/>
          </p:nvSpPr>
          <p:spPr bwMode="auto">
            <a:xfrm>
              <a:off x="8912284" y="1729182"/>
              <a:ext cx="101600" cy="479425"/>
            </a:xfrm>
            <a:custGeom>
              <a:avLst/>
              <a:gdLst>
                <a:gd name="T0" fmla="*/ 0 w 36"/>
                <a:gd name="T1" fmla="*/ 3 h 171"/>
                <a:gd name="T2" fmla="*/ 22 w 36"/>
                <a:gd name="T3" fmla="*/ 85 h 171"/>
                <a:gd name="T4" fmla="*/ 29 w 36"/>
                <a:gd name="T5" fmla="*/ 170 h 171"/>
                <a:gd name="T6" fmla="*/ 31 w 36"/>
                <a:gd name="T7" fmla="*/ 170 h 171"/>
                <a:gd name="T8" fmla="*/ 29 w 36"/>
                <a:gd name="T9" fmla="*/ 87 h 171"/>
                <a:gd name="T10" fmla="*/ 3 w 36"/>
                <a:gd name="T11" fmla="*/ 2 h 171"/>
                <a:gd name="T12" fmla="*/ 0 w 36"/>
                <a:gd name="T13" fmla="*/ 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71">
                  <a:moveTo>
                    <a:pt x="0" y="3"/>
                  </a:moveTo>
                  <a:cubicBezTo>
                    <a:pt x="7" y="31"/>
                    <a:pt x="17" y="57"/>
                    <a:pt x="22" y="85"/>
                  </a:cubicBezTo>
                  <a:cubicBezTo>
                    <a:pt x="27" y="113"/>
                    <a:pt x="26" y="141"/>
                    <a:pt x="29" y="170"/>
                  </a:cubicBezTo>
                  <a:cubicBezTo>
                    <a:pt x="29" y="171"/>
                    <a:pt x="31" y="171"/>
                    <a:pt x="31" y="170"/>
                  </a:cubicBezTo>
                  <a:cubicBezTo>
                    <a:pt x="36" y="143"/>
                    <a:pt x="33" y="114"/>
                    <a:pt x="29" y="87"/>
                  </a:cubicBezTo>
                  <a:cubicBezTo>
                    <a:pt x="25" y="59"/>
                    <a:pt x="18" y="27"/>
                    <a:pt x="3" y="2"/>
                  </a:cubicBezTo>
                  <a:cubicBezTo>
                    <a:pt x="2" y="0"/>
                    <a:pt x="0" y="1"/>
                    <a:pt x="0" y="3"/>
                  </a:cubicBezTo>
                  <a:close/>
                </a:path>
              </a:pathLst>
            </a:custGeom>
            <a:solidFill>
              <a:srgbClr val="5CA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22"/>
            <p:cNvSpPr/>
            <p:nvPr/>
          </p:nvSpPr>
          <p:spPr bwMode="auto">
            <a:xfrm>
              <a:off x="8424922" y="1297382"/>
              <a:ext cx="1009650" cy="581025"/>
            </a:xfrm>
            <a:custGeom>
              <a:avLst/>
              <a:gdLst>
                <a:gd name="T0" fmla="*/ 0 w 360"/>
                <a:gd name="T1" fmla="*/ 67 h 207"/>
                <a:gd name="T2" fmla="*/ 285 w 360"/>
                <a:gd name="T3" fmla="*/ 53 h 207"/>
                <a:gd name="T4" fmla="*/ 359 w 360"/>
                <a:gd name="T5" fmla="*/ 151 h 207"/>
                <a:gd name="T6" fmla="*/ 358 w 360"/>
                <a:gd name="T7" fmla="*/ 162 h 207"/>
                <a:gd name="T8" fmla="*/ 347 w 360"/>
                <a:gd name="T9" fmla="*/ 168 h 207"/>
                <a:gd name="T10" fmla="*/ 189 w 360"/>
                <a:gd name="T11" fmla="*/ 205 h 207"/>
                <a:gd name="T12" fmla="*/ 173 w 360"/>
                <a:gd name="T13" fmla="*/ 205 h 207"/>
                <a:gd name="T14" fmla="*/ 165 w 360"/>
                <a:gd name="T15" fmla="*/ 195 h 207"/>
                <a:gd name="T16" fmla="*/ 0 w 360"/>
                <a:gd name="T17" fmla="*/ 6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0" h="206">
                  <a:moveTo>
                    <a:pt x="0" y="67"/>
                  </a:moveTo>
                  <a:cubicBezTo>
                    <a:pt x="78" y="3"/>
                    <a:pt x="199" y="0"/>
                    <a:pt x="285" y="53"/>
                  </a:cubicBezTo>
                  <a:cubicBezTo>
                    <a:pt x="321" y="75"/>
                    <a:pt x="353" y="109"/>
                    <a:pt x="359" y="151"/>
                  </a:cubicBezTo>
                  <a:cubicBezTo>
                    <a:pt x="360" y="155"/>
                    <a:pt x="360" y="159"/>
                    <a:pt x="358" y="162"/>
                  </a:cubicBezTo>
                  <a:cubicBezTo>
                    <a:pt x="356" y="165"/>
                    <a:pt x="351" y="167"/>
                    <a:pt x="347" y="168"/>
                  </a:cubicBezTo>
                  <a:cubicBezTo>
                    <a:pt x="294" y="181"/>
                    <a:pt x="242" y="193"/>
                    <a:pt x="189" y="205"/>
                  </a:cubicBezTo>
                  <a:cubicBezTo>
                    <a:pt x="184" y="206"/>
                    <a:pt x="178" y="207"/>
                    <a:pt x="173" y="205"/>
                  </a:cubicBezTo>
                  <a:cubicBezTo>
                    <a:pt x="169" y="203"/>
                    <a:pt x="167" y="199"/>
                    <a:pt x="165" y="195"/>
                  </a:cubicBezTo>
                  <a:cubicBezTo>
                    <a:pt x="129" y="134"/>
                    <a:pt x="67" y="89"/>
                    <a:pt x="0" y="67"/>
                  </a:cubicBezTo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任意多边形: 形状 56"/>
            <p:cNvSpPr/>
            <p:nvPr/>
          </p:nvSpPr>
          <p:spPr bwMode="auto">
            <a:xfrm>
              <a:off x="11581843" y="1164157"/>
              <a:ext cx="231508" cy="177284"/>
            </a:xfrm>
            <a:custGeom>
              <a:avLst/>
              <a:gdLst>
                <a:gd name="connsiteX0" fmla="*/ 21180 w 231508"/>
                <a:gd name="connsiteY0" fmla="*/ 0 h 177284"/>
                <a:gd name="connsiteX1" fmla="*/ 31329 w 231508"/>
                <a:gd name="connsiteY1" fmla="*/ 1414 h 177284"/>
                <a:gd name="connsiteX2" fmla="*/ 221731 w 231508"/>
                <a:gd name="connsiteY2" fmla="*/ 39027 h 177284"/>
                <a:gd name="connsiteX3" fmla="*/ 227344 w 231508"/>
                <a:gd name="connsiteY3" fmla="*/ 64278 h 177284"/>
                <a:gd name="connsiteX4" fmla="*/ 110250 w 231508"/>
                <a:gd name="connsiteY4" fmla="*/ 177284 h 177284"/>
                <a:gd name="connsiteX5" fmla="*/ 49838 w 231508"/>
                <a:gd name="connsiteY5" fmla="*/ 157237 h 177284"/>
                <a:gd name="connsiteX6" fmla="*/ 8092 w 231508"/>
                <a:gd name="connsiteY6" fmla="*/ 114479 h 177284"/>
                <a:gd name="connsiteX7" fmla="*/ 10454 w 231508"/>
                <a:gd name="connsiteY7" fmla="*/ 19363 h 17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507" h="177284">
                  <a:moveTo>
                    <a:pt x="21180" y="0"/>
                  </a:moveTo>
                  <a:lnTo>
                    <a:pt x="31329" y="1414"/>
                  </a:lnTo>
                  <a:cubicBezTo>
                    <a:pt x="97018" y="12023"/>
                    <a:pt x="161392" y="24298"/>
                    <a:pt x="221731" y="39027"/>
                  </a:cubicBezTo>
                  <a:cubicBezTo>
                    <a:pt x="230150" y="41833"/>
                    <a:pt x="235763" y="55861"/>
                    <a:pt x="227344" y="64278"/>
                  </a:cubicBezTo>
                  <a:lnTo>
                    <a:pt x="110250" y="177284"/>
                  </a:lnTo>
                  <a:lnTo>
                    <a:pt x="49838" y="157237"/>
                  </a:lnTo>
                  <a:cubicBezTo>
                    <a:pt x="31897" y="146889"/>
                    <a:pt x="17194" y="132798"/>
                    <a:pt x="8092" y="114479"/>
                  </a:cubicBezTo>
                  <a:cubicBezTo>
                    <a:pt x="-4511" y="89114"/>
                    <a:pt x="-1361" y="49483"/>
                    <a:pt x="10454" y="19363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60" name="MH_Number_1"/>
          <p:cNvSpPr/>
          <p:nvPr>
            <p:custDataLst>
              <p:tags r:id="rId2"/>
            </p:custDataLst>
          </p:nvPr>
        </p:nvSpPr>
        <p:spPr>
          <a:xfrm>
            <a:off x="5290228" y="1526450"/>
            <a:ext cx="1546378" cy="1545333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3800" b="1">
                <a:solidFill>
                  <a:srgbClr val="333333"/>
                </a:solidFill>
                <a:latin typeface="造字工房童心（非商用）常规体" pitchFamily="2" charset="-122"/>
                <a:ea typeface="造字工房童心（非商用）常规体" pitchFamily="2" charset="-122"/>
                <a:cs typeface="Times New Roman" panose="02020603050405020304" pitchFamily="18" charset="0"/>
              </a:rPr>
              <a:t>2</a:t>
            </a:r>
            <a:endParaRPr lang="zh-CN" altLang="en-US" sz="13800" b="1">
              <a:solidFill>
                <a:srgbClr val="333333"/>
              </a:solidFill>
              <a:latin typeface="造字工房童心（非商用）常规体" pitchFamily="2" charset="-122"/>
              <a:ea typeface="造字工房童心（非商用）常规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63" name="Freeform 177"/>
          <p:cNvSpPr/>
          <p:nvPr/>
        </p:nvSpPr>
        <p:spPr bwMode="auto">
          <a:xfrm>
            <a:off x="518599" y="2505862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" name="Line 179"/>
          <p:cNvSpPr>
            <a:spLocks noChangeShapeType="1"/>
          </p:cNvSpPr>
          <p:nvPr/>
        </p:nvSpPr>
        <p:spPr bwMode="auto">
          <a:xfrm flipH="1">
            <a:off x="9808848" y="57388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Line 180"/>
          <p:cNvSpPr>
            <a:spLocks noChangeShapeType="1"/>
          </p:cNvSpPr>
          <p:nvPr/>
        </p:nvSpPr>
        <p:spPr bwMode="auto">
          <a:xfrm flipH="1">
            <a:off x="9808848" y="57388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181"/>
          <p:cNvSpPr/>
          <p:nvPr/>
        </p:nvSpPr>
        <p:spPr bwMode="auto">
          <a:xfrm>
            <a:off x="9786623" y="556419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Line 182"/>
          <p:cNvSpPr>
            <a:spLocks noChangeShapeType="1"/>
          </p:cNvSpPr>
          <p:nvPr/>
        </p:nvSpPr>
        <p:spPr bwMode="auto">
          <a:xfrm flipH="1">
            <a:off x="11539718" y="21182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" name="Line 183"/>
          <p:cNvSpPr>
            <a:spLocks noChangeShapeType="1"/>
          </p:cNvSpPr>
          <p:nvPr/>
        </p:nvSpPr>
        <p:spPr bwMode="auto">
          <a:xfrm flipH="1">
            <a:off x="11539718" y="21182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" name="Freeform 184"/>
          <p:cNvSpPr/>
          <p:nvPr/>
        </p:nvSpPr>
        <p:spPr bwMode="auto">
          <a:xfrm>
            <a:off x="10765401" y="1765605"/>
            <a:ext cx="46038" cy="34925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" name="Line 185"/>
          <p:cNvSpPr>
            <a:spLocks noChangeShapeType="1"/>
          </p:cNvSpPr>
          <p:nvPr/>
        </p:nvSpPr>
        <p:spPr bwMode="auto">
          <a:xfrm flipH="1">
            <a:off x="11674656" y="20118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" name="Line 186"/>
          <p:cNvSpPr>
            <a:spLocks noChangeShapeType="1"/>
          </p:cNvSpPr>
          <p:nvPr/>
        </p:nvSpPr>
        <p:spPr bwMode="auto">
          <a:xfrm flipH="1">
            <a:off x="11674656" y="20118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" name="Freeform 187"/>
          <p:cNvSpPr/>
          <p:nvPr/>
        </p:nvSpPr>
        <p:spPr bwMode="auto">
          <a:xfrm>
            <a:off x="11669893" y="2005537"/>
            <a:ext cx="11113" cy="9525"/>
          </a:xfrm>
          <a:custGeom>
            <a:avLst/>
            <a:gdLst>
              <a:gd name="T0" fmla="*/ 2 w 4"/>
              <a:gd name="T1" fmla="*/ 3 h 3"/>
              <a:gd name="T2" fmla="*/ 2 w 4"/>
              <a:gd name="T3" fmla="*/ 0 h 3"/>
              <a:gd name="T4" fmla="*/ 2 w 4"/>
              <a:gd name="T5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4" y="3"/>
                  <a:pt x="4" y="0"/>
                  <a:pt x="2" y="0"/>
                </a:cubicBezTo>
                <a:cubicBezTo>
                  <a:pt x="0" y="0"/>
                  <a:pt x="0" y="3"/>
                  <a:pt x="2" y="3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" name="Line 188"/>
          <p:cNvSpPr>
            <a:spLocks noChangeShapeType="1"/>
          </p:cNvSpPr>
          <p:nvPr/>
        </p:nvSpPr>
        <p:spPr bwMode="auto">
          <a:xfrm flipH="1">
            <a:off x="11703231" y="22531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" name="Line 189"/>
          <p:cNvSpPr>
            <a:spLocks noChangeShapeType="1"/>
          </p:cNvSpPr>
          <p:nvPr/>
        </p:nvSpPr>
        <p:spPr bwMode="auto">
          <a:xfrm flipH="1">
            <a:off x="11703231" y="225318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" name="Freeform 190"/>
          <p:cNvSpPr/>
          <p:nvPr/>
        </p:nvSpPr>
        <p:spPr bwMode="auto">
          <a:xfrm>
            <a:off x="11872988" y="4513311"/>
            <a:ext cx="22225" cy="17463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" name="Line 194"/>
          <p:cNvSpPr>
            <a:spLocks noChangeShapeType="1"/>
          </p:cNvSpPr>
          <p:nvPr/>
        </p:nvSpPr>
        <p:spPr bwMode="auto">
          <a:xfrm flipH="1">
            <a:off x="2873056" y="6381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" name="Line 195"/>
          <p:cNvSpPr>
            <a:spLocks noChangeShapeType="1"/>
          </p:cNvSpPr>
          <p:nvPr/>
        </p:nvSpPr>
        <p:spPr bwMode="auto">
          <a:xfrm flipH="1">
            <a:off x="2873056" y="6381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" name="Freeform 196"/>
          <p:cNvSpPr/>
          <p:nvPr/>
        </p:nvSpPr>
        <p:spPr bwMode="auto">
          <a:xfrm>
            <a:off x="2045969" y="713265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" name="Line 197"/>
          <p:cNvSpPr>
            <a:spLocks noChangeShapeType="1"/>
          </p:cNvSpPr>
          <p:nvPr/>
        </p:nvSpPr>
        <p:spPr bwMode="auto">
          <a:xfrm flipH="1">
            <a:off x="9296198" y="46539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" name="Line 198"/>
          <p:cNvSpPr>
            <a:spLocks noChangeShapeType="1"/>
          </p:cNvSpPr>
          <p:nvPr/>
        </p:nvSpPr>
        <p:spPr bwMode="auto">
          <a:xfrm flipH="1">
            <a:off x="9296198" y="46539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" name="Freeform 199"/>
          <p:cNvSpPr/>
          <p:nvPr/>
        </p:nvSpPr>
        <p:spPr bwMode="auto">
          <a:xfrm>
            <a:off x="9273973" y="4638116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" name="Line 203"/>
          <p:cNvSpPr>
            <a:spLocks noChangeShapeType="1"/>
          </p:cNvSpPr>
          <p:nvPr/>
        </p:nvSpPr>
        <p:spPr bwMode="auto">
          <a:xfrm flipH="1">
            <a:off x="754064" y="58975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" name="Line 204"/>
          <p:cNvSpPr>
            <a:spLocks noChangeShapeType="1"/>
          </p:cNvSpPr>
          <p:nvPr/>
        </p:nvSpPr>
        <p:spPr bwMode="auto">
          <a:xfrm flipH="1">
            <a:off x="754064" y="58975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4" name="Freeform 205"/>
          <p:cNvSpPr/>
          <p:nvPr/>
        </p:nvSpPr>
        <p:spPr bwMode="auto">
          <a:xfrm>
            <a:off x="731839" y="572293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5" name="Line 218"/>
          <p:cNvSpPr>
            <a:spLocks noChangeShapeType="1"/>
          </p:cNvSpPr>
          <p:nvPr/>
        </p:nvSpPr>
        <p:spPr bwMode="auto">
          <a:xfrm flipH="1">
            <a:off x="8347076" y="5286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6" name="Line 219"/>
          <p:cNvSpPr>
            <a:spLocks noChangeShapeType="1"/>
          </p:cNvSpPr>
          <p:nvPr/>
        </p:nvSpPr>
        <p:spPr bwMode="auto">
          <a:xfrm flipH="1">
            <a:off x="8347076" y="5286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7" name="Freeform 220"/>
          <p:cNvSpPr/>
          <p:nvPr/>
        </p:nvSpPr>
        <p:spPr bwMode="auto">
          <a:xfrm>
            <a:off x="8329613" y="517526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8" name="Line 224"/>
          <p:cNvSpPr>
            <a:spLocks noChangeShapeType="1"/>
          </p:cNvSpPr>
          <p:nvPr/>
        </p:nvSpPr>
        <p:spPr bwMode="auto">
          <a:xfrm flipH="1">
            <a:off x="2842732" y="178306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Line 225"/>
          <p:cNvSpPr>
            <a:spLocks noChangeShapeType="1"/>
          </p:cNvSpPr>
          <p:nvPr/>
        </p:nvSpPr>
        <p:spPr bwMode="auto">
          <a:xfrm flipH="1">
            <a:off x="2842732" y="178306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Freeform 226"/>
          <p:cNvSpPr/>
          <p:nvPr/>
        </p:nvSpPr>
        <p:spPr bwMode="auto">
          <a:xfrm>
            <a:off x="970328" y="6354217"/>
            <a:ext cx="30163" cy="25400"/>
          </a:xfrm>
          <a:custGeom>
            <a:avLst/>
            <a:gdLst>
              <a:gd name="T0" fmla="*/ 5 w 11"/>
              <a:gd name="T1" fmla="*/ 9 h 9"/>
              <a:gd name="T2" fmla="*/ 5 w 11"/>
              <a:gd name="T3" fmla="*/ 0 h 9"/>
              <a:gd name="T4" fmla="*/ 5 w 11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9">
                <a:moveTo>
                  <a:pt x="5" y="9"/>
                </a:moveTo>
                <a:cubicBezTo>
                  <a:pt x="11" y="9"/>
                  <a:pt x="11" y="0"/>
                  <a:pt x="5" y="0"/>
                </a:cubicBezTo>
                <a:cubicBezTo>
                  <a:pt x="0" y="0"/>
                  <a:pt x="0" y="9"/>
                  <a:pt x="5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1" name="Line 227"/>
          <p:cNvSpPr>
            <a:spLocks noChangeShapeType="1"/>
          </p:cNvSpPr>
          <p:nvPr/>
        </p:nvSpPr>
        <p:spPr bwMode="auto">
          <a:xfrm flipH="1">
            <a:off x="4741545" y="10001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2" name="Line 228"/>
          <p:cNvSpPr>
            <a:spLocks noChangeShapeType="1"/>
          </p:cNvSpPr>
          <p:nvPr/>
        </p:nvSpPr>
        <p:spPr bwMode="auto">
          <a:xfrm flipH="1">
            <a:off x="4741545" y="10001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3" name="Freeform 229"/>
          <p:cNvSpPr/>
          <p:nvPr/>
        </p:nvSpPr>
        <p:spPr bwMode="auto">
          <a:xfrm>
            <a:off x="4724082" y="989013"/>
            <a:ext cx="34925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4" name="Line 230"/>
          <p:cNvSpPr>
            <a:spLocks noChangeShapeType="1"/>
          </p:cNvSpPr>
          <p:nvPr/>
        </p:nvSpPr>
        <p:spPr bwMode="auto">
          <a:xfrm flipH="1">
            <a:off x="3106419" y="2222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5" name="Line 231"/>
          <p:cNvSpPr>
            <a:spLocks noChangeShapeType="1"/>
          </p:cNvSpPr>
          <p:nvPr/>
        </p:nvSpPr>
        <p:spPr bwMode="auto">
          <a:xfrm flipH="1">
            <a:off x="3106419" y="2222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6" name="Freeform 232"/>
          <p:cNvSpPr/>
          <p:nvPr/>
        </p:nvSpPr>
        <p:spPr bwMode="auto">
          <a:xfrm>
            <a:off x="3088956" y="211138"/>
            <a:ext cx="30163" cy="25400"/>
          </a:xfrm>
          <a:custGeom>
            <a:avLst/>
            <a:gdLst>
              <a:gd name="T0" fmla="*/ 6 w 11"/>
              <a:gd name="T1" fmla="*/ 9 h 9"/>
              <a:gd name="T2" fmla="*/ 6 w 11"/>
              <a:gd name="T3" fmla="*/ 0 h 9"/>
              <a:gd name="T4" fmla="*/ 6 w 11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9">
                <a:moveTo>
                  <a:pt x="6" y="9"/>
                </a:moveTo>
                <a:cubicBezTo>
                  <a:pt x="11" y="9"/>
                  <a:pt x="11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7" name="Line 233"/>
          <p:cNvSpPr>
            <a:spLocks noChangeShapeType="1"/>
          </p:cNvSpPr>
          <p:nvPr/>
        </p:nvSpPr>
        <p:spPr bwMode="auto">
          <a:xfrm flipH="1">
            <a:off x="9435936" y="16230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8" name="Line 234"/>
          <p:cNvSpPr>
            <a:spLocks noChangeShapeType="1"/>
          </p:cNvSpPr>
          <p:nvPr/>
        </p:nvSpPr>
        <p:spPr bwMode="auto">
          <a:xfrm flipH="1">
            <a:off x="9435936" y="16230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9" name="Freeform 235"/>
          <p:cNvSpPr/>
          <p:nvPr/>
        </p:nvSpPr>
        <p:spPr bwMode="auto">
          <a:xfrm>
            <a:off x="10167462" y="1073152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0" name="Line 239"/>
          <p:cNvSpPr>
            <a:spLocks noChangeShapeType="1"/>
          </p:cNvSpPr>
          <p:nvPr/>
        </p:nvSpPr>
        <p:spPr bwMode="auto">
          <a:xfrm flipH="1">
            <a:off x="859632" y="28654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1" name="Line 240"/>
          <p:cNvSpPr>
            <a:spLocks noChangeShapeType="1"/>
          </p:cNvSpPr>
          <p:nvPr/>
        </p:nvSpPr>
        <p:spPr bwMode="auto">
          <a:xfrm flipH="1">
            <a:off x="859632" y="28654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2" name="Freeform 241"/>
          <p:cNvSpPr/>
          <p:nvPr/>
        </p:nvSpPr>
        <p:spPr bwMode="auto">
          <a:xfrm>
            <a:off x="843757" y="2854326"/>
            <a:ext cx="33338" cy="25400"/>
          </a:xfrm>
          <a:custGeom>
            <a:avLst/>
            <a:gdLst>
              <a:gd name="T0" fmla="*/ 6 w 12"/>
              <a:gd name="T1" fmla="*/ 9 h 9"/>
              <a:gd name="T2" fmla="*/ 6 w 12"/>
              <a:gd name="T3" fmla="*/ 0 h 9"/>
              <a:gd name="T4" fmla="*/ 6 w 12"/>
              <a:gd name="T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9">
                <a:moveTo>
                  <a:pt x="6" y="9"/>
                </a:moveTo>
                <a:cubicBezTo>
                  <a:pt x="12" y="9"/>
                  <a:pt x="12" y="0"/>
                  <a:pt x="6" y="0"/>
                </a:cubicBezTo>
                <a:cubicBezTo>
                  <a:pt x="0" y="0"/>
                  <a:pt x="0" y="9"/>
                  <a:pt x="6" y="9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3" name="Line 245"/>
          <p:cNvSpPr>
            <a:spLocks noChangeShapeType="1"/>
          </p:cNvSpPr>
          <p:nvPr/>
        </p:nvSpPr>
        <p:spPr bwMode="auto">
          <a:xfrm flipH="1">
            <a:off x="11450955" y="29545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4" name="Line 246"/>
          <p:cNvSpPr>
            <a:spLocks noChangeShapeType="1"/>
          </p:cNvSpPr>
          <p:nvPr/>
        </p:nvSpPr>
        <p:spPr bwMode="auto">
          <a:xfrm flipH="1">
            <a:off x="11450955" y="29545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5" name="Freeform 247"/>
          <p:cNvSpPr/>
          <p:nvPr/>
        </p:nvSpPr>
        <p:spPr bwMode="auto">
          <a:xfrm>
            <a:off x="11428730" y="2938659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6" name="Line 248"/>
          <p:cNvSpPr>
            <a:spLocks noChangeShapeType="1"/>
          </p:cNvSpPr>
          <p:nvPr/>
        </p:nvSpPr>
        <p:spPr bwMode="auto">
          <a:xfrm flipH="1">
            <a:off x="10207944" y="21161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7" name="Line 249"/>
          <p:cNvSpPr>
            <a:spLocks noChangeShapeType="1"/>
          </p:cNvSpPr>
          <p:nvPr/>
        </p:nvSpPr>
        <p:spPr bwMode="auto">
          <a:xfrm flipH="1">
            <a:off x="10207944" y="21161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8" name="Freeform 250"/>
          <p:cNvSpPr/>
          <p:nvPr/>
        </p:nvSpPr>
        <p:spPr bwMode="auto">
          <a:xfrm>
            <a:off x="10200800" y="4042538"/>
            <a:ext cx="46038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9" name="Line 251"/>
          <p:cNvSpPr>
            <a:spLocks noChangeShapeType="1"/>
          </p:cNvSpPr>
          <p:nvPr/>
        </p:nvSpPr>
        <p:spPr bwMode="auto">
          <a:xfrm flipH="1">
            <a:off x="9548648" y="177223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0" name="Line 252"/>
          <p:cNvSpPr>
            <a:spLocks noChangeShapeType="1"/>
          </p:cNvSpPr>
          <p:nvPr/>
        </p:nvSpPr>
        <p:spPr bwMode="auto">
          <a:xfrm flipH="1">
            <a:off x="9548648" y="177223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1" name="Freeform 253"/>
          <p:cNvSpPr/>
          <p:nvPr/>
        </p:nvSpPr>
        <p:spPr bwMode="auto">
          <a:xfrm>
            <a:off x="10034347" y="2871906"/>
            <a:ext cx="44450" cy="34925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2" name="Line 254"/>
          <p:cNvSpPr>
            <a:spLocks noChangeShapeType="1"/>
          </p:cNvSpPr>
          <p:nvPr/>
        </p:nvSpPr>
        <p:spPr bwMode="auto">
          <a:xfrm flipH="1">
            <a:off x="9337511" y="18008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3" name="Line 255"/>
          <p:cNvSpPr>
            <a:spLocks noChangeShapeType="1"/>
          </p:cNvSpPr>
          <p:nvPr/>
        </p:nvSpPr>
        <p:spPr bwMode="auto">
          <a:xfrm flipH="1">
            <a:off x="9337511" y="18008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4" name="Freeform 256"/>
          <p:cNvSpPr/>
          <p:nvPr/>
        </p:nvSpPr>
        <p:spPr bwMode="auto">
          <a:xfrm>
            <a:off x="9524891" y="1739865"/>
            <a:ext cx="42863" cy="33338"/>
          </a:xfrm>
          <a:custGeom>
            <a:avLst/>
            <a:gdLst>
              <a:gd name="T0" fmla="*/ 8 w 15"/>
              <a:gd name="T1" fmla="*/ 12 h 12"/>
              <a:gd name="T2" fmla="*/ 8 w 15"/>
              <a:gd name="T3" fmla="*/ 0 h 12"/>
              <a:gd name="T4" fmla="*/ 8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8" y="12"/>
                </a:moveTo>
                <a:cubicBezTo>
                  <a:pt x="15" y="12"/>
                  <a:pt x="15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5" name="Line 263"/>
          <p:cNvSpPr>
            <a:spLocks noChangeShapeType="1"/>
          </p:cNvSpPr>
          <p:nvPr/>
        </p:nvSpPr>
        <p:spPr bwMode="auto">
          <a:xfrm flipH="1">
            <a:off x="9445423" y="49968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6" name="Line 264"/>
          <p:cNvSpPr>
            <a:spLocks noChangeShapeType="1"/>
          </p:cNvSpPr>
          <p:nvPr/>
        </p:nvSpPr>
        <p:spPr bwMode="auto">
          <a:xfrm flipH="1">
            <a:off x="9445423" y="499689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7" name="Freeform 265"/>
          <p:cNvSpPr/>
          <p:nvPr/>
        </p:nvSpPr>
        <p:spPr bwMode="auto">
          <a:xfrm>
            <a:off x="8889701" y="1179829"/>
            <a:ext cx="41275" cy="34925"/>
          </a:xfrm>
          <a:custGeom>
            <a:avLst/>
            <a:gdLst>
              <a:gd name="T0" fmla="*/ 8 w 15"/>
              <a:gd name="T1" fmla="*/ 12 h 12"/>
              <a:gd name="T2" fmla="*/ 8 w 15"/>
              <a:gd name="T3" fmla="*/ 0 h 12"/>
              <a:gd name="T4" fmla="*/ 8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8" y="12"/>
                </a:moveTo>
                <a:cubicBezTo>
                  <a:pt x="15" y="12"/>
                  <a:pt x="15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8" name="Line 266"/>
          <p:cNvSpPr>
            <a:spLocks noChangeShapeType="1"/>
          </p:cNvSpPr>
          <p:nvPr/>
        </p:nvSpPr>
        <p:spPr bwMode="auto">
          <a:xfrm flipH="1">
            <a:off x="9467648" y="516040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9" name="Line 267"/>
          <p:cNvSpPr>
            <a:spLocks noChangeShapeType="1"/>
          </p:cNvSpPr>
          <p:nvPr/>
        </p:nvSpPr>
        <p:spPr bwMode="auto">
          <a:xfrm flipH="1">
            <a:off x="9467648" y="516040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0" name="Freeform 268"/>
          <p:cNvSpPr/>
          <p:nvPr/>
        </p:nvSpPr>
        <p:spPr bwMode="auto">
          <a:xfrm>
            <a:off x="8718350" y="3071783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1" name="Line 269"/>
          <p:cNvSpPr>
            <a:spLocks noChangeShapeType="1"/>
          </p:cNvSpPr>
          <p:nvPr/>
        </p:nvSpPr>
        <p:spPr bwMode="auto">
          <a:xfrm flipH="1">
            <a:off x="4544695" y="10271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2" name="Line 270"/>
          <p:cNvSpPr>
            <a:spLocks noChangeShapeType="1"/>
          </p:cNvSpPr>
          <p:nvPr/>
        </p:nvSpPr>
        <p:spPr bwMode="auto">
          <a:xfrm flipH="1">
            <a:off x="4544695" y="10271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3" name="Freeform 271"/>
          <p:cNvSpPr/>
          <p:nvPr/>
        </p:nvSpPr>
        <p:spPr bwMode="auto">
          <a:xfrm>
            <a:off x="3886835" y="457359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4" name="Line 272"/>
          <p:cNvSpPr>
            <a:spLocks noChangeShapeType="1"/>
          </p:cNvSpPr>
          <p:nvPr/>
        </p:nvSpPr>
        <p:spPr bwMode="auto">
          <a:xfrm flipH="1">
            <a:off x="4628832" y="9429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5" name="Line 273"/>
          <p:cNvSpPr>
            <a:spLocks noChangeShapeType="1"/>
          </p:cNvSpPr>
          <p:nvPr/>
        </p:nvSpPr>
        <p:spPr bwMode="auto">
          <a:xfrm flipH="1">
            <a:off x="4628832" y="9429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6" name="Freeform 274"/>
          <p:cNvSpPr/>
          <p:nvPr/>
        </p:nvSpPr>
        <p:spPr bwMode="auto">
          <a:xfrm>
            <a:off x="3904038" y="1972940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7" name="Line 275"/>
          <p:cNvSpPr>
            <a:spLocks noChangeShapeType="1"/>
          </p:cNvSpPr>
          <p:nvPr/>
        </p:nvSpPr>
        <p:spPr bwMode="auto">
          <a:xfrm flipH="1">
            <a:off x="3071494" y="7715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8" name="Line 276"/>
          <p:cNvSpPr>
            <a:spLocks noChangeShapeType="1"/>
          </p:cNvSpPr>
          <p:nvPr/>
        </p:nvSpPr>
        <p:spPr bwMode="auto">
          <a:xfrm flipH="1">
            <a:off x="3071494" y="77152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9" name="Freeform 277"/>
          <p:cNvSpPr/>
          <p:nvPr/>
        </p:nvSpPr>
        <p:spPr bwMode="auto">
          <a:xfrm>
            <a:off x="2709987" y="5578871"/>
            <a:ext cx="41275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0" name="Line 281"/>
          <p:cNvSpPr>
            <a:spLocks noChangeShapeType="1"/>
          </p:cNvSpPr>
          <p:nvPr/>
        </p:nvSpPr>
        <p:spPr bwMode="auto">
          <a:xfrm flipH="1">
            <a:off x="3209444" y="175766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1" name="Line 282"/>
          <p:cNvSpPr>
            <a:spLocks noChangeShapeType="1"/>
          </p:cNvSpPr>
          <p:nvPr/>
        </p:nvSpPr>
        <p:spPr bwMode="auto">
          <a:xfrm flipH="1">
            <a:off x="3209444" y="175766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2" name="Freeform 283"/>
          <p:cNvSpPr/>
          <p:nvPr/>
        </p:nvSpPr>
        <p:spPr bwMode="auto">
          <a:xfrm>
            <a:off x="3198332" y="1749730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3" name="Line 284"/>
          <p:cNvSpPr>
            <a:spLocks noChangeShapeType="1"/>
          </p:cNvSpPr>
          <p:nvPr/>
        </p:nvSpPr>
        <p:spPr bwMode="auto">
          <a:xfrm flipH="1">
            <a:off x="1016794" y="20462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4" name="Line 285"/>
          <p:cNvSpPr>
            <a:spLocks noChangeShapeType="1"/>
          </p:cNvSpPr>
          <p:nvPr/>
        </p:nvSpPr>
        <p:spPr bwMode="auto">
          <a:xfrm flipH="1">
            <a:off x="1016794" y="20462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5" name="Freeform 286"/>
          <p:cNvSpPr/>
          <p:nvPr/>
        </p:nvSpPr>
        <p:spPr bwMode="auto">
          <a:xfrm>
            <a:off x="1005682" y="2038351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6" name="Line 293"/>
          <p:cNvSpPr>
            <a:spLocks noChangeShapeType="1"/>
          </p:cNvSpPr>
          <p:nvPr/>
        </p:nvSpPr>
        <p:spPr bwMode="auto">
          <a:xfrm flipH="1">
            <a:off x="11322367" y="29100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7" name="Line 294"/>
          <p:cNvSpPr>
            <a:spLocks noChangeShapeType="1"/>
          </p:cNvSpPr>
          <p:nvPr/>
        </p:nvSpPr>
        <p:spPr bwMode="auto">
          <a:xfrm flipH="1">
            <a:off x="11322367" y="29100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8" name="Freeform 295"/>
          <p:cNvSpPr/>
          <p:nvPr/>
        </p:nvSpPr>
        <p:spPr bwMode="auto">
          <a:xfrm>
            <a:off x="11311255" y="2902147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9" name="Line 296"/>
          <p:cNvSpPr>
            <a:spLocks noChangeShapeType="1"/>
          </p:cNvSpPr>
          <p:nvPr/>
        </p:nvSpPr>
        <p:spPr bwMode="auto">
          <a:xfrm flipH="1">
            <a:off x="9994585" y="81994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0" name="Line 297"/>
          <p:cNvSpPr>
            <a:spLocks noChangeShapeType="1"/>
          </p:cNvSpPr>
          <p:nvPr/>
        </p:nvSpPr>
        <p:spPr bwMode="auto">
          <a:xfrm flipH="1">
            <a:off x="9994585" y="81994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1" name="Freeform 298"/>
          <p:cNvSpPr/>
          <p:nvPr/>
        </p:nvSpPr>
        <p:spPr bwMode="auto">
          <a:xfrm>
            <a:off x="10679115" y="769939"/>
            <a:ext cx="22225" cy="15875"/>
          </a:xfrm>
          <a:custGeom>
            <a:avLst/>
            <a:gdLst>
              <a:gd name="T0" fmla="*/ 4 w 8"/>
              <a:gd name="T1" fmla="*/ 6 h 6"/>
              <a:gd name="T2" fmla="*/ 4 w 8"/>
              <a:gd name="T3" fmla="*/ 0 h 6"/>
              <a:gd name="T4" fmla="*/ 4 w 8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6"/>
                </a:moveTo>
                <a:cubicBezTo>
                  <a:pt x="8" y="6"/>
                  <a:pt x="8" y="0"/>
                  <a:pt x="4" y="0"/>
                </a:cubicBezTo>
                <a:cubicBezTo>
                  <a:pt x="0" y="0"/>
                  <a:pt x="0" y="6"/>
                  <a:pt x="4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2" name="Line 302"/>
          <p:cNvSpPr>
            <a:spLocks noChangeShapeType="1"/>
          </p:cNvSpPr>
          <p:nvPr/>
        </p:nvSpPr>
        <p:spPr bwMode="auto">
          <a:xfrm flipH="1">
            <a:off x="9420023" y="530804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3" name="Line 303"/>
          <p:cNvSpPr>
            <a:spLocks noChangeShapeType="1"/>
          </p:cNvSpPr>
          <p:nvPr/>
        </p:nvSpPr>
        <p:spPr bwMode="auto">
          <a:xfrm flipH="1">
            <a:off x="9420023" y="530804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4" name="Freeform 304"/>
          <p:cNvSpPr/>
          <p:nvPr/>
        </p:nvSpPr>
        <p:spPr bwMode="auto">
          <a:xfrm>
            <a:off x="9412086" y="5300104"/>
            <a:ext cx="19050" cy="15875"/>
          </a:xfrm>
          <a:custGeom>
            <a:avLst/>
            <a:gdLst>
              <a:gd name="T0" fmla="*/ 3 w 7"/>
              <a:gd name="T1" fmla="*/ 6 h 6"/>
              <a:gd name="T2" fmla="*/ 3 w 7"/>
              <a:gd name="T3" fmla="*/ 0 h 6"/>
              <a:gd name="T4" fmla="*/ 3 w 7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6">
                <a:moveTo>
                  <a:pt x="3" y="6"/>
                </a:moveTo>
                <a:cubicBezTo>
                  <a:pt x="7" y="6"/>
                  <a:pt x="7" y="0"/>
                  <a:pt x="3" y="0"/>
                </a:cubicBezTo>
                <a:cubicBezTo>
                  <a:pt x="0" y="0"/>
                  <a:pt x="0" y="6"/>
                  <a:pt x="3" y="6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5" name="Line 311"/>
          <p:cNvSpPr>
            <a:spLocks noChangeShapeType="1"/>
          </p:cNvSpPr>
          <p:nvPr/>
        </p:nvSpPr>
        <p:spPr bwMode="auto">
          <a:xfrm flipH="1">
            <a:off x="1499394" y="21526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6" name="Line 312"/>
          <p:cNvSpPr>
            <a:spLocks noChangeShapeType="1"/>
          </p:cNvSpPr>
          <p:nvPr/>
        </p:nvSpPr>
        <p:spPr bwMode="auto">
          <a:xfrm flipH="1">
            <a:off x="1499394" y="21526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7" name="Freeform 313"/>
          <p:cNvSpPr/>
          <p:nvPr/>
        </p:nvSpPr>
        <p:spPr bwMode="auto">
          <a:xfrm>
            <a:off x="1478757" y="2136776"/>
            <a:ext cx="42863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8" name="Line 314"/>
          <p:cNvSpPr>
            <a:spLocks noChangeShapeType="1"/>
          </p:cNvSpPr>
          <p:nvPr/>
        </p:nvSpPr>
        <p:spPr bwMode="auto">
          <a:xfrm flipH="1">
            <a:off x="2765899" y="326948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9" name="Line 315"/>
          <p:cNvSpPr>
            <a:spLocks noChangeShapeType="1"/>
          </p:cNvSpPr>
          <p:nvPr/>
        </p:nvSpPr>
        <p:spPr bwMode="auto">
          <a:xfrm flipH="1">
            <a:off x="2765899" y="326948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0" name="Freeform 316"/>
          <p:cNvSpPr/>
          <p:nvPr/>
        </p:nvSpPr>
        <p:spPr bwMode="auto">
          <a:xfrm>
            <a:off x="3767930" y="6161297"/>
            <a:ext cx="41275" cy="34925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51" name="组合 150"/>
          <p:cNvGrpSpPr/>
          <p:nvPr/>
        </p:nvGrpSpPr>
        <p:grpSpPr>
          <a:xfrm>
            <a:off x="1989129" y="1163769"/>
            <a:ext cx="455613" cy="566738"/>
            <a:chOff x="4352925" y="-439738"/>
            <a:chExt cx="455613" cy="566738"/>
          </a:xfrm>
        </p:grpSpPr>
        <p:sp>
          <p:nvSpPr>
            <p:cNvPr id="152" name="Freeform 320"/>
            <p:cNvSpPr/>
            <p:nvPr/>
          </p:nvSpPr>
          <p:spPr bwMode="auto">
            <a:xfrm>
              <a:off x="4352925" y="-325438"/>
              <a:ext cx="455613" cy="452438"/>
            </a:xfrm>
            <a:custGeom>
              <a:avLst/>
              <a:gdLst>
                <a:gd name="T0" fmla="*/ 105 w 160"/>
                <a:gd name="T1" fmla="*/ 14 h 159"/>
                <a:gd name="T2" fmla="*/ 42 w 160"/>
                <a:gd name="T3" fmla="*/ 4 h 159"/>
                <a:gd name="T4" fmla="*/ 6 w 160"/>
                <a:gd name="T5" fmla="*/ 46 h 159"/>
                <a:gd name="T6" fmla="*/ 5 w 160"/>
                <a:gd name="T7" fmla="*/ 89 h 159"/>
                <a:gd name="T8" fmla="*/ 39 w 160"/>
                <a:gd name="T9" fmla="*/ 129 h 159"/>
                <a:gd name="T10" fmla="*/ 135 w 160"/>
                <a:gd name="T11" fmla="*/ 109 h 159"/>
                <a:gd name="T12" fmla="*/ 105 w 160"/>
                <a:gd name="T13" fmla="*/ 1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159">
                  <a:moveTo>
                    <a:pt x="105" y="14"/>
                  </a:moveTo>
                  <a:cubicBezTo>
                    <a:pt x="88" y="5"/>
                    <a:pt x="62" y="0"/>
                    <a:pt x="42" y="4"/>
                  </a:cubicBezTo>
                  <a:cubicBezTo>
                    <a:pt x="20" y="9"/>
                    <a:pt x="13" y="26"/>
                    <a:pt x="6" y="46"/>
                  </a:cubicBezTo>
                  <a:cubicBezTo>
                    <a:pt x="2" y="60"/>
                    <a:pt x="0" y="76"/>
                    <a:pt x="5" y="89"/>
                  </a:cubicBezTo>
                  <a:cubicBezTo>
                    <a:pt x="9" y="108"/>
                    <a:pt x="26" y="117"/>
                    <a:pt x="39" y="129"/>
                  </a:cubicBezTo>
                  <a:cubicBezTo>
                    <a:pt x="69" y="159"/>
                    <a:pt x="115" y="139"/>
                    <a:pt x="135" y="109"/>
                  </a:cubicBezTo>
                  <a:cubicBezTo>
                    <a:pt x="160" y="74"/>
                    <a:pt x="142" y="31"/>
                    <a:pt x="105" y="14"/>
                  </a:cubicBezTo>
                  <a:close/>
                </a:path>
              </a:pathLst>
            </a:custGeom>
            <a:solidFill>
              <a:srgbClr val="EF4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321"/>
            <p:cNvSpPr/>
            <p:nvPr/>
          </p:nvSpPr>
          <p:spPr bwMode="auto">
            <a:xfrm>
              <a:off x="4638675" y="-334963"/>
              <a:ext cx="85725" cy="114300"/>
            </a:xfrm>
            <a:custGeom>
              <a:avLst/>
              <a:gdLst>
                <a:gd name="T0" fmla="*/ 9 w 30"/>
                <a:gd name="T1" fmla="*/ 35 h 40"/>
                <a:gd name="T2" fmla="*/ 27 w 30"/>
                <a:gd name="T3" fmla="*/ 8 h 40"/>
                <a:gd name="T4" fmla="*/ 19 w 30"/>
                <a:gd name="T5" fmla="*/ 5 h 40"/>
                <a:gd name="T6" fmla="*/ 3 w 30"/>
                <a:gd name="T7" fmla="*/ 29 h 40"/>
                <a:gd name="T8" fmla="*/ 9 w 30"/>
                <a:gd name="T9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9" y="35"/>
                  </a:moveTo>
                  <a:cubicBezTo>
                    <a:pt x="17" y="27"/>
                    <a:pt x="23" y="18"/>
                    <a:pt x="27" y="8"/>
                  </a:cubicBezTo>
                  <a:cubicBezTo>
                    <a:pt x="30" y="3"/>
                    <a:pt x="21" y="0"/>
                    <a:pt x="19" y="5"/>
                  </a:cubicBezTo>
                  <a:cubicBezTo>
                    <a:pt x="15" y="14"/>
                    <a:pt x="10" y="22"/>
                    <a:pt x="3" y="29"/>
                  </a:cubicBezTo>
                  <a:cubicBezTo>
                    <a:pt x="0" y="33"/>
                    <a:pt x="6" y="40"/>
                    <a:pt x="9" y="35"/>
                  </a:cubicBezTo>
                  <a:close/>
                </a:path>
              </a:pathLst>
            </a:custGeom>
            <a:solidFill>
              <a:srgbClr val="754D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322"/>
            <p:cNvSpPr/>
            <p:nvPr/>
          </p:nvSpPr>
          <p:spPr bwMode="auto">
            <a:xfrm>
              <a:off x="4560888" y="-439738"/>
              <a:ext cx="134938" cy="153988"/>
            </a:xfrm>
            <a:custGeom>
              <a:avLst/>
              <a:gdLst>
                <a:gd name="T0" fmla="*/ 41 w 47"/>
                <a:gd name="T1" fmla="*/ 53 h 54"/>
                <a:gd name="T2" fmla="*/ 37 w 47"/>
                <a:gd name="T3" fmla="*/ 26 h 54"/>
                <a:gd name="T4" fmla="*/ 4 w 47"/>
                <a:gd name="T5" fmla="*/ 1 h 54"/>
                <a:gd name="T6" fmla="*/ 1 w 47"/>
                <a:gd name="T7" fmla="*/ 3 h 54"/>
                <a:gd name="T8" fmla="*/ 38 w 47"/>
                <a:gd name="T9" fmla="*/ 54 h 54"/>
                <a:gd name="T10" fmla="*/ 41 w 47"/>
                <a:gd name="T11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54">
                  <a:moveTo>
                    <a:pt x="41" y="53"/>
                  </a:moveTo>
                  <a:cubicBezTo>
                    <a:pt x="47" y="46"/>
                    <a:pt x="41" y="33"/>
                    <a:pt x="37" y="26"/>
                  </a:cubicBezTo>
                  <a:cubicBezTo>
                    <a:pt x="29" y="14"/>
                    <a:pt x="16" y="8"/>
                    <a:pt x="4" y="1"/>
                  </a:cubicBezTo>
                  <a:cubicBezTo>
                    <a:pt x="3" y="0"/>
                    <a:pt x="0" y="1"/>
                    <a:pt x="1" y="3"/>
                  </a:cubicBezTo>
                  <a:cubicBezTo>
                    <a:pt x="2" y="24"/>
                    <a:pt x="11" y="46"/>
                    <a:pt x="38" y="54"/>
                  </a:cubicBezTo>
                  <a:cubicBezTo>
                    <a:pt x="40" y="54"/>
                    <a:pt x="41" y="54"/>
                    <a:pt x="41" y="53"/>
                  </a:cubicBezTo>
                  <a:close/>
                </a:path>
              </a:pathLst>
            </a:custGeom>
            <a:solidFill>
              <a:srgbClr val="799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323"/>
            <p:cNvSpPr/>
            <p:nvPr/>
          </p:nvSpPr>
          <p:spPr bwMode="auto">
            <a:xfrm>
              <a:off x="4589463" y="-407988"/>
              <a:ext cx="82550" cy="112713"/>
            </a:xfrm>
            <a:custGeom>
              <a:avLst/>
              <a:gdLst>
                <a:gd name="T0" fmla="*/ 0 w 29"/>
                <a:gd name="T1" fmla="*/ 0 h 40"/>
                <a:gd name="T2" fmla="*/ 15 w 29"/>
                <a:gd name="T3" fmla="*/ 21 h 40"/>
                <a:gd name="T4" fmla="*/ 28 w 29"/>
                <a:gd name="T5" fmla="*/ 40 h 40"/>
                <a:gd name="T6" fmla="*/ 29 w 29"/>
                <a:gd name="T7" fmla="*/ 39 h 40"/>
                <a:gd name="T8" fmla="*/ 14 w 29"/>
                <a:gd name="T9" fmla="*/ 18 h 40"/>
                <a:gd name="T10" fmla="*/ 0 w 29"/>
                <a:gd name="T11" fmla="*/ 0 h 40"/>
                <a:gd name="T12" fmla="*/ 0 w 29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40">
                  <a:moveTo>
                    <a:pt x="0" y="0"/>
                  </a:moveTo>
                  <a:cubicBezTo>
                    <a:pt x="4" y="8"/>
                    <a:pt x="11" y="14"/>
                    <a:pt x="15" y="21"/>
                  </a:cubicBezTo>
                  <a:cubicBezTo>
                    <a:pt x="19" y="28"/>
                    <a:pt x="23" y="35"/>
                    <a:pt x="28" y="40"/>
                  </a:cubicBezTo>
                  <a:cubicBezTo>
                    <a:pt x="29" y="40"/>
                    <a:pt x="29" y="40"/>
                    <a:pt x="29" y="39"/>
                  </a:cubicBezTo>
                  <a:cubicBezTo>
                    <a:pt x="24" y="32"/>
                    <a:pt x="19" y="25"/>
                    <a:pt x="14" y="18"/>
                  </a:cubicBezTo>
                  <a:cubicBezTo>
                    <a:pt x="10" y="12"/>
                    <a:pt x="4" y="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324"/>
            <p:cNvSpPr/>
            <p:nvPr/>
          </p:nvSpPr>
          <p:spPr bwMode="auto">
            <a:xfrm>
              <a:off x="4618038" y="-331788"/>
              <a:ext cx="34925" cy="14288"/>
            </a:xfrm>
            <a:custGeom>
              <a:avLst/>
              <a:gdLst>
                <a:gd name="T0" fmla="*/ 0 w 12"/>
                <a:gd name="T1" fmla="*/ 1 h 5"/>
                <a:gd name="T2" fmla="*/ 12 w 12"/>
                <a:gd name="T3" fmla="*/ 5 h 5"/>
                <a:gd name="T4" fmla="*/ 12 w 12"/>
                <a:gd name="T5" fmla="*/ 4 h 5"/>
                <a:gd name="T6" fmla="*/ 6 w 12"/>
                <a:gd name="T7" fmla="*/ 3 h 5"/>
                <a:gd name="T8" fmla="*/ 1 w 12"/>
                <a:gd name="T9" fmla="*/ 0 h 5"/>
                <a:gd name="T10" fmla="*/ 0 w 12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">
                  <a:moveTo>
                    <a:pt x="0" y="1"/>
                  </a:moveTo>
                  <a:cubicBezTo>
                    <a:pt x="3" y="3"/>
                    <a:pt x="8" y="5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0" y="3"/>
                    <a:pt x="8" y="3"/>
                    <a:pt x="6" y="3"/>
                  </a:cubicBezTo>
                  <a:cubicBezTo>
                    <a:pt x="4" y="2"/>
                    <a:pt x="2" y="1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325"/>
            <p:cNvSpPr/>
            <p:nvPr/>
          </p:nvSpPr>
          <p:spPr bwMode="auto">
            <a:xfrm>
              <a:off x="4629150" y="-377825"/>
              <a:ext cx="9525" cy="26988"/>
            </a:xfrm>
            <a:custGeom>
              <a:avLst/>
              <a:gdLst>
                <a:gd name="T0" fmla="*/ 1 w 3"/>
                <a:gd name="T1" fmla="*/ 1 h 9"/>
                <a:gd name="T2" fmla="*/ 1 w 3"/>
                <a:gd name="T3" fmla="*/ 5 h 9"/>
                <a:gd name="T4" fmla="*/ 1 w 3"/>
                <a:gd name="T5" fmla="*/ 8 h 9"/>
                <a:gd name="T6" fmla="*/ 2 w 3"/>
                <a:gd name="T7" fmla="*/ 9 h 9"/>
                <a:gd name="T8" fmla="*/ 1 w 3"/>
                <a:gd name="T9" fmla="*/ 1 h 9"/>
                <a:gd name="T10" fmla="*/ 1 w 3"/>
                <a:gd name="T1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9">
                  <a:moveTo>
                    <a:pt x="1" y="1"/>
                  </a:moveTo>
                  <a:cubicBezTo>
                    <a:pt x="1" y="2"/>
                    <a:pt x="1" y="3"/>
                    <a:pt x="1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9"/>
                    <a:pt x="2" y="9"/>
                    <a:pt x="2" y="9"/>
                  </a:cubicBezTo>
                  <a:cubicBezTo>
                    <a:pt x="3" y="6"/>
                    <a:pt x="2" y="3"/>
                    <a:pt x="1" y="1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326"/>
            <p:cNvSpPr/>
            <p:nvPr/>
          </p:nvSpPr>
          <p:spPr bwMode="auto">
            <a:xfrm>
              <a:off x="4589463" y="-382588"/>
              <a:ext cx="25400" cy="7938"/>
            </a:xfrm>
            <a:custGeom>
              <a:avLst/>
              <a:gdLst>
                <a:gd name="T0" fmla="*/ 0 w 9"/>
                <a:gd name="T1" fmla="*/ 0 h 3"/>
                <a:gd name="T2" fmla="*/ 8 w 9"/>
                <a:gd name="T3" fmla="*/ 3 h 3"/>
                <a:gd name="T4" fmla="*/ 8 w 9"/>
                <a:gd name="T5" fmla="*/ 2 h 3"/>
                <a:gd name="T6" fmla="*/ 4 w 9"/>
                <a:gd name="T7" fmla="*/ 1 h 3"/>
                <a:gd name="T8" fmla="*/ 0 w 9"/>
                <a:gd name="T9" fmla="*/ 0 h 3"/>
                <a:gd name="T10" fmla="*/ 0 w 9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2" y="2"/>
                    <a:pt x="6" y="3"/>
                    <a:pt x="8" y="3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1"/>
                    <a:pt x="6" y="1"/>
                    <a:pt x="4" y="1"/>
                  </a:cubicBezTo>
                  <a:cubicBezTo>
                    <a:pt x="3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27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327"/>
            <p:cNvSpPr/>
            <p:nvPr/>
          </p:nvSpPr>
          <p:spPr bwMode="auto">
            <a:xfrm>
              <a:off x="4711700" y="-149225"/>
              <a:ext cx="55563" cy="119063"/>
            </a:xfrm>
            <a:custGeom>
              <a:avLst/>
              <a:gdLst>
                <a:gd name="T0" fmla="*/ 17 w 19"/>
                <a:gd name="T1" fmla="*/ 19 h 42"/>
                <a:gd name="T2" fmla="*/ 11 w 19"/>
                <a:gd name="T3" fmla="*/ 0 h 42"/>
                <a:gd name="T4" fmla="*/ 7 w 19"/>
                <a:gd name="T5" fmla="*/ 2 h 42"/>
                <a:gd name="T6" fmla="*/ 4 w 19"/>
                <a:gd name="T7" fmla="*/ 18 h 42"/>
                <a:gd name="T8" fmla="*/ 0 w 19"/>
                <a:gd name="T9" fmla="*/ 35 h 42"/>
                <a:gd name="T10" fmla="*/ 1 w 19"/>
                <a:gd name="T11" fmla="*/ 37 h 42"/>
                <a:gd name="T12" fmla="*/ 7 w 19"/>
                <a:gd name="T13" fmla="*/ 40 h 42"/>
                <a:gd name="T14" fmla="*/ 17 w 19"/>
                <a:gd name="T15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42">
                  <a:moveTo>
                    <a:pt x="17" y="19"/>
                  </a:moveTo>
                  <a:cubicBezTo>
                    <a:pt x="18" y="12"/>
                    <a:pt x="19" y="2"/>
                    <a:pt x="11" y="0"/>
                  </a:cubicBezTo>
                  <a:cubicBezTo>
                    <a:pt x="9" y="0"/>
                    <a:pt x="7" y="0"/>
                    <a:pt x="7" y="2"/>
                  </a:cubicBezTo>
                  <a:cubicBezTo>
                    <a:pt x="5" y="7"/>
                    <a:pt x="5" y="13"/>
                    <a:pt x="4" y="18"/>
                  </a:cubicBezTo>
                  <a:cubicBezTo>
                    <a:pt x="3" y="24"/>
                    <a:pt x="1" y="30"/>
                    <a:pt x="0" y="35"/>
                  </a:cubicBezTo>
                  <a:cubicBezTo>
                    <a:pt x="0" y="36"/>
                    <a:pt x="1" y="37"/>
                    <a:pt x="1" y="37"/>
                  </a:cubicBezTo>
                  <a:cubicBezTo>
                    <a:pt x="2" y="40"/>
                    <a:pt x="4" y="42"/>
                    <a:pt x="7" y="40"/>
                  </a:cubicBezTo>
                  <a:cubicBezTo>
                    <a:pt x="13" y="36"/>
                    <a:pt x="16" y="25"/>
                    <a:pt x="17" y="19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328"/>
            <p:cNvSpPr/>
            <p:nvPr/>
          </p:nvSpPr>
          <p:spPr bwMode="auto">
            <a:xfrm>
              <a:off x="4718050" y="-180975"/>
              <a:ext cx="31750" cy="25400"/>
            </a:xfrm>
            <a:custGeom>
              <a:avLst/>
              <a:gdLst>
                <a:gd name="T0" fmla="*/ 6 w 11"/>
                <a:gd name="T1" fmla="*/ 9 h 9"/>
                <a:gd name="T2" fmla="*/ 11 w 11"/>
                <a:gd name="T3" fmla="*/ 5 h 9"/>
                <a:gd name="T4" fmla="*/ 7 w 11"/>
                <a:gd name="T5" fmla="*/ 0 h 9"/>
                <a:gd name="T6" fmla="*/ 2 w 11"/>
                <a:gd name="T7" fmla="*/ 1 h 9"/>
                <a:gd name="T8" fmla="*/ 2 w 11"/>
                <a:gd name="T9" fmla="*/ 7 h 9"/>
                <a:gd name="T10" fmla="*/ 6 w 11"/>
                <a:gd name="T1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9">
                  <a:moveTo>
                    <a:pt x="6" y="9"/>
                  </a:moveTo>
                  <a:cubicBezTo>
                    <a:pt x="8" y="9"/>
                    <a:pt x="11" y="7"/>
                    <a:pt x="11" y="5"/>
                  </a:cubicBezTo>
                  <a:cubicBezTo>
                    <a:pt x="11" y="3"/>
                    <a:pt x="9" y="0"/>
                    <a:pt x="7" y="0"/>
                  </a:cubicBezTo>
                  <a:cubicBezTo>
                    <a:pt x="5" y="0"/>
                    <a:pt x="4" y="0"/>
                    <a:pt x="2" y="1"/>
                  </a:cubicBezTo>
                  <a:cubicBezTo>
                    <a:pt x="1" y="3"/>
                    <a:pt x="0" y="5"/>
                    <a:pt x="2" y="7"/>
                  </a:cubicBezTo>
                  <a:cubicBezTo>
                    <a:pt x="3" y="8"/>
                    <a:pt x="5" y="9"/>
                    <a:pt x="6" y="9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329"/>
            <p:cNvSpPr/>
            <p:nvPr/>
          </p:nvSpPr>
          <p:spPr bwMode="auto">
            <a:xfrm>
              <a:off x="4678363" y="-22225"/>
              <a:ext cx="33338" cy="34925"/>
            </a:xfrm>
            <a:custGeom>
              <a:avLst/>
              <a:gdLst>
                <a:gd name="T0" fmla="*/ 11 w 12"/>
                <a:gd name="T1" fmla="*/ 2 h 12"/>
                <a:gd name="T2" fmla="*/ 9 w 12"/>
                <a:gd name="T3" fmla="*/ 0 h 12"/>
                <a:gd name="T4" fmla="*/ 1 w 12"/>
                <a:gd name="T5" fmla="*/ 6 h 12"/>
                <a:gd name="T6" fmla="*/ 3 w 12"/>
                <a:gd name="T7" fmla="*/ 11 h 12"/>
                <a:gd name="T8" fmla="*/ 9 w 12"/>
                <a:gd name="T9" fmla="*/ 8 h 12"/>
                <a:gd name="T10" fmla="*/ 11 w 12"/>
                <a:gd name="T11" fmla="*/ 2 h 12"/>
                <a:gd name="T12" fmla="*/ 11 w 12"/>
                <a:gd name="T13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11" y="2"/>
                  </a:moveTo>
                  <a:cubicBezTo>
                    <a:pt x="11" y="0"/>
                    <a:pt x="10" y="0"/>
                    <a:pt x="9" y="0"/>
                  </a:cubicBezTo>
                  <a:cubicBezTo>
                    <a:pt x="6" y="2"/>
                    <a:pt x="3" y="4"/>
                    <a:pt x="1" y="6"/>
                  </a:cubicBezTo>
                  <a:cubicBezTo>
                    <a:pt x="0" y="8"/>
                    <a:pt x="1" y="11"/>
                    <a:pt x="3" y="11"/>
                  </a:cubicBezTo>
                  <a:cubicBezTo>
                    <a:pt x="6" y="12"/>
                    <a:pt x="8" y="10"/>
                    <a:pt x="9" y="8"/>
                  </a:cubicBezTo>
                  <a:cubicBezTo>
                    <a:pt x="10" y="7"/>
                    <a:pt x="12" y="4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ED6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79" name="Line 308"/>
          <p:cNvSpPr>
            <a:spLocks noChangeShapeType="1"/>
          </p:cNvSpPr>
          <p:nvPr/>
        </p:nvSpPr>
        <p:spPr bwMode="auto">
          <a:xfrm flipH="1">
            <a:off x="9547137" y="293634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0" name="Line 309"/>
          <p:cNvSpPr>
            <a:spLocks noChangeShapeType="1"/>
          </p:cNvSpPr>
          <p:nvPr/>
        </p:nvSpPr>
        <p:spPr bwMode="auto">
          <a:xfrm flipH="1">
            <a:off x="9547137" y="293634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98" name="组合 197"/>
          <p:cNvGrpSpPr/>
          <p:nvPr/>
        </p:nvGrpSpPr>
        <p:grpSpPr>
          <a:xfrm>
            <a:off x="10458220" y="4839096"/>
            <a:ext cx="809625" cy="917576"/>
            <a:chOff x="7923213" y="5259387"/>
            <a:chExt cx="809625" cy="917576"/>
          </a:xfrm>
        </p:grpSpPr>
        <p:sp>
          <p:nvSpPr>
            <p:cNvPr id="199" name="Freeform 403"/>
            <p:cNvSpPr/>
            <p:nvPr/>
          </p:nvSpPr>
          <p:spPr bwMode="auto">
            <a:xfrm>
              <a:off x="7929563" y="5259387"/>
              <a:ext cx="654050" cy="555625"/>
            </a:xfrm>
            <a:custGeom>
              <a:avLst/>
              <a:gdLst>
                <a:gd name="T0" fmla="*/ 227 w 232"/>
                <a:gd name="T1" fmla="*/ 156 h 197"/>
                <a:gd name="T2" fmla="*/ 219 w 232"/>
                <a:gd name="T3" fmla="*/ 116 h 197"/>
                <a:gd name="T4" fmla="*/ 195 w 232"/>
                <a:gd name="T5" fmla="*/ 39 h 197"/>
                <a:gd name="T6" fmla="*/ 188 w 232"/>
                <a:gd name="T7" fmla="*/ 21 h 197"/>
                <a:gd name="T8" fmla="*/ 181 w 232"/>
                <a:gd name="T9" fmla="*/ 8 h 197"/>
                <a:gd name="T10" fmla="*/ 152 w 232"/>
                <a:gd name="T11" fmla="*/ 8 h 197"/>
                <a:gd name="T12" fmla="*/ 79 w 232"/>
                <a:gd name="T13" fmla="*/ 34 h 197"/>
                <a:gd name="T14" fmla="*/ 41 w 232"/>
                <a:gd name="T15" fmla="*/ 54 h 197"/>
                <a:gd name="T16" fmla="*/ 0 w 232"/>
                <a:gd name="T17" fmla="*/ 83 h 197"/>
                <a:gd name="T18" fmla="*/ 12 w 232"/>
                <a:gd name="T19" fmla="*/ 85 h 197"/>
                <a:gd name="T20" fmla="*/ 15 w 232"/>
                <a:gd name="T21" fmla="*/ 85 h 197"/>
                <a:gd name="T22" fmla="*/ 230 w 232"/>
                <a:gd name="T23" fmla="*/ 195 h 197"/>
                <a:gd name="T24" fmla="*/ 230 w 232"/>
                <a:gd name="T25" fmla="*/ 196 h 197"/>
                <a:gd name="T26" fmla="*/ 232 w 232"/>
                <a:gd name="T27" fmla="*/ 195 h 197"/>
                <a:gd name="T28" fmla="*/ 227 w 232"/>
                <a:gd name="T29" fmla="*/ 15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1" h="197">
                  <a:moveTo>
                    <a:pt x="227" y="156"/>
                  </a:moveTo>
                  <a:cubicBezTo>
                    <a:pt x="225" y="143"/>
                    <a:pt x="222" y="129"/>
                    <a:pt x="219" y="116"/>
                  </a:cubicBezTo>
                  <a:cubicBezTo>
                    <a:pt x="212" y="90"/>
                    <a:pt x="204" y="64"/>
                    <a:pt x="195" y="39"/>
                  </a:cubicBezTo>
                  <a:cubicBezTo>
                    <a:pt x="193" y="33"/>
                    <a:pt x="190" y="27"/>
                    <a:pt x="188" y="21"/>
                  </a:cubicBezTo>
                  <a:cubicBezTo>
                    <a:pt x="186" y="17"/>
                    <a:pt x="184" y="12"/>
                    <a:pt x="181" y="8"/>
                  </a:cubicBezTo>
                  <a:cubicBezTo>
                    <a:pt x="173" y="0"/>
                    <a:pt x="161" y="5"/>
                    <a:pt x="152" y="8"/>
                  </a:cubicBezTo>
                  <a:cubicBezTo>
                    <a:pt x="127" y="15"/>
                    <a:pt x="103" y="23"/>
                    <a:pt x="79" y="34"/>
                  </a:cubicBezTo>
                  <a:cubicBezTo>
                    <a:pt x="66" y="40"/>
                    <a:pt x="54" y="47"/>
                    <a:pt x="41" y="54"/>
                  </a:cubicBezTo>
                  <a:cubicBezTo>
                    <a:pt x="30" y="60"/>
                    <a:pt x="4" y="69"/>
                    <a:pt x="0" y="83"/>
                  </a:cubicBezTo>
                  <a:cubicBezTo>
                    <a:pt x="0" y="83"/>
                    <a:pt x="11" y="86"/>
                    <a:pt x="12" y="85"/>
                  </a:cubicBezTo>
                  <a:cubicBezTo>
                    <a:pt x="12" y="85"/>
                    <a:pt x="15" y="85"/>
                    <a:pt x="15" y="85"/>
                  </a:cubicBezTo>
                  <a:cubicBezTo>
                    <a:pt x="230" y="195"/>
                    <a:pt x="230" y="195"/>
                    <a:pt x="230" y="195"/>
                  </a:cubicBezTo>
                  <a:cubicBezTo>
                    <a:pt x="230" y="195"/>
                    <a:pt x="230" y="195"/>
                    <a:pt x="230" y="196"/>
                  </a:cubicBezTo>
                  <a:cubicBezTo>
                    <a:pt x="230" y="197"/>
                    <a:pt x="232" y="197"/>
                    <a:pt x="232" y="195"/>
                  </a:cubicBezTo>
                  <a:cubicBezTo>
                    <a:pt x="232" y="182"/>
                    <a:pt x="229" y="169"/>
                    <a:pt x="227" y="156"/>
                  </a:cubicBezTo>
                  <a:close/>
                </a:path>
              </a:pathLst>
            </a:custGeom>
            <a:solidFill>
              <a:srgbClr val="E6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404"/>
            <p:cNvSpPr/>
            <p:nvPr/>
          </p:nvSpPr>
          <p:spPr bwMode="auto">
            <a:xfrm>
              <a:off x="7985126" y="5300663"/>
              <a:ext cx="541338" cy="260350"/>
            </a:xfrm>
            <a:custGeom>
              <a:avLst/>
              <a:gdLst>
                <a:gd name="T0" fmla="*/ 184 w 192"/>
                <a:gd name="T1" fmla="*/ 63 h 92"/>
                <a:gd name="T2" fmla="*/ 175 w 192"/>
                <a:gd name="T3" fmla="*/ 38 h 92"/>
                <a:gd name="T4" fmla="*/ 165 w 192"/>
                <a:gd name="T5" fmla="*/ 16 h 92"/>
                <a:gd name="T6" fmla="*/ 151 w 192"/>
                <a:gd name="T7" fmla="*/ 1 h 92"/>
                <a:gd name="T8" fmla="*/ 141 w 192"/>
                <a:gd name="T9" fmla="*/ 2 h 92"/>
                <a:gd name="T10" fmla="*/ 128 w 192"/>
                <a:gd name="T11" fmla="*/ 7 h 92"/>
                <a:gd name="T12" fmla="*/ 103 w 192"/>
                <a:gd name="T13" fmla="*/ 15 h 92"/>
                <a:gd name="T14" fmla="*/ 55 w 192"/>
                <a:gd name="T15" fmla="*/ 35 h 92"/>
                <a:gd name="T16" fmla="*/ 0 w 192"/>
                <a:gd name="T17" fmla="*/ 63 h 92"/>
                <a:gd name="T18" fmla="*/ 1 w 192"/>
                <a:gd name="T19" fmla="*/ 65 h 92"/>
                <a:gd name="T20" fmla="*/ 2 w 192"/>
                <a:gd name="T21" fmla="*/ 64 h 92"/>
                <a:gd name="T22" fmla="*/ 185 w 192"/>
                <a:gd name="T23" fmla="*/ 87 h 92"/>
                <a:gd name="T24" fmla="*/ 186 w 192"/>
                <a:gd name="T25" fmla="*/ 89 h 92"/>
                <a:gd name="T26" fmla="*/ 192 w 192"/>
                <a:gd name="T27" fmla="*/ 88 h 92"/>
                <a:gd name="T28" fmla="*/ 184 w 192"/>
                <a:gd name="T29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2" h="92">
                  <a:moveTo>
                    <a:pt x="184" y="63"/>
                  </a:moveTo>
                  <a:cubicBezTo>
                    <a:pt x="181" y="54"/>
                    <a:pt x="178" y="46"/>
                    <a:pt x="175" y="38"/>
                  </a:cubicBezTo>
                  <a:cubicBezTo>
                    <a:pt x="172" y="30"/>
                    <a:pt x="169" y="23"/>
                    <a:pt x="165" y="16"/>
                  </a:cubicBezTo>
                  <a:cubicBezTo>
                    <a:pt x="162" y="11"/>
                    <a:pt x="157" y="2"/>
                    <a:pt x="151" y="1"/>
                  </a:cubicBezTo>
                  <a:cubicBezTo>
                    <a:pt x="148" y="0"/>
                    <a:pt x="144" y="1"/>
                    <a:pt x="141" y="2"/>
                  </a:cubicBezTo>
                  <a:cubicBezTo>
                    <a:pt x="137" y="4"/>
                    <a:pt x="132" y="5"/>
                    <a:pt x="128" y="7"/>
                  </a:cubicBezTo>
                  <a:cubicBezTo>
                    <a:pt x="120" y="9"/>
                    <a:pt x="111" y="12"/>
                    <a:pt x="103" y="15"/>
                  </a:cubicBezTo>
                  <a:cubicBezTo>
                    <a:pt x="87" y="21"/>
                    <a:pt x="71" y="28"/>
                    <a:pt x="55" y="35"/>
                  </a:cubicBezTo>
                  <a:cubicBezTo>
                    <a:pt x="36" y="44"/>
                    <a:pt x="18" y="53"/>
                    <a:pt x="0" y="63"/>
                  </a:cubicBezTo>
                  <a:cubicBezTo>
                    <a:pt x="0" y="64"/>
                    <a:pt x="0" y="65"/>
                    <a:pt x="1" y="65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185" y="87"/>
                    <a:pt x="185" y="87"/>
                    <a:pt x="185" y="87"/>
                  </a:cubicBezTo>
                  <a:cubicBezTo>
                    <a:pt x="185" y="88"/>
                    <a:pt x="185" y="89"/>
                    <a:pt x="186" y="89"/>
                  </a:cubicBezTo>
                  <a:cubicBezTo>
                    <a:pt x="187" y="92"/>
                    <a:pt x="192" y="91"/>
                    <a:pt x="192" y="88"/>
                  </a:cubicBezTo>
                  <a:cubicBezTo>
                    <a:pt x="191" y="79"/>
                    <a:pt x="187" y="71"/>
                    <a:pt x="184" y="63"/>
                  </a:cubicBezTo>
                  <a:close/>
                </a:path>
              </a:pathLst>
            </a:custGeom>
            <a:solidFill>
              <a:srgbClr val="EDE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405"/>
            <p:cNvSpPr/>
            <p:nvPr/>
          </p:nvSpPr>
          <p:spPr bwMode="auto">
            <a:xfrm>
              <a:off x="8043863" y="5332413"/>
              <a:ext cx="365125" cy="138113"/>
            </a:xfrm>
            <a:custGeom>
              <a:avLst/>
              <a:gdLst>
                <a:gd name="T0" fmla="*/ 0 w 129"/>
                <a:gd name="T1" fmla="*/ 49 h 49"/>
                <a:gd name="T2" fmla="*/ 65 w 129"/>
                <a:gd name="T3" fmla="*/ 23 h 49"/>
                <a:gd name="T4" fmla="*/ 97 w 129"/>
                <a:gd name="T5" fmla="*/ 11 h 49"/>
                <a:gd name="T6" fmla="*/ 113 w 129"/>
                <a:gd name="T7" fmla="*/ 5 h 49"/>
                <a:gd name="T8" fmla="*/ 128 w 129"/>
                <a:gd name="T9" fmla="*/ 1 h 49"/>
                <a:gd name="T10" fmla="*/ 128 w 129"/>
                <a:gd name="T11" fmla="*/ 0 h 49"/>
                <a:gd name="T12" fmla="*/ 113 w 129"/>
                <a:gd name="T13" fmla="*/ 4 h 49"/>
                <a:gd name="T14" fmla="*/ 97 w 129"/>
                <a:gd name="T15" fmla="*/ 9 h 49"/>
                <a:gd name="T16" fmla="*/ 65 w 129"/>
                <a:gd name="T17" fmla="*/ 21 h 49"/>
                <a:gd name="T18" fmla="*/ 0 w 129"/>
                <a:gd name="T19" fmla="*/ 49 h 49"/>
                <a:gd name="T20" fmla="*/ 0 w 129"/>
                <a:gd name="T2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" h="49">
                  <a:moveTo>
                    <a:pt x="0" y="49"/>
                  </a:moveTo>
                  <a:cubicBezTo>
                    <a:pt x="22" y="40"/>
                    <a:pt x="44" y="31"/>
                    <a:pt x="65" y="23"/>
                  </a:cubicBezTo>
                  <a:cubicBezTo>
                    <a:pt x="76" y="19"/>
                    <a:pt x="86" y="15"/>
                    <a:pt x="97" y="11"/>
                  </a:cubicBezTo>
                  <a:cubicBezTo>
                    <a:pt x="102" y="9"/>
                    <a:pt x="107" y="7"/>
                    <a:pt x="113" y="5"/>
                  </a:cubicBezTo>
                  <a:cubicBezTo>
                    <a:pt x="118" y="4"/>
                    <a:pt x="124" y="3"/>
                    <a:pt x="128" y="1"/>
                  </a:cubicBezTo>
                  <a:cubicBezTo>
                    <a:pt x="129" y="0"/>
                    <a:pt x="129" y="0"/>
                    <a:pt x="128" y="0"/>
                  </a:cubicBezTo>
                  <a:cubicBezTo>
                    <a:pt x="123" y="0"/>
                    <a:pt x="118" y="2"/>
                    <a:pt x="113" y="4"/>
                  </a:cubicBezTo>
                  <a:cubicBezTo>
                    <a:pt x="108" y="5"/>
                    <a:pt x="102" y="7"/>
                    <a:pt x="97" y="9"/>
                  </a:cubicBezTo>
                  <a:cubicBezTo>
                    <a:pt x="86" y="13"/>
                    <a:pt x="76" y="17"/>
                    <a:pt x="65" y="21"/>
                  </a:cubicBezTo>
                  <a:cubicBezTo>
                    <a:pt x="43" y="30"/>
                    <a:pt x="22" y="40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406"/>
            <p:cNvSpPr/>
            <p:nvPr/>
          </p:nvSpPr>
          <p:spPr bwMode="auto">
            <a:xfrm>
              <a:off x="8132763" y="5354638"/>
              <a:ext cx="298450" cy="98425"/>
            </a:xfrm>
            <a:custGeom>
              <a:avLst/>
              <a:gdLst>
                <a:gd name="T0" fmla="*/ 0 w 106"/>
                <a:gd name="T1" fmla="*/ 35 h 35"/>
                <a:gd name="T2" fmla="*/ 22 w 106"/>
                <a:gd name="T3" fmla="*/ 27 h 35"/>
                <a:gd name="T4" fmla="*/ 51 w 106"/>
                <a:gd name="T5" fmla="*/ 17 h 35"/>
                <a:gd name="T6" fmla="*/ 79 w 106"/>
                <a:gd name="T7" fmla="*/ 10 h 35"/>
                <a:gd name="T8" fmla="*/ 105 w 106"/>
                <a:gd name="T9" fmla="*/ 2 h 35"/>
                <a:gd name="T10" fmla="*/ 105 w 106"/>
                <a:gd name="T11" fmla="*/ 1 h 35"/>
                <a:gd name="T12" fmla="*/ 77 w 106"/>
                <a:gd name="T13" fmla="*/ 8 h 35"/>
                <a:gd name="T14" fmla="*/ 50 w 106"/>
                <a:gd name="T15" fmla="*/ 16 h 35"/>
                <a:gd name="T16" fmla="*/ 23 w 106"/>
                <a:gd name="T17" fmla="*/ 25 h 35"/>
                <a:gd name="T18" fmla="*/ 0 w 106"/>
                <a:gd name="T19" fmla="*/ 35 h 35"/>
                <a:gd name="T20" fmla="*/ 0 w 106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35">
                  <a:moveTo>
                    <a:pt x="0" y="35"/>
                  </a:moveTo>
                  <a:cubicBezTo>
                    <a:pt x="8" y="34"/>
                    <a:pt x="15" y="30"/>
                    <a:pt x="22" y="27"/>
                  </a:cubicBezTo>
                  <a:cubicBezTo>
                    <a:pt x="31" y="23"/>
                    <a:pt x="41" y="20"/>
                    <a:pt x="51" y="17"/>
                  </a:cubicBezTo>
                  <a:cubicBezTo>
                    <a:pt x="60" y="15"/>
                    <a:pt x="70" y="12"/>
                    <a:pt x="79" y="10"/>
                  </a:cubicBezTo>
                  <a:cubicBezTo>
                    <a:pt x="88" y="7"/>
                    <a:pt x="97" y="5"/>
                    <a:pt x="105" y="2"/>
                  </a:cubicBezTo>
                  <a:cubicBezTo>
                    <a:pt x="106" y="1"/>
                    <a:pt x="105" y="0"/>
                    <a:pt x="105" y="1"/>
                  </a:cubicBezTo>
                  <a:cubicBezTo>
                    <a:pt x="95" y="2"/>
                    <a:pt x="86" y="6"/>
                    <a:pt x="77" y="8"/>
                  </a:cubicBezTo>
                  <a:cubicBezTo>
                    <a:pt x="68" y="11"/>
                    <a:pt x="59" y="14"/>
                    <a:pt x="50" y="16"/>
                  </a:cubicBezTo>
                  <a:cubicBezTo>
                    <a:pt x="41" y="19"/>
                    <a:pt x="32" y="21"/>
                    <a:pt x="23" y="25"/>
                  </a:cubicBezTo>
                  <a:cubicBezTo>
                    <a:pt x="16" y="28"/>
                    <a:pt x="8" y="33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407"/>
            <p:cNvSpPr/>
            <p:nvPr/>
          </p:nvSpPr>
          <p:spPr bwMode="auto">
            <a:xfrm>
              <a:off x="8250238" y="5375275"/>
              <a:ext cx="212725" cy="63500"/>
            </a:xfrm>
            <a:custGeom>
              <a:avLst/>
              <a:gdLst>
                <a:gd name="T0" fmla="*/ 1 w 75"/>
                <a:gd name="T1" fmla="*/ 23 h 23"/>
                <a:gd name="T2" fmla="*/ 38 w 75"/>
                <a:gd name="T3" fmla="*/ 12 h 23"/>
                <a:gd name="T4" fmla="*/ 74 w 75"/>
                <a:gd name="T5" fmla="*/ 2 h 23"/>
                <a:gd name="T6" fmla="*/ 74 w 75"/>
                <a:gd name="T7" fmla="*/ 1 h 23"/>
                <a:gd name="T8" fmla="*/ 37 w 75"/>
                <a:gd name="T9" fmla="*/ 11 h 23"/>
                <a:gd name="T10" fmla="*/ 1 w 75"/>
                <a:gd name="T11" fmla="*/ 22 h 23"/>
                <a:gd name="T12" fmla="*/ 1 w 75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3">
                  <a:moveTo>
                    <a:pt x="1" y="23"/>
                  </a:moveTo>
                  <a:cubicBezTo>
                    <a:pt x="13" y="19"/>
                    <a:pt x="25" y="16"/>
                    <a:pt x="38" y="12"/>
                  </a:cubicBezTo>
                  <a:cubicBezTo>
                    <a:pt x="50" y="9"/>
                    <a:pt x="62" y="6"/>
                    <a:pt x="74" y="2"/>
                  </a:cubicBezTo>
                  <a:cubicBezTo>
                    <a:pt x="75" y="1"/>
                    <a:pt x="75" y="0"/>
                    <a:pt x="74" y="1"/>
                  </a:cubicBezTo>
                  <a:cubicBezTo>
                    <a:pt x="61" y="3"/>
                    <a:pt x="49" y="8"/>
                    <a:pt x="37" y="11"/>
                  </a:cubicBezTo>
                  <a:cubicBezTo>
                    <a:pt x="25" y="15"/>
                    <a:pt x="13" y="18"/>
                    <a:pt x="1" y="22"/>
                  </a:cubicBezTo>
                  <a:cubicBezTo>
                    <a:pt x="0" y="22"/>
                    <a:pt x="0" y="23"/>
                    <a:pt x="1" y="23"/>
                  </a:cubicBezTo>
                  <a:close/>
                </a:path>
              </a:pathLst>
            </a:custGeom>
            <a:solidFill>
              <a:srgbClr val="ADA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408"/>
            <p:cNvSpPr/>
            <p:nvPr/>
          </p:nvSpPr>
          <p:spPr bwMode="auto">
            <a:xfrm>
              <a:off x="8005763" y="5397500"/>
              <a:ext cx="727075" cy="744538"/>
            </a:xfrm>
            <a:custGeom>
              <a:avLst/>
              <a:gdLst>
                <a:gd name="T0" fmla="*/ 255 w 258"/>
                <a:gd name="T1" fmla="*/ 217 h 264"/>
                <a:gd name="T2" fmla="*/ 250 w 258"/>
                <a:gd name="T3" fmla="*/ 196 h 264"/>
                <a:gd name="T4" fmla="*/ 240 w 258"/>
                <a:gd name="T5" fmla="*/ 155 h 264"/>
                <a:gd name="T6" fmla="*/ 207 w 258"/>
                <a:gd name="T7" fmla="*/ 58 h 264"/>
                <a:gd name="T8" fmla="*/ 185 w 258"/>
                <a:gd name="T9" fmla="*/ 2 h 264"/>
                <a:gd name="T10" fmla="*/ 139 w 258"/>
                <a:gd name="T11" fmla="*/ 3 h 264"/>
                <a:gd name="T12" fmla="*/ 94 w 258"/>
                <a:gd name="T13" fmla="*/ 10 h 264"/>
                <a:gd name="T14" fmla="*/ 47 w 258"/>
                <a:gd name="T15" fmla="*/ 18 h 264"/>
                <a:gd name="T16" fmla="*/ 1 w 258"/>
                <a:gd name="T17" fmla="*/ 28 h 264"/>
                <a:gd name="T18" fmla="*/ 0 w 258"/>
                <a:gd name="T19" fmla="*/ 30 h 264"/>
                <a:gd name="T20" fmla="*/ 0 w 258"/>
                <a:gd name="T21" fmla="*/ 30 h 264"/>
                <a:gd name="T22" fmla="*/ 7 w 258"/>
                <a:gd name="T23" fmla="*/ 58 h 264"/>
                <a:gd name="T24" fmla="*/ 16 w 258"/>
                <a:gd name="T25" fmla="*/ 88 h 264"/>
                <a:gd name="T26" fmla="*/ 34 w 258"/>
                <a:gd name="T27" fmla="*/ 145 h 264"/>
                <a:gd name="T28" fmla="*/ 53 w 258"/>
                <a:gd name="T29" fmla="*/ 202 h 264"/>
                <a:gd name="T30" fmla="*/ 63 w 258"/>
                <a:gd name="T31" fmla="*/ 231 h 264"/>
                <a:gd name="T32" fmla="*/ 68 w 258"/>
                <a:gd name="T33" fmla="*/ 246 h 264"/>
                <a:gd name="T34" fmla="*/ 73 w 258"/>
                <a:gd name="T35" fmla="*/ 260 h 264"/>
                <a:gd name="T36" fmla="*/ 99 w 258"/>
                <a:gd name="T37" fmla="*/ 260 h 264"/>
                <a:gd name="T38" fmla="*/ 122 w 258"/>
                <a:gd name="T39" fmla="*/ 256 h 264"/>
                <a:gd name="T40" fmla="*/ 256 w 258"/>
                <a:gd name="T41" fmla="*/ 233 h 264"/>
                <a:gd name="T42" fmla="*/ 257 w 258"/>
                <a:gd name="T43" fmla="*/ 233 h 264"/>
                <a:gd name="T44" fmla="*/ 258 w 258"/>
                <a:gd name="T45" fmla="*/ 232 h 264"/>
                <a:gd name="T46" fmla="*/ 255 w 258"/>
                <a:gd name="T47" fmla="*/ 21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8" h="264">
                  <a:moveTo>
                    <a:pt x="255" y="217"/>
                  </a:moveTo>
                  <a:cubicBezTo>
                    <a:pt x="254" y="209"/>
                    <a:pt x="252" y="204"/>
                    <a:pt x="250" y="196"/>
                  </a:cubicBezTo>
                  <a:cubicBezTo>
                    <a:pt x="247" y="179"/>
                    <a:pt x="245" y="172"/>
                    <a:pt x="240" y="155"/>
                  </a:cubicBezTo>
                  <a:cubicBezTo>
                    <a:pt x="231" y="122"/>
                    <a:pt x="220" y="90"/>
                    <a:pt x="207" y="58"/>
                  </a:cubicBezTo>
                  <a:cubicBezTo>
                    <a:pt x="201" y="41"/>
                    <a:pt x="188" y="2"/>
                    <a:pt x="185" y="2"/>
                  </a:cubicBezTo>
                  <a:cubicBezTo>
                    <a:pt x="170" y="0"/>
                    <a:pt x="154" y="1"/>
                    <a:pt x="139" y="3"/>
                  </a:cubicBezTo>
                  <a:cubicBezTo>
                    <a:pt x="124" y="5"/>
                    <a:pt x="109" y="7"/>
                    <a:pt x="94" y="10"/>
                  </a:cubicBezTo>
                  <a:cubicBezTo>
                    <a:pt x="78" y="13"/>
                    <a:pt x="63" y="15"/>
                    <a:pt x="47" y="18"/>
                  </a:cubicBezTo>
                  <a:cubicBezTo>
                    <a:pt x="32" y="21"/>
                    <a:pt x="16" y="23"/>
                    <a:pt x="1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9"/>
                    <a:pt x="5" y="49"/>
                    <a:pt x="7" y="58"/>
                  </a:cubicBezTo>
                  <a:cubicBezTo>
                    <a:pt x="10" y="68"/>
                    <a:pt x="13" y="78"/>
                    <a:pt x="16" y="88"/>
                  </a:cubicBezTo>
                  <a:cubicBezTo>
                    <a:pt x="22" y="107"/>
                    <a:pt x="28" y="126"/>
                    <a:pt x="34" y="145"/>
                  </a:cubicBezTo>
                  <a:cubicBezTo>
                    <a:pt x="40" y="164"/>
                    <a:pt x="46" y="183"/>
                    <a:pt x="53" y="202"/>
                  </a:cubicBezTo>
                  <a:cubicBezTo>
                    <a:pt x="56" y="212"/>
                    <a:pt x="60" y="222"/>
                    <a:pt x="63" y="231"/>
                  </a:cubicBezTo>
                  <a:cubicBezTo>
                    <a:pt x="65" y="236"/>
                    <a:pt x="67" y="241"/>
                    <a:pt x="68" y="246"/>
                  </a:cubicBezTo>
                  <a:cubicBezTo>
                    <a:pt x="70" y="251"/>
                    <a:pt x="71" y="256"/>
                    <a:pt x="73" y="260"/>
                  </a:cubicBezTo>
                  <a:cubicBezTo>
                    <a:pt x="75" y="264"/>
                    <a:pt x="93" y="260"/>
                    <a:pt x="99" y="260"/>
                  </a:cubicBezTo>
                  <a:cubicBezTo>
                    <a:pt x="107" y="259"/>
                    <a:pt x="114" y="257"/>
                    <a:pt x="122" y="256"/>
                  </a:cubicBezTo>
                  <a:cubicBezTo>
                    <a:pt x="137" y="256"/>
                    <a:pt x="249" y="234"/>
                    <a:pt x="256" y="233"/>
                  </a:cubicBezTo>
                  <a:cubicBezTo>
                    <a:pt x="256" y="233"/>
                    <a:pt x="257" y="233"/>
                    <a:pt x="257" y="233"/>
                  </a:cubicBezTo>
                  <a:cubicBezTo>
                    <a:pt x="258" y="232"/>
                    <a:pt x="258" y="232"/>
                    <a:pt x="258" y="232"/>
                  </a:cubicBezTo>
                  <a:cubicBezTo>
                    <a:pt x="258" y="229"/>
                    <a:pt x="257" y="224"/>
                    <a:pt x="255" y="217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409"/>
            <p:cNvSpPr/>
            <p:nvPr/>
          </p:nvSpPr>
          <p:spPr bwMode="auto">
            <a:xfrm>
              <a:off x="8035926" y="5484813"/>
              <a:ext cx="17463" cy="28575"/>
            </a:xfrm>
            <a:custGeom>
              <a:avLst/>
              <a:gdLst>
                <a:gd name="T0" fmla="*/ 0 w 6"/>
                <a:gd name="T1" fmla="*/ 0 h 10"/>
                <a:gd name="T2" fmla="*/ 6 w 6"/>
                <a:gd name="T3" fmla="*/ 10 h 10"/>
                <a:gd name="T4" fmla="*/ 6 w 6"/>
                <a:gd name="T5" fmla="*/ 10 h 10"/>
                <a:gd name="T6" fmla="*/ 0 w 6"/>
                <a:gd name="T7" fmla="*/ 0 h 10"/>
                <a:gd name="T8" fmla="*/ 0 w 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0">
                  <a:moveTo>
                    <a:pt x="0" y="0"/>
                  </a:moveTo>
                  <a:cubicBezTo>
                    <a:pt x="3" y="3"/>
                    <a:pt x="5" y="7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6"/>
                    <a:pt x="3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410"/>
            <p:cNvSpPr/>
            <p:nvPr/>
          </p:nvSpPr>
          <p:spPr bwMode="auto">
            <a:xfrm>
              <a:off x="8053388" y="5529263"/>
              <a:ext cx="30163" cy="82550"/>
            </a:xfrm>
            <a:custGeom>
              <a:avLst/>
              <a:gdLst>
                <a:gd name="T0" fmla="*/ 0 w 11"/>
                <a:gd name="T1" fmla="*/ 0 h 29"/>
                <a:gd name="T2" fmla="*/ 11 w 11"/>
                <a:gd name="T3" fmla="*/ 29 h 29"/>
                <a:gd name="T4" fmla="*/ 11 w 11"/>
                <a:gd name="T5" fmla="*/ 29 h 29"/>
                <a:gd name="T6" fmla="*/ 1 w 11"/>
                <a:gd name="T7" fmla="*/ 0 h 29"/>
                <a:gd name="T8" fmla="*/ 0 w 11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8">
                  <a:moveTo>
                    <a:pt x="0" y="0"/>
                  </a:moveTo>
                  <a:cubicBezTo>
                    <a:pt x="4" y="10"/>
                    <a:pt x="8" y="20"/>
                    <a:pt x="11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8" y="20"/>
                    <a:pt x="4" y="1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411"/>
            <p:cNvSpPr/>
            <p:nvPr/>
          </p:nvSpPr>
          <p:spPr bwMode="auto">
            <a:xfrm>
              <a:off x="8112126" y="5694363"/>
              <a:ext cx="36513" cy="106363"/>
            </a:xfrm>
            <a:custGeom>
              <a:avLst/>
              <a:gdLst>
                <a:gd name="T0" fmla="*/ 0 w 13"/>
                <a:gd name="T1" fmla="*/ 0 h 38"/>
                <a:gd name="T2" fmla="*/ 12 w 13"/>
                <a:gd name="T3" fmla="*/ 37 h 38"/>
                <a:gd name="T4" fmla="*/ 13 w 13"/>
                <a:gd name="T5" fmla="*/ 37 h 38"/>
                <a:gd name="T6" fmla="*/ 1 w 13"/>
                <a:gd name="T7" fmla="*/ 0 h 38"/>
                <a:gd name="T8" fmla="*/ 0 w 13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8">
                  <a:moveTo>
                    <a:pt x="0" y="0"/>
                  </a:moveTo>
                  <a:cubicBezTo>
                    <a:pt x="4" y="12"/>
                    <a:pt x="7" y="25"/>
                    <a:pt x="12" y="37"/>
                  </a:cubicBezTo>
                  <a:cubicBezTo>
                    <a:pt x="13" y="38"/>
                    <a:pt x="13" y="37"/>
                    <a:pt x="13" y="37"/>
                  </a:cubicBezTo>
                  <a:cubicBezTo>
                    <a:pt x="10" y="24"/>
                    <a:pt x="5" y="12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412"/>
            <p:cNvSpPr/>
            <p:nvPr/>
          </p:nvSpPr>
          <p:spPr bwMode="auto">
            <a:xfrm>
              <a:off x="8162926" y="5851525"/>
              <a:ext cx="17463" cy="46038"/>
            </a:xfrm>
            <a:custGeom>
              <a:avLst/>
              <a:gdLst>
                <a:gd name="T0" fmla="*/ 0 w 6"/>
                <a:gd name="T1" fmla="*/ 0 h 16"/>
                <a:gd name="T2" fmla="*/ 5 w 6"/>
                <a:gd name="T3" fmla="*/ 15 h 16"/>
                <a:gd name="T4" fmla="*/ 5 w 6"/>
                <a:gd name="T5" fmla="*/ 15 h 16"/>
                <a:gd name="T6" fmla="*/ 1 w 6"/>
                <a:gd name="T7" fmla="*/ 0 h 16"/>
                <a:gd name="T8" fmla="*/ 0 w 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6">
                  <a:moveTo>
                    <a:pt x="0" y="0"/>
                  </a:moveTo>
                  <a:cubicBezTo>
                    <a:pt x="1" y="6"/>
                    <a:pt x="2" y="11"/>
                    <a:pt x="5" y="15"/>
                  </a:cubicBezTo>
                  <a:cubicBezTo>
                    <a:pt x="5" y="16"/>
                    <a:pt x="6" y="16"/>
                    <a:pt x="5" y="15"/>
                  </a:cubicBezTo>
                  <a:cubicBezTo>
                    <a:pt x="3" y="10"/>
                    <a:pt x="2" y="5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413"/>
            <p:cNvSpPr/>
            <p:nvPr/>
          </p:nvSpPr>
          <p:spPr bwMode="auto">
            <a:xfrm>
              <a:off x="8185151" y="5949950"/>
              <a:ext cx="61913" cy="165100"/>
            </a:xfrm>
            <a:custGeom>
              <a:avLst/>
              <a:gdLst>
                <a:gd name="T0" fmla="*/ 0 w 22"/>
                <a:gd name="T1" fmla="*/ 0 h 58"/>
                <a:gd name="T2" fmla="*/ 21 w 22"/>
                <a:gd name="T3" fmla="*/ 58 h 58"/>
                <a:gd name="T4" fmla="*/ 22 w 22"/>
                <a:gd name="T5" fmla="*/ 58 h 58"/>
                <a:gd name="T6" fmla="*/ 1 w 22"/>
                <a:gd name="T7" fmla="*/ 0 h 58"/>
                <a:gd name="T8" fmla="*/ 0 w 22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57">
                  <a:moveTo>
                    <a:pt x="0" y="0"/>
                  </a:moveTo>
                  <a:cubicBezTo>
                    <a:pt x="8" y="19"/>
                    <a:pt x="15" y="38"/>
                    <a:pt x="21" y="58"/>
                  </a:cubicBezTo>
                  <a:cubicBezTo>
                    <a:pt x="21" y="58"/>
                    <a:pt x="22" y="58"/>
                    <a:pt x="22" y="58"/>
                  </a:cubicBezTo>
                  <a:cubicBezTo>
                    <a:pt x="16" y="38"/>
                    <a:pt x="9" y="19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414"/>
            <p:cNvSpPr/>
            <p:nvPr/>
          </p:nvSpPr>
          <p:spPr bwMode="auto">
            <a:xfrm>
              <a:off x="8499476" y="5434013"/>
              <a:ext cx="22225" cy="22225"/>
            </a:xfrm>
            <a:custGeom>
              <a:avLst/>
              <a:gdLst>
                <a:gd name="T0" fmla="*/ 0 w 8"/>
                <a:gd name="T1" fmla="*/ 0 h 8"/>
                <a:gd name="T2" fmla="*/ 7 w 8"/>
                <a:gd name="T3" fmla="*/ 7 h 8"/>
                <a:gd name="T4" fmla="*/ 8 w 8"/>
                <a:gd name="T5" fmla="*/ 7 h 8"/>
                <a:gd name="T6" fmla="*/ 0 w 8"/>
                <a:gd name="T7" fmla="*/ 0 h 8"/>
                <a:gd name="T8" fmla="*/ 0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cubicBezTo>
                    <a:pt x="3" y="1"/>
                    <a:pt x="5" y="4"/>
                    <a:pt x="7" y="7"/>
                  </a:cubicBezTo>
                  <a:cubicBezTo>
                    <a:pt x="7" y="8"/>
                    <a:pt x="8" y="8"/>
                    <a:pt x="8" y="7"/>
                  </a:cubicBezTo>
                  <a:cubicBezTo>
                    <a:pt x="6" y="4"/>
                    <a:pt x="3" y="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415"/>
            <p:cNvSpPr/>
            <p:nvPr/>
          </p:nvSpPr>
          <p:spPr bwMode="auto">
            <a:xfrm>
              <a:off x="8551863" y="5535613"/>
              <a:ext cx="14288" cy="25400"/>
            </a:xfrm>
            <a:custGeom>
              <a:avLst/>
              <a:gdLst>
                <a:gd name="T0" fmla="*/ 1 w 5"/>
                <a:gd name="T1" fmla="*/ 0 h 9"/>
                <a:gd name="T2" fmla="*/ 5 w 5"/>
                <a:gd name="T3" fmla="*/ 9 h 9"/>
                <a:gd name="T4" fmla="*/ 5 w 5"/>
                <a:gd name="T5" fmla="*/ 9 h 9"/>
                <a:gd name="T6" fmla="*/ 1 w 5"/>
                <a:gd name="T7" fmla="*/ 0 h 9"/>
                <a:gd name="T8" fmla="*/ 1 w 5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1" y="0"/>
                  </a:moveTo>
                  <a:cubicBezTo>
                    <a:pt x="2" y="3"/>
                    <a:pt x="4" y="6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6"/>
                    <a:pt x="2" y="3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416"/>
            <p:cNvSpPr/>
            <p:nvPr/>
          </p:nvSpPr>
          <p:spPr bwMode="auto">
            <a:xfrm>
              <a:off x="8437563" y="5419725"/>
              <a:ext cx="15875" cy="6350"/>
            </a:xfrm>
            <a:custGeom>
              <a:avLst/>
              <a:gdLst>
                <a:gd name="T0" fmla="*/ 1 w 6"/>
                <a:gd name="T1" fmla="*/ 2 h 2"/>
                <a:gd name="T2" fmla="*/ 6 w 6"/>
                <a:gd name="T3" fmla="*/ 1 h 2"/>
                <a:gd name="T4" fmla="*/ 5 w 6"/>
                <a:gd name="T5" fmla="*/ 0 h 2"/>
                <a:gd name="T6" fmla="*/ 1 w 6"/>
                <a:gd name="T7" fmla="*/ 1 h 2"/>
                <a:gd name="T8" fmla="*/ 1 w 6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">
                  <a:moveTo>
                    <a:pt x="1" y="2"/>
                  </a:moveTo>
                  <a:cubicBezTo>
                    <a:pt x="3" y="2"/>
                    <a:pt x="4" y="1"/>
                    <a:pt x="6" y="1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4" y="0"/>
                    <a:pt x="2" y="1"/>
                    <a:pt x="1" y="1"/>
                  </a:cubicBezTo>
                  <a:cubicBezTo>
                    <a:pt x="0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417"/>
            <p:cNvSpPr/>
            <p:nvPr/>
          </p:nvSpPr>
          <p:spPr bwMode="auto">
            <a:xfrm>
              <a:off x="7923213" y="5451475"/>
              <a:ext cx="307975" cy="725488"/>
            </a:xfrm>
            <a:custGeom>
              <a:avLst/>
              <a:gdLst>
                <a:gd name="T0" fmla="*/ 109 w 109"/>
                <a:gd name="T1" fmla="*/ 240 h 257"/>
                <a:gd name="T2" fmla="*/ 104 w 109"/>
                <a:gd name="T3" fmla="*/ 220 h 257"/>
                <a:gd name="T4" fmla="*/ 96 w 109"/>
                <a:gd name="T5" fmla="*/ 196 h 257"/>
                <a:gd name="T6" fmla="*/ 81 w 109"/>
                <a:gd name="T7" fmla="*/ 149 h 257"/>
                <a:gd name="T8" fmla="*/ 67 w 109"/>
                <a:gd name="T9" fmla="*/ 102 h 257"/>
                <a:gd name="T10" fmla="*/ 53 w 109"/>
                <a:gd name="T11" fmla="*/ 55 h 257"/>
                <a:gd name="T12" fmla="*/ 43 w 109"/>
                <a:gd name="T13" fmla="*/ 28 h 257"/>
                <a:gd name="T14" fmla="*/ 36 w 109"/>
                <a:gd name="T15" fmla="*/ 13 h 257"/>
                <a:gd name="T16" fmla="*/ 34 w 109"/>
                <a:gd name="T17" fmla="*/ 8 h 257"/>
                <a:gd name="T18" fmla="*/ 29 w 109"/>
                <a:gd name="T19" fmla="*/ 9 h 257"/>
                <a:gd name="T20" fmla="*/ 17 w 109"/>
                <a:gd name="T21" fmla="*/ 1 h 257"/>
                <a:gd name="T22" fmla="*/ 16 w 109"/>
                <a:gd name="T23" fmla="*/ 0 h 257"/>
                <a:gd name="T24" fmla="*/ 2 w 109"/>
                <a:gd name="T25" fmla="*/ 11 h 257"/>
                <a:gd name="T26" fmla="*/ 3 w 109"/>
                <a:gd name="T27" fmla="*/ 22 h 257"/>
                <a:gd name="T28" fmla="*/ 4 w 109"/>
                <a:gd name="T29" fmla="*/ 24 h 257"/>
                <a:gd name="T30" fmla="*/ 8 w 109"/>
                <a:gd name="T31" fmla="*/ 43 h 257"/>
                <a:gd name="T32" fmla="*/ 15 w 109"/>
                <a:gd name="T33" fmla="*/ 69 h 257"/>
                <a:gd name="T34" fmla="*/ 30 w 109"/>
                <a:gd name="T35" fmla="*/ 122 h 257"/>
                <a:gd name="T36" fmla="*/ 64 w 109"/>
                <a:gd name="T37" fmla="*/ 225 h 257"/>
                <a:gd name="T38" fmla="*/ 79 w 109"/>
                <a:gd name="T39" fmla="*/ 251 h 257"/>
                <a:gd name="T40" fmla="*/ 105 w 109"/>
                <a:gd name="T41" fmla="*/ 249 h 257"/>
                <a:gd name="T42" fmla="*/ 109 w 109"/>
                <a:gd name="T43" fmla="*/ 24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9" h="257">
                  <a:moveTo>
                    <a:pt x="109" y="240"/>
                  </a:moveTo>
                  <a:cubicBezTo>
                    <a:pt x="109" y="233"/>
                    <a:pt x="106" y="226"/>
                    <a:pt x="104" y="220"/>
                  </a:cubicBezTo>
                  <a:cubicBezTo>
                    <a:pt x="101" y="212"/>
                    <a:pt x="98" y="204"/>
                    <a:pt x="96" y="196"/>
                  </a:cubicBezTo>
                  <a:cubicBezTo>
                    <a:pt x="91" y="180"/>
                    <a:pt x="86" y="165"/>
                    <a:pt x="81" y="149"/>
                  </a:cubicBezTo>
                  <a:cubicBezTo>
                    <a:pt x="76" y="133"/>
                    <a:pt x="72" y="118"/>
                    <a:pt x="67" y="102"/>
                  </a:cubicBezTo>
                  <a:cubicBezTo>
                    <a:pt x="62" y="86"/>
                    <a:pt x="59" y="70"/>
                    <a:pt x="53" y="55"/>
                  </a:cubicBezTo>
                  <a:cubicBezTo>
                    <a:pt x="49" y="46"/>
                    <a:pt x="46" y="37"/>
                    <a:pt x="43" y="28"/>
                  </a:cubicBezTo>
                  <a:cubicBezTo>
                    <a:pt x="41" y="24"/>
                    <a:pt x="39" y="18"/>
                    <a:pt x="36" y="13"/>
                  </a:cubicBezTo>
                  <a:cubicBezTo>
                    <a:pt x="36" y="11"/>
                    <a:pt x="36" y="9"/>
                    <a:pt x="34" y="8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3" y="10"/>
                    <a:pt x="15" y="9"/>
                    <a:pt x="17" y="1"/>
                  </a:cubicBezTo>
                  <a:cubicBezTo>
                    <a:pt x="17" y="1"/>
                    <a:pt x="16" y="0"/>
                    <a:pt x="16" y="0"/>
                  </a:cubicBezTo>
                  <a:cubicBezTo>
                    <a:pt x="11" y="2"/>
                    <a:pt x="5" y="7"/>
                    <a:pt x="2" y="11"/>
                  </a:cubicBezTo>
                  <a:cubicBezTo>
                    <a:pt x="0" y="14"/>
                    <a:pt x="1" y="19"/>
                    <a:pt x="3" y="22"/>
                  </a:cubicBezTo>
                  <a:cubicBezTo>
                    <a:pt x="3" y="23"/>
                    <a:pt x="3" y="24"/>
                    <a:pt x="4" y="24"/>
                  </a:cubicBezTo>
                  <a:cubicBezTo>
                    <a:pt x="4" y="31"/>
                    <a:pt x="7" y="38"/>
                    <a:pt x="8" y="43"/>
                  </a:cubicBezTo>
                  <a:cubicBezTo>
                    <a:pt x="11" y="52"/>
                    <a:pt x="13" y="60"/>
                    <a:pt x="15" y="69"/>
                  </a:cubicBezTo>
                  <a:cubicBezTo>
                    <a:pt x="20" y="87"/>
                    <a:pt x="25" y="104"/>
                    <a:pt x="30" y="122"/>
                  </a:cubicBezTo>
                  <a:cubicBezTo>
                    <a:pt x="41" y="156"/>
                    <a:pt x="52" y="191"/>
                    <a:pt x="64" y="225"/>
                  </a:cubicBezTo>
                  <a:cubicBezTo>
                    <a:pt x="67" y="234"/>
                    <a:pt x="70" y="245"/>
                    <a:pt x="79" y="251"/>
                  </a:cubicBezTo>
                  <a:cubicBezTo>
                    <a:pt x="87" y="257"/>
                    <a:pt x="98" y="256"/>
                    <a:pt x="105" y="249"/>
                  </a:cubicBezTo>
                  <a:cubicBezTo>
                    <a:pt x="108" y="246"/>
                    <a:pt x="109" y="243"/>
                    <a:pt x="109" y="240"/>
                  </a:cubicBezTo>
                  <a:close/>
                </a:path>
              </a:pathLst>
            </a:custGeom>
            <a:solidFill>
              <a:srgbClr val="D36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418"/>
            <p:cNvSpPr/>
            <p:nvPr/>
          </p:nvSpPr>
          <p:spPr bwMode="auto">
            <a:xfrm>
              <a:off x="7942263" y="5489575"/>
              <a:ext cx="20638" cy="28575"/>
            </a:xfrm>
            <a:custGeom>
              <a:avLst/>
              <a:gdLst>
                <a:gd name="T0" fmla="*/ 4 w 7"/>
                <a:gd name="T1" fmla="*/ 4 h 10"/>
                <a:gd name="T2" fmla="*/ 3 w 7"/>
                <a:gd name="T3" fmla="*/ 7 h 10"/>
                <a:gd name="T4" fmla="*/ 4 w 7"/>
                <a:gd name="T5" fmla="*/ 7 h 10"/>
                <a:gd name="T6" fmla="*/ 5 w 7"/>
                <a:gd name="T7" fmla="*/ 2 h 10"/>
                <a:gd name="T8" fmla="*/ 3 w 7"/>
                <a:gd name="T9" fmla="*/ 1 h 10"/>
                <a:gd name="T10" fmla="*/ 2 w 7"/>
                <a:gd name="T11" fmla="*/ 8 h 10"/>
                <a:gd name="T12" fmla="*/ 4 w 7"/>
                <a:gd name="T13" fmla="*/ 9 h 10"/>
                <a:gd name="T14" fmla="*/ 7 w 7"/>
                <a:gd name="T15" fmla="*/ 1 h 10"/>
                <a:gd name="T16" fmla="*/ 6 w 7"/>
                <a:gd name="T17" fmla="*/ 0 h 10"/>
                <a:gd name="T18" fmla="*/ 2 w 7"/>
                <a:gd name="T19" fmla="*/ 8 h 10"/>
                <a:gd name="T20" fmla="*/ 5 w 7"/>
                <a:gd name="T21" fmla="*/ 8 h 10"/>
                <a:gd name="T22" fmla="*/ 5 w 7"/>
                <a:gd name="T23" fmla="*/ 1 h 10"/>
                <a:gd name="T24" fmla="*/ 4 w 7"/>
                <a:gd name="T25" fmla="*/ 0 h 10"/>
                <a:gd name="T26" fmla="*/ 3 w 7"/>
                <a:gd name="T27" fmla="*/ 8 h 10"/>
                <a:gd name="T28" fmla="*/ 4 w 7"/>
                <a:gd name="T29" fmla="*/ 8 h 10"/>
                <a:gd name="T30" fmla="*/ 6 w 7"/>
                <a:gd name="T31" fmla="*/ 4 h 10"/>
                <a:gd name="T32" fmla="*/ 4 w 7"/>
                <a:gd name="T3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10">
                  <a:moveTo>
                    <a:pt x="4" y="4"/>
                  </a:moveTo>
                  <a:cubicBezTo>
                    <a:pt x="4" y="5"/>
                    <a:pt x="4" y="6"/>
                    <a:pt x="3" y="7"/>
                  </a:cubicBezTo>
                  <a:cubicBezTo>
                    <a:pt x="3" y="7"/>
                    <a:pt x="4" y="7"/>
                    <a:pt x="4" y="7"/>
                  </a:cubicBezTo>
                  <a:cubicBezTo>
                    <a:pt x="2" y="5"/>
                    <a:pt x="3" y="3"/>
                    <a:pt x="5" y="2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3"/>
                    <a:pt x="3" y="6"/>
                    <a:pt x="2" y="8"/>
                  </a:cubicBezTo>
                  <a:cubicBezTo>
                    <a:pt x="2" y="9"/>
                    <a:pt x="4" y="10"/>
                    <a:pt x="4" y="9"/>
                  </a:cubicBezTo>
                  <a:cubicBezTo>
                    <a:pt x="6" y="6"/>
                    <a:pt x="7" y="4"/>
                    <a:pt x="7" y="1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4" y="2"/>
                    <a:pt x="3" y="5"/>
                    <a:pt x="2" y="8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5" y="6"/>
                    <a:pt x="5" y="3"/>
                    <a:pt x="5" y="1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1" y="2"/>
                    <a:pt x="0" y="6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5" y="7"/>
                    <a:pt x="6" y="5"/>
                    <a:pt x="6" y="4"/>
                  </a:cubicBezTo>
                  <a:cubicBezTo>
                    <a:pt x="6" y="3"/>
                    <a:pt x="5" y="3"/>
                    <a:pt x="4" y="4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419"/>
            <p:cNvSpPr/>
            <p:nvPr/>
          </p:nvSpPr>
          <p:spPr bwMode="auto">
            <a:xfrm>
              <a:off x="8010526" y="5549900"/>
              <a:ext cx="184150" cy="558800"/>
            </a:xfrm>
            <a:custGeom>
              <a:avLst/>
              <a:gdLst>
                <a:gd name="T0" fmla="*/ 0 w 65"/>
                <a:gd name="T1" fmla="*/ 1 h 198"/>
                <a:gd name="T2" fmla="*/ 31 w 65"/>
                <a:gd name="T3" fmla="*/ 100 h 198"/>
                <a:gd name="T4" fmla="*/ 47 w 65"/>
                <a:gd name="T5" fmla="*/ 149 h 198"/>
                <a:gd name="T6" fmla="*/ 54 w 65"/>
                <a:gd name="T7" fmla="*/ 174 h 198"/>
                <a:gd name="T8" fmla="*/ 58 w 65"/>
                <a:gd name="T9" fmla="*/ 186 h 198"/>
                <a:gd name="T10" fmla="*/ 63 w 65"/>
                <a:gd name="T11" fmla="*/ 197 h 198"/>
                <a:gd name="T12" fmla="*/ 65 w 65"/>
                <a:gd name="T13" fmla="*/ 197 h 198"/>
                <a:gd name="T14" fmla="*/ 62 w 65"/>
                <a:gd name="T15" fmla="*/ 185 h 198"/>
                <a:gd name="T16" fmla="*/ 58 w 65"/>
                <a:gd name="T17" fmla="*/ 174 h 198"/>
                <a:gd name="T18" fmla="*/ 50 w 65"/>
                <a:gd name="T19" fmla="*/ 149 h 198"/>
                <a:gd name="T20" fmla="*/ 34 w 65"/>
                <a:gd name="T21" fmla="*/ 99 h 198"/>
                <a:gd name="T22" fmla="*/ 1 w 65"/>
                <a:gd name="T23" fmla="*/ 1 h 198"/>
                <a:gd name="T24" fmla="*/ 0 w 65"/>
                <a:gd name="T25" fmla="*/ 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198">
                  <a:moveTo>
                    <a:pt x="0" y="1"/>
                  </a:moveTo>
                  <a:cubicBezTo>
                    <a:pt x="10" y="34"/>
                    <a:pt x="21" y="67"/>
                    <a:pt x="31" y="100"/>
                  </a:cubicBezTo>
                  <a:cubicBezTo>
                    <a:pt x="36" y="116"/>
                    <a:pt x="42" y="133"/>
                    <a:pt x="47" y="149"/>
                  </a:cubicBezTo>
                  <a:cubicBezTo>
                    <a:pt x="49" y="157"/>
                    <a:pt x="52" y="165"/>
                    <a:pt x="54" y="174"/>
                  </a:cubicBezTo>
                  <a:cubicBezTo>
                    <a:pt x="56" y="178"/>
                    <a:pt x="57" y="182"/>
                    <a:pt x="58" y="186"/>
                  </a:cubicBezTo>
                  <a:cubicBezTo>
                    <a:pt x="60" y="190"/>
                    <a:pt x="60" y="194"/>
                    <a:pt x="63" y="197"/>
                  </a:cubicBezTo>
                  <a:cubicBezTo>
                    <a:pt x="63" y="198"/>
                    <a:pt x="65" y="198"/>
                    <a:pt x="65" y="197"/>
                  </a:cubicBezTo>
                  <a:cubicBezTo>
                    <a:pt x="65" y="193"/>
                    <a:pt x="63" y="189"/>
                    <a:pt x="62" y="185"/>
                  </a:cubicBezTo>
                  <a:cubicBezTo>
                    <a:pt x="60" y="181"/>
                    <a:pt x="59" y="177"/>
                    <a:pt x="58" y="174"/>
                  </a:cubicBezTo>
                  <a:cubicBezTo>
                    <a:pt x="55" y="165"/>
                    <a:pt x="53" y="157"/>
                    <a:pt x="50" y="149"/>
                  </a:cubicBezTo>
                  <a:cubicBezTo>
                    <a:pt x="45" y="132"/>
                    <a:pt x="40" y="116"/>
                    <a:pt x="34" y="99"/>
                  </a:cubicBezTo>
                  <a:cubicBezTo>
                    <a:pt x="23" y="66"/>
                    <a:pt x="12" y="33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E58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420"/>
            <p:cNvSpPr>
              <a:spLocks noEditPoints="1"/>
            </p:cNvSpPr>
            <p:nvPr/>
          </p:nvSpPr>
          <p:spPr bwMode="auto">
            <a:xfrm>
              <a:off x="8247063" y="5676900"/>
              <a:ext cx="111125" cy="171450"/>
            </a:xfrm>
            <a:custGeom>
              <a:avLst/>
              <a:gdLst>
                <a:gd name="T0" fmla="*/ 38 w 39"/>
                <a:gd name="T1" fmla="*/ 52 h 61"/>
                <a:gd name="T2" fmla="*/ 35 w 39"/>
                <a:gd name="T3" fmla="*/ 54 h 61"/>
                <a:gd name="T4" fmla="*/ 28 w 39"/>
                <a:gd name="T5" fmla="*/ 47 h 61"/>
                <a:gd name="T6" fmla="*/ 23 w 39"/>
                <a:gd name="T7" fmla="*/ 37 h 61"/>
                <a:gd name="T8" fmla="*/ 18 w 39"/>
                <a:gd name="T9" fmla="*/ 36 h 61"/>
                <a:gd name="T10" fmla="*/ 13 w 39"/>
                <a:gd name="T11" fmla="*/ 36 h 61"/>
                <a:gd name="T12" fmla="*/ 9 w 39"/>
                <a:gd name="T13" fmla="*/ 37 h 61"/>
                <a:gd name="T14" fmla="*/ 8 w 39"/>
                <a:gd name="T15" fmla="*/ 38 h 61"/>
                <a:gd name="T16" fmla="*/ 8 w 39"/>
                <a:gd name="T17" fmla="*/ 46 h 61"/>
                <a:gd name="T18" fmla="*/ 9 w 39"/>
                <a:gd name="T19" fmla="*/ 54 h 61"/>
                <a:gd name="T20" fmla="*/ 9 w 39"/>
                <a:gd name="T21" fmla="*/ 59 h 61"/>
                <a:gd name="T22" fmla="*/ 6 w 39"/>
                <a:gd name="T23" fmla="*/ 61 h 61"/>
                <a:gd name="T24" fmla="*/ 1 w 39"/>
                <a:gd name="T25" fmla="*/ 56 h 61"/>
                <a:gd name="T26" fmla="*/ 0 w 39"/>
                <a:gd name="T27" fmla="*/ 44 h 61"/>
                <a:gd name="T28" fmla="*/ 0 w 39"/>
                <a:gd name="T29" fmla="*/ 32 h 61"/>
                <a:gd name="T30" fmla="*/ 0 w 39"/>
                <a:gd name="T31" fmla="*/ 29 h 61"/>
                <a:gd name="T32" fmla="*/ 0 w 39"/>
                <a:gd name="T33" fmla="*/ 22 h 61"/>
                <a:gd name="T34" fmla="*/ 1 w 39"/>
                <a:gd name="T35" fmla="*/ 11 h 61"/>
                <a:gd name="T36" fmla="*/ 1 w 39"/>
                <a:gd name="T37" fmla="*/ 2 h 61"/>
                <a:gd name="T38" fmla="*/ 4 w 39"/>
                <a:gd name="T39" fmla="*/ 0 h 61"/>
                <a:gd name="T40" fmla="*/ 8 w 39"/>
                <a:gd name="T41" fmla="*/ 0 h 61"/>
                <a:gd name="T42" fmla="*/ 10 w 39"/>
                <a:gd name="T43" fmla="*/ 4 h 61"/>
                <a:gd name="T44" fmla="*/ 12 w 39"/>
                <a:gd name="T45" fmla="*/ 6 h 61"/>
                <a:gd name="T46" fmla="*/ 16 w 39"/>
                <a:gd name="T47" fmla="*/ 13 h 61"/>
                <a:gd name="T48" fmla="*/ 23 w 39"/>
                <a:gd name="T49" fmla="*/ 25 h 61"/>
                <a:gd name="T50" fmla="*/ 31 w 39"/>
                <a:gd name="T51" fmla="*/ 37 h 61"/>
                <a:gd name="T52" fmla="*/ 35 w 39"/>
                <a:gd name="T53" fmla="*/ 44 h 61"/>
                <a:gd name="T54" fmla="*/ 37 w 39"/>
                <a:gd name="T55" fmla="*/ 48 h 61"/>
                <a:gd name="T56" fmla="*/ 16 w 39"/>
                <a:gd name="T57" fmla="*/ 27 h 61"/>
                <a:gd name="T58" fmla="*/ 13 w 39"/>
                <a:gd name="T59" fmla="*/ 20 h 61"/>
                <a:gd name="T60" fmla="*/ 8 w 39"/>
                <a:gd name="T61" fmla="*/ 13 h 61"/>
                <a:gd name="T62" fmla="*/ 7 w 39"/>
                <a:gd name="T63" fmla="*/ 21 h 61"/>
                <a:gd name="T64" fmla="*/ 8 w 39"/>
                <a:gd name="T65" fmla="*/ 29 h 61"/>
                <a:gd name="T66" fmla="*/ 16 w 39"/>
                <a:gd name="T67" fmla="*/ 2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" h="61">
                  <a:moveTo>
                    <a:pt x="38" y="49"/>
                  </a:moveTo>
                  <a:cubicBezTo>
                    <a:pt x="38" y="50"/>
                    <a:pt x="39" y="51"/>
                    <a:pt x="38" y="52"/>
                  </a:cubicBezTo>
                  <a:cubicBezTo>
                    <a:pt x="38" y="53"/>
                    <a:pt x="37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3" y="54"/>
                    <a:pt x="31" y="53"/>
                    <a:pt x="30" y="51"/>
                  </a:cubicBezTo>
                  <a:cubicBezTo>
                    <a:pt x="29" y="50"/>
                    <a:pt x="29" y="49"/>
                    <a:pt x="28" y="47"/>
                  </a:cubicBezTo>
                  <a:cubicBezTo>
                    <a:pt x="27" y="46"/>
                    <a:pt x="27" y="45"/>
                    <a:pt x="26" y="44"/>
                  </a:cubicBezTo>
                  <a:cubicBezTo>
                    <a:pt x="25" y="42"/>
                    <a:pt x="24" y="40"/>
                    <a:pt x="23" y="37"/>
                  </a:cubicBezTo>
                  <a:cubicBezTo>
                    <a:pt x="22" y="36"/>
                    <a:pt x="21" y="36"/>
                    <a:pt x="20" y="36"/>
                  </a:cubicBezTo>
                  <a:cubicBezTo>
                    <a:pt x="19" y="36"/>
                    <a:pt x="19" y="36"/>
                    <a:pt x="18" y="36"/>
                  </a:cubicBezTo>
                  <a:cubicBezTo>
                    <a:pt x="17" y="36"/>
                    <a:pt x="16" y="36"/>
                    <a:pt x="16" y="36"/>
                  </a:cubicBezTo>
                  <a:cubicBezTo>
                    <a:pt x="15" y="36"/>
                    <a:pt x="14" y="36"/>
                    <a:pt x="13" y="36"/>
                  </a:cubicBezTo>
                  <a:cubicBezTo>
                    <a:pt x="13" y="37"/>
                    <a:pt x="12" y="37"/>
                    <a:pt x="11" y="37"/>
                  </a:cubicBezTo>
                  <a:cubicBezTo>
                    <a:pt x="11" y="37"/>
                    <a:pt x="10" y="37"/>
                    <a:pt x="9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8"/>
                    <a:pt x="8" y="39"/>
                    <a:pt x="8" y="40"/>
                  </a:cubicBezTo>
                  <a:cubicBezTo>
                    <a:pt x="8" y="42"/>
                    <a:pt x="8" y="44"/>
                    <a:pt x="8" y="46"/>
                  </a:cubicBezTo>
                  <a:cubicBezTo>
                    <a:pt x="8" y="48"/>
                    <a:pt x="8" y="50"/>
                    <a:pt x="9" y="52"/>
                  </a:cubicBezTo>
                  <a:cubicBezTo>
                    <a:pt x="9" y="53"/>
                    <a:pt x="9" y="53"/>
                    <a:pt x="9" y="54"/>
                  </a:cubicBezTo>
                  <a:cubicBezTo>
                    <a:pt x="9" y="55"/>
                    <a:pt x="9" y="56"/>
                    <a:pt x="9" y="57"/>
                  </a:cubicBezTo>
                  <a:cubicBezTo>
                    <a:pt x="9" y="58"/>
                    <a:pt x="9" y="59"/>
                    <a:pt x="9" y="59"/>
                  </a:cubicBezTo>
                  <a:cubicBezTo>
                    <a:pt x="9" y="60"/>
                    <a:pt x="8" y="60"/>
                    <a:pt x="7" y="61"/>
                  </a:cubicBezTo>
                  <a:cubicBezTo>
                    <a:pt x="7" y="61"/>
                    <a:pt x="7" y="61"/>
                    <a:pt x="6" y="61"/>
                  </a:cubicBezTo>
                  <a:cubicBezTo>
                    <a:pt x="6" y="61"/>
                    <a:pt x="6" y="61"/>
                    <a:pt x="5" y="61"/>
                  </a:cubicBezTo>
                  <a:cubicBezTo>
                    <a:pt x="2" y="61"/>
                    <a:pt x="1" y="59"/>
                    <a:pt x="1" y="56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0" y="51"/>
                    <a:pt x="0" y="47"/>
                    <a:pt x="0" y="44"/>
                  </a:cubicBezTo>
                  <a:cubicBezTo>
                    <a:pt x="0" y="40"/>
                    <a:pt x="0" y="37"/>
                    <a:pt x="0" y="34"/>
                  </a:cubicBezTo>
                  <a:cubicBezTo>
                    <a:pt x="0" y="33"/>
                    <a:pt x="0" y="32"/>
                    <a:pt x="0" y="32"/>
                  </a:cubicBezTo>
                  <a:cubicBezTo>
                    <a:pt x="0" y="31"/>
                    <a:pt x="0" y="30"/>
                    <a:pt x="0" y="3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6"/>
                    <a:pt x="0" y="24"/>
                    <a:pt x="0" y="22"/>
                  </a:cubicBezTo>
                  <a:cubicBezTo>
                    <a:pt x="0" y="21"/>
                    <a:pt x="0" y="19"/>
                    <a:pt x="0" y="17"/>
                  </a:cubicBezTo>
                  <a:cubicBezTo>
                    <a:pt x="1" y="15"/>
                    <a:pt x="1" y="13"/>
                    <a:pt x="1" y="11"/>
                  </a:cubicBezTo>
                  <a:cubicBezTo>
                    <a:pt x="1" y="9"/>
                    <a:pt x="1" y="7"/>
                    <a:pt x="1" y="5"/>
                  </a:cubicBezTo>
                  <a:cubicBezTo>
                    <a:pt x="1" y="4"/>
                    <a:pt x="1" y="2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8" y="1"/>
                    <a:pt x="9" y="1"/>
                    <a:pt x="9" y="2"/>
                  </a:cubicBezTo>
                  <a:cubicBezTo>
                    <a:pt x="9" y="2"/>
                    <a:pt x="10" y="3"/>
                    <a:pt x="10" y="4"/>
                  </a:cubicBezTo>
                  <a:cubicBezTo>
                    <a:pt x="11" y="4"/>
                    <a:pt x="11" y="5"/>
                    <a:pt x="11" y="5"/>
                  </a:cubicBezTo>
                  <a:cubicBezTo>
                    <a:pt x="11" y="5"/>
                    <a:pt x="11" y="6"/>
                    <a:pt x="12" y="6"/>
                  </a:cubicBezTo>
                  <a:cubicBezTo>
                    <a:pt x="12" y="7"/>
                    <a:pt x="13" y="8"/>
                    <a:pt x="14" y="9"/>
                  </a:cubicBezTo>
                  <a:cubicBezTo>
                    <a:pt x="14" y="11"/>
                    <a:pt x="15" y="12"/>
                    <a:pt x="16" y="13"/>
                  </a:cubicBezTo>
                  <a:cubicBezTo>
                    <a:pt x="17" y="15"/>
                    <a:pt x="18" y="17"/>
                    <a:pt x="19" y="19"/>
                  </a:cubicBezTo>
                  <a:cubicBezTo>
                    <a:pt x="21" y="21"/>
                    <a:pt x="22" y="23"/>
                    <a:pt x="23" y="25"/>
                  </a:cubicBezTo>
                  <a:cubicBezTo>
                    <a:pt x="24" y="27"/>
                    <a:pt x="26" y="29"/>
                    <a:pt x="27" y="31"/>
                  </a:cubicBezTo>
                  <a:cubicBezTo>
                    <a:pt x="28" y="33"/>
                    <a:pt x="29" y="35"/>
                    <a:pt x="31" y="37"/>
                  </a:cubicBezTo>
                  <a:cubicBezTo>
                    <a:pt x="31" y="38"/>
                    <a:pt x="32" y="39"/>
                    <a:pt x="33" y="40"/>
                  </a:cubicBezTo>
                  <a:cubicBezTo>
                    <a:pt x="33" y="42"/>
                    <a:pt x="34" y="43"/>
                    <a:pt x="35" y="44"/>
                  </a:cubicBezTo>
                  <a:cubicBezTo>
                    <a:pt x="35" y="45"/>
                    <a:pt x="36" y="46"/>
                    <a:pt x="37" y="47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8" y="49"/>
                    <a:pt x="38" y="49"/>
                  </a:cubicBezTo>
                  <a:close/>
                  <a:moveTo>
                    <a:pt x="16" y="27"/>
                  </a:moveTo>
                  <a:cubicBezTo>
                    <a:pt x="16" y="27"/>
                    <a:pt x="16" y="26"/>
                    <a:pt x="15" y="24"/>
                  </a:cubicBezTo>
                  <a:cubicBezTo>
                    <a:pt x="14" y="23"/>
                    <a:pt x="13" y="22"/>
                    <a:pt x="13" y="20"/>
                  </a:cubicBezTo>
                  <a:cubicBezTo>
                    <a:pt x="12" y="19"/>
                    <a:pt x="11" y="17"/>
                    <a:pt x="10" y="16"/>
                  </a:cubicBezTo>
                  <a:cubicBezTo>
                    <a:pt x="9" y="15"/>
                    <a:pt x="8" y="14"/>
                    <a:pt x="8" y="13"/>
                  </a:cubicBezTo>
                  <a:cubicBezTo>
                    <a:pt x="8" y="14"/>
                    <a:pt x="8" y="15"/>
                    <a:pt x="8" y="16"/>
                  </a:cubicBezTo>
                  <a:cubicBezTo>
                    <a:pt x="8" y="18"/>
                    <a:pt x="7" y="19"/>
                    <a:pt x="7" y="21"/>
                  </a:cubicBezTo>
                  <a:cubicBezTo>
                    <a:pt x="7" y="23"/>
                    <a:pt x="7" y="24"/>
                    <a:pt x="8" y="26"/>
                  </a:cubicBezTo>
                  <a:cubicBezTo>
                    <a:pt x="8" y="27"/>
                    <a:pt x="8" y="29"/>
                    <a:pt x="8" y="29"/>
                  </a:cubicBezTo>
                  <a:cubicBezTo>
                    <a:pt x="9" y="29"/>
                    <a:pt x="11" y="29"/>
                    <a:pt x="12" y="28"/>
                  </a:cubicBezTo>
                  <a:cubicBezTo>
                    <a:pt x="14" y="28"/>
                    <a:pt x="15" y="28"/>
                    <a:pt x="16" y="27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421"/>
            <p:cNvSpPr>
              <a:spLocks noEditPoints="1"/>
            </p:cNvSpPr>
            <p:nvPr/>
          </p:nvSpPr>
          <p:spPr bwMode="auto">
            <a:xfrm>
              <a:off x="8343901" y="5651500"/>
              <a:ext cx="95250" cy="160338"/>
            </a:xfrm>
            <a:custGeom>
              <a:avLst/>
              <a:gdLst>
                <a:gd name="T0" fmla="*/ 23 w 34"/>
                <a:gd name="T1" fmla="*/ 28 h 57"/>
                <a:gd name="T2" fmla="*/ 23 w 34"/>
                <a:gd name="T3" fmla="*/ 28 h 57"/>
                <a:gd name="T4" fmla="*/ 24 w 34"/>
                <a:gd name="T5" fmla="*/ 29 h 57"/>
                <a:gd name="T6" fmla="*/ 33 w 34"/>
                <a:gd name="T7" fmla="*/ 38 h 57"/>
                <a:gd name="T8" fmla="*/ 34 w 34"/>
                <a:gd name="T9" fmla="*/ 42 h 57"/>
                <a:gd name="T10" fmla="*/ 33 w 34"/>
                <a:gd name="T11" fmla="*/ 44 h 57"/>
                <a:gd name="T12" fmla="*/ 33 w 34"/>
                <a:gd name="T13" fmla="*/ 46 h 57"/>
                <a:gd name="T14" fmla="*/ 31 w 34"/>
                <a:gd name="T15" fmla="*/ 51 h 57"/>
                <a:gd name="T16" fmla="*/ 28 w 34"/>
                <a:gd name="T17" fmla="*/ 54 h 57"/>
                <a:gd name="T18" fmla="*/ 23 w 34"/>
                <a:gd name="T19" fmla="*/ 57 h 57"/>
                <a:gd name="T20" fmla="*/ 19 w 34"/>
                <a:gd name="T21" fmla="*/ 57 h 57"/>
                <a:gd name="T22" fmla="*/ 16 w 34"/>
                <a:gd name="T23" fmla="*/ 57 h 57"/>
                <a:gd name="T24" fmla="*/ 14 w 34"/>
                <a:gd name="T25" fmla="*/ 55 h 57"/>
                <a:gd name="T26" fmla="*/ 13 w 34"/>
                <a:gd name="T27" fmla="*/ 54 h 57"/>
                <a:gd name="T28" fmla="*/ 12 w 34"/>
                <a:gd name="T29" fmla="*/ 52 h 57"/>
                <a:gd name="T30" fmla="*/ 11 w 34"/>
                <a:gd name="T31" fmla="*/ 46 h 57"/>
                <a:gd name="T32" fmla="*/ 9 w 34"/>
                <a:gd name="T33" fmla="*/ 39 h 57"/>
                <a:gd name="T34" fmla="*/ 7 w 34"/>
                <a:gd name="T35" fmla="*/ 32 h 57"/>
                <a:gd name="T36" fmla="*/ 5 w 34"/>
                <a:gd name="T37" fmla="*/ 25 h 57"/>
                <a:gd name="T38" fmla="*/ 3 w 34"/>
                <a:gd name="T39" fmla="*/ 15 h 57"/>
                <a:gd name="T40" fmla="*/ 0 w 34"/>
                <a:gd name="T41" fmla="*/ 5 h 57"/>
                <a:gd name="T42" fmla="*/ 1 w 34"/>
                <a:gd name="T43" fmla="*/ 1 h 57"/>
                <a:gd name="T44" fmla="*/ 5 w 34"/>
                <a:gd name="T45" fmla="*/ 0 h 57"/>
                <a:gd name="T46" fmla="*/ 8 w 34"/>
                <a:gd name="T47" fmla="*/ 0 h 57"/>
                <a:gd name="T48" fmla="*/ 11 w 34"/>
                <a:gd name="T49" fmla="*/ 0 h 57"/>
                <a:gd name="T50" fmla="*/ 20 w 34"/>
                <a:gd name="T51" fmla="*/ 2 h 57"/>
                <a:gd name="T52" fmla="*/ 26 w 34"/>
                <a:gd name="T53" fmla="*/ 8 h 57"/>
                <a:gd name="T54" fmla="*/ 28 w 34"/>
                <a:gd name="T55" fmla="*/ 11 h 57"/>
                <a:gd name="T56" fmla="*/ 28 w 34"/>
                <a:gd name="T57" fmla="*/ 15 h 57"/>
                <a:gd name="T58" fmla="*/ 27 w 34"/>
                <a:gd name="T59" fmla="*/ 19 h 57"/>
                <a:gd name="T60" fmla="*/ 26 w 34"/>
                <a:gd name="T61" fmla="*/ 22 h 57"/>
                <a:gd name="T62" fmla="*/ 25 w 34"/>
                <a:gd name="T63" fmla="*/ 25 h 57"/>
                <a:gd name="T64" fmla="*/ 23 w 34"/>
                <a:gd name="T65" fmla="*/ 28 h 57"/>
                <a:gd name="T66" fmla="*/ 14 w 34"/>
                <a:gd name="T67" fmla="*/ 28 h 57"/>
                <a:gd name="T68" fmla="*/ 17 w 34"/>
                <a:gd name="T69" fmla="*/ 26 h 57"/>
                <a:gd name="T70" fmla="*/ 20 w 34"/>
                <a:gd name="T71" fmla="*/ 22 h 57"/>
                <a:gd name="T72" fmla="*/ 21 w 34"/>
                <a:gd name="T73" fmla="*/ 17 h 57"/>
                <a:gd name="T74" fmla="*/ 20 w 34"/>
                <a:gd name="T75" fmla="*/ 12 h 57"/>
                <a:gd name="T76" fmla="*/ 16 w 34"/>
                <a:gd name="T77" fmla="*/ 8 h 57"/>
                <a:gd name="T78" fmla="*/ 12 w 34"/>
                <a:gd name="T79" fmla="*/ 7 h 57"/>
                <a:gd name="T80" fmla="*/ 8 w 34"/>
                <a:gd name="T81" fmla="*/ 6 h 57"/>
                <a:gd name="T82" fmla="*/ 11 w 34"/>
                <a:gd name="T83" fmla="*/ 17 h 57"/>
                <a:gd name="T84" fmla="*/ 14 w 34"/>
                <a:gd name="T85" fmla="*/ 28 h 57"/>
                <a:gd name="T86" fmla="*/ 21 w 34"/>
                <a:gd name="T87" fmla="*/ 53 h 57"/>
                <a:gd name="T88" fmla="*/ 25 w 34"/>
                <a:gd name="T89" fmla="*/ 50 h 57"/>
                <a:gd name="T90" fmla="*/ 27 w 34"/>
                <a:gd name="T91" fmla="*/ 47 h 57"/>
                <a:gd name="T92" fmla="*/ 28 w 34"/>
                <a:gd name="T93" fmla="*/ 41 h 57"/>
                <a:gd name="T94" fmla="*/ 25 w 34"/>
                <a:gd name="T95" fmla="*/ 35 h 57"/>
                <a:gd name="T96" fmla="*/ 21 w 34"/>
                <a:gd name="T97" fmla="*/ 33 h 57"/>
                <a:gd name="T98" fmla="*/ 15 w 34"/>
                <a:gd name="T99" fmla="*/ 34 h 57"/>
                <a:gd name="T100" fmla="*/ 18 w 34"/>
                <a:gd name="T101" fmla="*/ 44 h 57"/>
                <a:gd name="T102" fmla="*/ 21 w 34"/>
                <a:gd name="T103" fmla="*/ 5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" h="57">
                  <a:moveTo>
                    <a:pt x="23" y="28"/>
                  </a:moveTo>
                  <a:cubicBezTo>
                    <a:pt x="23" y="28"/>
                    <a:pt x="23" y="28"/>
                    <a:pt x="23" y="28"/>
                  </a:cubicBezTo>
                  <a:cubicBezTo>
                    <a:pt x="23" y="28"/>
                    <a:pt x="24" y="29"/>
                    <a:pt x="24" y="29"/>
                  </a:cubicBezTo>
                  <a:cubicBezTo>
                    <a:pt x="28" y="31"/>
                    <a:pt x="31" y="34"/>
                    <a:pt x="33" y="38"/>
                  </a:cubicBezTo>
                  <a:cubicBezTo>
                    <a:pt x="34" y="39"/>
                    <a:pt x="34" y="41"/>
                    <a:pt x="34" y="42"/>
                  </a:cubicBezTo>
                  <a:cubicBezTo>
                    <a:pt x="34" y="43"/>
                    <a:pt x="33" y="43"/>
                    <a:pt x="33" y="44"/>
                  </a:cubicBezTo>
                  <a:cubicBezTo>
                    <a:pt x="33" y="45"/>
                    <a:pt x="33" y="45"/>
                    <a:pt x="33" y="46"/>
                  </a:cubicBezTo>
                  <a:cubicBezTo>
                    <a:pt x="33" y="48"/>
                    <a:pt x="32" y="50"/>
                    <a:pt x="31" y="51"/>
                  </a:cubicBezTo>
                  <a:cubicBezTo>
                    <a:pt x="30" y="52"/>
                    <a:pt x="29" y="54"/>
                    <a:pt x="28" y="54"/>
                  </a:cubicBezTo>
                  <a:cubicBezTo>
                    <a:pt x="26" y="55"/>
                    <a:pt x="25" y="56"/>
                    <a:pt x="23" y="57"/>
                  </a:cubicBezTo>
                  <a:cubicBezTo>
                    <a:pt x="22" y="57"/>
                    <a:pt x="20" y="57"/>
                    <a:pt x="19" y="57"/>
                  </a:cubicBezTo>
                  <a:cubicBezTo>
                    <a:pt x="18" y="57"/>
                    <a:pt x="17" y="57"/>
                    <a:pt x="16" y="57"/>
                  </a:cubicBezTo>
                  <a:cubicBezTo>
                    <a:pt x="15" y="56"/>
                    <a:pt x="14" y="56"/>
                    <a:pt x="14" y="55"/>
                  </a:cubicBezTo>
                  <a:cubicBezTo>
                    <a:pt x="13" y="55"/>
                    <a:pt x="13" y="54"/>
                    <a:pt x="13" y="54"/>
                  </a:cubicBezTo>
                  <a:cubicBezTo>
                    <a:pt x="13" y="53"/>
                    <a:pt x="12" y="53"/>
                    <a:pt x="12" y="52"/>
                  </a:cubicBezTo>
                  <a:cubicBezTo>
                    <a:pt x="12" y="50"/>
                    <a:pt x="11" y="48"/>
                    <a:pt x="11" y="46"/>
                  </a:cubicBezTo>
                  <a:cubicBezTo>
                    <a:pt x="10" y="43"/>
                    <a:pt x="9" y="41"/>
                    <a:pt x="9" y="39"/>
                  </a:cubicBezTo>
                  <a:cubicBezTo>
                    <a:pt x="8" y="36"/>
                    <a:pt x="8" y="34"/>
                    <a:pt x="7" y="32"/>
                  </a:cubicBezTo>
                  <a:cubicBezTo>
                    <a:pt x="6" y="29"/>
                    <a:pt x="5" y="27"/>
                    <a:pt x="5" y="25"/>
                  </a:cubicBezTo>
                  <a:cubicBezTo>
                    <a:pt x="4" y="21"/>
                    <a:pt x="3" y="18"/>
                    <a:pt x="3" y="15"/>
                  </a:cubicBezTo>
                  <a:cubicBezTo>
                    <a:pt x="2" y="12"/>
                    <a:pt x="1" y="8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4" y="0"/>
                    <a:pt x="17" y="1"/>
                    <a:pt x="20" y="2"/>
                  </a:cubicBezTo>
                  <a:cubicBezTo>
                    <a:pt x="22" y="4"/>
                    <a:pt x="24" y="6"/>
                    <a:pt x="26" y="8"/>
                  </a:cubicBezTo>
                  <a:cubicBezTo>
                    <a:pt x="27" y="9"/>
                    <a:pt x="28" y="10"/>
                    <a:pt x="28" y="11"/>
                  </a:cubicBezTo>
                  <a:cubicBezTo>
                    <a:pt x="28" y="12"/>
                    <a:pt x="28" y="14"/>
                    <a:pt x="28" y="15"/>
                  </a:cubicBezTo>
                  <a:cubicBezTo>
                    <a:pt x="28" y="16"/>
                    <a:pt x="27" y="17"/>
                    <a:pt x="27" y="19"/>
                  </a:cubicBezTo>
                  <a:cubicBezTo>
                    <a:pt x="27" y="20"/>
                    <a:pt x="27" y="21"/>
                    <a:pt x="26" y="22"/>
                  </a:cubicBezTo>
                  <a:cubicBezTo>
                    <a:pt x="26" y="23"/>
                    <a:pt x="25" y="24"/>
                    <a:pt x="25" y="25"/>
                  </a:cubicBezTo>
                  <a:cubicBezTo>
                    <a:pt x="24" y="26"/>
                    <a:pt x="23" y="27"/>
                    <a:pt x="23" y="28"/>
                  </a:cubicBezTo>
                  <a:close/>
                  <a:moveTo>
                    <a:pt x="14" y="28"/>
                  </a:moveTo>
                  <a:cubicBezTo>
                    <a:pt x="15" y="28"/>
                    <a:pt x="16" y="27"/>
                    <a:pt x="17" y="26"/>
                  </a:cubicBezTo>
                  <a:cubicBezTo>
                    <a:pt x="19" y="25"/>
                    <a:pt x="20" y="24"/>
                    <a:pt x="20" y="22"/>
                  </a:cubicBezTo>
                  <a:cubicBezTo>
                    <a:pt x="21" y="20"/>
                    <a:pt x="21" y="19"/>
                    <a:pt x="21" y="17"/>
                  </a:cubicBezTo>
                  <a:cubicBezTo>
                    <a:pt x="21" y="15"/>
                    <a:pt x="21" y="13"/>
                    <a:pt x="20" y="12"/>
                  </a:cubicBezTo>
                  <a:cubicBezTo>
                    <a:pt x="19" y="10"/>
                    <a:pt x="18" y="9"/>
                    <a:pt x="16" y="8"/>
                  </a:cubicBezTo>
                  <a:cubicBezTo>
                    <a:pt x="14" y="8"/>
                    <a:pt x="13" y="7"/>
                    <a:pt x="12" y="7"/>
                  </a:cubicBezTo>
                  <a:cubicBezTo>
                    <a:pt x="11" y="6"/>
                    <a:pt x="9" y="6"/>
                    <a:pt x="8" y="6"/>
                  </a:cubicBezTo>
                  <a:cubicBezTo>
                    <a:pt x="8" y="10"/>
                    <a:pt x="9" y="14"/>
                    <a:pt x="11" y="17"/>
                  </a:cubicBezTo>
                  <a:cubicBezTo>
                    <a:pt x="12" y="21"/>
                    <a:pt x="13" y="25"/>
                    <a:pt x="14" y="28"/>
                  </a:cubicBezTo>
                  <a:close/>
                  <a:moveTo>
                    <a:pt x="21" y="53"/>
                  </a:moveTo>
                  <a:cubicBezTo>
                    <a:pt x="23" y="52"/>
                    <a:pt x="24" y="51"/>
                    <a:pt x="25" y="50"/>
                  </a:cubicBezTo>
                  <a:cubicBezTo>
                    <a:pt x="26" y="49"/>
                    <a:pt x="27" y="48"/>
                    <a:pt x="27" y="47"/>
                  </a:cubicBezTo>
                  <a:cubicBezTo>
                    <a:pt x="28" y="45"/>
                    <a:pt x="28" y="43"/>
                    <a:pt x="28" y="41"/>
                  </a:cubicBezTo>
                  <a:cubicBezTo>
                    <a:pt x="28" y="39"/>
                    <a:pt x="27" y="37"/>
                    <a:pt x="25" y="35"/>
                  </a:cubicBezTo>
                  <a:cubicBezTo>
                    <a:pt x="24" y="34"/>
                    <a:pt x="22" y="33"/>
                    <a:pt x="21" y="33"/>
                  </a:cubicBezTo>
                  <a:cubicBezTo>
                    <a:pt x="19" y="32"/>
                    <a:pt x="17" y="33"/>
                    <a:pt x="15" y="34"/>
                  </a:cubicBezTo>
                  <a:cubicBezTo>
                    <a:pt x="16" y="37"/>
                    <a:pt x="17" y="41"/>
                    <a:pt x="18" y="44"/>
                  </a:cubicBezTo>
                  <a:cubicBezTo>
                    <a:pt x="18" y="47"/>
                    <a:pt x="19" y="50"/>
                    <a:pt x="21" y="53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422"/>
            <p:cNvSpPr/>
            <p:nvPr/>
          </p:nvSpPr>
          <p:spPr bwMode="auto">
            <a:xfrm>
              <a:off x="8445501" y="5622925"/>
              <a:ext cx="87313" cy="166688"/>
            </a:xfrm>
            <a:custGeom>
              <a:avLst/>
              <a:gdLst>
                <a:gd name="T0" fmla="*/ 10 w 31"/>
                <a:gd name="T1" fmla="*/ 29 h 59"/>
                <a:gd name="T2" fmla="*/ 13 w 31"/>
                <a:gd name="T3" fmla="*/ 37 h 59"/>
                <a:gd name="T4" fmla="*/ 15 w 31"/>
                <a:gd name="T5" fmla="*/ 44 h 59"/>
                <a:gd name="T6" fmla="*/ 16 w 31"/>
                <a:gd name="T7" fmla="*/ 48 h 59"/>
                <a:gd name="T8" fmla="*/ 19 w 31"/>
                <a:gd name="T9" fmla="*/ 51 h 59"/>
                <a:gd name="T10" fmla="*/ 22 w 31"/>
                <a:gd name="T11" fmla="*/ 52 h 59"/>
                <a:gd name="T12" fmla="*/ 25 w 31"/>
                <a:gd name="T13" fmla="*/ 50 h 59"/>
                <a:gd name="T14" fmla="*/ 25 w 31"/>
                <a:gd name="T15" fmla="*/ 47 h 59"/>
                <a:gd name="T16" fmla="*/ 24 w 31"/>
                <a:gd name="T17" fmla="*/ 43 h 59"/>
                <a:gd name="T18" fmla="*/ 24 w 31"/>
                <a:gd name="T19" fmla="*/ 42 h 59"/>
                <a:gd name="T20" fmla="*/ 23 w 31"/>
                <a:gd name="T21" fmla="*/ 40 h 59"/>
                <a:gd name="T22" fmla="*/ 23 w 31"/>
                <a:gd name="T23" fmla="*/ 38 h 59"/>
                <a:gd name="T24" fmla="*/ 24 w 31"/>
                <a:gd name="T25" fmla="*/ 37 h 59"/>
                <a:gd name="T26" fmla="*/ 28 w 31"/>
                <a:gd name="T27" fmla="*/ 36 h 59"/>
                <a:gd name="T28" fmla="*/ 29 w 31"/>
                <a:gd name="T29" fmla="*/ 36 h 59"/>
                <a:gd name="T30" fmla="*/ 29 w 31"/>
                <a:gd name="T31" fmla="*/ 37 h 59"/>
                <a:gd name="T32" fmla="*/ 30 w 31"/>
                <a:gd name="T33" fmla="*/ 40 h 59"/>
                <a:gd name="T34" fmla="*/ 30 w 31"/>
                <a:gd name="T35" fmla="*/ 44 h 59"/>
                <a:gd name="T36" fmla="*/ 31 w 31"/>
                <a:gd name="T37" fmla="*/ 48 h 59"/>
                <a:gd name="T38" fmla="*/ 30 w 31"/>
                <a:gd name="T39" fmla="*/ 53 h 59"/>
                <a:gd name="T40" fmla="*/ 26 w 31"/>
                <a:gd name="T41" fmla="*/ 57 h 59"/>
                <a:gd name="T42" fmla="*/ 21 w 31"/>
                <a:gd name="T43" fmla="*/ 59 h 59"/>
                <a:gd name="T44" fmla="*/ 13 w 31"/>
                <a:gd name="T45" fmla="*/ 57 h 59"/>
                <a:gd name="T46" fmla="*/ 8 w 31"/>
                <a:gd name="T47" fmla="*/ 51 h 59"/>
                <a:gd name="T48" fmla="*/ 4 w 31"/>
                <a:gd name="T49" fmla="*/ 37 h 59"/>
                <a:gd name="T50" fmla="*/ 1 w 31"/>
                <a:gd name="T51" fmla="*/ 24 h 59"/>
                <a:gd name="T52" fmla="*/ 1 w 31"/>
                <a:gd name="T53" fmla="*/ 18 h 59"/>
                <a:gd name="T54" fmla="*/ 0 w 31"/>
                <a:gd name="T55" fmla="*/ 13 h 59"/>
                <a:gd name="T56" fmla="*/ 0 w 31"/>
                <a:gd name="T57" fmla="*/ 9 h 59"/>
                <a:gd name="T58" fmla="*/ 1 w 31"/>
                <a:gd name="T59" fmla="*/ 6 h 59"/>
                <a:gd name="T60" fmla="*/ 3 w 31"/>
                <a:gd name="T61" fmla="*/ 3 h 59"/>
                <a:gd name="T62" fmla="*/ 7 w 31"/>
                <a:gd name="T63" fmla="*/ 1 h 59"/>
                <a:gd name="T64" fmla="*/ 11 w 31"/>
                <a:gd name="T65" fmla="*/ 1 h 59"/>
                <a:gd name="T66" fmla="*/ 15 w 31"/>
                <a:gd name="T67" fmla="*/ 2 h 59"/>
                <a:gd name="T68" fmla="*/ 22 w 31"/>
                <a:gd name="T69" fmla="*/ 11 h 59"/>
                <a:gd name="T70" fmla="*/ 22 w 31"/>
                <a:gd name="T71" fmla="*/ 13 h 59"/>
                <a:gd name="T72" fmla="*/ 22 w 31"/>
                <a:gd name="T73" fmla="*/ 15 h 59"/>
                <a:gd name="T74" fmla="*/ 22 w 31"/>
                <a:gd name="T75" fmla="*/ 17 h 59"/>
                <a:gd name="T76" fmla="*/ 20 w 31"/>
                <a:gd name="T77" fmla="*/ 18 h 59"/>
                <a:gd name="T78" fmla="*/ 18 w 31"/>
                <a:gd name="T79" fmla="*/ 17 h 59"/>
                <a:gd name="T80" fmla="*/ 17 w 31"/>
                <a:gd name="T81" fmla="*/ 15 h 59"/>
                <a:gd name="T82" fmla="*/ 16 w 31"/>
                <a:gd name="T83" fmla="*/ 13 h 59"/>
                <a:gd name="T84" fmla="*/ 15 w 31"/>
                <a:gd name="T85" fmla="*/ 10 h 59"/>
                <a:gd name="T86" fmla="*/ 12 w 31"/>
                <a:gd name="T87" fmla="*/ 7 h 59"/>
                <a:gd name="T88" fmla="*/ 10 w 31"/>
                <a:gd name="T89" fmla="*/ 8 h 59"/>
                <a:gd name="T90" fmla="*/ 8 w 31"/>
                <a:gd name="T91" fmla="*/ 9 h 59"/>
                <a:gd name="T92" fmla="*/ 8 w 31"/>
                <a:gd name="T93" fmla="*/ 15 h 59"/>
                <a:gd name="T94" fmla="*/ 9 w 31"/>
                <a:gd name="T95" fmla="*/ 23 h 59"/>
                <a:gd name="T96" fmla="*/ 10 w 31"/>
                <a:gd name="T97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" h="59">
                  <a:moveTo>
                    <a:pt x="10" y="29"/>
                  </a:moveTo>
                  <a:cubicBezTo>
                    <a:pt x="11" y="32"/>
                    <a:pt x="12" y="35"/>
                    <a:pt x="13" y="37"/>
                  </a:cubicBezTo>
                  <a:cubicBezTo>
                    <a:pt x="13" y="40"/>
                    <a:pt x="14" y="42"/>
                    <a:pt x="15" y="44"/>
                  </a:cubicBezTo>
                  <a:cubicBezTo>
                    <a:pt x="15" y="46"/>
                    <a:pt x="16" y="47"/>
                    <a:pt x="16" y="48"/>
                  </a:cubicBezTo>
                  <a:cubicBezTo>
                    <a:pt x="17" y="49"/>
                    <a:pt x="18" y="50"/>
                    <a:pt x="19" y="51"/>
                  </a:cubicBezTo>
                  <a:cubicBezTo>
                    <a:pt x="20" y="52"/>
                    <a:pt x="21" y="52"/>
                    <a:pt x="22" y="52"/>
                  </a:cubicBezTo>
                  <a:cubicBezTo>
                    <a:pt x="23" y="52"/>
                    <a:pt x="24" y="51"/>
                    <a:pt x="25" y="50"/>
                  </a:cubicBezTo>
                  <a:cubicBezTo>
                    <a:pt x="25" y="49"/>
                    <a:pt x="25" y="48"/>
                    <a:pt x="25" y="47"/>
                  </a:cubicBezTo>
                  <a:cubicBezTo>
                    <a:pt x="25" y="45"/>
                    <a:pt x="25" y="44"/>
                    <a:pt x="24" y="43"/>
                  </a:cubicBezTo>
                  <a:cubicBezTo>
                    <a:pt x="24" y="43"/>
                    <a:pt x="24" y="42"/>
                    <a:pt x="24" y="42"/>
                  </a:cubicBezTo>
                  <a:cubicBezTo>
                    <a:pt x="24" y="41"/>
                    <a:pt x="24" y="41"/>
                    <a:pt x="23" y="40"/>
                  </a:cubicBezTo>
                  <a:cubicBezTo>
                    <a:pt x="23" y="40"/>
                    <a:pt x="23" y="39"/>
                    <a:pt x="23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5" y="36"/>
                    <a:pt x="26" y="36"/>
                    <a:pt x="28" y="36"/>
                  </a:cubicBezTo>
                  <a:cubicBezTo>
                    <a:pt x="28" y="36"/>
                    <a:pt x="28" y="36"/>
                    <a:pt x="29" y="36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8"/>
                    <a:pt x="30" y="39"/>
                    <a:pt x="30" y="40"/>
                  </a:cubicBezTo>
                  <a:cubicBezTo>
                    <a:pt x="30" y="41"/>
                    <a:pt x="30" y="43"/>
                    <a:pt x="30" y="44"/>
                  </a:cubicBezTo>
                  <a:cubicBezTo>
                    <a:pt x="31" y="45"/>
                    <a:pt x="31" y="47"/>
                    <a:pt x="31" y="48"/>
                  </a:cubicBezTo>
                  <a:cubicBezTo>
                    <a:pt x="31" y="50"/>
                    <a:pt x="30" y="51"/>
                    <a:pt x="30" y="53"/>
                  </a:cubicBezTo>
                  <a:cubicBezTo>
                    <a:pt x="29" y="54"/>
                    <a:pt x="28" y="56"/>
                    <a:pt x="26" y="57"/>
                  </a:cubicBezTo>
                  <a:cubicBezTo>
                    <a:pt x="25" y="58"/>
                    <a:pt x="23" y="59"/>
                    <a:pt x="21" y="59"/>
                  </a:cubicBezTo>
                  <a:cubicBezTo>
                    <a:pt x="18" y="59"/>
                    <a:pt x="15" y="59"/>
                    <a:pt x="13" y="57"/>
                  </a:cubicBezTo>
                  <a:cubicBezTo>
                    <a:pt x="11" y="56"/>
                    <a:pt x="9" y="54"/>
                    <a:pt x="8" y="51"/>
                  </a:cubicBezTo>
                  <a:cubicBezTo>
                    <a:pt x="6" y="46"/>
                    <a:pt x="5" y="42"/>
                    <a:pt x="4" y="37"/>
                  </a:cubicBezTo>
                  <a:cubicBezTo>
                    <a:pt x="3" y="33"/>
                    <a:pt x="2" y="28"/>
                    <a:pt x="1" y="24"/>
                  </a:cubicBezTo>
                  <a:cubicBezTo>
                    <a:pt x="1" y="22"/>
                    <a:pt x="1" y="20"/>
                    <a:pt x="1" y="18"/>
                  </a:cubicBezTo>
                  <a:cubicBezTo>
                    <a:pt x="0" y="16"/>
                    <a:pt x="0" y="15"/>
                    <a:pt x="0" y="13"/>
                  </a:cubicBezTo>
                  <a:cubicBezTo>
                    <a:pt x="0" y="12"/>
                    <a:pt x="0" y="11"/>
                    <a:pt x="0" y="9"/>
                  </a:cubicBezTo>
                  <a:cubicBezTo>
                    <a:pt x="0" y="8"/>
                    <a:pt x="1" y="7"/>
                    <a:pt x="1" y="6"/>
                  </a:cubicBezTo>
                  <a:cubicBezTo>
                    <a:pt x="1" y="5"/>
                    <a:pt x="2" y="4"/>
                    <a:pt x="3" y="3"/>
                  </a:cubicBezTo>
                  <a:cubicBezTo>
                    <a:pt x="4" y="2"/>
                    <a:pt x="6" y="1"/>
                    <a:pt x="7" y="1"/>
                  </a:cubicBezTo>
                  <a:cubicBezTo>
                    <a:pt x="8" y="1"/>
                    <a:pt x="10" y="0"/>
                    <a:pt x="11" y="1"/>
                  </a:cubicBezTo>
                  <a:cubicBezTo>
                    <a:pt x="12" y="1"/>
                    <a:pt x="14" y="1"/>
                    <a:pt x="15" y="2"/>
                  </a:cubicBezTo>
                  <a:cubicBezTo>
                    <a:pt x="19" y="4"/>
                    <a:pt x="21" y="7"/>
                    <a:pt x="22" y="11"/>
                  </a:cubicBezTo>
                  <a:cubicBezTo>
                    <a:pt x="22" y="12"/>
                    <a:pt x="22" y="12"/>
                    <a:pt x="22" y="13"/>
                  </a:cubicBezTo>
                  <a:cubicBezTo>
                    <a:pt x="22" y="13"/>
                    <a:pt x="22" y="14"/>
                    <a:pt x="22" y="15"/>
                  </a:cubicBezTo>
                  <a:cubicBezTo>
                    <a:pt x="23" y="15"/>
                    <a:pt x="22" y="16"/>
                    <a:pt x="22" y="17"/>
                  </a:cubicBezTo>
                  <a:cubicBezTo>
                    <a:pt x="21" y="18"/>
                    <a:pt x="21" y="18"/>
                    <a:pt x="20" y="18"/>
                  </a:cubicBezTo>
                  <a:cubicBezTo>
                    <a:pt x="19" y="18"/>
                    <a:pt x="18" y="18"/>
                    <a:pt x="18" y="17"/>
                  </a:cubicBezTo>
                  <a:cubicBezTo>
                    <a:pt x="17" y="17"/>
                    <a:pt x="17" y="16"/>
                    <a:pt x="17" y="15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6" y="12"/>
                    <a:pt x="16" y="11"/>
                    <a:pt x="15" y="10"/>
                  </a:cubicBezTo>
                  <a:cubicBezTo>
                    <a:pt x="15" y="8"/>
                    <a:pt x="14" y="7"/>
                    <a:pt x="12" y="7"/>
                  </a:cubicBezTo>
                  <a:cubicBezTo>
                    <a:pt x="11" y="7"/>
                    <a:pt x="10" y="7"/>
                    <a:pt x="10" y="8"/>
                  </a:cubicBezTo>
                  <a:cubicBezTo>
                    <a:pt x="9" y="8"/>
                    <a:pt x="9" y="9"/>
                    <a:pt x="8" y="9"/>
                  </a:cubicBezTo>
                  <a:cubicBezTo>
                    <a:pt x="7" y="11"/>
                    <a:pt x="7" y="13"/>
                    <a:pt x="8" y="15"/>
                  </a:cubicBezTo>
                  <a:cubicBezTo>
                    <a:pt x="8" y="18"/>
                    <a:pt x="9" y="20"/>
                    <a:pt x="9" y="23"/>
                  </a:cubicBezTo>
                  <a:cubicBezTo>
                    <a:pt x="9" y="25"/>
                    <a:pt x="10" y="27"/>
                    <a:pt x="10" y="29"/>
                  </a:cubicBezTo>
                  <a:close/>
                </a:path>
              </a:pathLst>
            </a:custGeom>
            <a:solidFill>
              <a:srgbClr val="FEC64D"/>
            </a:solidFill>
            <a:ln w="23813" cap="rnd">
              <a:solidFill>
                <a:srgbClr val="FEC64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423"/>
            <p:cNvSpPr/>
            <p:nvPr/>
          </p:nvSpPr>
          <p:spPr bwMode="auto">
            <a:xfrm>
              <a:off x="8158163" y="5478463"/>
              <a:ext cx="134938" cy="144463"/>
            </a:xfrm>
            <a:custGeom>
              <a:avLst/>
              <a:gdLst>
                <a:gd name="T0" fmla="*/ 18 w 48"/>
                <a:gd name="T1" fmla="*/ 5 h 51"/>
                <a:gd name="T2" fmla="*/ 19 w 48"/>
                <a:gd name="T3" fmla="*/ 3 h 51"/>
                <a:gd name="T4" fmla="*/ 23 w 48"/>
                <a:gd name="T5" fmla="*/ 2 h 51"/>
                <a:gd name="T6" fmla="*/ 26 w 48"/>
                <a:gd name="T7" fmla="*/ 1 h 51"/>
                <a:gd name="T8" fmla="*/ 28 w 48"/>
                <a:gd name="T9" fmla="*/ 1 h 51"/>
                <a:gd name="T10" fmla="*/ 30 w 48"/>
                <a:gd name="T11" fmla="*/ 3 h 51"/>
                <a:gd name="T12" fmla="*/ 31 w 48"/>
                <a:gd name="T13" fmla="*/ 5 h 51"/>
                <a:gd name="T14" fmla="*/ 47 w 48"/>
                <a:gd name="T15" fmla="*/ 42 h 51"/>
                <a:gd name="T16" fmla="*/ 48 w 48"/>
                <a:gd name="T17" fmla="*/ 46 h 51"/>
                <a:gd name="T18" fmla="*/ 47 w 48"/>
                <a:gd name="T19" fmla="*/ 48 h 51"/>
                <a:gd name="T20" fmla="*/ 44 w 48"/>
                <a:gd name="T21" fmla="*/ 50 h 51"/>
                <a:gd name="T22" fmla="*/ 41 w 48"/>
                <a:gd name="T23" fmla="*/ 51 h 51"/>
                <a:gd name="T24" fmla="*/ 38 w 48"/>
                <a:gd name="T25" fmla="*/ 51 h 51"/>
                <a:gd name="T26" fmla="*/ 37 w 48"/>
                <a:gd name="T27" fmla="*/ 50 h 51"/>
                <a:gd name="T28" fmla="*/ 35 w 48"/>
                <a:gd name="T29" fmla="*/ 47 h 51"/>
                <a:gd name="T30" fmla="*/ 32 w 48"/>
                <a:gd name="T31" fmla="*/ 39 h 51"/>
                <a:gd name="T32" fmla="*/ 14 w 48"/>
                <a:gd name="T33" fmla="*/ 47 h 51"/>
                <a:gd name="T34" fmla="*/ 7 w 48"/>
                <a:gd name="T35" fmla="*/ 46 h 51"/>
                <a:gd name="T36" fmla="*/ 6 w 48"/>
                <a:gd name="T37" fmla="*/ 44 h 51"/>
                <a:gd name="T38" fmla="*/ 5 w 48"/>
                <a:gd name="T39" fmla="*/ 41 h 51"/>
                <a:gd name="T40" fmla="*/ 0 w 48"/>
                <a:gd name="T41" fmla="*/ 16 h 51"/>
                <a:gd name="T42" fmla="*/ 0 w 48"/>
                <a:gd name="T43" fmla="*/ 14 h 51"/>
                <a:gd name="T44" fmla="*/ 1 w 48"/>
                <a:gd name="T45" fmla="*/ 12 h 51"/>
                <a:gd name="T46" fmla="*/ 3 w 48"/>
                <a:gd name="T47" fmla="*/ 10 h 51"/>
                <a:gd name="T48" fmla="*/ 6 w 48"/>
                <a:gd name="T49" fmla="*/ 9 h 51"/>
                <a:gd name="T50" fmla="*/ 12 w 48"/>
                <a:gd name="T51" fmla="*/ 11 h 51"/>
                <a:gd name="T52" fmla="*/ 13 w 48"/>
                <a:gd name="T53" fmla="*/ 14 h 51"/>
                <a:gd name="T54" fmla="*/ 13 w 48"/>
                <a:gd name="T55" fmla="*/ 15 h 51"/>
                <a:gd name="T56" fmla="*/ 16 w 48"/>
                <a:gd name="T57" fmla="*/ 33 h 51"/>
                <a:gd name="T58" fmla="*/ 27 w 48"/>
                <a:gd name="T59" fmla="*/ 28 h 51"/>
                <a:gd name="T60" fmla="*/ 19 w 48"/>
                <a:gd name="T61" fmla="*/ 10 h 51"/>
                <a:gd name="T62" fmla="*/ 18 w 48"/>
                <a:gd name="T63" fmla="*/ 7 h 51"/>
                <a:gd name="T64" fmla="*/ 18 w 48"/>
                <a:gd name="T65" fmla="*/ 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" h="51">
                  <a:moveTo>
                    <a:pt x="18" y="5"/>
                  </a:moveTo>
                  <a:cubicBezTo>
                    <a:pt x="18" y="5"/>
                    <a:pt x="19" y="4"/>
                    <a:pt x="19" y="3"/>
                  </a:cubicBezTo>
                  <a:cubicBezTo>
                    <a:pt x="20" y="3"/>
                    <a:pt x="21" y="2"/>
                    <a:pt x="23" y="2"/>
                  </a:cubicBezTo>
                  <a:cubicBezTo>
                    <a:pt x="24" y="1"/>
                    <a:pt x="25" y="1"/>
                    <a:pt x="26" y="1"/>
                  </a:cubicBezTo>
                  <a:cubicBezTo>
                    <a:pt x="27" y="0"/>
                    <a:pt x="28" y="1"/>
                    <a:pt x="28" y="1"/>
                  </a:cubicBezTo>
                  <a:cubicBezTo>
                    <a:pt x="29" y="2"/>
                    <a:pt x="30" y="2"/>
                    <a:pt x="30" y="3"/>
                  </a:cubicBezTo>
                  <a:cubicBezTo>
                    <a:pt x="30" y="3"/>
                    <a:pt x="31" y="4"/>
                    <a:pt x="31" y="5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8" y="43"/>
                    <a:pt x="48" y="45"/>
                    <a:pt x="48" y="46"/>
                  </a:cubicBezTo>
                  <a:cubicBezTo>
                    <a:pt x="48" y="47"/>
                    <a:pt x="48" y="48"/>
                    <a:pt x="47" y="48"/>
                  </a:cubicBezTo>
                  <a:cubicBezTo>
                    <a:pt x="46" y="49"/>
                    <a:pt x="45" y="50"/>
                    <a:pt x="44" y="50"/>
                  </a:cubicBezTo>
                  <a:cubicBezTo>
                    <a:pt x="42" y="51"/>
                    <a:pt x="41" y="51"/>
                    <a:pt x="41" y="51"/>
                  </a:cubicBezTo>
                  <a:cubicBezTo>
                    <a:pt x="40" y="51"/>
                    <a:pt x="39" y="51"/>
                    <a:pt x="38" y="51"/>
                  </a:cubicBezTo>
                  <a:cubicBezTo>
                    <a:pt x="38" y="51"/>
                    <a:pt x="37" y="51"/>
                    <a:pt x="37" y="50"/>
                  </a:cubicBezTo>
                  <a:cubicBezTo>
                    <a:pt x="36" y="49"/>
                    <a:pt x="36" y="48"/>
                    <a:pt x="3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1" y="48"/>
                    <a:pt x="8" y="48"/>
                    <a:pt x="7" y="46"/>
                  </a:cubicBezTo>
                  <a:cubicBezTo>
                    <a:pt x="7" y="46"/>
                    <a:pt x="6" y="45"/>
                    <a:pt x="6" y="44"/>
                  </a:cubicBezTo>
                  <a:cubicBezTo>
                    <a:pt x="5" y="43"/>
                    <a:pt x="5" y="42"/>
                    <a:pt x="5" y="4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5"/>
                    <a:pt x="0" y="14"/>
                    <a:pt x="0" y="14"/>
                  </a:cubicBezTo>
                  <a:cubicBezTo>
                    <a:pt x="0" y="13"/>
                    <a:pt x="0" y="12"/>
                    <a:pt x="1" y="12"/>
                  </a:cubicBezTo>
                  <a:cubicBezTo>
                    <a:pt x="1" y="11"/>
                    <a:pt x="2" y="10"/>
                    <a:pt x="3" y="10"/>
                  </a:cubicBezTo>
                  <a:cubicBezTo>
                    <a:pt x="4" y="10"/>
                    <a:pt x="5" y="9"/>
                    <a:pt x="6" y="9"/>
                  </a:cubicBezTo>
                  <a:cubicBezTo>
                    <a:pt x="9" y="9"/>
                    <a:pt x="11" y="9"/>
                    <a:pt x="12" y="11"/>
                  </a:cubicBezTo>
                  <a:cubicBezTo>
                    <a:pt x="13" y="12"/>
                    <a:pt x="13" y="13"/>
                    <a:pt x="13" y="14"/>
                  </a:cubicBezTo>
                  <a:cubicBezTo>
                    <a:pt x="13" y="14"/>
                    <a:pt x="13" y="15"/>
                    <a:pt x="13" y="15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9"/>
                    <a:pt x="18" y="8"/>
                    <a:pt x="18" y="7"/>
                  </a:cubicBezTo>
                  <a:cubicBezTo>
                    <a:pt x="18" y="7"/>
                    <a:pt x="18" y="6"/>
                    <a:pt x="18" y="5"/>
                  </a:cubicBezTo>
                  <a:close/>
                </a:path>
              </a:pathLst>
            </a:custGeom>
            <a:solidFill>
              <a:srgbClr val="FE4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424"/>
            <p:cNvSpPr>
              <a:spLocks noEditPoints="1"/>
            </p:cNvSpPr>
            <p:nvPr/>
          </p:nvSpPr>
          <p:spPr bwMode="auto">
            <a:xfrm>
              <a:off x="8524876" y="5821363"/>
              <a:ext cx="146050" cy="166688"/>
            </a:xfrm>
            <a:custGeom>
              <a:avLst/>
              <a:gdLst>
                <a:gd name="T0" fmla="*/ 49 w 52"/>
                <a:gd name="T1" fmla="*/ 28 h 59"/>
                <a:gd name="T2" fmla="*/ 44 w 52"/>
                <a:gd name="T3" fmla="*/ 23 h 59"/>
                <a:gd name="T4" fmla="*/ 40 w 52"/>
                <a:gd name="T5" fmla="*/ 21 h 59"/>
                <a:gd name="T6" fmla="*/ 38 w 52"/>
                <a:gd name="T7" fmla="*/ 20 h 59"/>
                <a:gd name="T8" fmla="*/ 38 w 52"/>
                <a:gd name="T9" fmla="*/ 20 h 59"/>
                <a:gd name="T10" fmla="*/ 39 w 52"/>
                <a:gd name="T11" fmla="*/ 15 h 59"/>
                <a:gd name="T12" fmla="*/ 38 w 52"/>
                <a:gd name="T13" fmla="*/ 10 h 59"/>
                <a:gd name="T14" fmla="*/ 26 w 52"/>
                <a:gd name="T15" fmla="*/ 1 h 59"/>
                <a:gd name="T16" fmla="*/ 12 w 52"/>
                <a:gd name="T17" fmla="*/ 3 h 59"/>
                <a:gd name="T18" fmla="*/ 2 w 52"/>
                <a:gd name="T19" fmla="*/ 14 h 59"/>
                <a:gd name="T20" fmla="*/ 3 w 52"/>
                <a:gd name="T21" fmla="*/ 28 h 59"/>
                <a:gd name="T22" fmla="*/ 7 w 52"/>
                <a:gd name="T23" fmla="*/ 33 h 59"/>
                <a:gd name="T24" fmla="*/ 10 w 52"/>
                <a:gd name="T25" fmla="*/ 35 h 59"/>
                <a:gd name="T26" fmla="*/ 11 w 52"/>
                <a:gd name="T27" fmla="*/ 35 h 59"/>
                <a:gd name="T28" fmla="*/ 11 w 52"/>
                <a:gd name="T29" fmla="*/ 36 h 59"/>
                <a:gd name="T30" fmla="*/ 10 w 52"/>
                <a:gd name="T31" fmla="*/ 41 h 59"/>
                <a:gd name="T32" fmla="*/ 11 w 52"/>
                <a:gd name="T33" fmla="*/ 48 h 59"/>
                <a:gd name="T34" fmla="*/ 24 w 52"/>
                <a:gd name="T35" fmla="*/ 58 h 59"/>
                <a:gd name="T36" fmla="*/ 29 w 52"/>
                <a:gd name="T37" fmla="*/ 59 h 59"/>
                <a:gd name="T38" fmla="*/ 39 w 52"/>
                <a:gd name="T39" fmla="*/ 56 h 59"/>
                <a:gd name="T40" fmla="*/ 50 w 52"/>
                <a:gd name="T41" fmla="*/ 44 h 59"/>
                <a:gd name="T42" fmla="*/ 49 w 52"/>
                <a:gd name="T43" fmla="*/ 28 h 59"/>
                <a:gd name="T44" fmla="*/ 36 w 52"/>
                <a:gd name="T45" fmla="*/ 39 h 59"/>
                <a:gd name="T46" fmla="*/ 33 w 52"/>
                <a:gd name="T47" fmla="*/ 43 h 59"/>
                <a:gd name="T48" fmla="*/ 29 w 52"/>
                <a:gd name="T49" fmla="*/ 44 h 59"/>
                <a:gd name="T50" fmla="*/ 29 w 52"/>
                <a:gd name="T51" fmla="*/ 44 h 59"/>
                <a:gd name="T52" fmla="*/ 28 w 52"/>
                <a:gd name="T53" fmla="*/ 43 h 59"/>
                <a:gd name="T54" fmla="*/ 25 w 52"/>
                <a:gd name="T55" fmla="*/ 41 h 59"/>
                <a:gd name="T56" fmla="*/ 25 w 52"/>
                <a:gd name="T57" fmla="*/ 38 h 59"/>
                <a:gd name="T58" fmla="*/ 28 w 52"/>
                <a:gd name="T59" fmla="*/ 34 h 59"/>
                <a:gd name="T60" fmla="*/ 31 w 52"/>
                <a:gd name="T61" fmla="*/ 34 h 59"/>
                <a:gd name="T62" fmla="*/ 33 w 52"/>
                <a:gd name="T63" fmla="*/ 34 h 59"/>
                <a:gd name="T64" fmla="*/ 35 w 52"/>
                <a:gd name="T65" fmla="*/ 36 h 59"/>
                <a:gd name="T66" fmla="*/ 36 w 52"/>
                <a:gd name="T67" fmla="*/ 39 h 59"/>
                <a:gd name="T68" fmla="*/ 24 w 52"/>
                <a:gd name="T69" fmla="*/ 19 h 59"/>
                <a:gd name="T70" fmla="*/ 22 w 52"/>
                <a:gd name="T71" fmla="*/ 22 h 59"/>
                <a:gd name="T72" fmla="*/ 18 w 52"/>
                <a:gd name="T73" fmla="*/ 22 h 59"/>
                <a:gd name="T74" fmla="*/ 17 w 52"/>
                <a:gd name="T75" fmla="*/ 21 h 59"/>
                <a:gd name="T76" fmla="*/ 16 w 52"/>
                <a:gd name="T77" fmla="*/ 18 h 59"/>
                <a:gd name="T78" fmla="*/ 19 w 52"/>
                <a:gd name="T79" fmla="*/ 16 h 59"/>
                <a:gd name="T80" fmla="*/ 21 w 52"/>
                <a:gd name="T81" fmla="*/ 16 h 59"/>
                <a:gd name="T82" fmla="*/ 22 w 52"/>
                <a:gd name="T83" fmla="*/ 16 h 59"/>
                <a:gd name="T84" fmla="*/ 24 w 52"/>
                <a:gd name="T85" fmla="*/ 17 h 59"/>
                <a:gd name="T86" fmla="*/ 24 w 52"/>
                <a:gd name="T87" fmla="*/ 1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" h="59">
                  <a:moveTo>
                    <a:pt x="49" y="28"/>
                  </a:moveTo>
                  <a:cubicBezTo>
                    <a:pt x="48" y="26"/>
                    <a:pt x="46" y="25"/>
                    <a:pt x="44" y="23"/>
                  </a:cubicBezTo>
                  <a:cubicBezTo>
                    <a:pt x="42" y="22"/>
                    <a:pt x="41" y="21"/>
                    <a:pt x="40" y="21"/>
                  </a:cubicBezTo>
                  <a:cubicBezTo>
                    <a:pt x="39" y="21"/>
                    <a:pt x="39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9" y="19"/>
                    <a:pt x="39" y="17"/>
                    <a:pt x="39" y="15"/>
                  </a:cubicBezTo>
                  <a:cubicBezTo>
                    <a:pt x="39" y="13"/>
                    <a:pt x="38" y="12"/>
                    <a:pt x="38" y="10"/>
                  </a:cubicBezTo>
                  <a:cubicBezTo>
                    <a:pt x="35" y="6"/>
                    <a:pt x="31" y="2"/>
                    <a:pt x="26" y="1"/>
                  </a:cubicBezTo>
                  <a:cubicBezTo>
                    <a:pt x="21" y="0"/>
                    <a:pt x="16" y="0"/>
                    <a:pt x="12" y="3"/>
                  </a:cubicBezTo>
                  <a:cubicBezTo>
                    <a:pt x="7" y="5"/>
                    <a:pt x="4" y="9"/>
                    <a:pt x="2" y="14"/>
                  </a:cubicBezTo>
                  <a:cubicBezTo>
                    <a:pt x="0" y="19"/>
                    <a:pt x="0" y="23"/>
                    <a:pt x="3" y="28"/>
                  </a:cubicBezTo>
                  <a:cubicBezTo>
                    <a:pt x="4" y="30"/>
                    <a:pt x="5" y="31"/>
                    <a:pt x="7" y="33"/>
                  </a:cubicBezTo>
                  <a:cubicBezTo>
                    <a:pt x="8" y="34"/>
                    <a:pt x="9" y="34"/>
                    <a:pt x="10" y="35"/>
                  </a:cubicBezTo>
                  <a:cubicBezTo>
                    <a:pt x="10" y="35"/>
                    <a:pt x="11" y="35"/>
                    <a:pt x="11" y="35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0" y="37"/>
                    <a:pt x="10" y="39"/>
                    <a:pt x="10" y="41"/>
                  </a:cubicBezTo>
                  <a:cubicBezTo>
                    <a:pt x="10" y="44"/>
                    <a:pt x="10" y="46"/>
                    <a:pt x="11" y="48"/>
                  </a:cubicBezTo>
                  <a:cubicBezTo>
                    <a:pt x="14" y="53"/>
                    <a:pt x="18" y="57"/>
                    <a:pt x="24" y="58"/>
                  </a:cubicBezTo>
                  <a:cubicBezTo>
                    <a:pt x="26" y="58"/>
                    <a:pt x="27" y="59"/>
                    <a:pt x="29" y="59"/>
                  </a:cubicBezTo>
                  <a:cubicBezTo>
                    <a:pt x="33" y="59"/>
                    <a:pt x="36" y="58"/>
                    <a:pt x="39" y="56"/>
                  </a:cubicBezTo>
                  <a:cubicBezTo>
                    <a:pt x="44" y="53"/>
                    <a:pt x="48" y="49"/>
                    <a:pt x="50" y="44"/>
                  </a:cubicBezTo>
                  <a:cubicBezTo>
                    <a:pt x="52" y="39"/>
                    <a:pt x="52" y="34"/>
                    <a:pt x="49" y="28"/>
                  </a:cubicBezTo>
                  <a:close/>
                  <a:moveTo>
                    <a:pt x="36" y="39"/>
                  </a:moveTo>
                  <a:cubicBezTo>
                    <a:pt x="35" y="41"/>
                    <a:pt x="34" y="42"/>
                    <a:pt x="33" y="43"/>
                  </a:cubicBezTo>
                  <a:cubicBezTo>
                    <a:pt x="31" y="43"/>
                    <a:pt x="30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8" y="43"/>
                  </a:cubicBezTo>
                  <a:cubicBezTo>
                    <a:pt x="27" y="43"/>
                    <a:pt x="26" y="42"/>
                    <a:pt x="25" y="41"/>
                  </a:cubicBezTo>
                  <a:cubicBezTo>
                    <a:pt x="25" y="40"/>
                    <a:pt x="25" y="39"/>
                    <a:pt x="25" y="38"/>
                  </a:cubicBezTo>
                  <a:cubicBezTo>
                    <a:pt x="25" y="36"/>
                    <a:pt x="27" y="35"/>
                    <a:pt x="28" y="34"/>
                  </a:cubicBezTo>
                  <a:cubicBezTo>
                    <a:pt x="29" y="34"/>
                    <a:pt x="30" y="34"/>
                    <a:pt x="31" y="34"/>
                  </a:cubicBezTo>
                  <a:cubicBezTo>
                    <a:pt x="32" y="34"/>
                    <a:pt x="32" y="34"/>
                    <a:pt x="33" y="34"/>
                  </a:cubicBezTo>
                  <a:cubicBezTo>
                    <a:pt x="34" y="34"/>
                    <a:pt x="35" y="35"/>
                    <a:pt x="35" y="36"/>
                  </a:cubicBezTo>
                  <a:cubicBezTo>
                    <a:pt x="36" y="37"/>
                    <a:pt x="36" y="38"/>
                    <a:pt x="36" y="39"/>
                  </a:cubicBezTo>
                  <a:close/>
                  <a:moveTo>
                    <a:pt x="24" y="19"/>
                  </a:moveTo>
                  <a:cubicBezTo>
                    <a:pt x="24" y="20"/>
                    <a:pt x="23" y="21"/>
                    <a:pt x="22" y="22"/>
                  </a:cubicBezTo>
                  <a:cubicBezTo>
                    <a:pt x="20" y="22"/>
                    <a:pt x="19" y="23"/>
                    <a:pt x="18" y="22"/>
                  </a:cubicBezTo>
                  <a:cubicBezTo>
                    <a:pt x="18" y="22"/>
                    <a:pt x="17" y="21"/>
                    <a:pt x="17" y="21"/>
                  </a:cubicBezTo>
                  <a:cubicBezTo>
                    <a:pt x="16" y="20"/>
                    <a:pt x="16" y="19"/>
                    <a:pt x="16" y="18"/>
                  </a:cubicBezTo>
                  <a:cubicBezTo>
                    <a:pt x="17" y="18"/>
                    <a:pt x="17" y="17"/>
                    <a:pt x="19" y="16"/>
                  </a:cubicBezTo>
                  <a:cubicBezTo>
                    <a:pt x="19" y="16"/>
                    <a:pt x="20" y="16"/>
                    <a:pt x="21" y="16"/>
                  </a:cubicBezTo>
                  <a:cubicBezTo>
                    <a:pt x="21" y="16"/>
                    <a:pt x="21" y="16"/>
                    <a:pt x="22" y="16"/>
                  </a:cubicBezTo>
                  <a:cubicBezTo>
                    <a:pt x="23" y="16"/>
                    <a:pt x="23" y="16"/>
                    <a:pt x="24" y="17"/>
                  </a:cubicBezTo>
                  <a:cubicBezTo>
                    <a:pt x="24" y="18"/>
                    <a:pt x="24" y="19"/>
                    <a:pt x="24" y="19"/>
                  </a:cubicBezTo>
                  <a:close/>
                </a:path>
              </a:pathLst>
            </a:custGeom>
            <a:solidFill>
              <a:srgbClr val="6AC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425"/>
            <p:cNvSpPr/>
            <p:nvPr/>
          </p:nvSpPr>
          <p:spPr bwMode="auto">
            <a:xfrm>
              <a:off x="8253413" y="5911850"/>
              <a:ext cx="76200" cy="80963"/>
            </a:xfrm>
            <a:custGeom>
              <a:avLst/>
              <a:gdLst>
                <a:gd name="T0" fmla="*/ 24 w 27"/>
                <a:gd name="T1" fmla="*/ 20 h 29"/>
                <a:gd name="T2" fmla="*/ 14 w 27"/>
                <a:gd name="T3" fmla="*/ 14 h 29"/>
                <a:gd name="T4" fmla="*/ 24 w 27"/>
                <a:gd name="T5" fmla="*/ 9 h 29"/>
                <a:gd name="T6" fmla="*/ 25 w 27"/>
                <a:gd name="T7" fmla="*/ 9 h 29"/>
                <a:gd name="T8" fmla="*/ 26 w 27"/>
                <a:gd name="T9" fmla="*/ 7 h 29"/>
                <a:gd name="T10" fmla="*/ 27 w 27"/>
                <a:gd name="T11" fmla="*/ 6 h 29"/>
                <a:gd name="T12" fmla="*/ 26 w 27"/>
                <a:gd name="T13" fmla="*/ 3 h 29"/>
                <a:gd name="T14" fmla="*/ 22 w 27"/>
                <a:gd name="T15" fmla="*/ 0 h 29"/>
                <a:gd name="T16" fmla="*/ 19 w 27"/>
                <a:gd name="T17" fmla="*/ 1 h 29"/>
                <a:gd name="T18" fmla="*/ 3 w 27"/>
                <a:gd name="T19" fmla="*/ 10 h 29"/>
                <a:gd name="T20" fmla="*/ 1 w 27"/>
                <a:gd name="T21" fmla="*/ 12 h 29"/>
                <a:gd name="T22" fmla="*/ 0 w 27"/>
                <a:gd name="T23" fmla="*/ 14 h 29"/>
                <a:gd name="T24" fmla="*/ 1 w 27"/>
                <a:gd name="T25" fmla="*/ 17 h 29"/>
                <a:gd name="T26" fmla="*/ 2 w 27"/>
                <a:gd name="T27" fmla="*/ 18 h 29"/>
                <a:gd name="T28" fmla="*/ 3 w 27"/>
                <a:gd name="T29" fmla="*/ 19 h 29"/>
                <a:gd name="T30" fmla="*/ 3 w 27"/>
                <a:gd name="T31" fmla="*/ 19 h 29"/>
                <a:gd name="T32" fmla="*/ 19 w 27"/>
                <a:gd name="T33" fmla="*/ 28 h 29"/>
                <a:gd name="T34" fmla="*/ 22 w 27"/>
                <a:gd name="T35" fmla="*/ 29 h 29"/>
                <a:gd name="T36" fmla="*/ 26 w 27"/>
                <a:gd name="T37" fmla="*/ 26 h 29"/>
                <a:gd name="T38" fmla="*/ 27 w 27"/>
                <a:gd name="T39" fmla="*/ 23 h 29"/>
                <a:gd name="T40" fmla="*/ 26 w 27"/>
                <a:gd name="T41" fmla="*/ 21 h 29"/>
                <a:gd name="T42" fmla="*/ 24 w 27"/>
                <a:gd name="T43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8">
                  <a:moveTo>
                    <a:pt x="24" y="20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6" y="8"/>
                    <a:pt x="26" y="8"/>
                    <a:pt x="26" y="7"/>
                  </a:cubicBezTo>
                  <a:cubicBezTo>
                    <a:pt x="27" y="7"/>
                    <a:pt x="27" y="6"/>
                    <a:pt x="27" y="6"/>
                  </a:cubicBezTo>
                  <a:cubicBezTo>
                    <a:pt x="27" y="5"/>
                    <a:pt x="26" y="4"/>
                    <a:pt x="26" y="3"/>
                  </a:cubicBezTo>
                  <a:cubicBezTo>
                    <a:pt x="25" y="1"/>
                    <a:pt x="23" y="0"/>
                    <a:pt x="22" y="0"/>
                  </a:cubicBezTo>
                  <a:cubicBezTo>
                    <a:pt x="21" y="0"/>
                    <a:pt x="20" y="0"/>
                    <a:pt x="19" y="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11"/>
                    <a:pt x="2" y="11"/>
                    <a:pt x="1" y="12"/>
                  </a:cubicBezTo>
                  <a:cubicBezTo>
                    <a:pt x="1" y="13"/>
                    <a:pt x="0" y="14"/>
                    <a:pt x="0" y="14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7"/>
                    <a:pt x="2" y="18"/>
                    <a:pt x="2" y="1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9"/>
                    <a:pt x="21" y="29"/>
                    <a:pt x="22" y="29"/>
                  </a:cubicBezTo>
                  <a:cubicBezTo>
                    <a:pt x="23" y="29"/>
                    <a:pt x="25" y="28"/>
                    <a:pt x="26" y="26"/>
                  </a:cubicBezTo>
                  <a:cubicBezTo>
                    <a:pt x="26" y="25"/>
                    <a:pt x="27" y="24"/>
                    <a:pt x="27" y="23"/>
                  </a:cubicBezTo>
                  <a:cubicBezTo>
                    <a:pt x="27" y="22"/>
                    <a:pt x="27" y="22"/>
                    <a:pt x="26" y="21"/>
                  </a:cubicBezTo>
                  <a:cubicBezTo>
                    <a:pt x="25" y="21"/>
                    <a:pt x="25" y="20"/>
                    <a:pt x="24" y="20"/>
                  </a:cubicBezTo>
                  <a:close/>
                </a:path>
              </a:pathLst>
            </a:custGeom>
            <a:solidFill>
              <a:srgbClr val="1D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426"/>
            <p:cNvSpPr/>
            <p:nvPr/>
          </p:nvSpPr>
          <p:spPr bwMode="auto">
            <a:xfrm>
              <a:off x="8362951" y="5911850"/>
              <a:ext cx="74613" cy="80963"/>
            </a:xfrm>
            <a:custGeom>
              <a:avLst/>
              <a:gdLst>
                <a:gd name="T0" fmla="*/ 26 w 26"/>
                <a:gd name="T1" fmla="*/ 12 h 29"/>
                <a:gd name="T2" fmla="*/ 24 w 26"/>
                <a:gd name="T3" fmla="*/ 10 h 29"/>
                <a:gd name="T4" fmla="*/ 8 w 26"/>
                <a:gd name="T5" fmla="*/ 1 h 29"/>
                <a:gd name="T6" fmla="*/ 5 w 26"/>
                <a:gd name="T7" fmla="*/ 0 h 29"/>
                <a:gd name="T8" fmla="*/ 1 w 26"/>
                <a:gd name="T9" fmla="*/ 3 h 29"/>
                <a:gd name="T10" fmla="*/ 0 w 26"/>
                <a:gd name="T11" fmla="*/ 6 h 29"/>
                <a:gd name="T12" fmla="*/ 0 w 26"/>
                <a:gd name="T13" fmla="*/ 7 h 29"/>
                <a:gd name="T14" fmla="*/ 2 w 26"/>
                <a:gd name="T15" fmla="*/ 9 h 29"/>
                <a:gd name="T16" fmla="*/ 3 w 26"/>
                <a:gd name="T17" fmla="*/ 9 h 29"/>
                <a:gd name="T18" fmla="*/ 13 w 26"/>
                <a:gd name="T19" fmla="*/ 14 h 29"/>
                <a:gd name="T20" fmla="*/ 3 w 26"/>
                <a:gd name="T21" fmla="*/ 20 h 29"/>
                <a:gd name="T22" fmla="*/ 1 w 26"/>
                <a:gd name="T23" fmla="*/ 21 h 29"/>
                <a:gd name="T24" fmla="*/ 0 w 26"/>
                <a:gd name="T25" fmla="*/ 23 h 29"/>
                <a:gd name="T26" fmla="*/ 1 w 26"/>
                <a:gd name="T27" fmla="*/ 26 h 29"/>
                <a:gd name="T28" fmla="*/ 5 w 26"/>
                <a:gd name="T29" fmla="*/ 29 h 29"/>
                <a:gd name="T30" fmla="*/ 8 w 26"/>
                <a:gd name="T31" fmla="*/ 28 h 29"/>
                <a:gd name="T32" fmla="*/ 24 w 26"/>
                <a:gd name="T33" fmla="*/ 19 h 29"/>
                <a:gd name="T34" fmla="*/ 24 w 26"/>
                <a:gd name="T35" fmla="*/ 19 h 29"/>
                <a:gd name="T36" fmla="*/ 25 w 26"/>
                <a:gd name="T37" fmla="*/ 18 h 29"/>
                <a:gd name="T38" fmla="*/ 26 w 26"/>
                <a:gd name="T39" fmla="*/ 17 h 29"/>
                <a:gd name="T40" fmla="*/ 26 w 26"/>
                <a:gd name="T41" fmla="*/ 14 h 29"/>
                <a:gd name="T42" fmla="*/ 26 w 26"/>
                <a:gd name="T43" fmla="*/ 1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28">
                  <a:moveTo>
                    <a:pt x="26" y="12"/>
                  </a:moveTo>
                  <a:cubicBezTo>
                    <a:pt x="25" y="11"/>
                    <a:pt x="25" y="11"/>
                    <a:pt x="24" y="1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8"/>
                    <a:pt x="1" y="8"/>
                    <a:pt x="2" y="9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1" y="21"/>
                    <a:pt x="1" y="21"/>
                  </a:cubicBezTo>
                  <a:cubicBezTo>
                    <a:pt x="0" y="22"/>
                    <a:pt x="0" y="22"/>
                    <a:pt x="0" y="23"/>
                  </a:cubicBezTo>
                  <a:cubicBezTo>
                    <a:pt x="0" y="24"/>
                    <a:pt x="0" y="25"/>
                    <a:pt x="1" y="26"/>
                  </a:cubicBezTo>
                  <a:cubicBezTo>
                    <a:pt x="2" y="28"/>
                    <a:pt x="3" y="29"/>
                    <a:pt x="5" y="29"/>
                  </a:cubicBezTo>
                  <a:cubicBezTo>
                    <a:pt x="6" y="29"/>
                    <a:pt x="7" y="29"/>
                    <a:pt x="8" y="2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7"/>
                    <a:pt x="26" y="17"/>
                  </a:cubicBezTo>
                  <a:cubicBezTo>
                    <a:pt x="26" y="16"/>
                    <a:pt x="26" y="15"/>
                    <a:pt x="26" y="14"/>
                  </a:cubicBezTo>
                  <a:cubicBezTo>
                    <a:pt x="26" y="14"/>
                    <a:pt x="26" y="13"/>
                    <a:pt x="26" y="12"/>
                  </a:cubicBezTo>
                  <a:close/>
                </a:path>
              </a:pathLst>
            </a:custGeom>
            <a:solidFill>
              <a:srgbClr val="1D6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427"/>
            <p:cNvSpPr/>
            <p:nvPr/>
          </p:nvSpPr>
          <p:spPr bwMode="auto">
            <a:xfrm>
              <a:off x="7931151" y="5524500"/>
              <a:ext cx="133350" cy="58738"/>
            </a:xfrm>
            <a:custGeom>
              <a:avLst/>
              <a:gdLst>
                <a:gd name="T0" fmla="*/ 3 w 47"/>
                <a:gd name="T1" fmla="*/ 19 h 21"/>
                <a:gd name="T2" fmla="*/ 45 w 47"/>
                <a:gd name="T3" fmla="*/ 6 h 21"/>
                <a:gd name="T4" fmla="*/ 42 w 47"/>
                <a:gd name="T5" fmla="*/ 2 h 21"/>
                <a:gd name="T6" fmla="*/ 3 w 47"/>
                <a:gd name="T7" fmla="*/ 14 h 21"/>
                <a:gd name="T8" fmla="*/ 3 w 47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1">
                  <a:moveTo>
                    <a:pt x="3" y="19"/>
                  </a:moveTo>
                  <a:cubicBezTo>
                    <a:pt x="18" y="21"/>
                    <a:pt x="33" y="16"/>
                    <a:pt x="45" y="6"/>
                  </a:cubicBezTo>
                  <a:cubicBezTo>
                    <a:pt x="47" y="4"/>
                    <a:pt x="44" y="0"/>
                    <a:pt x="42" y="2"/>
                  </a:cubicBezTo>
                  <a:cubicBezTo>
                    <a:pt x="31" y="12"/>
                    <a:pt x="17" y="16"/>
                    <a:pt x="3" y="14"/>
                  </a:cubicBezTo>
                  <a:cubicBezTo>
                    <a:pt x="0" y="14"/>
                    <a:pt x="0" y="19"/>
                    <a:pt x="3" y="19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428"/>
            <p:cNvSpPr/>
            <p:nvPr/>
          </p:nvSpPr>
          <p:spPr bwMode="auto">
            <a:xfrm>
              <a:off x="8094663" y="6069013"/>
              <a:ext cx="127000" cy="53975"/>
            </a:xfrm>
            <a:custGeom>
              <a:avLst/>
              <a:gdLst>
                <a:gd name="T0" fmla="*/ 3 w 45"/>
                <a:gd name="T1" fmla="*/ 15 h 19"/>
                <a:gd name="T2" fmla="*/ 42 w 45"/>
                <a:gd name="T3" fmla="*/ 5 h 19"/>
                <a:gd name="T4" fmla="*/ 39 w 45"/>
                <a:gd name="T5" fmla="*/ 2 h 19"/>
                <a:gd name="T6" fmla="*/ 4 w 45"/>
                <a:gd name="T7" fmla="*/ 10 h 19"/>
                <a:gd name="T8" fmla="*/ 3 w 45"/>
                <a:gd name="T9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9">
                  <a:moveTo>
                    <a:pt x="3" y="15"/>
                  </a:moveTo>
                  <a:cubicBezTo>
                    <a:pt x="17" y="19"/>
                    <a:pt x="32" y="16"/>
                    <a:pt x="42" y="5"/>
                  </a:cubicBezTo>
                  <a:cubicBezTo>
                    <a:pt x="45" y="3"/>
                    <a:pt x="41" y="0"/>
                    <a:pt x="39" y="2"/>
                  </a:cubicBezTo>
                  <a:cubicBezTo>
                    <a:pt x="30" y="11"/>
                    <a:pt x="16" y="14"/>
                    <a:pt x="4" y="10"/>
                  </a:cubicBezTo>
                  <a:cubicBezTo>
                    <a:pt x="1" y="10"/>
                    <a:pt x="0" y="14"/>
                    <a:pt x="3" y="15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429"/>
            <p:cNvSpPr/>
            <p:nvPr/>
          </p:nvSpPr>
          <p:spPr bwMode="auto">
            <a:xfrm>
              <a:off x="8086726" y="6038850"/>
              <a:ext cx="127000" cy="55563"/>
            </a:xfrm>
            <a:custGeom>
              <a:avLst/>
              <a:gdLst>
                <a:gd name="T0" fmla="*/ 3 w 45"/>
                <a:gd name="T1" fmla="*/ 18 h 20"/>
                <a:gd name="T2" fmla="*/ 43 w 45"/>
                <a:gd name="T3" fmla="*/ 5 h 20"/>
                <a:gd name="T4" fmla="*/ 39 w 45"/>
                <a:gd name="T5" fmla="*/ 2 h 20"/>
                <a:gd name="T6" fmla="*/ 3 w 45"/>
                <a:gd name="T7" fmla="*/ 13 h 20"/>
                <a:gd name="T8" fmla="*/ 3 w 45"/>
                <a:gd name="T9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0">
                  <a:moveTo>
                    <a:pt x="3" y="18"/>
                  </a:moveTo>
                  <a:cubicBezTo>
                    <a:pt x="18" y="20"/>
                    <a:pt x="32" y="15"/>
                    <a:pt x="43" y="5"/>
                  </a:cubicBezTo>
                  <a:cubicBezTo>
                    <a:pt x="45" y="3"/>
                    <a:pt x="42" y="0"/>
                    <a:pt x="39" y="2"/>
                  </a:cubicBezTo>
                  <a:cubicBezTo>
                    <a:pt x="29" y="11"/>
                    <a:pt x="16" y="15"/>
                    <a:pt x="3" y="13"/>
                  </a:cubicBezTo>
                  <a:cubicBezTo>
                    <a:pt x="0" y="13"/>
                    <a:pt x="0" y="18"/>
                    <a:pt x="3" y="18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430"/>
            <p:cNvSpPr/>
            <p:nvPr/>
          </p:nvSpPr>
          <p:spPr bwMode="auto">
            <a:xfrm>
              <a:off x="7931151" y="5553075"/>
              <a:ext cx="138113" cy="52388"/>
            </a:xfrm>
            <a:custGeom>
              <a:avLst/>
              <a:gdLst>
                <a:gd name="T0" fmla="*/ 3 w 49"/>
                <a:gd name="T1" fmla="*/ 17 h 19"/>
                <a:gd name="T2" fmla="*/ 46 w 49"/>
                <a:gd name="T3" fmla="*/ 6 h 19"/>
                <a:gd name="T4" fmla="*/ 44 w 49"/>
                <a:gd name="T5" fmla="*/ 2 h 19"/>
                <a:gd name="T6" fmla="*/ 3 w 49"/>
                <a:gd name="T7" fmla="*/ 12 h 19"/>
                <a:gd name="T8" fmla="*/ 3 w 49"/>
                <a:gd name="T9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9">
                  <a:moveTo>
                    <a:pt x="3" y="17"/>
                  </a:moveTo>
                  <a:cubicBezTo>
                    <a:pt x="18" y="19"/>
                    <a:pt x="34" y="15"/>
                    <a:pt x="46" y="6"/>
                  </a:cubicBezTo>
                  <a:cubicBezTo>
                    <a:pt x="49" y="5"/>
                    <a:pt x="46" y="0"/>
                    <a:pt x="44" y="2"/>
                  </a:cubicBezTo>
                  <a:cubicBezTo>
                    <a:pt x="32" y="10"/>
                    <a:pt x="18" y="14"/>
                    <a:pt x="3" y="12"/>
                  </a:cubicBezTo>
                  <a:cubicBezTo>
                    <a:pt x="0" y="12"/>
                    <a:pt x="0" y="17"/>
                    <a:pt x="3" y="17"/>
                  </a:cubicBezTo>
                  <a:close/>
                </a:path>
              </a:pathLst>
            </a:custGeom>
            <a:solidFill>
              <a:srgbClr val="FEC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27" name="Freeform 193"/>
          <p:cNvSpPr/>
          <p:nvPr/>
        </p:nvSpPr>
        <p:spPr bwMode="auto">
          <a:xfrm>
            <a:off x="9606896" y="6675317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8" name="Line 200"/>
          <p:cNvSpPr>
            <a:spLocks noChangeShapeType="1"/>
          </p:cNvSpPr>
          <p:nvPr/>
        </p:nvSpPr>
        <p:spPr bwMode="auto">
          <a:xfrm flipH="1">
            <a:off x="838201" y="507841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9" name="Line 201"/>
          <p:cNvSpPr>
            <a:spLocks noChangeShapeType="1"/>
          </p:cNvSpPr>
          <p:nvPr/>
        </p:nvSpPr>
        <p:spPr bwMode="auto">
          <a:xfrm flipH="1">
            <a:off x="838201" y="507841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0" name="Freeform 202"/>
          <p:cNvSpPr/>
          <p:nvPr/>
        </p:nvSpPr>
        <p:spPr bwMode="auto">
          <a:xfrm>
            <a:off x="2550654" y="3868898"/>
            <a:ext cx="44450" cy="33338"/>
          </a:xfrm>
          <a:custGeom>
            <a:avLst/>
            <a:gdLst>
              <a:gd name="T0" fmla="*/ 8 w 16"/>
              <a:gd name="T1" fmla="*/ 12 h 12"/>
              <a:gd name="T2" fmla="*/ 8 w 16"/>
              <a:gd name="T3" fmla="*/ 0 h 12"/>
              <a:gd name="T4" fmla="*/ 8 w 16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">
                <a:moveTo>
                  <a:pt x="8" y="12"/>
                </a:moveTo>
                <a:cubicBezTo>
                  <a:pt x="16" y="12"/>
                  <a:pt x="16" y="0"/>
                  <a:pt x="8" y="0"/>
                </a:cubicBezTo>
                <a:cubicBezTo>
                  <a:pt x="0" y="0"/>
                  <a:pt x="0" y="12"/>
                  <a:pt x="8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1" name="Line 206"/>
          <p:cNvSpPr>
            <a:spLocks noChangeShapeType="1"/>
          </p:cNvSpPr>
          <p:nvPr/>
        </p:nvSpPr>
        <p:spPr bwMode="auto">
          <a:xfrm flipH="1">
            <a:off x="11468857" y="645076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2" name="Line 207"/>
          <p:cNvSpPr>
            <a:spLocks noChangeShapeType="1"/>
          </p:cNvSpPr>
          <p:nvPr/>
        </p:nvSpPr>
        <p:spPr bwMode="auto">
          <a:xfrm flipH="1">
            <a:off x="11468857" y="645076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3" name="Freeform 208"/>
          <p:cNvSpPr/>
          <p:nvPr/>
        </p:nvSpPr>
        <p:spPr bwMode="auto">
          <a:xfrm>
            <a:off x="11425995" y="6417427"/>
            <a:ext cx="87313" cy="66675"/>
          </a:xfrm>
          <a:custGeom>
            <a:avLst/>
            <a:gdLst>
              <a:gd name="T0" fmla="*/ 15 w 31"/>
              <a:gd name="T1" fmla="*/ 24 h 24"/>
              <a:gd name="T2" fmla="*/ 15 w 31"/>
              <a:gd name="T3" fmla="*/ 0 h 24"/>
              <a:gd name="T4" fmla="*/ 15 w 31"/>
              <a:gd name="T5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24">
                <a:moveTo>
                  <a:pt x="15" y="24"/>
                </a:moveTo>
                <a:cubicBezTo>
                  <a:pt x="31" y="24"/>
                  <a:pt x="31" y="0"/>
                  <a:pt x="15" y="0"/>
                </a:cubicBezTo>
                <a:cubicBezTo>
                  <a:pt x="0" y="0"/>
                  <a:pt x="0" y="24"/>
                  <a:pt x="15" y="24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4" name="Line 209"/>
          <p:cNvSpPr>
            <a:spLocks noChangeShapeType="1"/>
          </p:cNvSpPr>
          <p:nvPr/>
        </p:nvSpPr>
        <p:spPr bwMode="auto">
          <a:xfrm flipH="1">
            <a:off x="819151" y="62357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5" name="Line 210"/>
          <p:cNvSpPr>
            <a:spLocks noChangeShapeType="1"/>
          </p:cNvSpPr>
          <p:nvPr/>
        </p:nvSpPr>
        <p:spPr bwMode="auto">
          <a:xfrm flipH="1">
            <a:off x="819151" y="62357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6" name="Freeform 211"/>
          <p:cNvSpPr/>
          <p:nvPr/>
        </p:nvSpPr>
        <p:spPr bwMode="auto">
          <a:xfrm>
            <a:off x="1025906" y="4257713"/>
            <a:ext cx="87313" cy="68263"/>
          </a:xfrm>
          <a:custGeom>
            <a:avLst/>
            <a:gdLst>
              <a:gd name="T0" fmla="*/ 15 w 31"/>
              <a:gd name="T1" fmla="*/ 24 h 24"/>
              <a:gd name="T2" fmla="*/ 15 w 31"/>
              <a:gd name="T3" fmla="*/ 0 h 24"/>
              <a:gd name="T4" fmla="*/ 15 w 31"/>
              <a:gd name="T5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24">
                <a:moveTo>
                  <a:pt x="15" y="24"/>
                </a:moveTo>
                <a:cubicBezTo>
                  <a:pt x="31" y="24"/>
                  <a:pt x="31" y="0"/>
                  <a:pt x="15" y="0"/>
                </a:cubicBezTo>
                <a:cubicBezTo>
                  <a:pt x="0" y="0"/>
                  <a:pt x="0" y="24"/>
                  <a:pt x="15" y="24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7" name="Freeform 310"/>
          <p:cNvSpPr/>
          <p:nvPr/>
        </p:nvSpPr>
        <p:spPr bwMode="auto">
          <a:xfrm>
            <a:off x="8836642" y="6384089"/>
            <a:ext cx="42863" cy="33338"/>
          </a:xfrm>
          <a:custGeom>
            <a:avLst/>
            <a:gdLst>
              <a:gd name="T0" fmla="*/ 7 w 15"/>
              <a:gd name="T1" fmla="*/ 12 h 12"/>
              <a:gd name="T2" fmla="*/ 7 w 15"/>
              <a:gd name="T3" fmla="*/ 0 h 12"/>
              <a:gd name="T4" fmla="*/ 7 w 15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2">
                <a:moveTo>
                  <a:pt x="7" y="12"/>
                </a:moveTo>
                <a:cubicBezTo>
                  <a:pt x="15" y="12"/>
                  <a:pt x="15" y="0"/>
                  <a:pt x="7" y="0"/>
                </a:cubicBezTo>
                <a:cubicBezTo>
                  <a:pt x="0" y="0"/>
                  <a:pt x="0" y="12"/>
                  <a:pt x="7" y="12"/>
                </a:cubicBezTo>
                <a:close/>
              </a:path>
            </a:pathLst>
          </a:custGeom>
          <a:solidFill>
            <a:srgbClr val="FAF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  <p:bldP spid="62" grpId="0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5657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7231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80644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>
              <a:solidFill>
                <a:schemeClr val="bg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34901" y="6756206"/>
            <a:ext cx="11363399" cy="0"/>
          </a:xfrm>
          <a:prstGeom prst="line">
            <a:avLst/>
          </a:prstGeom>
          <a:ln>
            <a:solidFill>
              <a:srgbClr val="FEDD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7"/>
          <p:cNvSpPr/>
          <p:nvPr/>
        </p:nvSpPr>
        <p:spPr bwMode="auto">
          <a:xfrm>
            <a:off x="4089400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77"/>
          <p:cNvSpPr/>
          <p:nvPr/>
        </p:nvSpPr>
        <p:spPr bwMode="auto">
          <a:xfrm>
            <a:off x="7992919" y="417771"/>
            <a:ext cx="187325" cy="176213"/>
          </a:xfrm>
          <a:custGeom>
            <a:avLst/>
            <a:gdLst>
              <a:gd name="T0" fmla="*/ 37 w 67"/>
              <a:gd name="T1" fmla="*/ 3 h 63"/>
              <a:gd name="T2" fmla="*/ 44 w 67"/>
              <a:gd name="T3" fmla="*/ 16 h 63"/>
              <a:gd name="T4" fmla="*/ 47 w 67"/>
              <a:gd name="T5" fmla="*/ 19 h 63"/>
              <a:gd name="T6" fmla="*/ 61 w 67"/>
              <a:gd name="T7" fmla="*/ 21 h 63"/>
              <a:gd name="T8" fmla="*/ 64 w 67"/>
              <a:gd name="T9" fmla="*/ 28 h 63"/>
              <a:gd name="T10" fmla="*/ 54 w 67"/>
              <a:gd name="T11" fmla="*/ 38 h 63"/>
              <a:gd name="T12" fmla="*/ 52 w 67"/>
              <a:gd name="T13" fmla="*/ 42 h 63"/>
              <a:gd name="T14" fmla="*/ 55 w 67"/>
              <a:gd name="T15" fmla="*/ 57 h 63"/>
              <a:gd name="T16" fmla="*/ 48 w 67"/>
              <a:gd name="T17" fmla="*/ 61 h 63"/>
              <a:gd name="T18" fmla="*/ 35 w 67"/>
              <a:gd name="T19" fmla="*/ 55 h 63"/>
              <a:gd name="T20" fmla="*/ 31 w 67"/>
              <a:gd name="T21" fmla="*/ 55 h 63"/>
              <a:gd name="T22" fmla="*/ 19 w 67"/>
              <a:gd name="T23" fmla="*/ 61 h 63"/>
              <a:gd name="T24" fmla="*/ 12 w 67"/>
              <a:gd name="T25" fmla="*/ 57 h 63"/>
              <a:gd name="T26" fmla="*/ 14 w 67"/>
              <a:gd name="T27" fmla="*/ 42 h 63"/>
              <a:gd name="T28" fmla="*/ 13 w 67"/>
              <a:gd name="T29" fmla="*/ 38 h 63"/>
              <a:gd name="T30" fmla="*/ 3 w 67"/>
              <a:gd name="T31" fmla="*/ 28 h 63"/>
              <a:gd name="T32" fmla="*/ 5 w 67"/>
              <a:gd name="T33" fmla="*/ 21 h 63"/>
              <a:gd name="T34" fmla="*/ 20 w 67"/>
              <a:gd name="T35" fmla="*/ 19 h 63"/>
              <a:gd name="T36" fmla="*/ 23 w 67"/>
              <a:gd name="T37" fmla="*/ 16 h 63"/>
              <a:gd name="T38" fmla="*/ 29 w 67"/>
              <a:gd name="T39" fmla="*/ 3 h 63"/>
              <a:gd name="T40" fmla="*/ 37 w 67"/>
              <a:gd name="T4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" h="62">
                <a:moveTo>
                  <a:pt x="37" y="3"/>
                </a:moveTo>
                <a:cubicBezTo>
                  <a:pt x="44" y="16"/>
                  <a:pt x="44" y="16"/>
                  <a:pt x="44" y="16"/>
                </a:cubicBezTo>
                <a:cubicBezTo>
                  <a:pt x="44" y="18"/>
                  <a:pt x="46" y="19"/>
                  <a:pt x="47" y="19"/>
                </a:cubicBezTo>
                <a:cubicBezTo>
                  <a:pt x="61" y="21"/>
                  <a:pt x="61" y="21"/>
                  <a:pt x="61" y="21"/>
                </a:cubicBezTo>
                <a:cubicBezTo>
                  <a:pt x="65" y="21"/>
                  <a:pt x="67" y="26"/>
                  <a:pt x="64" y="28"/>
                </a:cubicBezTo>
                <a:cubicBezTo>
                  <a:pt x="54" y="38"/>
                  <a:pt x="54" y="38"/>
                  <a:pt x="54" y="38"/>
                </a:cubicBezTo>
                <a:cubicBezTo>
                  <a:pt x="53" y="40"/>
                  <a:pt x="52" y="41"/>
                  <a:pt x="52" y="42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60"/>
                  <a:pt x="51" y="63"/>
                  <a:pt x="48" y="61"/>
                </a:cubicBezTo>
                <a:cubicBezTo>
                  <a:pt x="35" y="55"/>
                  <a:pt x="35" y="55"/>
                  <a:pt x="35" y="55"/>
                </a:cubicBezTo>
                <a:cubicBezTo>
                  <a:pt x="34" y="54"/>
                  <a:pt x="33" y="54"/>
                  <a:pt x="31" y="55"/>
                </a:cubicBezTo>
                <a:cubicBezTo>
                  <a:pt x="19" y="61"/>
                  <a:pt x="19" y="61"/>
                  <a:pt x="19" y="61"/>
                </a:cubicBezTo>
                <a:cubicBezTo>
                  <a:pt x="15" y="63"/>
                  <a:pt x="11" y="60"/>
                  <a:pt x="12" y="57"/>
                </a:cubicBezTo>
                <a:cubicBezTo>
                  <a:pt x="14" y="42"/>
                  <a:pt x="14" y="42"/>
                  <a:pt x="14" y="42"/>
                </a:cubicBezTo>
                <a:cubicBezTo>
                  <a:pt x="15" y="41"/>
                  <a:pt x="14" y="40"/>
                  <a:pt x="13" y="38"/>
                </a:cubicBezTo>
                <a:cubicBezTo>
                  <a:pt x="3" y="28"/>
                  <a:pt x="3" y="28"/>
                  <a:pt x="3" y="28"/>
                </a:cubicBezTo>
                <a:cubicBezTo>
                  <a:pt x="0" y="26"/>
                  <a:pt x="2" y="21"/>
                  <a:pt x="5" y="21"/>
                </a:cubicBezTo>
                <a:cubicBezTo>
                  <a:pt x="20" y="19"/>
                  <a:pt x="20" y="19"/>
                  <a:pt x="20" y="19"/>
                </a:cubicBezTo>
                <a:cubicBezTo>
                  <a:pt x="21" y="19"/>
                  <a:pt x="22" y="18"/>
                  <a:pt x="23" y="16"/>
                </a:cubicBezTo>
                <a:cubicBezTo>
                  <a:pt x="29" y="3"/>
                  <a:pt x="29" y="3"/>
                  <a:pt x="29" y="3"/>
                </a:cubicBezTo>
                <a:cubicBezTo>
                  <a:pt x="31" y="0"/>
                  <a:pt x="36" y="0"/>
                  <a:pt x="37" y="3"/>
                </a:cubicBezTo>
                <a:close/>
              </a:path>
            </a:pathLst>
          </a:custGeom>
          <a:solidFill>
            <a:srgbClr val="F6C5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741"/>
          <p:cNvSpPr/>
          <p:nvPr/>
        </p:nvSpPr>
        <p:spPr bwMode="auto">
          <a:xfrm>
            <a:off x="1495425" y="1524277"/>
            <a:ext cx="2127250" cy="3000375"/>
          </a:xfrm>
          <a:custGeom>
            <a:avLst/>
            <a:gdLst>
              <a:gd name="T0" fmla="*/ 420 w 649"/>
              <a:gd name="T1" fmla="*/ 279 h 914"/>
              <a:gd name="T2" fmla="*/ 420 w 649"/>
              <a:gd name="T3" fmla="*/ 87 h 914"/>
              <a:gd name="T4" fmla="*/ 476 w 649"/>
              <a:gd name="T5" fmla="*/ 87 h 914"/>
              <a:gd name="T6" fmla="*/ 504 w 649"/>
              <a:gd name="T7" fmla="*/ 44 h 914"/>
              <a:gd name="T8" fmla="*/ 476 w 649"/>
              <a:gd name="T9" fmla="*/ 0 h 914"/>
              <a:gd name="T10" fmla="*/ 173 w 649"/>
              <a:gd name="T11" fmla="*/ 0 h 914"/>
              <a:gd name="T12" fmla="*/ 145 w 649"/>
              <a:gd name="T13" fmla="*/ 44 h 914"/>
              <a:gd name="T14" fmla="*/ 173 w 649"/>
              <a:gd name="T15" fmla="*/ 87 h 914"/>
              <a:gd name="T16" fmla="*/ 229 w 649"/>
              <a:gd name="T17" fmla="*/ 87 h 914"/>
              <a:gd name="T18" fmla="*/ 229 w 649"/>
              <a:gd name="T19" fmla="*/ 279 h 914"/>
              <a:gd name="T20" fmla="*/ 0 w 649"/>
              <a:gd name="T21" fmla="*/ 589 h 914"/>
              <a:gd name="T22" fmla="*/ 325 w 649"/>
              <a:gd name="T23" fmla="*/ 914 h 914"/>
              <a:gd name="T24" fmla="*/ 649 w 649"/>
              <a:gd name="T25" fmla="*/ 589 h 914"/>
              <a:gd name="T26" fmla="*/ 420 w 649"/>
              <a:gd name="T27" fmla="*/ 279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49" h="914">
                <a:moveTo>
                  <a:pt x="420" y="279"/>
                </a:moveTo>
                <a:cubicBezTo>
                  <a:pt x="420" y="87"/>
                  <a:pt x="420" y="87"/>
                  <a:pt x="420" y="87"/>
                </a:cubicBezTo>
                <a:cubicBezTo>
                  <a:pt x="476" y="87"/>
                  <a:pt x="476" y="87"/>
                  <a:pt x="476" y="87"/>
                </a:cubicBezTo>
                <a:cubicBezTo>
                  <a:pt x="491" y="87"/>
                  <a:pt x="504" y="68"/>
                  <a:pt x="504" y="44"/>
                </a:cubicBezTo>
                <a:cubicBezTo>
                  <a:pt x="504" y="19"/>
                  <a:pt x="491" y="0"/>
                  <a:pt x="476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58" y="0"/>
                  <a:pt x="145" y="19"/>
                  <a:pt x="145" y="44"/>
                </a:cubicBezTo>
                <a:cubicBezTo>
                  <a:pt x="145" y="68"/>
                  <a:pt x="158" y="87"/>
                  <a:pt x="173" y="87"/>
                </a:cubicBezTo>
                <a:cubicBezTo>
                  <a:pt x="229" y="87"/>
                  <a:pt x="229" y="87"/>
                  <a:pt x="229" y="87"/>
                </a:cubicBezTo>
                <a:cubicBezTo>
                  <a:pt x="229" y="279"/>
                  <a:pt x="229" y="279"/>
                  <a:pt x="229" y="279"/>
                </a:cubicBezTo>
                <a:cubicBezTo>
                  <a:pt x="96" y="319"/>
                  <a:pt x="0" y="443"/>
                  <a:pt x="0" y="589"/>
                </a:cubicBezTo>
                <a:cubicBezTo>
                  <a:pt x="0" y="769"/>
                  <a:pt x="145" y="914"/>
                  <a:pt x="325" y="914"/>
                </a:cubicBezTo>
                <a:cubicBezTo>
                  <a:pt x="504" y="914"/>
                  <a:pt x="649" y="769"/>
                  <a:pt x="649" y="589"/>
                </a:cubicBezTo>
                <a:cubicBezTo>
                  <a:pt x="649" y="443"/>
                  <a:pt x="553" y="319"/>
                  <a:pt x="420" y="279"/>
                </a:cubicBezTo>
              </a:path>
            </a:pathLst>
          </a:custGeom>
          <a:solidFill>
            <a:srgbClr val="F7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742"/>
          <p:cNvSpPr/>
          <p:nvPr/>
        </p:nvSpPr>
        <p:spPr bwMode="auto">
          <a:xfrm>
            <a:off x="1679575" y="3445152"/>
            <a:ext cx="1760538" cy="882650"/>
          </a:xfrm>
          <a:custGeom>
            <a:avLst/>
            <a:gdLst>
              <a:gd name="T0" fmla="*/ 0 w 537"/>
              <a:gd name="T1" fmla="*/ 0 h 269"/>
              <a:gd name="T2" fmla="*/ 0 w 537"/>
              <a:gd name="T3" fmla="*/ 0 h 269"/>
              <a:gd name="T4" fmla="*/ 269 w 537"/>
              <a:gd name="T5" fmla="*/ 269 h 269"/>
              <a:gd name="T6" fmla="*/ 537 w 537"/>
              <a:gd name="T7" fmla="*/ 0 h 269"/>
              <a:gd name="T8" fmla="*/ 537 w 537"/>
              <a:gd name="T9" fmla="*/ 0 h 269"/>
              <a:gd name="T10" fmla="*/ 0 w 537"/>
              <a:gd name="T11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7" h="269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49"/>
                  <a:pt x="120" y="269"/>
                  <a:pt x="269" y="269"/>
                </a:cubicBezTo>
                <a:cubicBezTo>
                  <a:pt x="417" y="269"/>
                  <a:pt x="537" y="149"/>
                  <a:pt x="537" y="0"/>
                </a:cubicBezTo>
                <a:cubicBezTo>
                  <a:pt x="537" y="0"/>
                  <a:pt x="537" y="0"/>
                  <a:pt x="53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Oval 743"/>
          <p:cNvSpPr>
            <a:spLocks noChangeArrowheads="1"/>
          </p:cNvSpPr>
          <p:nvPr/>
        </p:nvSpPr>
        <p:spPr bwMode="auto">
          <a:xfrm>
            <a:off x="2135188" y="3018115"/>
            <a:ext cx="203200" cy="2063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Oval 744"/>
          <p:cNvSpPr>
            <a:spLocks noChangeArrowheads="1"/>
          </p:cNvSpPr>
          <p:nvPr/>
        </p:nvSpPr>
        <p:spPr bwMode="auto">
          <a:xfrm>
            <a:off x="2770188" y="2916515"/>
            <a:ext cx="207963" cy="203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Oval 745"/>
          <p:cNvSpPr>
            <a:spLocks noChangeArrowheads="1"/>
          </p:cNvSpPr>
          <p:nvPr/>
        </p:nvSpPr>
        <p:spPr bwMode="auto">
          <a:xfrm>
            <a:off x="2455863" y="2656165"/>
            <a:ext cx="153988" cy="1555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Oval 746"/>
          <p:cNvSpPr>
            <a:spLocks noChangeArrowheads="1"/>
          </p:cNvSpPr>
          <p:nvPr/>
        </p:nvSpPr>
        <p:spPr bwMode="auto">
          <a:xfrm>
            <a:off x="2560638" y="2249765"/>
            <a:ext cx="153988" cy="1539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Oval 747"/>
          <p:cNvSpPr>
            <a:spLocks noChangeArrowheads="1"/>
          </p:cNvSpPr>
          <p:nvPr/>
        </p:nvSpPr>
        <p:spPr bwMode="auto">
          <a:xfrm>
            <a:off x="2941638" y="2016402"/>
            <a:ext cx="996950" cy="9953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751"/>
          <p:cNvSpPr/>
          <p:nvPr/>
        </p:nvSpPr>
        <p:spPr bwMode="auto">
          <a:xfrm>
            <a:off x="8164513" y="1524277"/>
            <a:ext cx="2132013" cy="3000375"/>
          </a:xfrm>
          <a:custGeom>
            <a:avLst/>
            <a:gdLst>
              <a:gd name="T0" fmla="*/ 420 w 650"/>
              <a:gd name="T1" fmla="*/ 279 h 914"/>
              <a:gd name="T2" fmla="*/ 420 w 650"/>
              <a:gd name="T3" fmla="*/ 87 h 914"/>
              <a:gd name="T4" fmla="*/ 476 w 650"/>
              <a:gd name="T5" fmla="*/ 87 h 914"/>
              <a:gd name="T6" fmla="*/ 504 w 650"/>
              <a:gd name="T7" fmla="*/ 44 h 914"/>
              <a:gd name="T8" fmla="*/ 476 w 650"/>
              <a:gd name="T9" fmla="*/ 0 h 914"/>
              <a:gd name="T10" fmla="*/ 173 w 650"/>
              <a:gd name="T11" fmla="*/ 0 h 914"/>
              <a:gd name="T12" fmla="*/ 145 w 650"/>
              <a:gd name="T13" fmla="*/ 44 h 914"/>
              <a:gd name="T14" fmla="*/ 173 w 650"/>
              <a:gd name="T15" fmla="*/ 87 h 914"/>
              <a:gd name="T16" fmla="*/ 229 w 650"/>
              <a:gd name="T17" fmla="*/ 87 h 914"/>
              <a:gd name="T18" fmla="*/ 229 w 650"/>
              <a:gd name="T19" fmla="*/ 279 h 914"/>
              <a:gd name="T20" fmla="*/ 0 w 650"/>
              <a:gd name="T21" fmla="*/ 589 h 914"/>
              <a:gd name="T22" fmla="*/ 325 w 650"/>
              <a:gd name="T23" fmla="*/ 914 h 914"/>
              <a:gd name="T24" fmla="*/ 650 w 650"/>
              <a:gd name="T25" fmla="*/ 589 h 914"/>
              <a:gd name="T26" fmla="*/ 420 w 650"/>
              <a:gd name="T27" fmla="*/ 279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50" h="914">
                <a:moveTo>
                  <a:pt x="420" y="279"/>
                </a:moveTo>
                <a:cubicBezTo>
                  <a:pt x="420" y="87"/>
                  <a:pt x="420" y="87"/>
                  <a:pt x="420" y="87"/>
                </a:cubicBezTo>
                <a:cubicBezTo>
                  <a:pt x="476" y="87"/>
                  <a:pt x="476" y="87"/>
                  <a:pt x="476" y="87"/>
                </a:cubicBezTo>
                <a:cubicBezTo>
                  <a:pt x="492" y="87"/>
                  <a:pt x="504" y="68"/>
                  <a:pt x="504" y="44"/>
                </a:cubicBezTo>
                <a:cubicBezTo>
                  <a:pt x="504" y="19"/>
                  <a:pt x="492" y="0"/>
                  <a:pt x="476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58" y="0"/>
                  <a:pt x="145" y="19"/>
                  <a:pt x="145" y="44"/>
                </a:cubicBezTo>
                <a:cubicBezTo>
                  <a:pt x="145" y="68"/>
                  <a:pt x="158" y="87"/>
                  <a:pt x="173" y="87"/>
                </a:cubicBezTo>
                <a:cubicBezTo>
                  <a:pt x="229" y="87"/>
                  <a:pt x="229" y="87"/>
                  <a:pt x="229" y="87"/>
                </a:cubicBezTo>
                <a:cubicBezTo>
                  <a:pt x="229" y="279"/>
                  <a:pt x="229" y="279"/>
                  <a:pt x="229" y="279"/>
                </a:cubicBezTo>
                <a:cubicBezTo>
                  <a:pt x="96" y="319"/>
                  <a:pt x="0" y="443"/>
                  <a:pt x="0" y="589"/>
                </a:cubicBezTo>
                <a:cubicBezTo>
                  <a:pt x="0" y="769"/>
                  <a:pt x="145" y="914"/>
                  <a:pt x="325" y="914"/>
                </a:cubicBezTo>
                <a:cubicBezTo>
                  <a:pt x="504" y="914"/>
                  <a:pt x="650" y="769"/>
                  <a:pt x="650" y="589"/>
                </a:cubicBezTo>
                <a:cubicBezTo>
                  <a:pt x="650" y="443"/>
                  <a:pt x="553" y="319"/>
                  <a:pt x="420" y="279"/>
                </a:cubicBezTo>
              </a:path>
            </a:pathLst>
          </a:custGeom>
          <a:solidFill>
            <a:srgbClr val="F7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752"/>
          <p:cNvSpPr/>
          <p:nvPr/>
        </p:nvSpPr>
        <p:spPr bwMode="auto">
          <a:xfrm>
            <a:off x="8391525" y="3716615"/>
            <a:ext cx="1674813" cy="611188"/>
          </a:xfrm>
          <a:custGeom>
            <a:avLst/>
            <a:gdLst>
              <a:gd name="T0" fmla="*/ 0 w 511"/>
              <a:gd name="T1" fmla="*/ 0 h 186"/>
              <a:gd name="T2" fmla="*/ 256 w 511"/>
              <a:gd name="T3" fmla="*/ 186 h 186"/>
              <a:gd name="T4" fmla="*/ 511 w 511"/>
              <a:gd name="T5" fmla="*/ 0 h 186"/>
              <a:gd name="T6" fmla="*/ 0 w 511"/>
              <a:gd name="T7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1" h="186">
                <a:moveTo>
                  <a:pt x="0" y="0"/>
                </a:moveTo>
                <a:cubicBezTo>
                  <a:pt x="35" y="108"/>
                  <a:pt x="136" y="186"/>
                  <a:pt x="256" y="186"/>
                </a:cubicBezTo>
                <a:cubicBezTo>
                  <a:pt x="375" y="186"/>
                  <a:pt x="476" y="108"/>
                  <a:pt x="511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Oval 753"/>
          <p:cNvSpPr>
            <a:spLocks noChangeArrowheads="1"/>
          </p:cNvSpPr>
          <p:nvPr/>
        </p:nvSpPr>
        <p:spPr bwMode="auto">
          <a:xfrm>
            <a:off x="8770938" y="3280052"/>
            <a:ext cx="206375" cy="20637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Oval 754"/>
          <p:cNvSpPr>
            <a:spLocks noChangeArrowheads="1"/>
          </p:cNvSpPr>
          <p:nvPr/>
        </p:nvSpPr>
        <p:spPr bwMode="auto">
          <a:xfrm>
            <a:off x="9407525" y="3178452"/>
            <a:ext cx="206375" cy="20637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Oval 755"/>
          <p:cNvSpPr>
            <a:spLocks noChangeArrowheads="1"/>
          </p:cNvSpPr>
          <p:nvPr/>
        </p:nvSpPr>
        <p:spPr bwMode="auto">
          <a:xfrm>
            <a:off x="9093200" y="2919690"/>
            <a:ext cx="153988" cy="1539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Oval 756"/>
          <p:cNvSpPr>
            <a:spLocks noChangeArrowheads="1"/>
          </p:cNvSpPr>
          <p:nvPr/>
        </p:nvSpPr>
        <p:spPr bwMode="auto">
          <a:xfrm>
            <a:off x="9197975" y="2514877"/>
            <a:ext cx="153988" cy="15557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Oval 757"/>
          <p:cNvSpPr>
            <a:spLocks noChangeArrowheads="1"/>
          </p:cNvSpPr>
          <p:nvPr/>
        </p:nvSpPr>
        <p:spPr bwMode="auto">
          <a:xfrm>
            <a:off x="9690100" y="2016402"/>
            <a:ext cx="992188" cy="9953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761"/>
          <p:cNvSpPr/>
          <p:nvPr/>
        </p:nvSpPr>
        <p:spPr bwMode="auto">
          <a:xfrm>
            <a:off x="4803775" y="1524277"/>
            <a:ext cx="2132013" cy="3000375"/>
          </a:xfrm>
          <a:custGeom>
            <a:avLst/>
            <a:gdLst>
              <a:gd name="T0" fmla="*/ 421 w 650"/>
              <a:gd name="T1" fmla="*/ 279 h 914"/>
              <a:gd name="T2" fmla="*/ 421 w 650"/>
              <a:gd name="T3" fmla="*/ 87 h 914"/>
              <a:gd name="T4" fmla="*/ 477 w 650"/>
              <a:gd name="T5" fmla="*/ 87 h 914"/>
              <a:gd name="T6" fmla="*/ 505 w 650"/>
              <a:gd name="T7" fmla="*/ 44 h 914"/>
              <a:gd name="T8" fmla="*/ 477 w 650"/>
              <a:gd name="T9" fmla="*/ 0 h 914"/>
              <a:gd name="T10" fmla="*/ 174 w 650"/>
              <a:gd name="T11" fmla="*/ 0 h 914"/>
              <a:gd name="T12" fmla="*/ 146 w 650"/>
              <a:gd name="T13" fmla="*/ 44 h 914"/>
              <a:gd name="T14" fmla="*/ 174 w 650"/>
              <a:gd name="T15" fmla="*/ 87 h 914"/>
              <a:gd name="T16" fmla="*/ 230 w 650"/>
              <a:gd name="T17" fmla="*/ 87 h 914"/>
              <a:gd name="T18" fmla="*/ 230 w 650"/>
              <a:gd name="T19" fmla="*/ 279 h 914"/>
              <a:gd name="T20" fmla="*/ 0 w 650"/>
              <a:gd name="T21" fmla="*/ 589 h 914"/>
              <a:gd name="T22" fmla="*/ 325 w 650"/>
              <a:gd name="T23" fmla="*/ 914 h 914"/>
              <a:gd name="T24" fmla="*/ 650 w 650"/>
              <a:gd name="T25" fmla="*/ 589 h 914"/>
              <a:gd name="T26" fmla="*/ 421 w 650"/>
              <a:gd name="T27" fmla="*/ 279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50" h="914">
                <a:moveTo>
                  <a:pt x="421" y="279"/>
                </a:moveTo>
                <a:cubicBezTo>
                  <a:pt x="421" y="87"/>
                  <a:pt x="421" y="87"/>
                  <a:pt x="421" y="87"/>
                </a:cubicBezTo>
                <a:cubicBezTo>
                  <a:pt x="477" y="87"/>
                  <a:pt x="477" y="87"/>
                  <a:pt x="477" y="87"/>
                </a:cubicBezTo>
                <a:cubicBezTo>
                  <a:pt x="492" y="87"/>
                  <a:pt x="505" y="68"/>
                  <a:pt x="505" y="44"/>
                </a:cubicBezTo>
                <a:cubicBezTo>
                  <a:pt x="505" y="19"/>
                  <a:pt x="492" y="0"/>
                  <a:pt x="477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158" y="0"/>
                  <a:pt x="146" y="19"/>
                  <a:pt x="146" y="44"/>
                </a:cubicBezTo>
                <a:cubicBezTo>
                  <a:pt x="146" y="68"/>
                  <a:pt x="158" y="87"/>
                  <a:pt x="174" y="87"/>
                </a:cubicBezTo>
                <a:cubicBezTo>
                  <a:pt x="230" y="87"/>
                  <a:pt x="230" y="87"/>
                  <a:pt x="230" y="87"/>
                </a:cubicBezTo>
                <a:cubicBezTo>
                  <a:pt x="230" y="279"/>
                  <a:pt x="230" y="279"/>
                  <a:pt x="230" y="279"/>
                </a:cubicBezTo>
                <a:cubicBezTo>
                  <a:pt x="97" y="319"/>
                  <a:pt x="0" y="443"/>
                  <a:pt x="0" y="589"/>
                </a:cubicBezTo>
                <a:cubicBezTo>
                  <a:pt x="0" y="769"/>
                  <a:pt x="146" y="914"/>
                  <a:pt x="325" y="914"/>
                </a:cubicBezTo>
                <a:cubicBezTo>
                  <a:pt x="505" y="914"/>
                  <a:pt x="650" y="769"/>
                  <a:pt x="650" y="589"/>
                </a:cubicBezTo>
                <a:cubicBezTo>
                  <a:pt x="650" y="443"/>
                  <a:pt x="553" y="319"/>
                  <a:pt x="421" y="279"/>
                </a:cubicBezTo>
              </a:path>
            </a:pathLst>
          </a:custGeom>
          <a:solidFill>
            <a:srgbClr val="F7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762"/>
          <p:cNvSpPr/>
          <p:nvPr/>
        </p:nvSpPr>
        <p:spPr bwMode="auto">
          <a:xfrm>
            <a:off x="5102225" y="3876952"/>
            <a:ext cx="1535113" cy="450850"/>
          </a:xfrm>
          <a:custGeom>
            <a:avLst/>
            <a:gdLst>
              <a:gd name="T0" fmla="*/ 0 w 468"/>
              <a:gd name="T1" fmla="*/ 0 h 137"/>
              <a:gd name="T2" fmla="*/ 234 w 468"/>
              <a:gd name="T3" fmla="*/ 137 h 137"/>
              <a:gd name="T4" fmla="*/ 468 w 468"/>
              <a:gd name="T5" fmla="*/ 0 h 137"/>
              <a:gd name="T6" fmla="*/ 0 w 468"/>
              <a:gd name="T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8" h="137">
                <a:moveTo>
                  <a:pt x="0" y="0"/>
                </a:moveTo>
                <a:cubicBezTo>
                  <a:pt x="46" y="81"/>
                  <a:pt x="134" y="137"/>
                  <a:pt x="234" y="137"/>
                </a:cubicBezTo>
                <a:cubicBezTo>
                  <a:pt x="335" y="137"/>
                  <a:pt x="422" y="81"/>
                  <a:pt x="468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Oval 763"/>
          <p:cNvSpPr>
            <a:spLocks noChangeArrowheads="1"/>
          </p:cNvSpPr>
          <p:nvPr/>
        </p:nvSpPr>
        <p:spPr bwMode="auto">
          <a:xfrm>
            <a:off x="5449888" y="3362602"/>
            <a:ext cx="203200" cy="2063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Oval 765"/>
          <p:cNvSpPr>
            <a:spLocks noChangeArrowheads="1"/>
          </p:cNvSpPr>
          <p:nvPr/>
        </p:nvSpPr>
        <p:spPr bwMode="auto">
          <a:xfrm>
            <a:off x="6086475" y="3261002"/>
            <a:ext cx="206375" cy="203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Oval 766"/>
          <p:cNvSpPr>
            <a:spLocks noChangeArrowheads="1"/>
          </p:cNvSpPr>
          <p:nvPr/>
        </p:nvSpPr>
        <p:spPr bwMode="auto">
          <a:xfrm>
            <a:off x="5770563" y="3000652"/>
            <a:ext cx="153988" cy="1555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Oval 767"/>
          <p:cNvSpPr>
            <a:spLocks noChangeArrowheads="1"/>
          </p:cNvSpPr>
          <p:nvPr/>
        </p:nvSpPr>
        <p:spPr bwMode="auto">
          <a:xfrm>
            <a:off x="5875338" y="2594252"/>
            <a:ext cx="153988" cy="1539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Oval 768"/>
          <p:cNvSpPr>
            <a:spLocks noChangeArrowheads="1"/>
          </p:cNvSpPr>
          <p:nvPr/>
        </p:nvSpPr>
        <p:spPr bwMode="auto">
          <a:xfrm>
            <a:off x="6318250" y="2016402"/>
            <a:ext cx="993775" cy="9953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1491016" y="5116790"/>
            <a:ext cx="2347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598226" y="4685597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4964689" y="5116790"/>
            <a:ext cx="2347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5071899" y="4685597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161914" y="5116790"/>
            <a:ext cx="2347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269124" y="4685597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7" name="TextBox 46"/>
          <p:cNvSpPr txBox="1">
            <a:spLocks noChangeArrowheads="1"/>
          </p:cNvSpPr>
          <p:nvPr/>
        </p:nvSpPr>
        <p:spPr bwMode="auto">
          <a:xfrm>
            <a:off x="3112864" y="2307956"/>
            <a:ext cx="750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40%</a:t>
            </a:r>
          </a:p>
        </p:txBody>
      </p:sp>
      <p:sp>
        <p:nvSpPr>
          <p:cNvPr id="38" name="TextBox 46"/>
          <p:cNvSpPr txBox="1">
            <a:spLocks noChangeArrowheads="1"/>
          </p:cNvSpPr>
          <p:nvPr/>
        </p:nvSpPr>
        <p:spPr bwMode="auto">
          <a:xfrm>
            <a:off x="6472238" y="2307956"/>
            <a:ext cx="750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15%</a:t>
            </a:r>
          </a:p>
        </p:txBody>
      </p:sp>
      <p:sp>
        <p:nvSpPr>
          <p:cNvPr id="39" name="TextBox 46"/>
          <p:cNvSpPr txBox="1">
            <a:spLocks noChangeArrowheads="1"/>
          </p:cNvSpPr>
          <p:nvPr/>
        </p:nvSpPr>
        <p:spPr bwMode="auto">
          <a:xfrm>
            <a:off x="9845675" y="2307956"/>
            <a:ext cx="750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25%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5359"/>
  <p:tag name="MH_LIBRARY" val="GRAPHIC"/>
  <p:tag name="MH_ORDER" val="1"/>
  <p:tag name="MH_TYPE" val="Oth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5359"/>
  <p:tag name="MH_LIBRARY" val="GRAPHIC"/>
  <p:tag name="MH_ORDER" val="2"/>
  <p:tag name="MH_TYPE" val="Oth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5359"/>
  <p:tag name="MH_LIBRARY" val="GRAPHIC"/>
  <p:tag name="MH_ORDER" val="3"/>
  <p:tag name="MH_TYPE" val="Oth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5359"/>
  <p:tag name="MH_LIBRARY" val="GRAPHIC"/>
  <p:tag name="MH_ORDER" val="4"/>
  <p:tag name="MH_TYPE" val="Othe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5359"/>
  <p:tag name="MH_LIBRARY" val="GRAPHIC"/>
  <p:tag name="MH_ORDER" val="5"/>
  <p:tag name="MH_TYPE" val="Oth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heme/theme1.xml><?xml version="1.0" encoding="utf-8"?>
<a:theme xmlns:a="http://schemas.openxmlformats.org/drawingml/2006/main" name="Office 主题​​">
  <a:themeElements>
    <a:clrScheme name="太空梦想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EF4B34"/>
      </a:accent1>
      <a:accent2>
        <a:srgbClr val="6ACBBC"/>
      </a:accent2>
      <a:accent3>
        <a:srgbClr val="8B77B2"/>
      </a:accent3>
      <a:accent4>
        <a:srgbClr val="FEC64C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1632</Words>
  <Application>Microsoft Office PowerPoint</Application>
  <PresentationFormat>宽屏</PresentationFormat>
  <Paragraphs>208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Myriad Pro</vt:lpstr>
      <vt:lpstr>等线</vt:lpstr>
      <vt:lpstr>等线 Light</vt:lpstr>
      <vt:lpstr>华文中宋</vt:lpstr>
      <vt:lpstr>宋体</vt:lpstr>
      <vt:lpstr>微软雅黑</vt:lpstr>
      <vt:lpstr>造字工房童心（非商用）常规体</vt:lpstr>
      <vt:lpstr>Arial</vt:lpstr>
      <vt:lpstr>Calibri</vt:lpstr>
      <vt:lpstr>Century Gothic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风云办公</Manager>
  <Company>上海剑姬网络科技有限公司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creator>风云办公</dc:creator>
  <cp:keywords>风云办公</cp:keywords>
  <dc:description>风云办公 http://www.ppt118.com</dc:description>
  <cp:lastModifiedBy>天 下</cp:lastModifiedBy>
  <cp:revision>24</cp:revision>
  <dcterms:created xsi:type="dcterms:W3CDTF">2018-03-14T02:00:00Z</dcterms:created>
  <dcterms:modified xsi:type="dcterms:W3CDTF">2021-01-04T15:17:30Z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