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4"/>
  </p:handoutMasterIdLst>
  <p:sldIdLst>
    <p:sldId id="390" r:id="rId3"/>
    <p:sldId id="359" r:id="rId5"/>
    <p:sldId id="360" r:id="rId6"/>
    <p:sldId id="373" r:id="rId7"/>
    <p:sldId id="381" r:id="rId8"/>
    <p:sldId id="376" r:id="rId9"/>
    <p:sldId id="387" r:id="rId10"/>
    <p:sldId id="362" r:id="rId11"/>
    <p:sldId id="370" r:id="rId12"/>
    <p:sldId id="385" r:id="rId13"/>
    <p:sldId id="371" r:id="rId14"/>
    <p:sldId id="374" r:id="rId15"/>
    <p:sldId id="364" r:id="rId16"/>
    <p:sldId id="367" r:id="rId17"/>
    <p:sldId id="375" r:id="rId18"/>
    <p:sldId id="369" r:id="rId19"/>
    <p:sldId id="380" r:id="rId20"/>
    <p:sldId id="366" r:id="rId21"/>
    <p:sldId id="382" r:id="rId22"/>
    <p:sldId id="372" r:id="rId23"/>
    <p:sldId id="365" r:id="rId24"/>
    <p:sldId id="383" r:id="rId25"/>
    <p:sldId id="368" r:id="rId26"/>
    <p:sldId id="377" r:id="rId27"/>
    <p:sldId id="379" r:id="rId28"/>
    <p:sldId id="363" r:id="rId29"/>
    <p:sldId id="388" r:id="rId30"/>
    <p:sldId id="386" r:id="rId31"/>
    <p:sldId id="389" r:id="rId32"/>
    <p:sldId id="419" r:id="rId33"/>
  </p:sldIdLst>
  <p:sldSz cx="9144000" cy="51435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E38"/>
    <a:srgbClr val="16042E"/>
    <a:srgbClr val="2F1438"/>
    <a:srgbClr val="1D1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440" autoAdjust="0"/>
    <p:restoredTop sz="93578" autoAdjust="0"/>
  </p:normalViewPr>
  <p:slideViewPr>
    <p:cSldViewPr>
      <p:cViewPr>
        <p:scale>
          <a:sx n="75" d="100"/>
          <a:sy n="75" d="100"/>
        </p:scale>
        <p:origin x="-1644" y="-366"/>
      </p:cViewPr>
      <p:guideLst>
        <p:guide orient="horz" pos="1620"/>
        <p:guide pos="2880"/>
      </p:guideLst>
    </p:cSldViewPr>
  </p:slideViewPr>
  <p:outlineViewPr>
    <p:cViewPr>
      <p:scale>
        <a:sx n="33" d="100"/>
        <a:sy n="33" d="100"/>
      </p:scale>
      <p:origin x="0" y="96"/>
    </p:cViewPr>
  </p:outlineViewPr>
  <p:notesTextViewPr>
    <p:cViewPr>
      <p:scale>
        <a:sx n="100" d="100"/>
        <a:sy n="100" d="100"/>
      </p:scale>
      <p:origin x="0" y="0"/>
    </p:cViewPr>
  </p:notesTextViewPr>
  <p:sorterViewPr>
    <p:cViewPr>
      <p:scale>
        <a:sx n="87" d="100"/>
        <a:sy n="87" d="100"/>
      </p:scale>
      <p:origin x="0" y="0"/>
    </p:cViewPr>
  </p:sorterViewPr>
  <p:notesViewPr>
    <p:cSldViewPr>
      <p:cViewPr varScale="1">
        <p:scale>
          <a:sx n="54" d="100"/>
          <a:sy n="54" d="100"/>
        </p:scale>
        <p:origin x="-29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7.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0773847699165"/>
          <c:y val="0.0498678684234619"/>
          <c:w val="0.795843422412872"/>
          <c:h val="0.760966658592224"/>
        </c:manualLayout>
      </c:layout>
      <c:lineChart>
        <c:grouping val="none"/>
        <c:varyColors val="0"/>
        <c:ser>
          <c:idx val="0"/>
          <c:order val="0"/>
          <c:tx>
            <c:strRef>
              <c:f>Sheet1!$B$1</c:f>
              <c:strCache>
                <c:ptCount val="1"/>
                <c:pt idx="0">
                  <c:v>Communication</c:v>
                </c:pt>
              </c:strCache>
            </c:strRef>
          </c:tx>
          <c:spPr>
            <a:ln w="9525" cap="rnd" cmpd="sng" algn="ctr">
              <a:solidFill>
                <a:schemeClr val="tx1"/>
              </a:solidFill>
              <a:prstDash val="solid"/>
              <a:round/>
            </a:ln>
          </c:spPr>
          <c:marker>
            <c:spPr>
              <a:ln w="9525" cap="flat" cmpd="sng" algn="ctr">
                <a:solidFill>
                  <a:schemeClr val="tx1"/>
                </a:solidFill>
                <a:prstDash val="solid"/>
                <a:round/>
              </a:ln>
            </c:spPr>
          </c:marker>
          <c:dLbls>
            <c:delete val="1"/>
          </c:dLbls>
          <c:cat>
            <c:strRef>
              <c:f>Sheet1!$A$2:$A$7</c:f>
              <c:strCache>
                <c:ptCount val="6"/>
                <c:pt idx="0">
                  <c:v>Jan</c:v>
                </c:pt>
                <c:pt idx="1">
                  <c:v>Feb</c:v>
                </c:pt>
                <c:pt idx="2">
                  <c:v>Mar</c:v>
                </c:pt>
                <c:pt idx="3">
                  <c:v>April</c:v>
                </c:pt>
                <c:pt idx="4">
                  <c:v>May</c:v>
                </c:pt>
                <c:pt idx="5">
                  <c:v>Jun</c:v>
                </c:pt>
              </c:strCache>
            </c:strRef>
          </c:cat>
          <c:val>
            <c:numRef>
              <c:f>Sheet1!$B$2:$B$7</c:f>
              <c:numCache>
                <c:formatCode>General</c:formatCode>
                <c:ptCount val="6"/>
                <c:pt idx="0">
                  <c:v>90</c:v>
                </c:pt>
                <c:pt idx="1">
                  <c:v>120</c:v>
                </c:pt>
                <c:pt idx="2">
                  <c:v>150</c:v>
                </c:pt>
                <c:pt idx="3">
                  <c:v>230</c:v>
                </c:pt>
                <c:pt idx="4">
                  <c:v>450</c:v>
                </c:pt>
                <c:pt idx="5">
                  <c:v>300</c:v>
                </c:pt>
              </c:numCache>
            </c:numRef>
          </c:val>
          <c:smooth val="0"/>
        </c:ser>
        <c:ser>
          <c:idx val="1"/>
          <c:order val="1"/>
          <c:tx>
            <c:strRef>
              <c:f>Sheet1!$C$1</c:f>
              <c:strCache>
                <c:ptCount val="1"/>
                <c:pt idx="0">
                  <c:v>Pictures</c:v>
                </c:pt>
              </c:strCache>
            </c:strRef>
          </c:tx>
          <c:spPr>
            <a:ln w="9525" cap="rnd" cmpd="sng" algn="ctr">
              <a:solidFill>
                <a:srgbClr val="FFFF00"/>
              </a:solidFill>
              <a:prstDash val="solid"/>
              <a:round/>
            </a:ln>
          </c:spPr>
          <c:marker>
            <c:spPr>
              <a:ln w="9525" cap="flat" cmpd="sng" algn="ctr">
                <a:solidFill>
                  <a:srgbClr val="FFFF00"/>
                </a:solidFill>
                <a:prstDash val="solid"/>
                <a:round/>
              </a:ln>
            </c:spPr>
          </c:marker>
          <c:dLbls>
            <c:delete val="1"/>
          </c:dLbls>
          <c:cat>
            <c:strRef>
              <c:f>Sheet1!$A$2:$A$7</c:f>
              <c:strCache>
                <c:ptCount val="6"/>
                <c:pt idx="0">
                  <c:v>Jan</c:v>
                </c:pt>
                <c:pt idx="1">
                  <c:v>Feb</c:v>
                </c:pt>
                <c:pt idx="2">
                  <c:v>Mar</c:v>
                </c:pt>
                <c:pt idx="3">
                  <c:v>April</c:v>
                </c:pt>
                <c:pt idx="4">
                  <c:v>May</c:v>
                </c:pt>
                <c:pt idx="5">
                  <c:v>Jun</c:v>
                </c:pt>
              </c:strCache>
            </c:strRef>
          </c:cat>
          <c:val>
            <c:numRef>
              <c:f>Sheet1!$C$2:$C$7</c:f>
              <c:numCache>
                <c:formatCode>General</c:formatCode>
                <c:ptCount val="6"/>
                <c:pt idx="0">
                  <c:v>600</c:v>
                </c:pt>
                <c:pt idx="1">
                  <c:v>560</c:v>
                </c:pt>
                <c:pt idx="2">
                  <c:v>400</c:v>
                </c:pt>
                <c:pt idx="3">
                  <c:v>400</c:v>
                </c:pt>
                <c:pt idx="4">
                  <c:v>200</c:v>
                </c:pt>
                <c:pt idx="5">
                  <c:v>580</c:v>
                </c:pt>
              </c:numCache>
            </c:numRef>
          </c:val>
          <c:smooth val="0"/>
        </c:ser>
        <c:ser>
          <c:idx val="2"/>
          <c:order val="2"/>
          <c:tx>
            <c:strRef>
              <c:f>Sheet1!$D$1</c:f>
              <c:strCache>
                <c:ptCount val="1"/>
                <c:pt idx="0">
                  <c:v>Research</c:v>
                </c:pt>
              </c:strCache>
            </c:strRef>
          </c:tx>
          <c:spPr>
            <a:ln w="9525" cap="rnd" cmpd="sng" algn="ctr">
              <a:solidFill>
                <a:schemeClr val="accent1"/>
              </a:solidFill>
              <a:prstDash val="solid"/>
              <a:round/>
            </a:ln>
          </c:spPr>
          <c:marker>
            <c:spPr>
              <a:ln w="9525" cap="flat" cmpd="sng" algn="ctr">
                <a:solidFill>
                  <a:schemeClr val="accent1"/>
                </a:solidFill>
                <a:prstDash val="solid"/>
                <a:round/>
              </a:ln>
            </c:spPr>
          </c:marker>
          <c:dLbls>
            <c:delete val="1"/>
          </c:dLbls>
          <c:cat>
            <c:strRef>
              <c:f>Sheet1!$A$2:$A$7</c:f>
              <c:strCache>
                <c:ptCount val="6"/>
                <c:pt idx="0">
                  <c:v>Jan</c:v>
                </c:pt>
                <c:pt idx="1">
                  <c:v>Feb</c:v>
                </c:pt>
                <c:pt idx="2">
                  <c:v>Mar</c:v>
                </c:pt>
                <c:pt idx="3">
                  <c:v>April</c:v>
                </c:pt>
                <c:pt idx="4">
                  <c:v>May</c:v>
                </c:pt>
                <c:pt idx="5">
                  <c:v>Jun</c:v>
                </c:pt>
              </c:strCache>
            </c:strRef>
          </c:cat>
          <c:val>
            <c:numRef>
              <c:f>Sheet1!$D$2:$D$7</c:f>
              <c:numCache>
                <c:formatCode>General</c:formatCode>
                <c:ptCount val="6"/>
                <c:pt idx="0">
                  <c:v>230</c:v>
                </c:pt>
                <c:pt idx="1">
                  <c:v>150</c:v>
                </c:pt>
                <c:pt idx="2">
                  <c:v>400</c:v>
                </c:pt>
                <c:pt idx="3">
                  <c:v>600</c:v>
                </c:pt>
                <c:pt idx="4">
                  <c:v>700</c:v>
                </c:pt>
                <c:pt idx="5">
                  <c:v>400</c:v>
                </c:pt>
              </c:numCache>
            </c:numRef>
          </c:val>
          <c:smooth val="0"/>
        </c:ser>
        <c:ser>
          <c:idx val="3"/>
          <c:order val="3"/>
          <c:tx>
            <c:strRef>
              <c:f>Sheet1!$E$1</c:f>
              <c:strCache>
                <c:ptCount val="1"/>
                <c:pt idx="0">
                  <c:v>Quality</c:v>
                </c:pt>
              </c:strCache>
            </c:strRef>
          </c:tx>
          <c:spPr>
            <a:ln w="9525" cap="rnd" cmpd="sng" algn="ctr">
              <a:solidFill>
                <a:schemeClr val="bg2">
                  <a:lumMod val="75000"/>
                </a:schemeClr>
              </a:solidFill>
              <a:prstDash val="solid"/>
              <a:round/>
            </a:ln>
          </c:spPr>
          <c:marker>
            <c:spPr>
              <a:ln w="9525" cap="flat" cmpd="sng" algn="ctr">
                <a:solidFill>
                  <a:schemeClr val="bg2">
                    <a:lumMod val="75000"/>
                  </a:schemeClr>
                </a:solidFill>
                <a:prstDash val="solid"/>
                <a:round/>
              </a:ln>
            </c:spPr>
          </c:marker>
          <c:dLbls>
            <c:delete val="1"/>
          </c:dLbls>
          <c:cat>
            <c:strRef>
              <c:f>Sheet1!$A$2:$A$7</c:f>
              <c:strCache>
                <c:ptCount val="6"/>
                <c:pt idx="0">
                  <c:v>Jan</c:v>
                </c:pt>
                <c:pt idx="1">
                  <c:v>Feb</c:v>
                </c:pt>
                <c:pt idx="2">
                  <c:v>Mar</c:v>
                </c:pt>
                <c:pt idx="3">
                  <c:v>April</c:v>
                </c:pt>
                <c:pt idx="4">
                  <c:v>May</c:v>
                </c:pt>
                <c:pt idx="5">
                  <c:v>Jun</c:v>
                </c:pt>
              </c:strCache>
            </c:strRef>
          </c:cat>
          <c:val>
            <c:numRef>
              <c:f>Sheet1!$E$2:$E$7</c:f>
              <c:numCache>
                <c:formatCode>General</c:formatCode>
                <c:ptCount val="6"/>
                <c:pt idx="0">
                  <c:v>100</c:v>
                </c:pt>
                <c:pt idx="1">
                  <c:v>200</c:v>
                </c:pt>
                <c:pt idx="2">
                  <c:v>300</c:v>
                </c:pt>
                <c:pt idx="3">
                  <c:v>50</c:v>
                </c:pt>
                <c:pt idx="4">
                  <c:v>200</c:v>
                </c:pt>
                <c:pt idx="5">
                  <c:v>400</c:v>
                </c:pt>
              </c:numCache>
            </c:numRef>
          </c:val>
          <c:smooth val="0"/>
        </c:ser>
        <c:dLbls>
          <c:showLegendKey val="0"/>
          <c:showVal val="0"/>
          <c:showCatName val="0"/>
          <c:showSerName val="0"/>
          <c:showPercent val="0"/>
          <c:showBubbleSize val="0"/>
        </c:dLbls>
        <c:marker val="1"/>
        <c:smooth val="0"/>
        <c:axId val="102815744"/>
        <c:axId val="47920192"/>
      </c:lineChart>
      <c:catAx>
        <c:axId val="102815744"/>
        <c:scaling>
          <c:orientation val="minMax"/>
        </c:scaling>
        <c:delete val="0"/>
        <c:axPos val="b"/>
        <c:majorGridlines>
          <c:spPr>
            <a:ln w="9525" cap="flat" cmpd="sng" algn="ctr">
              <a:solidFill>
                <a:schemeClr val="bg1">
                  <a:lumMod val="95000"/>
                </a:schemeClr>
              </a:solidFill>
              <a:prstDash val="solid"/>
              <a:round/>
            </a:ln>
          </c:spPr>
        </c:majorGridlines>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accent1"/>
                </a:solidFill>
                <a:latin typeface="Lato Regular"/>
                <a:ea typeface="+mn-ea"/>
                <a:cs typeface="Lato Regular"/>
              </a:defRPr>
            </a:pPr>
          </a:p>
        </c:txPr>
        <c:crossAx val="47920192"/>
        <c:crosses val="autoZero"/>
        <c:auto val="0"/>
        <c:lblAlgn val="ctr"/>
        <c:lblOffset val="100"/>
        <c:noMultiLvlLbl val="0"/>
      </c:catAx>
      <c:valAx>
        <c:axId val="47920192"/>
        <c:scaling>
          <c:orientation val="minMax"/>
        </c:scaling>
        <c:delete val="0"/>
        <c:axPos val="l"/>
        <c:majorGridlines>
          <c:spPr>
            <a:ln w="9525" cap="flat" cmpd="sng" algn="ctr">
              <a:solidFill>
                <a:schemeClr val="bg1">
                  <a:lumMod val="95000"/>
                </a:schemeClr>
              </a:solidFill>
              <a:prstDash val="solid"/>
              <a:round/>
            </a:ln>
          </c:spPr>
        </c:majorGridlines>
        <c:numFmt formatCode="General" sourceLinked="1"/>
        <c:majorTickMark val="none"/>
        <c:minorTickMark val="none"/>
        <c:tickLblPos val="nextTo"/>
        <c:txPr>
          <a:bodyPr rot="-60000000" spcFirstLastPara="0" vertOverflow="ellipsis" vert="horz" wrap="square" anchor="ctr" anchorCtr="1"/>
          <a:lstStyle/>
          <a:p>
            <a:pPr>
              <a:defRPr lang="zh-CN" sz="1600" b="0" i="0" u="none" strike="noStrike" kern="1200" baseline="0">
                <a:solidFill>
                  <a:schemeClr val="accent1"/>
                </a:solidFill>
                <a:latin typeface="Lato Regular"/>
                <a:ea typeface="+mn-ea"/>
                <a:cs typeface="Lato Regular"/>
              </a:defRPr>
            </a:pPr>
          </a:p>
        </c:txPr>
        <c:crossAx val="102815744"/>
        <c:crosses val="autoZero"/>
        <c:crossBetween val="between"/>
      </c:valAx>
    </c:plotArea>
    <c:plotVisOnly val="1"/>
    <c:dispBlanksAs val="gap"/>
    <c:showDLblsOverMax val="0"/>
  </c:chart>
  <c:spPr>
    <a:ln w="9525">
      <a:noFill/>
    </a:ln>
  </c:spPr>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0773847699165"/>
          <c:y val="0.0498678684234619"/>
          <c:w val="0.795843422412872"/>
          <c:h val="0.760966658592224"/>
        </c:manualLayout>
      </c:layout>
      <c:lineChart>
        <c:grouping val="none"/>
        <c:varyColors val="0"/>
        <c:ser>
          <c:idx val="0"/>
          <c:order val="0"/>
          <c:tx>
            <c:strRef>
              <c:f>Sheet1!$B$1</c:f>
              <c:strCache>
                <c:ptCount val="1"/>
                <c:pt idx="0">
                  <c:v>Communication</c:v>
                </c:pt>
              </c:strCache>
            </c:strRef>
          </c:tx>
          <c:spPr>
            <a:ln w="9525" cap="rnd" cmpd="sng" algn="ctr">
              <a:solidFill>
                <a:schemeClr val="tx1"/>
              </a:solidFill>
              <a:prstDash val="solid"/>
              <a:round/>
            </a:ln>
          </c:spPr>
          <c:marker>
            <c:spPr>
              <a:ln w="9525" cap="flat" cmpd="sng" algn="ctr">
                <a:solidFill>
                  <a:schemeClr val="tx1"/>
                </a:solidFill>
                <a:prstDash val="solid"/>
                <a:round/>
              </a:ln>
            </c:spPr>
          </c:marker>
          <c:dLbls>
            <c:delete val="1"/>
          </c:dLbls>
          <c:cat>
            <c:strRef>
              <c:f>Sheet1!$A$2:$A$7</c:f>
              <c:strCache>
                <c:ptCount val="6"/>
                <c:pt idx="0">
                  <c:v>Jan</c:v>
                </c:pt>
                <c:pt idx="1">
                  <c:v>Feb</c:v>
                </c:pt>
                <c:pt idx="2">
                  <c:v>Mar</c:v>
                </c:pt>
                <c:pt idx="3">
                  <c:v>April</c:v>
                </c:pt>
                <c:pt idx="4">
                  <c:v>May</c:v>
                </c:pt>
                <c:pt idx="5">
                  <c:v>Jun</c:v>
                </c:pt>
              </c:strCache>
            </c:strRef>
          </c:cat>
          <c:val>
            <c:numRef>
              <c:f>Sheet1!$B$2:$B$7</c:f>
              <c:numCache>
                <c:formatCode>General</c:formatCode>
                <c:ptCount val="6"/>
                <c:pt idx="0">
                  <c:v>90</c:v>
                </c:pt>
                <c:pt idx="1">
                  <c:v>120</c:v>
                </c:pt>
                <c:pt idx="2">
                  <c:v>150</c:v>
                </c:pt>
                <c:pt idx="3">
                  <c:v>230</c:v>
                </c:pt>
                <c:pt idx="4">
                  <c:v>450</c:v>
                </c:pt>
                <c:pt idx="5">
                  <c:v>300</c:v>
                </c:pt>
              </c:numCache>
            </c:numRef>
          </c:val>
          <c:smooth val="0"/>
        </c:ser>
        <c:ser>
          <c:idx val="1"/>
          <c:order val="1"/>
          <c:tx>
            <c:strRef>
              <c:f>Sheet1!$C$1</c:f>
              <c:strCache>
                <c:ptCount val="1"/>
                <c:pt idx="0">
                  <c:v>Pictures</c:v>
                </c:pt>
              </c:strCache>
            </c:strRef>
          </c:tx>
          <c:spPr>
            <a:ln w="9525" cap="rnd" cmpd="sng" algn="ctr">
              <a:solidFill>
                <a:srgbClr val="FF0000"/>
              </a:solidFill>
              <a:prstDash val="solid"/>
              <a:round/>
            </a:ln>
          </c:spPr>
          <c:marker>
            <c:spPr>
              <a:ln w="9525" cap="flat" cmpd="sng" algn="ctr">
                <a:solidFill>
                  <a:srgbClr val="FF0000"/>
                </a:solidFill>
                <a:prstDash val="solid"/>
                <a:round/>
              </a:ln>
            </c:spPr>
          </c:marker>
          <c:dLbls>
            <c:delete val="1"/>
          </c:dLbls>
          <c:cat>
            <c:strRef>
              <c:f>Sheet1!$A$2:$A$7</c:f>
              <c:strCache>
                <c:ptCount val="6"/>
                <c:pt idx="0">
                  <c:v>Jan</c:v>
                </c:pt>
                <c:pt idx="1">
                  <c:v>Feb</c:v>
                </c:pt>
                <c:pt idx="2">
                  <c:v>Mar</c:v>
                </c:pt>
                <c:pt idx="3">
                  <c:v>April</c:v>
                </c:pt>
                <c:pt idx="4">
                  <c:v>May</c:v>
                </c:pt>
                <c:pt idx="5">
                  <c:v>Jun</c:v>
                </c:pt>
              </c:strCache>
            </c:strRef>
          </c:cat>
          <c:val>
            <c:numRef>
              <c:f>Sheet1!$C$2:$C$7</c:f>
              <c:numCache>
                <c:formatCode>General</c:formatCode>
                <c:ptCount val="6"/>
                <c:pt idx="0">
                  <c:v>600</c:v>
                </c:pt>
                <c:pt idx="1">
                  <c:v>560</c:v>
                </c:pt>
                <c:pt idx="2">
                  <c:v>400</c:v>
                </c:pt>
                <c:pt idx="3">
                  <c:v>400</c:v>
                </c:pt>
                <c:pt idx="4">
                  <c:v>200</c:v>
                </c:pt>
                <c:pt idx="5">
                  <c:v>580</c:v>
                </c:pt>
              </c:numCache>
            </c:numRef>
          </c:val>
          <c:smooth val="0"/>
        </c:ser>
        <c:ser>
          <c:idx val="2"/>
          <c:order val="2"/>
          <c:tx>
            <c:strRef>
              <c:f>Sheet1!$D$1</c:f>
              <c:strCache>
                <c:ptCount val="1"/>
                <c:pt idx="0">
                  <c:v>Research</c:v>
                </c:pt>
              </c:strCache>
            </c:strRef>
          </c:tx>
          <c:spPr>
            <a:ln w="9525" cap="rnd" cmpd="sng" algn="ctr">
              <a:solidFill>
                <a:schemeClr val="accent3">
                  <a:shade val="95000"/>
                  <a:satMod val="105000"/>
                </a:schemeClr>
              </a:solidFill>
              <a:prstDash val="solid"/>
              <a:round/>
            </a:ln>
          </c:spPr>
          <c:marker>
            <c:spPr>
              <a:ln w="9525" cap="flat" cmpd="sng" algn="ctr">
                <a:solidFill>
                  <a:schemeClr val="accent3">
                    <a:shade val="95000"/>
                    <a:satMod val="105000"/>
                  </a:schemeClr>
                </a:solidFill>
                <a:prstDash val="solid"/>
                <a:round/>
              </a:ln>
            </c:spPr>
          </c:marker>
          <c:dLbls>
            <c:delete val="1"/>
          </c:dLbls>
          <c:cat>
            <c:strRef>
              <c:f>Sheet1!$A$2:$A$7</c:f>
              <c:strCache>
                <c:ptCount val="6"/>
                <c:pt idx="0">
                  <c:v>Jan</c:v>
                </c:pt>
                <c:pt idx="1">
                  <c:v>Feb</c:v>
                </c:pt>
                <c:pt idx="2">
                  <c:v>Mar</c:v>
                </c:pt>
                <c:pt idx="3">
                  <c:v>April</c:v>
                </c:pt>
                <c:pt idx="4">
                  <c:v>May</c:v>
                </c:pt>
                <c:pt idx="5">
                  <c:v>Jun</c:v>
                </c:pt>
              </c:strCache>
            </c:strRef>
          </c:cat>
          <c:val>
            <c:numRef>
              <c:f>Sheet1!$D$2:$D$7</c:f>
              <c:numCache>
                <c:formatCode>General</c:formatCode>
                <c:ptCount val="6"/>
                <c:pt idx="0">
                  <c:v>230</c:v>
                </c:pt>
                <c:pt idx="1">
                  <c:v>150</c:v>
                </c:pt>
                <c:pt idx="2">
                  <c:v>400</c:v>
                </c:pt>
                <c:pt idx="3">
                  <c:v>600</c:v>
                </c:pt>
                <c:pt idx="4">
                  <c:v>700</c:v>
                </c:pt>
                <c:pt idx="5">
                  <c:v>400</c:v>
                </c:pt>
              </c:numCache>
            </c:numRef>
          </c:val>
          <c:smooth val="0"/>
        </c:ser>
        <c:ser>
          <c:idx val="3"/>
          <c:order val="3"/>
          <c:tx>
            <c:strRef>
              <c:f>Sheet1!$E$1</c:f>
              <c:strCache>
                <c:ptCount val="1"/>
                <c:pt idx="0">
                  <c:v>Quality</c:v>
                </c:pt>
              </c:strCache>
            </c:strRef>
          </c:tx>
          <c:spPr>
            <a:ln w="9525" cap="rnd" cmpd="sng" algn="ctr">
              <a:solidFill>
                <a:schemeClr val="bg2">
                  <a:lumMod val="75000"/>
                </a:schemeClr>
              </a:solidFill>
              <a:prstDash val="solid"/>
              <a:round/>
            </a:ln>
          </c:spPr>
          <c:marker>
            <c:spPr>
              <a:ln w="9525" cap="flat" cmpd="sng" algn="ctr">
                <a:solidFill>
                  <a:schemeClr val="bg2">
                    <a:lumMod val="75000"/>
                  </a:schemeClr>
                </a:solidFill>
                <a:prstDash val="solid"/>
                <a:round/>
              </a:ln>
            </c:spPr>
          </c:marker>
          <c:dLbls>
            <c:delete val="1"/>
          </c:dLbls>
          <c:cat>
            <c:strRef>
              <c:f>Sheet1!$A$2:$A$7</c:f>
              <c:strCache>
                <c:ptCount val="6"/>
                <c:pt idx="0">
                  <c:v>Jan</c:v>
                </c:pt>
                <c:pt idx="1">
                  <c:v>Feb</c:v>
                </c:pt>
                <c:pt idx="2">
                  <c:v>Mar</c:v>
                </c:pt>
                <c:pt idx="3">
                  <c:v>April</c:v>
                </c:pt>
                <c:pt idx="4">
                  <c:v>May</c:v>
                </c:pt>
                <c:pt idx="5">
                  <c:v>Jun</c:v>
                </c:pt>
              </c:strCache>
            </c:strRef>
          </c:cat>
          <c:val>
            <c:numRef>
              <c:f>Sheet1!$E$2:$E$7</c:f>
              <c:numCache>
                <c:formatCode>General</c:formatCode>
                <c:ptCount val="6"/>
                <c:pt idx="0">
                  <c:v>100</c:v>
                </c:pt>
                <c:pt idx="1">
                  <c:v>200</c:v>
                </c:pt>
                <c:pt idx="2">
                  <c:v>300</c:v>
                </c:pt>
                <c:pt idx="3">
                  <c:v>50</c:v>
                </c:pt>
                <c:pt idx="4">
                  <c:v>200</c:v>
                </c:pt>
                <c:pt idx="5">
                  <c:v>400</c:v>
                </c:pt>
              </c:numCache>
            </c:numRef>
          </c:val>
          <c:smooth val="0"/>
        </c:ser>
        <c:dLbls>
          <c:showLegendKey val="0"/>
          <c:showVal val="0"/>
          <c:showCatName val="0"/>
          <c:showSerName val="0"/>
          <c:showPercent val="0"/>
          <c:showBubbleSize val="0"/>
        </c:dLbls>
        <c:marker val="1"/>
        <c:smooth val="0"/>
        <c:axId val="108677632"/>
        <c:axId val="45276480"/>
      </c:lineChart>
      <c:catAx>
        <c:axId val="108677632"/>
        <c:scaling>
          <c:orientation val="minMax"/>
        </c:scaling>
        <c:delete val="0"/>
        <c:axPos val="b"/>
        <c:majorGridlines>
          <c:spPr>
            <a:ln w="9525" cap="flat" cmpd="sng" algn="ctr">
              <a:solidFill>
                <a:schemeClr val="bg1">
                  <a:lumMod val="95000"/>
                </a:schemeClr>
              </a:solidFill>
              <a:prstDash val="solid"/>
              <a:round/>
            </a:ln>
          </c:spPr>
        </c:majorGridlines>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accent1"/>
                </a:solidFill>
                <a:latin typeface="+mn-lt"/>
                <a:ea typeface="+mn-ea"/>
                <a:cs typeface="+mn-cs"/>
              </a:defRPr>
            </a:pPr>
          </a:p>
        </c:txPr>
        <c:crossAx val="45276480"/>
        <c:crosses val="autoZero"/>
        <c:auto val="0"/>
        <c:lblAlgn val="ctr"/>
        <c:lblOffset val="100"/>
        <c:noMultiLvlLbl val="0"/>
      </c:catAx>
      <c:valAx>
        <c:axId val="45276480"/>
        <c:scaling>
          <c:orientation val="minMax"/>
        </c:scaling>
        <c:delete val="0"/>
        <c:axPos val="l"/>
        <c:majorGridlines>
          <c:spPr>
            <a:ln w="9525" cap="flat" cmpd="sng" algn="ctr">
              <a:solidFill>
                <a:schemeClr val="bg1">
                  <a:lumMod val="95000"/>
                </a:schemeClr>
              </a:solidFill>
              <a:prstDash val="solid"/>
              <a:round/>
            </a:ln>
          </c:spPr>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accent1"/>
                </a:solidFill>
                <a:latin typeface="+mn-lt"/>
                <a:ea typeface="+mn-ea"/>
                <a:cs typeface="+mn-cs"/>
              </a:defRPr>
            </a:pPr>
          </a:p>
        </c:txPr>
        <c:crossAx val="108677632"/>
        <c:crosses val="autoZero"/>
        <c:crossBetween val="between"/>
      </c:valAx>
    </c:plotArea>
    <c:plotVisOnly val="1"/>
    <c:dispBlanksAs val="gap"/>
    <c:showDLblsOverMax val="0"/>
  </c:chart>
  <c:spPr>
    <a:ln w="9525">
      <a:noFill/>
    </a:ln>
  </c:spPr>
  <c:txPr>
    <a:bodyPr/>
    <a:lstStyle/>
    <a:p>
      <a:pPr>
        <a:defRPr lang="zh-CN" sz="1800">
          <a:solidFill>
            <a:schemeClr val="accent1"/>
          </a:solidFill>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2ADF1F-EF28-4D07-8F18-C7ACF6681B06}"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F98EE1-923D-4464-88BA-C5386AA61CA2}"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91DA1-3F6B-44B3-A08F-D6B4B01C6F6F}"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5E0FF-CA41-4D23-AD8B-E38B8E6B995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19D476-076A-491D-AE0F-F2F78F37CE9D}"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14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3" name="Picture Placeholder 12"/>
          <p:cNvSpPr>
            <a:spLocks noGrp="1"/>
          </p:cNvSpPr>
          <p:nvPr>
            <p:ph type="pic" sz="quarter" idx="16" hasCustomPrompt="1"/>
          </p:nvPr>
        </p:nvSpPr>
        <p:spPr>
          <a:xfrm>
            <a:off x="1209261" y="1200150"/>
            <a:ext cx="1219200" cy="1225046"/>
          </a:xfrm>
          <a:prstGeom prst="ellipse">
            <a:avLst/>
          </a:prstGeom>
          <a:ln w="6350">
            <a:solidFill>
              <a:schemeClr val="bg1">
                <a:lumMod val="85000"/>
              </a:schemeClr>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24" name="Picture Placeholder 12"/>
          <p:cNvSpPr>
            <a:spLocks noGrp="1"/>
          </p:cNvSpPr>
          <p:nvPr>
            <p:ph type="pic" sz="quarter" idx="17" hasCustomPrompt="1"/>
          </p:nvPr>
        </p:nvSpPr>
        <p:spPr>
          <a:xfrm>
            <a:off x="3048000" y="1200150"/>
            <a:ext cx="1219200" cy="1225046"/>
          </a:xfrm>
          <a:prstGeom prst="ellipse">
            <a:avLst/>
          </a:prstGeom>
          <a:ln w="6350">
            <a:solidFill>
              <a:schemeClr val="bg1">
                <a:lumMod val="85000"/>
              </a:schemeClr>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25" name="Picture Placeholder 12"/>
          <p:cNvSpPr>
            <a:spLocks noGrp="1"/>
          </p:cNvSpPr>
          <p:nvPr>
            <p:ph type="pic" sz="quarter" idx="18" hasCustomPrompt="1"/>
          </p:nvPr>
        </p:nvSpPr>
        <p:spPr>
          <a:xfrm>
            <a:off x="4876800" y="1200150"/>
            <a:ext cx="1219200" cy="1225046"/>
          </a:xfrm>
          <a:prstGeom prst="ellipse">
            <a:avLst/>
          </a:prstGeom>
          <a:ln w="6350">
            <a:solidFill>
              <a:schemeClr val="bg1">
                <a:lumMod val="85000"/>
              </a:schemeClr>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26" name="Picture Placeholder 12"/>
          <p:cNvSpPr>
            <a:spLocks noGrp="1"/>
          </p:cNvSpPr>
          <p:nvPr>
            <p:ph type="pic" sz="quarter" idx="19" hasCustomPrompt="1"/>
          </p:nvPr>
        </p:nvSpPr>
        <p:spPr>
          <a:xfrm>
            <a:off x="6705600" y="1200150"/>
            <a:ext cx="1219200" cy="1225046"/>
          </a:xfrm>
          <a:prstGeom prst="ellipse">
            <a:avLst/>
          </a:prstGeom>
          <a:ln w="6350">
            <a:solidFill>
              <a:schemeClr val="bg1">
                <a:lumMod val="85000"/>
              </a:schemeClr>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27" name="Picture Placeholder 12"/>
          <p:cNvSpPr>
            <a:spLocks noGrp="1"/>
          </p:cNvSpPr>
          <p:nvPr>
            <p:ph type="pic" sz="quarter" idx="20" hasCustomPrompt="1"/>
          </p:nvPr>
        </p:nvSpPr>
        <p:spPr>
          <a:xfrm>
            <a:off x="1209261" y="3105150"/>
            <a:ext cx="1219200" cy="1225046"/>
          </a:xfrm>
          <a:prstGeom prst="ellipse">
            <a:avLst/>
          </a:prstGeom>
          <a:ln w="6350">
            <a:solidFill>
              <a:schemeClr val="bg1">
                <a:lumMod val="85000"/>
              </a:schemeClr>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28" name="Picture Placeholder 12"/>
          <p:cNvSpPr>
            <a:spLocks noGrp="1"/>
          </p:cNvSpPr>
          <p:nvPr>
            <p:ph type="pic" sz="quarter" idx="21" hasCustomPrompt="1"/>
          </p:nvPr>
        </p:nvSpPr>
        <p:spPr>
          <a:xfrm>
            <a:off x="3048000" y="3105150"/>
            <a:ext cx="1219200" cy="1225046"/>
          </a:xfrm>
          <a:prstGeom prst="ellipse">
            <a:avLst/>
          </a:prstGeom>
          <a:ln w="6350">
            <a:solidFill>
              <a:schemeClr val="bg1">
                <a:lumMod val="85000"/>
              </a:schemeClr>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29" name="Picture Placeholder 12"/>
          <p:cNvSpPr>
            <a:spLocks noGrp="1"/>
          </p:cNvSpPr>
          <p:nvPr>
            <p:ph type="pic" sz="quarter" idx="22" hasCustomPrompt="1"/>
          </p:nvPr>
        </p:nvSpPr>
        <p:spPr>
          <a:xfrm>
            <a:off x="4876800" y="3105150"/>
            <a:ext cx="1219200" cy="1225046"/>
          </a:xfrm>
          <a:prstGeom prst="ellipse">
            <a:avLst/>
          </a:prstGeom>
          <a:ln w="6350">
            <a:solidFill>
              <a:schemeClr val="bg1">
                <a:lumMod val="85000"/>
              </a:schemeClr>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30" name="Picture Placeholder 12"/>
          <p:cNvSpPr>
            <a:spLocks noGrp="1"/>
          </p:cNvSpPr>
          <p:nvPr>
            <p:ph type="pic" sz="quarter" idx="23" hasCustomPrompt="1"/>
          </p:nvPr>
        </p:nvSpPr>
        <p:spPr>
          <a:xfrm>
            <a:off x="6705600" y="3105150"/>
            <a:ext cx="1219200" cy="1225046"/>
          </a:xfrm>
          <a:prstGeom prst="ellipse">
            <a:avLst/>
          </a:prstGeom>
          <a:ln w="6350">
            <a:solidFill>
              <a:schemeClr val="bg1">
                <a:lumMod val="85000"/>
              </a:schemeClr>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3" grpId="0" animBg="1"/>
      <p:bldP spid="24" grpId="0" animBg="1"/>
      <p:bldP spid="25" grpId="0" animBg="1"/>
      <p:bldP spid="26" grpId="0" animBg="1"/>
      <p:bldP spid="27" grpId="0" animBg="1"/>
      <p:bldP spid="28" grpId="0" animBg="1"/>
      <p:bldP spid="29" grpId="0" animBg="1"/>
      <p:bldP spid="3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1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7" name="Picture Placeholder 12"/>
          <p:cNvSpPr>
            <a:spLocks noGrp="1"/>
          </p:cNvSpPr>
          <p:nvPr>
            <p:ph type="pic" sz="quarter" idx="16" hasCustomPrompt="1"/>
          </p:nvPr>
        </p:nvSpPr>
        <p:spPr>
          <a:xfrm>
            <a:off x="990600" y="1454764"/>
            <a:ext cx="1371600" cy="1508760"/>
          </a:xfrm>
          <a:prstGeom prst="rect">
            <a:avLst/>
          </a:prstGeom>
          <a:ln w="25400">
            <a:solidFill>
              <a:schemeClr val="accent1"/>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28" name="Picture Placeholder 12"/>
          <p:cNvSpPr>
            <a:spLocks noGrp="1"/>
          </p:cNvSpPr>
          <p:nvPr>
            <p:ph type="pic" sz="quarter" idx="17" hasCustomPrompt="1"/>
          </p:nvPr>
        </p:nvSpPr>
        <p:spPr>
          <a:xfrm>
            <a:off x="2921000" y="1454764"/>
            <a:ext cx="1371600" cy="1508760"/>
          </a:xfrm>
          <a:prstGeom prst="rect">
            <a:avLst/>
          </a:prstGeom>
          <a:ln w="25400">
            <a:solidFill>
              <a:schemeClr val="accent2"/>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29" name="Picture Placeholder 12"/>
          <p:cNvSpPr>
            <a:spLocks noGrp="1"/>
          </p:cNvSpPr>
          <p:nvPr>
            <p:ph type="pic" sz="quarter" idx="18" hasCustomPrompt="1"/>
          </p:nvPr>
        </p:nvSpPr>
        <p:spPr>
          <a:xfrm>
            <a:off x="4851400" y="1454764"/>
            <a:ext cx="1371600" cy="1508760"/>
          </a:xfrm>
          <a:prstGeom prst="rect">
            <a:avLst/>
          </a:prstGeom>
          <a:ln w="25400">
            <a:solidFill>
              <a:schemeClr val="accent3"/>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30" name="Picture Placeholder 12"/>
          <p:cNvSpPr>
            <a:spLocks noGrp="1"/>
          </p:cNvSpPr>
          <p:nvPr>
            <p:ph type="pic" sz="quarter" idx="19" hasCustomPrompt="1"/>
          </p:nvPr>
        </p:nvSpPr>
        <p:spPr>
          <a:xfrm>
            <a:off x="6781800" y="1454764"/>
            <a:ext cx="1371600" cy="1508760"/>
          </a:xfrm>
          <a:prstGeom prst="rect">
            <a:avLst/>
          </a:prstGeom>
          <a:ln w="25400">
            <a:solidFill>
              <a:schemeClr val="accent4"/>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lide(fromBottom)">
                                      <p:cBhvr>
                                        <p:cTn id="28" dur="500"/>
                                        <p:tgtEl>
                                          <p:spTgt spid="27"/>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lide(fromBottom)">
                                      <p:cBhvr>
                                        <p:cTn id="32" dur="500"/>
                                        <p:tgtEl>
                                          <p:spTgt spid="28"/>
                                        </p:tgtEl>
                                      </p:cBhvr>
                                    </p:animEffect>
                                  </p:childTnLst>
                                </p:cTn>
                              </p:par>
                            </p:childTnLst>
                          </p:cTn>
                        </p:par>
                        <p:par>
                          <p:cTn id="33" fill="hold">
                            <p:stCondLst>
                              <p:cond delay="2000"/>
                            </p:stCondLst>
                            <p:childTnLst>
                              <p:par>
                                <p:cTn id="34" presetID="12" presetClass="entr" presetSubtype="4"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slide(fromBottom)">
                                      <p:cBhvr>
                                        <p:cTn id="36" dur="500"/>
                                        <p:tgtEl>
                                          <p:spTgt spid="29"/>
                                        </p:tgtEl>
                                      </p:cBhvr>
                                    </p:animEffect>
                                  </p:childTnLst>
                                </p:cTn>
                              </p:par>
                            </p:childTnLst>
                          </p:cTn>
                        </p:par>
                        <p:par>
                          <p:cTn id="37" fill="hold">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slide(fromBottom)">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7" grpId="0" animBg="1"/>
      <p:bldP spid="28" grpId="0" animBg="1"/>
      <p:bldP spid="29" grpId="0" animBg="1"/>
      <p:bldP spid="3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3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7" name="Picture Placeholder 12"/>
          <p:cNvSpPr>
            <a:spLocks noGrp="1"/>
          </p:cNvSpPr>
          <p:nvPr>
            <p:ph type="pic" sz="quarter" idx="16" hasCustomPrompt="1"/>
          </p:nvPr>
        </p:nvSpPr>
        <p:spPr>
          <a:xfrm>
            <a:off x="1192146" y="1476332"/>
            <a:ext cx="1429515" cy="1436370"/>
          </a:xfrm>
          <a:prstGeom prst="ellipse">
            <a:avLst/>
          </a:prstGeom>
          <a:ln w="25400">
            <a:no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grpSp>
        <p:nvGrpSpPr>
          <p:cNvPr id="24" name="Group 23"/>
          <p:cNvGrpSpPr/>
          <p:nvPr userDrawn="1"/>
        </p:nvGrpSpPr>
        <p:grpSpPr>
          <a:xfrm>
            <a:off x="1068704" y="1352550"/>
            <a:ext cx="1676399" cy="1683934"/>
            <a:chOff x="6891338" y="1874838"/>
            <a:chExt cx="1412875" cy="1419225"/>
          </a:xfrm>
          <a:solidFill>
            <a:schemeClr val="accent1"/>
          </a:solidFill>
        </p:grpSpPr>
        <p:sp>
          <p:nvSpPr>
            <p:cNvPr id="25" name="Freeform 19"/>
            <p:cNvSpPr>
              <a:spLocks noEditPoints="1"/>
            </p:cNvSpPr>
            <p:nvPr/>
          </p:nvSpPr>
          <p:spPr bwMode="auto">
            <a:xfrm>
              <a:off x="6892925" y="1881188"/>
              <a:ext cx="1395413" cy="1412875"/>
            </a:xfrm>
            <a:custGeom>
              <a:avLst/>
              <a:gdLst/>
              <a:ahLst/>
              <a:cxnLst>
                <a:cxn ang="0">
                  <a:pos x="680" y="171"/>
                </a:cxn>
                <a:cxn ang="0">
                  <a:pos x="682" y="171"/>
                </a:cxn>
                <a:cxn ang="0">
                  <a:pos x="392" y="0"/>
                </a:cxn>
                <a:cxn ang="0">
                  <a:pos x="127" y="104"/>
                </a:cxn>
                <a:cxn ang="0">
                  <a:pos x="13" y="480"/>
                </a:cxn>
                <a:cxn ang="0">
                  <a:pos x="170" y="712"/>
                </a:cxn>
                <a:cxn ang="0">
                  <a:pos x="364" y="780"/>
                </a:cxn>
                <a:cxn ang="0">
                  <a:pos x="547" y="746"/>
                </a:cxn>
                <a:cxn ang="0">
                  <a:pos x="671" y="657"/>
                </a:cxn>
                <a:cxn ang="0">
                  <a:pos x="768" y="464"/>
                </a:cxn>
                <a:cxn ang="0">
                  <a:pos x="764" y="397"/>
                </a:cxn>
                <a:cxn ang="0">
                  <a:pos x="738" y="413"/>
                </a:cxn>
                <a:cxn ang="0">
                  <a:pos x="537" y="712"/>
                </a:cxn>
                <a:cxn ang="0">
                  <a:pos x="210" y="699"/>
                </a:cxn>
                <a:cxn ang="0">
                  <a:pos x="34" y="326"/>
                </a:cxn>
                <a:cxn ang="0">
                  <a:pos x="225" y="66"/>
                </a:cxn>
                <a:cxn ang="0">
                  <a:pos x="390" y="26"/>
                </a:cxn>
                <a:cxn ang="0">
                  <a:pos x="500" y="43"/>
                </a:cxn>
                <a:cxn ang="0">
                  <a:pos x="666" y="151"/>
                </a:cxn>
                <a:cxn ang="0">
                  <a:pos x="569" y="68"/>
                </a:cxn>
                <a:cxn ang="0">
                  <a:pos x="678" y="160"/>
                </a:cxn>
                <a:cxn ang="0">
                  <a:pos x="702" y="190"/>
                </a:cxn>
                <a:cxn ang="0">
                  <a:pos x="710" y="202"/>
                </a:cxn>
                <a:cxn ang="0">
                  <a:pos x="389" y="15"/>
                </a:cxn>
                <a:cxn ang="0">
                  <a:pos x="132" y="117"/>
                </a:cxn>
                <a:cxn ang="0">
                  <a:pos x="58" y="214"/>
                </a:cxn>
                <a:cxn ang="0">
                  <a:pos x="69" y="190"/>
                </a:cxn>
                <a:cxn ang="0">
                  <a:pos x="69" y="190"/>
                </a:cxn>
                <a:cxn ang="0">
                  <a:pos x="69" y="190"/>
                </a:cxn>
                <a:cxn ang="0">
                  <a:pos x="73" y="184"/>
                </a:cxn>
                <a:cxn ang="0">
                  <a:pos x="170" y="81"/>
                </a:cxn>
                <a:cxn ang="0">
                  <a:pos x="468" y="16"/>
                </a:cxn>
                <a:cxn ang="0">
                  <a:pos x="751" y="266"/>
                </a:cxn>
                <a:cxn ang="0">
                  <a:pos x="745" y="244"/>
                </a:cxn>
                <a:cxn ang="0">
                  <a:pos x="406" y="4"/>
                </a:cxn>
                <a:cxn ang="0">
                  <a:pos x="242" y="33"/>
                </a:cxn>
                <a:cxn ang="0">
                  <a:pos x="40" y="226"/>
                </a:cxn>
                <a:cxn ang="0">
                  <a:pos x="150" y="85"/>
                </a:cxn>
                <a:cxn ang="0">
                  <a:pos x="469" y="9"/>
                </a:cxn>
                <a:cxn ang="0">
                  <a:pos x="725" y="193"/>
                </a:cxn>
                <a:cxn ang="0">
                  <a:pos x="773" y="329"/>
                </a:cxn>
                <a:cxn ang="0">
                  <a:pos x="703" y="157"/>
                </a:cxn>
                <a:cxn ang="0">
                  <a:pos x="392" y="0"/>
                </a:cxn>
              </a:cxnLst>
              <a:rect l="0" t="0" r="r" b="b"/>
              <a:pathLst>
                <a:path w="773" h="781">
                  <a:moveTo>
                    <a:pt x="666" y="151"/>
                  </a:moveTo>
                  <a:cubicBezTo>
                    <a:pt x="674" y="161"/>
                    <a:pt x="679" y="169"/>
                    <a:pt x="680" y="171"/>
                  </a:cubicBezTo>
                  <a:cubicBezTo>
                    <a:pt x="680" y="171"/>
                    <a:pt x="680" y="171"/>
                    <a:pt x="680" y="171"/>
                  </a:cubicBezTo>
                  <a:cubicBezTo>
                    <a:pt x="680" y="171"/>
                    <a:pt x="682" y="173"/>
                    <a:pt x="683" y="174"/>
                  </a:cubicBezTo>
                  <a:cubicBezTo>
                    <a:pt x="684" y="176"/>
                    <a:pt x="686" y="178"/>
                    <a:pt x="686" y="178"/>
                  </a:cubicBezTo>
                  <a:cubicBezTo>
                    <a:pt x="686" y="178"/>
                    <a:pt x="685" y="176"/>
                    <a:pt x="682" y="171"/>
                  </a:cubicBezTo>
                  <a:cubicBezTo>
                    <a:pt x="679" y="167"/>
                    <a:pt x="675" y="161"/>
                    <a:pt x="668" y="153"/>
                  </a:cubicBezTo>
                  <a:cubicBezTo>
                    <a:pt x="668" y="153"/>
                    <a:pt x="667" y="152"/>
                    <a:pt x="666" y="151"/>
                  </a:cubicBezTo>
                  <a:moveTo>
                    <a:pt x="392" y="0"/>
                  </a:moveTo>
                  <a:cubicBezTo>
                    <a:pt x="391" y="0"/>
                    <a:pt x="389" y="0"/>
                    <a:pt x="388" y="0"/>
                  </a:cubicBezTo>
                  <a:cubicBezTo>
                    <a:pt x="342" y="1"/>
                    <a:pt x="294" y="10"/>
                    <a:pt x="249" y="27"/>
                  </a:cubicBezTo>
                  <a:cubicBezTo>
                    <a:pt x="205" y="45"/>
                    <a:pt x="163" y="71"/>
                    <a:pt x="127" y="104"/>
                  </a:cubicBezTo>
                  <a:cubicBezTo>
                    <a:pt x="92" y="137"/>
                    <a:pt x="63" y="177"/>
                    <a:pt x="42" y="219"/>
                  </a:cubicBezTo>
                  <a:cubicBezTo>
                    <a:pt x="21" y="262"/>
                    <a:pt x="9" y="307"/>
                    <a:pt x="4" y="352"/>
                  </a:cubicBezTo>
                  <a:cubicBezTo>
                    <a:pt x="0" y="396"/>
                    <a:pt x="3" y="440"/>
                    <a:pt x="13" y="480"/>
                  </a:cubicBezTo>
                  <a:cubicBezTo>
                    <a:pt x="22" y="520"/>
                    <a:pt x="37" y="556"/>
                    <a:pt x="55" y="587"/>
                  </a:cubicBezTo>
                  <a:cubicBezTo>
                    <a:pt x="73" y="617"/>
                    <a:pt x="93" y="643"/>
                    <a:pt x="113" y="664"/>
                  </a:cubicBezTo>
                  <a:cubicBezTo>
                    <a:pt x="133" y="684"/>
                    <a:pt x="153" y="700"/>
                    <a:pt x="170" y="712"/>
                  </a:cubicBezTo>
                  <a:cubicBezTo>
                    <a:pt x="187" y="724"/>
                    <a:pt x="201" y="732"/>
                    <a:pt x="211" y="737"/>
                  </a:cubicBezTo>
                  <a:cubicBezTo>
                    <a:pt x="220" y="742"/>
                    <a:pt x="226" y="744"/>
                    <a:pt x="226" y="744"/>
                  </a:cubicBezTo>
                  <a:cubicBezTo>
                    <a:pt x="273" y="767"/>
                    <a:pt x="321" y="778"/>
                    <a:pt x="364" y="780"/>
                  </a:cubicBezTo>
                  <a:cubicBezTo>
                    <a:pt x="372" y="781"/>
                    <a:pt x="380" y="781"/>
                    <a:pt x="388" y="781"/>
                  </a:cubicBezTo>
                  <a:cubicBezTo>
                    <a:pt x="422" y="781"/>
                    <a:pt x="452" y="777"/>
                    <a:pt x="477" y="771"/>
                  </a:cubicBezTo>
                  <a:cubicBezTo>
                    <a:pt x="508" y="763"/>
                    <a:pt x="532" y="753"/>
                    <a:pt x="547" y="746"/>
                  </a:cubicBezTo>
                  <a:cubicBezTo>
                    <a:pt x="563" y="739"/>
                    <a:pt x="571" y="734"/>
                    <a:pt x="571" y="734"/>
                  </a:cubicBezTo>
                  <a:cubicBezTo>
                    <a:pt x="571" y="734"/>
                    <a:pt x="571" y="734"/>
                    <a:pt x="571" y="734"/>
                  </a:cubicBezTo>
                  <a:cubicBezTo>
                    <a:pt x="613" y="711"/>
                    <a:pt x="646" y="684"/>
                    <a:pt x="671" y="657"/>
                  </a:cubicBezTo>
                  <a:cubicBezTo>
                    <a:pt x="696" y="630"/>
                    <a:pt x="714" y="603"/>
                    <a:pt x="728" y="579"/>
                  </a:cubicBezTo>
                  <a:cubicBezTo>
                    <a:pt x="741" y="554"/>
                    <a:pt x="750" y="532"/>
                    <a:pt x="756" y="513"/>
                  </a:cubicBezTo>
                  <a:cubicBezTo>
                    <a:pt x="762" y="494"/>
                    <a:pt x="765" y="477"/>
                    <a:pt x="768" y="464"/>
                  </a:cubicBezTo>
                  <a:cubicBezTo>
                    <a:pt x="772" y="437"/>
                    <a:pt x="773" y="421"/>
                    <a:pt x="773" y="412"/>
                  </a:cubicBezTo>
                  <a:cubicBezTo>
                    <a:pt x="773" y="403"/>
                    <a:pt x="773" y="401"/>
                    <a:pt x="773" y="401"/>
                  </a:cubicBezTo>
                  <a:cubicBezTo>
                    <a:pt x="764" y="397"/>
                    <a:pt x="764" y="397"/>
                    <a:pt x="764" y="397"/>
                  </a:cubicBezTo>
                  <a:cubicBezTo>
                    <a:pt x="760" y="401"/>
                    <a:pt x="757" y="405"/>
                    <a:pt x="754" y="409"/>
                  </a:cubicBezTo>
                  <a:cubicBezTo>
                    <a:pt x="749" y="410"/>
                    <a:pt x="745" y="411"/>
                    <a:pt x="741" y="413"/>
                  </a:cubicBezTo>
                  <a:cubicBezTo>
                    <a:pt x="740" y="413"/>
                    <a:pt x="739" y="413"/>
                    <a:pt x="738" y="413"/>
                  </a:cubicBezTo>
                  <a:cubicBezTo>
                    <a:pt x="726" y="413"/>
                    <a:pt x="733" y="423"/>
                    <a:pt x="733" y="423"/>
                  </a:cubicBezTo>
                  <a:cubicBezTo>
                    <a:pt x="730" y="486"/>
                    <a:pt x="708" y="546"/>
                    <a:pt x="673" y="597"/>
                  </a:cubicBezTo>
                  <a:cubicBezTo>
                    <a:pt x="638" y="647"/>
                    <a:pt x="590" y="687"/>
                    <a:pt x="537" y="712"/>
                  </a:cubicBezTo>
                  <a:cubicBezTo>
                    <a:pt x="489" y="735"/>
                    <a:pt x="437" y="746"/>
                    <a:pt x="386" y="746"/>
                  </a:cubicBezTo>
                  <a:cubicBezTo>
                    <a:pt x="380" y="746"/>
                    <a:pt x="374" y="746"/>
                    <a:pt x="368" y="745"/>
                  </a:cubicBezTo>
                  <a:cubicBezTo>
                    <a:pt x="311" y="743"/>
                    <a:pt x="257" y="726"/>
                    <a:pt x="210" y="699"/>
                  </a:cubicBezTo>
                  <a:cubicBezTo>
                    <a:pt x="163" y="673"/>
                    <a:pt x="124" y="636"/>
                    <a:pt x="95" y="595"/>
                  </a:cubicBezTo>
                  <a:cubicBezTo>
                    <a:pt x="66" y="553"/>
                    <a:pt x="46" y="507"/>
                    <a:pt x="37" y="461"/>
                  </a:cubicBezTo>
                  <a:cubicBezTo>
                    <a:pt x="27" y="415"/>
                    <a:pt x="27" y="369"/>
                    <a:pt x="34" y="326"/>
                  </a:cubicBezTo>
                  <a:cubicBezTo>
                    <a:pt x="42" y="283"/>
                    <a:pt x="56" y="244"/>
                    <a:pt x="76" y="210"/>
                  </a:cubicBezTo>
                  <a:cubicBezTo>
                    <a:pt x="95" y="175"/>
                    <a:pt x="119" y="146"/>
                    <a:pt x="145" y="122"/>
                  </a:cubicBezTo>
                  <a:cubicBezTo>
                    <a:pt x="170" y="99"/>
                    <a:pt x="198" y="80"/>
                    <a:pt x="225" y="66"/>
                  </a:cubicBezTo>
                  <a:cubicBezTo>
                    <a:pt x="252" y="52"/>
                    <a:pt x="279" y="42"/>
                    <a:pt x="304" y="36"/>
                  </a:cubicBezTo>
                  <a:cubicBezTo>
                    <a:pt x="329" y="30"/>
                    <a:pt x="352" y="27"/>
                    <a:pt x="373" y="26"/>
                  </a:cubicBezTo>
                  <a:cubicBezTo>
                    <a:pt x="379" y="26"/>
                    <a:pt x="384" y="26"/>
                    <a:pt x="390" y="26"/>
                  </a:cubicBezTo>
                  <a:cubicBezTo>
                    <a:pt x="424" y="26"/>
                    <a:pt x="450" y="31"/>
                    <a:pt x="468" y="35"/>
                  </a:cubicBezTo>
                  <a:cubicBezTo>
                    <a:pt x="489" y="39"/>
                    <a:pt x="500" y="43"/>
                    <a:pt x="500" y="43"/>
                  </a:cubicBezTo>
                  <a:cubicBezTo>
                    <a:pt x="500" y="43"/>
                    <a:pt x="500" y="43"/>
                    <a:pt x="500" y="43"/>
                  </a:cubicBezTo>
                  <a:cubicBezTo>
                    <a:pt x="536" y="54"/>
                    <a:pt x="565" y="69"/>
                    <a:pt x="587" y="83"/>
                  </a:cubicBezTo>
                  <a:cubicBezTo>
                    <a:pt x="610" y="98"/>
                    <a:pt x="627" y="112"/>
                    <a:pt x="640" y="124"/>
                  </a:cubicBezTo>
                  <a:cubicBezTo>
                    <a:pt x="651" y="134"/>
                    <a:pt x="660" y="144"/>
                    <a:pt x="666" y="151"/>
                  </a:cubicBezTo>
                  <a:cubicBezTo>
                    <a:pt x="665" y="149"/>
                    <a:pt x="663" y="147"/>
                    <a:pt x="661" y="145"/>
                  </a:cubicBezTo>
                  <a:cubicBezTo>
                    <a:pt x="650" y="131"/>
                    <a:pt x="634" y="116"/>
                    <a:pt x="618" y="102"/>
                  </a:cubicBezTo>
                  <a:cubicBezTo>
                    <a:pt x="601" y="88"/>
                    <a:pt x="583" y="76"/>
                    <a:pt x="569" y="68"/>
                  </a:cubicBezTo>
                  <a:cubicBezTo>
                    <a:pt x="555" y="60"/>
                    <a:pt x="545" y="55"/>
                    <a:pt x="545" y="55"/>
                  </a:cubicBezTo>
                  <a:cubicBezTo>
                    <a:pt x="564" y="64"/>
                    <a:pt x="582" y="75"/>
                    <a:pt x="599" y="87"/>
                  </a:cubicBezTo>
                  <a:cubicBezTo>
                    <a:pt x="629" y="107"/>
                    <a:pt x="655" y="132"/>
                    <a:pt x="678" y="160"/>
                  </a:cubicBezTo>
                  <a:cubicBezTo>
                    <a:pt x="664" y="142"/>
                    <a:pt x="649" y="126"/>
                    <a:pt x="633" y="111"/>
                  </a:cubicBezTo>
                  <a:cubicBezTo>
                    <a:pt x="640" y="117"/>
                    <a:pt x="652" y="128"/>
                    <a:pt x="665" y="142"/>
                  </a:cubicBezTo>
                  <a:cubicBezTo>
                    <a:pt x="678" y="156"/>
                    <a:pt x="691" y="173"/>
                    <a:pt x="702" y="190"/>
                  </a:cubicBezTo>
                  <a:cubicBezTo>
                    <a:pt x="724" y="225"/>
                    <a:pt x="735" y="259"/>
                    <a:pt x="735" y="259"/>
                  </a:cubicBezTo>
                  <a:cubicBezTo>
                    <a:pt x="735" y="259"/>
                    <a:pt x="735" y="259"/>
                    <a:pt x="735" y="259"/>
                  </a:cubicBezTo>
                  <a:cubicBezTo>
                    <a:pt x="732" y="248"/>
                    <a:pt x="725" y="228"/>
                    <a:pt x="710" y="202"/>
                  </a:cubicBezTo>
                  <a:cubicBezTo>
                    <a:pt x="696" y="176"/>
                    <a:pt x="675" y="146"/>
                    <a:pt x="644" y="117"/>
                  </a:cubicBezTo>
                  <a:cubicBezTo>
                    <a:pt x="614" y="88"/>
                    <a:pt x="574" y="61"/>
                    <a:pt x="529" y="42"/>
                  </a:cubicBezTo>
                  <a:cubicBezTo>
                    <a:pt x="486" y="25"/>
                    <a:pt x="437" y="15"/>
                    <a:pt x="389" y="15"/>
                  </a:cubicBezTo>
                  <a:cubicBezTo>
                    <a:pt x="387" y="15"/>
                    <a:pt x="384" y="15"/>
                    <a:pt x="381" y="15"/>
                  </a:cubicBezTo>
                  <a:cubicBezTo>
                    <a:pt x="330" y="16"/>
                    <a:pt x="280" y="28"/>
                    <a:pt x="237" y="47"/>
                  </a:cubicBezTo>
                  <a:cubicBezTo>
                    <a:pt x="194" y="66"/>
                    <a:pt x="159" y="92"/>
                    <a:pt x="132" y="117"/>
                  </a:cubicBezTo>
                  <a:cubicBezTo>
                    <a:pt x="105" y="143"/>
                    <a:pt x="87" y="168"/>
                    <a:pt x="75" y="185"/>
                  </a:cubicBezTo>
                  <a:cubicBezTo>
                    <a:pt x="63" y="203"/>
                    <a:pt x="58" y="214"/>
                    <a:pt x="58" y="214"/>
                  </a:cubicBezTo>
                  <a:cubicBezTo>
                    <a:pt x="58" y="214"/>
                    <a:pt x="58" y="214"/>
                    <a:pt x="58" y="214"/>
                  </a:cubicBezTo>
                  <a:cubicBezTo>
                    <a:pt x="61" y="206"/>
                    <a:pt x="71" y="187"/>
                    <a:pt x="88" y="162"/>
                  </a:cubicBezTo>
                  <a:cubicBezTo>
                    <a:pt x="87" y="164"/>
                    <a:pt x="87" y="165"/>
                    <a:pt x="86" y="166"/>
                  </a:cubicBezTo>
                  <a:cubicBezTo>
                    <a:pt x="75" y="180"/>
                    <a:pt x="70" y="189"/>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70" y="189"/>
                    <a:pt x="70" y="189"/>
                  </a:cubicBezTo>
                  <a:cubicBezTo>
                    <a:pt x="71" y="188"/>
                    <a:pt x="72" y="186"/>
                    <a:pt x="73" y="184"/>
                  </a:cubicBezTo>
                  <a:cubicBezTo>
                    <a:pt x="76" y="180"/>
                    <a:pt x="80" y="173"/>
                    <a:pt x="86" y="166"/>
                  </a:cubicBezTo>
                  <a:cubicBezTo>
                    <a:pt x="87" y="163"/>
                    <a:pt x="89" y="161"/>
                    <a:pt x="91" y="158"/>
                  </a:cubicBezTo>
                  <a:cubicBezTo>
                    <a:pt x="109" y="134"/>
                    <a:pt x="135" y="106"/>
                    <a:pt x="170" y="81"/>
                  </a:cubicBezTo>
                  <a:cubicBezTo>
                    <a:pt x="206" y="54"/>
                    <a:pt x="252" y="31"/>
                    <a:pt x="305" y="19"/>
                  </a:cubicBezTo>
                  <a:cubicBezTo>
                    <a:pt x="333" y="12"/>
                    <a:pt x="362" y="8"/>
                    <a:pt x="392" y="8"/>
                  </a:cubicBezTo>
                  <a:cubicBezTo>
                    <a:pt x="418" y="8"/>
                    <a:pt x="443" y="11"/>
                    <a:pt x="468" y="16"/>
                  </a:cubicBezTo>
                  <a:cubicBezTo>
                    <a:pt x="522" y="27"/>
                    <a:pt x="573" y="50"/>
                    <a:pt x="614" y="80"/>
                  </a:cubicBezTo>
                  <a:cubicBezTo>
                    <a:pt x="655" y="110"/>
                    <a:pt x="687" y="146"/>
                    <a:pt x="709" y="179"/>
                  </a:cubicBezTo>
                  <a:cubicBezTo>
                    <a:pt x="731" y="213"/>
                    <a:pt x="744" y="244"/>
                    <a:pt x="751" y="266"/>
                  </a:cubicBezTo>
                  <a:cubicBezTo>
                    <a:pt x="759" y="288"/>
                    <a:pt x="761" y="301"/>
                    <a:pt x="761" y="301"/>
                  </a:cubicBezTo>
                  <a:cubicBezTo>
                    <a:pt x="761" y="301"/>
                    <a:pt x="761" y="301"/>
                    <a:pt x="761" y="301"/>
                  </a:cubicBezTo>
                  <a:cubicBezTo>
                    <a:pt x="760" y="292"/>
                    <a:pt x="756" y="272"/>
                    <a:pt x="745" y="244"/>
                  </a:cubicBezTo>
                  <a:cubicBezTo>
                    <a:pt x="734" y="215"/>
                    <a:pt x="715" y="180"/>
                    <a:pt x="686" y="144"/>
                  </a:cubicBezTo>
                  <a:cubicBezTo>
                    <a:pt x="658" y="109"/>
                    <a:pt x="618" y="74"/>
                    <a:pt x="569" y="48"/>
                  </a:cubicBezTo>
                  <a:cubicBezTo>
                    <a:pt x="521" y="22"/>
                    <a:pt x="464" y="6"/>
                    <a:pt x="406" y="4"/>
                  </a:cubicBezTo>
                  <a:cubicBezTo>
                    <a:pt x="401" y="4"/>
                    <a:pt x="395" y="4"/>
                    <a:pt x="390" y="4"/>
                  </a:cubicBezTo>
                  <a:cubicBezTo>
                    <a:pt x="367" y="4"/>
                    <a:pt x="344" y="6"/>
                    <a:pt x="321" y="10"/>
                  </a:cubicBezTo>
                  <a:cubicBezTo>
                    <a:pt x="294" y="15"/>
                    <a:pt x="267" y="23"/>
                    <a:pt x="242" y="33"/>
                  </a:cubicBezTo>
                  <a:cubicBezTo>
                    <a:pt x="193" y="54"/>
                    <a:pt x="152" y="83"/>
                    <a:pt x="122" y="112"/>
                  </a:cubicBezTo>
                  <a:cubicBezTo>
                    <a:pt x="91" y="142"/>
                    <a:pt x="71" y="171"/>
                    <a:pt x="58" y="192"/>
                  </a:cubicBezTo>
                  <a:cubicBezTo>
                    <a:pt x="46" y="213"/>
                    <a:pt x="40" y="226"/>
                    <a:pt x="40" y="226"/>
                  </a:cubicBezTo>
                  <a:cubicBezTo>
                    <a:pt x="40" y="226"/>
                    <a:pt x="40" y="226"/>
                    <a:pt x="40" y="226"/>
                  </a:cubicBezTo>
                  <a:cubicBezTo>
                    <a:pt x="43" y="219"/>
                    <a:pt x="52" y="200"/>
                    <a:pt x="69" y="174"/>
                  </a:cubicBezTo>
                  <a:cubicBezTo>
                    <a:pt x="86" y="148"/>
                    <a:pt x="113" y="115"/>
                    <a:pt x="150" y="85"/>
                  </a:cubicBezTo>
                  <a:cubicBezTo>
                    <a:pt x="188" y="55"/>
                    <a:pt x="237" y="29"/>
                    <a:pt x="292" y="14"/>
                  </a:cubicBezTo>
                  <a:cubicBezTo>
                    <a:pt x="324" y="6"/>
                    <a:pt x="357" y="1"/>
                    <a:pt x="391" y="1"/>
                  </a:cubicBezTo>
                  <a:cubicBezTo>
                    <a:pt x="417" y="1"/>
                    <a:pt x="443" y="4"/>
                    <a:pt x="469" y="9"/>
                  </a:cubicBezTo>
                  <a:cubicBezTo>
                    <a:pt x="498" y="15"/>
                    <a:pt x="527" y="25"/>
                    <a:pt x="553" y="37"/>
                  </a:cubicBezTo>
                  <a:cubicBezTo>
                    <a:pt x="580" y="49"/>
                    <a:pt x="605" y="64"/>
                    <a:pt x="626" y="81"/>
                  </a:cubicBezTo>
                  <a:cubicBezTo>
                    <a:pt x="671" y="115"/>
                    <a:pt x="703" y="155"/>
                    <a:pt x="725" y="193"/>
                  </a:cubicBezTo>
                  <a:cubicBezTo>
                    <a:pt x="747" y="231"/>
                    <a:pt x="759" y="266"/>
                    <a:pt x="765" y="290"/>
                  </a:cubicBezTo>
                  <a:cubicBezTo>
                    <a:pt x="771" y="315"/>
                    <a:pt x="773" y="329"/>
                    <a:pt x="773" y="329"/>
                  </a:cubicBezTo>
                  <a:cubicBezTo>
                    <a:pt x="773" y="329"/>
                    <a:pt x="773" y="329"/>
                    <a:pt x="773" y="329"/>
                  </a:cubicBezTo>
                  <a:cubicBezTo>
                    <a:pt x="772" y="322"/>
                    <a:pt x="771" y="310"/>
                    <a:pt x="767" y="294"/>
                  </a:cubicBezTo>
                  <a:cubicBezTo>
                    <a:pt x="763" y="277"/>
                    <a:pt x="757" y="257"/>
                    <a:pt x="747" y="233"/>
                  </a:cubicBezTo>
                  <a:cubicBezTo>
                    <a:pt x="737" y="210"/>
                    <a:pt x="723" y="184"/>
                    <a:pt x="703" y="157"/>
                  </a:cubicBezTo>
                  <a:cubicBezTo>
                    <a:pt x="684" y="131"/>
                    <a:pt x="659" y="104"/>
                    <a:pt x="628" y="81"/>
                  </a:cubicBezTo>
                  <a:cubicBezTo>
                    <a:pt x="598" y="57"/>
                    <a:pt x="561" y="36"/>
                    <a:pt x="520" y="22"/>
                  </a:cubicBezTo>
                  <a:cubicBezTo>
                    <a:pt x="481" y="8"/>
                    <a:pt x="437" y="0"/>
                    <a:pt x="392" y="0"/>
                  </a:cubicBezTo>
                </a:path>
              </a:pathLst>
            </a:custGeom>
            <a:grpFill/>
            <a:ln w="9525">
              <a:noFill/>
              <a:round/>
            </a:ln>
          </p:spPr>
          <p:txBody>
            <a:bodyPr vert="horz" wrap="square" lIns="91440" tIns="45720" rIns="91440" bIns="45720" numCol="1" anchor="t" anchorCtr="0" compatLnSpc="1"/>
            <a:lstStyle/>
            <a:p>
              <a:endParaRPr lang="en-US"/>
            </a:p>
          </p:txBody>
        </p:sp>
        <p:sp>
          <p:nvSpPr>
            <p:cNvPr id="26" name="Freeform 20"/>
            <p:cNvSpPr>
              <a:spLocks noEditPoints="1"/>
            </p:cNvSpPr>
            <p:nvPr/>
          </p:nvSpPr>
          <p:spPr bwMode="auto">
            <a:xfrm>
              <a:off x="6891338" y="1874838"/>
              <a:ext cx="1412875" cy="1419225"/>
            </a:xfrm>
            <a:custGeom>
              <a:avLst/>
              <a:gdLst/>
              <a:ahLst/>
              <a:cxnLst>
                <a:cxn ang="0">
                  <a:pos x="119" y="675"/>
                </a:cxn>
                <a:cxn ang="0">
                  <a:pos x="119" y="675"/>
                </a:cxn>
                <a:cxn ang="0">
                  <a:pos x="119" y="675"/>
                </a:cxn>
                <a:cxn ang="0">
                  <a:pos x="119" y="675"/>
                </a:cxn>
                <a:cxn ang="0">
                  <a:pos x="119" y="675"/>
                </a:cxn>
                <a:cxn ang="0">
                  <a:pos x="117" y="673"/>
                </a:cxn>
                <a:cxn ang="0">
                  <a:pos x="111" y="667"/>
                </a:cxn>
                <a:cxn ang="0">
                  <a:pos x="110" y="666"/>
                </a:cxn>
                <a:cxn ang="0">
                  <a:pos x="778" y="399"/>
                </a:cxn>
                <a:cxn ang="0">
                  <a:pos x="771" y="470"/>
                </a:cxn>
                <a:cxn ang="0">
                  <a:pos x="681" y="654"/>
                </a:cxn>
                <a:cxn ang="0">
                  <a:pos x="426" y="783"/>
                </a:cxn>
                <a:cxn ang="0">
                  <a:pos x="263" y="763"/>
                </a:cxn>
                <a:cxn ang="0">
                  <a:pos x="131" y="686"/>
                </a:cxn>
                <a:cxn ang="0">
                  <a:pos x="390" y="784"/>
                </a:cxn>
                <a:cxn ang="0">
                  <a:pos x="573" y="739"/>
                </a:cxn>
                <a:cxn ang="0">
                  <a:pos x="744" y="556"/>
                </a:cxn>
                <a:cxn ang="0">
                  <a:pos x="778" y="413"/>
                </a:cxn>
                <a:cxn ang="0">
                  <a:pos x="778" y="401"/>
                </a:cxn>
                <a:cxn ang="0">
                  <a:pos x="778" y="393"/>
                </a:cxn>
                <a:cxn ang="0">
                  <a:pos x="778" y="393"/>
                </a:cxn>
                <a:cxn ang="0">
                  <a:pos x="778" y="393"/>
                </a:cxn>
                <a:cxn ang="0">
                  <a:pos x="778" y="393"/>
                </a:cxn>
                <a:cxn ang="0">
                  <a:pos x="778" y="393"/>
                </a:cxn>
                <a:cxn ang="0">
                  <a:pos x="778" y="393"/>
                </a:cxn>
                <a:cxn ang="0">
                  <a:pos x="778" y="393"/>
                </a:cxn>
                <a:cxn ang="0">
                  <a:pos x="778" y="393"/>
                </a:cxn>
                <a:cxn ang="0">
                  <a:pos x="778" y="393"/>
                </a:cxn>
                <a:cxn ang="0">
                  <a:pos x="778" y="393"/>
                </a:cxn>
                <a:cxn ang="0">
                  <a:pos x="778" y="393"/>
                </a:cxn>
                <a:cxn ang="0">
                  <a:pos x="341" y="3"/>
                </a:cxn>
                <a:cxn ang="0">
                  <a:pos x="177" y="65"/>
                </a:cxn>
                <a:cxn ang="0">
                  <a:pos x="49" y="204"/>
                </a:cxn>
                <a:cxn ang="0">
                  <a:pos x="12" y="297"/>
                </a:cxn>
                <a:cxn ang="0">
                  <a:pos x="0" y="393"/>
                </a:cxn>
                <a:cxn ang="0">
                  <a:pos x="31" y="547"/>
                </a:cxn>
                <a:cxn ang="0">
                  <a:pos x="101" y="657"/>
                </a:cxn>
                <a:cxn ang="0">
                  <a:pos x="90" y="644"/>
                </a:cxn>
                <a:cxn ang="0">
                  <a:pos x="9" y="474"/>
                </a:cxn>
                <a:cxn ang="0">
                  <a:pos x="1" y="388"/>
                </a:cxn>
                <a:cxn ang="0">
                  <a:pos x="47" y="207"/>
                </a:cxn>
                <a:cxn ang="0">
                  <a:pos x="259" y="23"/>
                </a:cxn>
                <a:cxn ang="0">
                  <a:pos x="393" y="0"/>
                </a:cxn>
                <a:cxn ang="0">
                  <a:pos x="551" y="33"/>
                </a:cxn>
                <a:cxn ang="0">
                  <a:pos x="552" y="33"/>
                </a:cxn>
                <a:cxn ang="0">
                  <a:pos x="683" y="128"/>
                </a:cxn>
                <a:cxn ang="0">
                  <a:pos x="759" y="254"/>
                </a:cxn>
                <a:cxn ang="0">
                  <a:pos x="782" y="384"/>
                </a:cxn>
                <a:cxn ang="0">
                  <a:pos x="782" y="393"/>
                </a:cxn>
                <a:cxn ang="0">
                  <a:pos x="778" y="325"/>
                </a:cxn>
                <a:cxn ang="0">
                  <a:pos x="727" y="186"/>
                </a:cxn>
                <a:cxn ang="0">
                  <a:pos x="593" y="55"/>
                </a:cxn>
                <a:cxn ang="0">
                  <a:pos x="555" y="34"/>
                </a:cxn>
                <a:cxn ang="0">
                  <a:pos x="552" y="33"/>
                </a:cxn>
                <a:cxn ang="0">
                  <a:pos x="552" y="33"/>
                </a:cxn>
                <a:cxn ang="0">
                  <a:pos x="552" y="33"/>
                </a:cxn>
                <a:cxn ang="0">
                  <a:pos x="393" y="0"/>
                </a:cxn>
              </a:cxnLst>
              <a:rect l="0" t="0" r="r" b="b"/>
              <a:pathLst>
                <a:path w="783" h="784">
                  <a:moveTo>
                    <a:pt x="119" y="675"/>
                  </a:moveTo>
                  <a:cubicBezTo>
                    <a:pt x="119" y="675"/>
                    <a:pt x="119" y="675"/>
                    <a:pt x="119" y="675"/>
                  </a:cubicBezTo>
                  <a:cubicBezTo>
                    <a:pt x="119" y="675"/>
                    <a:pt x="119" y="675"/>
                    <a:pt x="119" y="675"/>
                  </a:cubicBezTo>
                  <a:cubicBezTo>
                    <a:pt x="119" y="675"/>
                    <a:pt x="119" y="675"/>
                    <a:pt x="119" y="675"/>
                  </a:cubicBezTo>
                  <a:cubicBezTo>
                    <a:pt x="119" y="675"/>
                    <a:pt x="119" y="675"/>
                    <a:pt x="119" y="675"/>
                  </a:cubicBezTo>
                  <a:cubicBezTo>
                    <a:pt x="119" y="675"/>
                    <a:pt x="119" y="675"/>
                    <a:pt x="119" y="675"/>
                  </a:cubicBezTo>
                  <a:cubicBezTo>
                    <a:pt x="120" y="676"/>
                    <a:pt x="120" y="677"/>
                    <a:pt x="121" y="677"/>
                  </a:cubicBezTo>
                  <a:cubicBezTo>
                    <a:pt x="120" y="677"/>
                    <a:pt x="120" y="676"/>
                    <a:pt x="119" y="675"/>
                  </a:cubicBezTo>
                  <a:moveTo>
                    <a:pt x="117" y="673"/>
                  </a:moveTo>
                  <a:cubicBezTo>
                    <a:pt x="118" y="674"/>
                    <a:pt x="118" y="674"/>
                    <a:pt x="119" y="675"/>
                  </a:cubicBezTo>
                  <a:cubicBezTo>
                    <a:pt x="119" y="675"/>
                    <a:pt x="118" y="674"/>
                    <a:pt x="117" y="673"/>
                  </a:cubicBezTo>
                  <a:cubicBezTo>
                    <a:pt x="117" y="673"/>
                    <a:pt x="117" y="673"/>
                    <a:pt x="117" y="673"/>
                  </a:cubicBezTo>
                  <a:moveTo>
                    <a:pt x="110" y="666"/>
                  </a:moveTo>
                  <a:cubicBezTo>
                    <a:pt x="110" y="667"/>
                    <a:pt x="111" y="667"/>
                    <a:pt x="111" y="667"/>
                  </a:cubicBezTo>
                  <a:cubicBezTo>
                    <a:pt x="113" y="670"/>
                    <a:pt x="115" y="672"/>
                    <a:pt x="117" y="673"/>
                  </a:cubicBezTo>
                  <a:cubicBezTo>
                    <a:pt x="115" y="671"/>
                    <a:pt x="112" y="669"/>
                    <a:pt x="110" y="666"/>
                  </a:cubicBezTo>
                  <a:moveTo>
                    <a:pt x="778" y="393"/>
                  </a:moveTo>
                  <a:cubicBezTo>
                    <a:pt x="778" y="394"/>
                    <a:pt x="778" y="396"/>
                    <a:pt x="778" y="399"/>
                  </a:cubicBezTo>
                  <a:cubicBezTo>
                    <a:pt x="778" y="402"/>
                    <a:pt x="778" y="407"/>
                    <a:pt x="778" y="413"/>
                  </a:cubicBezTo>
                  <a:cubicBezTo>
                    <a:pt x="777" y="426"/>
                    <a:pt x="776" y="446"/>
                    <a:pt x="771" y="470"/>
                  </a:cubicBezTo>
                  <a:cubicBezTo>
                    <a:pt x="767" y="495"/>
                    <a:pt x="759" y="524"/>
                    <a:pt x="744" y="556"/>
                  </a:cubicBezTo>
                  <a:cubicBezTo>
                    <a:pt x="730" y="588"/>
                    <a:pt x="709" y="622"/>
                    <a:pt x="681" y="654"/>
                  </a:cubicBezTo>
                  <a:cubicBezTo>
                    <a:pt x="653" y="686"/>
                    <a:pt x="616" y="716"/>
                    <a:pt x="573" y="739"/>
                  </a:cubicBezTo>
                  <a:cubicBezTo>
                    <a:pt x="530" y="762"/>
                    <a:pt x="479" y="778"/>
                    <a:pt x="426" y="783"/>
                  </a:cubicBezTo>
                  <a:cubicBezTo>
                    <a:pt x="414" y="784"/>
                    <a:pt x="402" y="784"/>
                    <a:pt x="390" y="784"/>
                  </a:cubicBezTo>
                  <a:cubicBezTo>
                    <a:pt x="348" y="784"/>
                    <a:pt x="305" y="777"/>
                    <a:pt x="263" y="763"/>
                  </a:cubicBezTo>
                  <a:cubicBezTo>
                    <a:pt x="211" y="745"/>
                    <a:pt x="162" y="716"/>
                    <a:pt x="121" y="677"/>
                  </a:cubicBezTo>
                  <a:cubicBezTo>
                    <a:pt x="124" y="680"/>
                    <a:pt x="128" y="683"/>
                    <a:pt x="131" y="686"/>
                  </a:cubicBezTo>
                  <a:cubicBezTo>
                    <a:pt x="169" y="720"/>
                    <a:pt x="215" y="747"/>
                    <a:pt x="263" y="763"/>
                  </a:cubicBezTo>
                  <a:cubicBezTo>
                    <a:pt x="305" y="777"/>
                    <a:pt x="348" y="784"/>
                    <a:pt x="390" y="784"/>
                  </a:cubicBezTo>
                  <a:cubicBezTo>
                    <a:pt x="402" y="784"/>
                    <a:pt x="414" y="784"/>
                    <a:pt x="426" y="783"/>
                  </a:cubicBezTo>
                  <a:cubicBezTo>
                    <a:pt x="479" y="778"/>
                    <a:pt x="530" y="762"/>
                    <a:pt x="573" y="739"/>
                  </a:cubicBezTo>
                  <a:cubicBezTo>
                    <a:pt x="617" y="716"/>
                    <a:pt x="653" y="686"/>
                    <a:pt x="681" y="654"/>
                  </a:cubicBezTo>
                  <a:cubicBezTo>
                    <a:pt x="710" y="622"/>
                    <a:pt x="730" y="588"/>
                    <a:pt x="744" y="556"/>
                  </a:cubicBezTo>
                  <a:cubicBezTo>
                    <a:pt x="759" y="524"/>
                    <a:pt x="767" y="495"/>
                    <a:pt x="771" y="471"/>
                  </a:cubicBezTo>
                  <a:cubicBezTo>
                    <a:pt x="776" y="446"/>
                    <a:pt x="777" y="426"/>
                    <a:pt x="778" y="413"/>
                  </a:cubicBezTo>
                  <a:cubicBezTo>
                    <a:pt x="778" y="411"/>
                    <a:pt x="778" y="408"/>
                    <a:pt x="778" y="406"/>
                  </a:cubicBezTo>
                  <a:cubicBezTo>
                    <a:pt x="778" y="404"/>
                    <a:pt x="778" y="403"/>
                    <a:pt x="778" y="401"/>
                  </a:cubicBezTo>
                  <a:cubicBezTo>
                    <a:pt x="778" y="397"/>
                    <a:pt x="778" y="394"/>
                    <a:pt x="778" y="393"/>
                  </a:cubicBezTo>
                  <a:moveTo>
                    <a:pt x="778" y="393"/>
                  </a:moveTo>
                  <a:cubicBezTo>
                    <a:pt x="778" y="393"/>
                    <a:pt x="778" y="393"/>
                    <a:pt x="778" y="393"/>
                  </a:cubicBezTo>
                  <a:moveTo>
                    <a:pt x="778" y="393"/>
                  </a:moveTo>
                  <a:cubicBezTo>
                    <a:pt x="778" y="393"/>
                    <a:pt x="778" y="393"/>
                    <a:pt x="778" y="393"/>
                  </a:cubicBezTo>
                  <a:cubicBezTo>
                    <a:pt x="778" y="393"/>
                    <a:pt x="778" y="393"/>
                    <a:pt x="778" y="393"/>
                  </a:cubicBezTo>
                  <a:cubicBezTo>
                    <a:pt x="778" y="393"/>
                    <a:pt x="778" y="393"/>
                    <a:pt x="778" y="393"/>
                  </a:cubicBezTo>
                  <a:moveTo>
                    <a:pt x="778" y="393"/>
                  </a:move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moveTo>
                    <a:pt x="778" y="393"/>
                  </a:moveTo>
                  <a:cubicBezTo>
                    <a:pt x="778" y="393"/>
                    <a:pt x="778" y="393"/>
                    <a:pt x="778" y="393"/>
                  </a:cubicBezTo>
                  <a:cubicBezTo>
                    <a:pt x="778" y="393"/>
                    <a:pt x="778" y="393"/>
                    <a:pt x="778" y="393"/>
                  </a:cubicBezTo>
                  <a:cubicBezTo>
                    <a:pt x="778" y="393"/>
                    <a:pt x="778" y="393"/>
                    <a:pt x="778" y="393"/>
                  </a:cubicBezTo>
                  <a:moveTo>
                    <a:pt x="393" y="0"/>
                  </a:moveTo>
                  <a:cubicBezTo>
                    <a:pt x="377" y="0"/>
                    <a:pt x="359" y="1"/>
                    <a:pt x="341" y="3"/>
                  </a:cubicBezTo>
                  <a:cubicBezTo>
                    <a:pt x="315" y="7"/>
                    <a:pt x="287" y="13"/>
                    <a:pt x="259" y="23"/>
                  </a:cubicBezTo>
                  <a:cubicBezTo>
                    <a:pt x="231" y="34"/>
                    <a:pt x="203" y="47"/>
                    <a:pt x="177" y="65"/>
                  </a:cubicBezTo>
                  <a:cubicBezTo>
                    <a:pt x="125" y="99"/>
                    <a:pt x="80" y="147"/>
                    <a:pt x="49" y="204"/>
                  </a:cubicBezTo>
                  <a:cubicBezTo>
                    <a:pt x="49" y="204"/>
                    <a:pt x="49" y="204"/>
                    <a:pt x="49" y="204"/>
                  </a:cubicBezTo>
                  <a:cubicBezTo>
                    <a:pt x="48" y="205"/>
                    <a:pt x="47" y="207"/>
                    <a:pt x="46" y="209"/>
                  </a:cubicBezTo>
                  <a:cubicBezTo>
                    <a:pt x="31" y="237"/>
                    <a:pt x="20" y="267"/>
                    <a:pt x="12" y="297"/>
                  </a:cubicBezTo>
                  <a:cubicBezTo>
                    <a:pt x="5" y="327"/>
                    <a:pt x="1" y="358"/>
                    <a:pt x="0" y="388"/>
                  </a:cubicBezTo>
                  <a:cubicBezTo>
                    <a:pt x="0" y="390"/>
                    <a:pt x="0" y="392"/>
                    <a:pt x="0" y="393"/>
                  </a:cubicBezTo>
                  <a:cubicBezTo>
                    <a:pt x="0" y="421"/>
                    <a:pt x="3" y="449"/>
                    <a:pt x="9" y="474"/>
                  </a:cubicBezTo>
                  <a:cubicBezTo>
                    <a:pt x="14" y="500"/>
                    <a:pt x="22" y="525"/>
                    <a:pt x="31" y="547"/>
                  </a:cubicBezTo>
                  <a:cubicBezTo>
                    <a:pt x="47" y="583"/>
                    <a:pt x="65" y="612"/>
                    <a:pt x="81" y="633"/>
                  </a:cubicBezTo>
                  <a:cubicBezTo>
                    <a:pt x="88" y="641"/>
                    <a:pt x="94" y="649"/>
                    <a:pt x="101" y="657"/>
                  </a:cubicBezTo>
                  <a:cubicBezTo>
                    <a:pt x="104" y="660"/>
                    <a:pt x="107" y="663"/>
                    <a:pt x="110" y="666"/>
                  </a:cubicBezTo>
                  <a:cubicBezTo>
                    <a:pt x="105" y="661"/>
                    <a:pt x="98" y="654"/>
                    <a:pt x="90" y="644"/>
                  </a:cubicBezTo>
                  <a:cubicBezTo>
                    <a:pt x="73" y="623"/>
                    <a:pt x="50" y="590"/>
                    <a:pt x="31" y="547"/>
                  </a:cubicBezTo>
                  <a:cubicBezTo>
                    <a:pt x="22" y="525"/>
                    <a:pt x="14" y="500"/>
                    <a:pt x="9" y="474"/>
                  </a:cubicBezTo>
                  <a:cubicBezTo>
                    <a:pt x="3" y="449"/>
                    <a:pt x="1" y="421"/>
                    <a:pt x="1" y="393"/>
                  </a:cubicBezTo>
                  <a:cubicBezTo>
                    <a:pt x="1" y="392"/>
                    <a:pt x="1" y="390"/>
                    <a:pt x="1" y="388"/>
                  </a:cubicBezTo>
                  <a:cubicBezTo>
                    <a:pt x="1" y="358"/>
                    <a:pt x="5" y="327"/>
                    <a:pt x="12" y="297"/>
                  </a:cubicBezTo>
                  <a:cubicBezTo>
                    <a:pt x="20" y="266"/>
                    <a:pt x="32" y="235"/>
                    <a:pt x="47" y="207"/>
                  </a:cubicBezTo>
                  <a:cubicBezTo>
                    <a:pt x="78" y="149"/>
                    <a:pt x="124" y="99"/>
                    <a:pt x="177" y="65"/>
                  </a:cubicBezTo>
                  <a:cubicBezTo>
                    <a:pt x="203" y="47"/>
                    <a:pt x="231" y="34"/>
                    <a:pt x="259" y="23"/>
                  </a:cubicBezTo>
                  <a:cubicBezTo>
                    <a:pt x="287" y="13"/>
                    <a:pt x="315" y="7"/>
                    <a:pt x="341" y="3"/>
                  </a:cubicBezTo>
                  <a:cubicBezTo>
                    <a:pt x="359" y="1"/>
                    <a:pt x="377" y="0"/>
                    <a:pt x="393" y="0"/>
                  </a:cubicBezTo>
                  <a:cubicBezTo>
                    <a:pt x="426" y="0"/>
                    <a:pt x="454" y="4"/>
                    <a:pt x="478" y="9"/>
                  </a:cubicBezTo>
                  <a:cubicBezTo>
                    <a:pt x="515" y="17"/>
                    <a:pt x="539" y="28"/>
                    <a:pt x="551" y="33"/>
                  </a:cubicBezTo>
                  <a:cubicBezTo>
                    <a:pt x="551" y="33"/>
                    <a:pt x="551" y="33"/>
                    <a:pt x="551" y="33"/>
                  </a:cubicBezTo>
                  <a:cubicBezTo>
                    <a:pt x="552" y="33"/>
                    <a:pt x="552" y="33"/>
                    <a:pt x="552" y="33"/>
                  </a:cubicBezTo>
                  <a:cubicBezTo>
                    <a:pt x="554" y="34"/>
                    <a:pt x="570" y="41"/>
                    <a:pt x="593" y="55"/>
                  </a:cubicBezTo>
                  <a:cubicBezTo>
                    <a:pt x="619" y="70"/>
                    <a:pt x="652" y="94"/>
                    <a:pt x="683" y="128"/>
                  </a:cubicBezTo>
                  <a:cubicBezTo>
                    <a:pt x="699" y="145"/>
                    <a:pt x="714" y="165"/>
                    <a:pt x="726" y="186"/>
                  </a:cubicBezTo>
                  <a:cubicBezTo>
                    <a:pt x="739" y="207"/>
                    <a:pt x="751" y="230"/>
                    <a:pt x="759" y="254"/>
                  </a:cubicBezTo>
                  <a:cubicBezTo>
                    <a:pt x="768" y="278"/>
                    <a:pt x="774" y="302"/>
                    <a:pt x="778" y="325"/>
                  </a:cubicBezTo>
                  <a:cubicBezTo>
                    <a:pt x="781" y="346"/>
                    <a:pt x="782" y="365"/>
                    <a:pt x="782" y="384"/>
                  </a:cubicBezTo>
                  <a:cubicBezTo>
                    <a:pt x="782" y="387"/>
                    <a:pt x="782" y="390"/>
                    <a:pt x="782" y="393"/>
                  </a:cubicBezTo>
                  <a:cubicBezTo>
                    <a:pt x="782" y="393"/>
                    <a:pt x="782" y="393"/>
                    <a:pt x="782" y="393"/>
                  </a:cubicBezTo>
                  <a:cubicBezTo>
                    <a:pt x="782" y="390"/>
                    <a:pt x="783" y="387"/>
                    <a:pt x="783" y="384"/>
                  </a:cubicBezTo>
                  <a:cubicBezTo>
                    <a:pt x="783" y="365"/>
                    <a:pt x="781" y="346"/>
                    <a:pt x="778" y="325"/>
                  </a:cubicBezTo>
                  <a:cubicBezTo>
                    <a:pt x="774" y="302"/>
                    <a:pt x="768" y="278"/>
                    <a:pt x="759" y="254"/>
                  </a:cubicBezTo>
                  <a:cubicBezTo>
                    <a:pt x="751" y="230"/>
                    <a:pt x="740" y="207"/>
                    <a:pt x="727" y="186"/>
                  </a:cubicBezTo>
                  <a:cubicBezTo>
                    <a:pt x="714" y="165"/>
                    <a:pt x="699" y="145"/>
                    <a:pt x="683" y="128"/>
                  </a:cubicBezTo>
                  <a:cubicBezTo>
                    <a:pt x="652" y="94"/>
                    <a:pt x="619" y="70"/>
                    <a:pt x="593" y="55"/>
                  </a:cubicBezTo>
                  <a:cubicBezTo>
                    <a:pt x="581" y="47"/>
                    <a:pt x="570" y="42"/>
                    <a:pt x="563" y="38"/>
                  </a:cubicBezTo>
                  <a:cubicBezTo>
                    <a:pt x="559" y="37"/>
                    <a:pt x="556" y="35"/>
                    <a:pt x="555" y="34"/>
                  </a:cubicBezTo>
                  <a:cubicBezTo>
                    <a:pt x="554" y="34"/>
                    <a:pt x="553" y="34"/>
                    <a:pt x="552" y="34"/>
                  </a:cubicBezTo>
                  <a:cubicBezTo>
                    <a:pt x="552" y="33"/>
                    <a:pt x="552" y="33"/>
                    <a:pt x="552" y="33"/>
                  </a:cubicBezTo>
                  <a:cubicBezTo>
                    <a:pt x="552" y="33"/>
                    <a:pt x="552" y="33"/>
                    <a:pt x="552" y="33"/>
                  </a:cubicBezTo>
                  <a:cubicBezTo>
                    <a:pt x="552" y="33"/>
                    <a:pt x="552" y="33"/>
                    <a:pt x="552" y="33"/>
                  </a:cubicBezTo>
                  <a:cubicBezTo>
                    <a:pt x="552" y="33"/>
                    <a:pt x="552" y="33"/>
                    <a:pt x="552" y="33"/>
                  </a:cubicBezTo>
                  <a:cubicBezTo>
                    <a:pt x="552" y="33"/>
                    <a:pt x="552" y="33"/>
                    <a:pt x="552" y="33"/>
                  </a:cubicBezTo>
                  <a:cubicBezTo>
                    <a:pt x="540" y="28"/>
                    <a:pt x="515" y="17"/>
                    <a:pt x="478" y="9"/>
                  </a:cubicBezTo>
                  <a:cubicBezTo>
                    <a:pt x="455" y="4"/>
                    <a:pt x="426" y="0"/>
                    <a:pt x="393" y="0"/>
                  </a:cubicBezTo>
                </a:path>
              </a:pathLst>
            </a:custGeom>
            <a:grpFill/>
            <a:ln w="9525">
              <a:noFill/>
              <a:round/>
            </a:ln>
          </p:spPr>
          <p:txBody>
            <a:bodyPr vert="horz" wrap="square" lIns="91440" tIns="45720" rIns="91440" bIns="45720" numCol="1" anchor="t" anchorCtr="0" compatLnSpc="1"/>
            <a:lstStyle/>
            <a:p>
              <a:endParaRPr lang="en-US"/>
            </a:p>
          </p:txBody>
        </p:sp>
        <p:sp>
          <p:nvSpPr>
            <p:cNvPr id="33" name="Freeform 23"/>
            <p:cNvSpPr>
              <a:spLocks noEditPoints="1"/>
            </p:cNvSpPr>
            <p:nvPr/>
          </p:nvSpPr>
          <p:spPr bwMode="auto">
            <a:xfrm>
              <a:off x="6950075" y="1936751"/>
              <a:ext cx="1073150" cy="620713"/>
            </a:xfrm>
            <a:custGeom>
              <a:avLst/>
              <a:gdLst/>
              <a:ahLst/>
              <a:cxnLst>
                <a:cxn ang="0">
                  <a:pos x="0" y="343"/>
                </a:cxn>
                <a:cxn ang="0">
                  <a:pos x="0" y="343"/>
                </a:cxn>
                <a:cxn ang="0">
                  <a:pos x="359" y="0"/>
                </a:cxn>
                <a:cxn ang="0">
                  <a:pos x="337" y="1"/>
                </a:cxn>
                <a:cxn ang="0">
                  <a:pos x="199" y="38"/>
                </a:cxn>
                <a:cxn ang="0">
                  <a:pos x="88" y="124"/>
                </a:cxn>
                <a:cxn ang="0">
                  <a:pos x="25" y="228"/>
                </a:cxn>
                <a:cxn ang="0">
                  <a:pos x="3" y="310"/>
                </a:cxn>
                <a:cxn ang="0">
                  <a:pos x="1" y="334"/>
                </a:cxn>
                <a:cxn ang="0">
                  <a:pos x="0" y="341"/>
                </a:cxn>
                <a:cxn ang="0">
                  <a:pos x="0" y="342"/>
                </a:cxn>
                <a:cxn ang="0">
                  <a:pos x="0" y="343"/>
                </a:cxn>
                <a:cxn ang="0">
                  <a:pos x="0" y="343"/>
                </a:cxn>
                <a:cxn ang="0">
                  <a:pos x="0" y="343"/>
                </a:cxn>
                <a:cxn ang="0">
                  <a:pos x="0" y="343"/>
                </a:cxn>
                <a:cxn ang="0">
                  <a:pos x="0" y="343"/>
                </a:cxn>
                <a:cxn ang="0">
                  <a:pos x="0" y="343"/>
                </a:cxn>
                <a:cxn ang="0">
                  <a:pos x="0" y="343"/>
                </a:cxn>
                <a:cxn ang="0">
                  <a:pos x="3" y="311"/>
                </a:cxn>
                <a:cxn ang="0">
                  <a:pos x="25" y="228"/>
                </a:cxn>
                <a:cxn ang="0">
                  <a:pos x="88" y="124"/>
                </a:cxn>
                <a:cxn ang="0">
                  <a:pos x="199" y="38"/>
                </a:cxn>
                <a:cxn ang="0">
                  <a:pos x="337" y="1"/>
                </a:cxn>
                <a:cxn ang="0">
                  <a:pos x="359" y="0"/>
                </a:cxn>
                <a:cxn ang="0">
                  <a:pos x="359" y="0"/>
                </a:cxn>
                <a:cxn ang="0">
                  <a:pos x="465" y="16"/>
                </a:cxn>
                <a:cxn ang="0">
                  <a:pos x="554" y="59"/>
                </a:cxn>
                <a:cxn ang="0">
                  <a:pos x="595" y="90"/>
                </a:cxn>
                <a:cxn ang="0">
                  <a:pos x="595" y="90"/>
                </a:cxn>
                <a:cxn ang="0">
                  <a:pos x="554" y="58"/>
                </a:cxn>
                <a:cxn ang="0">
                  <a:pos x="465" y="16"/>
                </a:cxn>
                <a:cxn ang="0">
                  <a:pos x="359" y="0"/>
                </a:cxn>
              </a:cxnLst>
              <a:rect l="0" t="0" r="r" b="b"/>
              <a:pathLst>
                <a:path w="595" h="343">
                  <a:moveTo>
                    <a:pt x="0" y="343"/>
                  </a:moveTo>
                  <a:cubicBezTo>
                    <a:pt x="0" y="343"/>
                    <a:pt x="0" y="343"/>
                    <a:pt x="0" y="343"/>
                  </a:cubicBezTo>
                  <a:moveTo>
                    <a:pt x="359" y="0"/>
                  </a:moveTo>
                  <a:cubicBezTo>
                    <a:pt x="352" y="0"/>
                    <a:pt x="345" y="1"/>
                    <a:pt x="337" y="1"/>
                  </a:cubicBezTo>
                  <a:cubicBezTo>
                    <a:pt x="291" y="4"/>
                    <a:pt x="243" y="16"/>
                    <a:pt x="199" y="38"/>
                  </a:cubicBezTo>
                  <a:cubicBezTo>
                    <a:pt x="156" y="60"/>
                    <a:pt x="118" y="90"/>
                    <a:pt x="88" y="124"/>
                  </a:cubicBezTo>
                  <a:cubicBezTo>
                    <a:pt x="59" y="158"/>
                    <a:pt x="38" y="195"/>
                    <a:pt x="25" y="228"/>
                  </a:cubicBezTo>
                  <a:cubicBezTo>
                    <a:pt x="12" y="261"/>
                    <a:pt x="6" y="290"/>
                    <a:pt x="3" y="310"/>
                  </a:cubicBezTo>
                  <a:cubicBezTo>
                    <a:pt x="2" y="321"/>
                    <a:pt x="1" y="329"/>
                    <a:pt x="1" y="334"/>
                  </a:cubicBezTo>
                  <a:cubicBezTo>
                    <a:pt x="1" y="337"/>
                    <a:pt x="0" y="339"/>
                    <a:pt x="0" y="341"/>
                  </a:cubicBezTo>
                  <a:cubicBezTo>
                    <a:pt x="0" y="341"/>
                    <a:pt x="0" y="342"/>
                    <a:pt x="0" y="342"/>
                  </a:cubicBezTo>
                  <a:cubicBezTo>
                    <a:pt x="0" y="343"/>
                    <a:pt x="0" y="343"/>
                    <a:pt x="0" y="343"/>
                  </a:cubicBezTo>
                  <a:cubicBezTo>
                    <a:pt x="0" y="343"/>
                    <a:pt x="0" y="343"/>
                    <a:pt x="0" y="343"/>
                  </a:cubicBezTo>
                  <a:cubicBezTo>
                    <a:pt x="0" y="343"/>
                    <a:pt x="0" y="343"/>
                    <a:pt x="0" y="343"/>
                  </a:cubicBezTo>
                  <a:cubicBezTo>
                    <a:pt x="0" y="343"/>
                    <a:pt x="0" y="343"/>
                    <a:pt x="0" y="343"/>
                  </a:cubicBezTo>
                  <a:cubicBezTo>
                    <a:pt x="0" y="343"/>
                    <a:pt x="0" y="343"/>
                    <a:pt x="0" y="343"/>
                  </a:cubicBezTo>
                  <a:cubicBezTo>
                    <a:pt x="0" y="343"/>
                    <a:pt x="0" y="343"/>
                    <a:pt x="0" y="343"/>
                  </a:cubicBezTo>
                  <a:cubicBezTo>
                    <a:pt x="0" y="343"/>
                    <a:pt x="0" y="343"/>
                    <a:pt x="0" y="343"/>
                  </a:cubicBezTo>
                  <a:cubicBezTo>
                    <a:pt x="0" y="342"/>
                    <a:pt x="1" y="331"/>
                    <a:pt x="3" y="311"/>
                  </a:cubicBezTo>
                  <a:cubicBezTo>
                    <a:pt x="6" y="290"/>
                    <a:pt x="12" y="261"/>
                    <a:pt x="25" y="228"/>
                  </a:cubicBezTo>
                  <a:cubicBezTo>
                    <a:pt x="38" y="195"/>
                    <a:pt x="59" y="158"/>
                    <a:pt x="88" y="124"/>
                  </a:cubicBezTo>
                  <a:cubicBezTo>
                    <a:pt x="118" y="90"/>
                    <a:pt x="156" y="60"/>
                    <a:pt x="199" y="38"/>
                  </a:cubicBezTo>
                  <a:cubicBezTo>
                    <a:pt x="243" y="16"/>
                    <a:pt x="291" y="4"/>
                    <a:pt x="337" y="1"/>
                  </a:cubicBezTo>
                  <a:cubicBezTo>
                    <a:pt x="345" y="1"/>
                    <a:pt x="352" y="0"/>
                    <a:pt x="359" y="0"/>
                  </a:cubicBezTo>
                  <a:cubicBezTo>
                    <a:pt x="359" y="0"/>
                    <a:pt x="359" y="0"/>
                    <a:pt x="359" y="0"/>
                  </a:cubicBezTo>
                  <a:cubicBezTo>
                    <a:pt x="398" y="0"/>
                    <a:pt x="434" y="7"/>
                    <a:pt x="465" y="16"/>
                  </a:cubicBezTo>
                  <a:cubicBezTo>
                    <a:pt x="502" y="28"/>
                    <a:pt x="533" y="44"/>
                    <a:pt x="554" y="59"/>
                  </a:cubicBezTo>
                  <a:cubicBezTo>
                    <a:pt x="576" y="73"/>
                    <a:pt x="590" y="85"/>
                    <a:pt x="595" y="90"/>
                  </a:cubicBezTo>
                  <a:cubicBezTo>
                    <a:pt x="595" y="90"/>
                    <a:pt x="595" y="90"/>
                    <a:pt x="595" y="90"/>
                  </a:cubicBezTo>
                  <a:cubicBezTo>
                    <a:pt x="590" y="85"/>
                    <a:pt x="576" y="73"/>
                    <a:pt x="554" y="58"/>
                  </a:cubicBezTo>
                  <a:cubicBezTo>
                    <a:pt x="533" y="44"/>
                    <a:pt x="502" y="28"/>
                    <a:pt x="465" y="16"/>
                  </a:cubicBezTo>
                  <a:cubicBezTo>
                    <a:pt x="434" y="7"/>
                    <a:pt x="398" y="0"/>
                    <a:pt x="359" y="0"/>
                  </a:cubicBezTo>
                </a:path>
              </a:pathLst>
            </a:custGeom>
            <a:grpFill/>
            <a:ln w="9525">
              <a:noFill/>
              <a:round/>
            </a:ln>
          </p:spPr>
          <p:txBody>
            <a:bodyPr vert="horz" wrap="square" lIns="91440" tIns="45720" rIns="91440" bIns="45720" numCol="1" anchor="t" anchorCtr="0" compatLnSpc="1"/>
            <a:lstStyle/>
            <a:p>
              <a:endParaRPr lang="en-US"/>
            </a:p>
          </p:txBody>
        </p:sp>
      </p:grpSp>
      <p:sp>
        <p:nvSpPr>
          <p:cNvPr id="35" name="Picture Placeholder 12"/>
          <p:cNvSpPr>
            <a:spLocks noGrp="1"/>
          </p:cNvSpPr>
          <p:nvPr>
            <p:ph type="pic" sz="quarter" idx="17" hasCustomPrompt="1"/>
          </p:nvPr>
        </p:nvSpPr>
        <p:spPr>
          <a:xfrm>
            <a:off x="3857242" y="1476332"/>
            <a:ext cx="1429515" cy="1436370"/>
          </a:xfrm>
          <a:prstGeom prst="ellipse">
            <a:avLst/>
          </a:prstGeom>
          <a:ln w="25400">
            <a:no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grpSp>
        <p:nvGrpSpPr>
          <p:cNvPr id="36" name="Group 35"/>
          <p:cNvGrpSpPr/>
          <p:nvPr userDrawn="1"/>
        </p:nvGrpSpPr>
        <p:grpSpPr>
          <a:xfrm>
            <a:off x="3733800" y="1352550"/>
            <a:ext cx="1676399" cy="1683934"/>
            <a:chOff x="6891338" y="1874838"/>
            <a:chExt cx="1412875" cy="1419225"/>
          </a:xfrm>
          <a:solidFill>
            <a:schemeClr val="accent2"/>
          </a:solidFill>
        </p:grpSpPr>
        <p:sp>
          <p:nvSpPr>
            <p:cNvPr id="37" name="Freeform 19"/>
            <p:cNvSpPr>
              <a:spLocks noEditPoints="1"/>
            </p:cNvSpPr>
            <p:nvPr/>
          </p:nvSpPr>
          <p:spPr bwMode="auto">
            <a:xfrm>
              <a:off x="6892925" y="1881188"/>
              <a:ext cx="1395413" cy="1412875"/>
            </a:xfrm>
            <a:custGeom>
              <a:avLst/>
              <a:gdLst/>
              <a:ahLst/>
              <a:cxnLst>
                <a:cxn ang="0">
                  <a:pos x="680" y="171"/>
                </a:cxn>
                <a:cxn ang="0">
                  <a:pos x="682" y="171"/>
                </a:cxn>
                <a:cxn ang="0">
                  <a:pos x="392" y="0"/>
                </a:cxn>
                <a:cxn ang="0">
                  <a:pos x="127" y="104"/>
                </a:cxn>
                <a:cxn ang="0">
                  <a:pos x="13" y="480"/>
                </a:cxn>
                <a:cxn ang="0">
                  <a:pos x="170" y="712"/>
                </a:cxn>
                <a:cxn ang="0">
                  <a:pos x="364" y="780"/>
                </a:cxn>
                <a:cxn ang="0">
                  <a:pos x="547" y="746"/>
                </a:cxn>
                <a:cxn ang="0">
                  <a:pos x="671" y="657"/>
                </a:cxn>
                <a:cxn ang="0">
                  <a:pos x="768" y="464"/>
                </a:cxn>
                <a:cxn ang="0">
                  <a:pos x="764" y="397"/>
                </a:cxn>
                <a:cxn ang="0">
                  <a:pos x="738" y="413"/>
                </a:cxn>
                <a:cxn ang="0">
                  <a:pos x="537" y="712"/>
                </a:cxn>
                <a:cxn ang="0">
                  <a:pos x="210" y="699"/>
                </a:cxn>
                <a:cxn ang="0">
                  <a:pos x="34" y="326"/>
                </a:cxn>
                <a:cxn ang="0">
                  <a:pos x="225" y="66"/>
                </a:cxn>
                <a:cxn ang="0">
                  <a:pos x="390" y="26"/>
                </a:cxn>
                <a:cxn ang="0">
                  <a:pos x="500" y="43"/>
                </a:cxn>
                <a:cxn ang="0">
                  <a:pos x="666" y="151"/>
                </a:cxn>
                <a:cxn ang="0">
                  <a:pos x="569" y="68"/>
                </a:cxn>
                <a:cxn ang="0">
                  <a:pos x="678" y="160"/>
                </a:cxn>
                <a:cxn ang="0">
                  <a:pos x="702" y="190"/>
                </a:cxn>
                <a:cxn ang="0">
                  <a:pos x="710" y="202"/>
                </a:cxn>
                <a:cxn ang="0">
                  <a:pos x="389" y="15"/>
                </a:cxn>
                <a:cxn ang="0">
                  <a:pos x="132" y="117"/>
                </a:cxn>
                <a:cxn ang="0">
                  <a:pos x="58" y="214"/>
                </a:cxn>
                <a:cxn ang="0">
                  <a:pos x="69" y="190"/>
                </a:cxn>
                <a:cxn ang="0">
                  <a:pos x="69" y="190"/>
                </a:cxn>
                <a:cxn ang="0">
                  <a:pos x="69" y="190"/>
                </a:cxn>
                <a:cxn ang="0">
                  <a:pos x="73" y="184"/>
                </a:cxn>
                <a:cxn ang="0">
                  <a:pos x="170" y="81"/>
                </a:cxn>
                <a:cxn ang="0">
                  <a:pos x="468" y="16"/>
                </a:cxn>
                <a:cxn ang="0">
                  <a:pos x="751" y="266"/>
                </a:cxn>
                <a:cxn ang="0">
                  <a:pos x="745" y="244"/>
                </a:cxn>
                <a:cxn ang="0">
                  <a:pos x="406" y="4"/>
                </a:cxn>
                <a:cxn ang="0">
                  <a:pos x="242" y="33"/>
                </a:cxn>
                <a:cxn ang="0">
                  <a:pos x="40" y="226"/>
                </a:cxn>
                <a:cxn ang="0">
                  <a:pos x="150" y="85"/>
                </a:cxn>
                <a:cxn ang="0">
                  <a:pos x="469" y="9"/>
                </a:cxn>
                <a:cxn ang="0">
                  <a:pos x="725" y="193"/>
                </a:cxn>
                <a:cxn ang="0">
                  <a:pos x="773" y="329"/>
                </a:cxn>
                <a:cxn ang="0">
                  <a:pos x="703" y="157"/>
                </a:cxn>
                <a:cxn ang="0">
                  <a:pos x="392" y="0"/>
                </a:cxn>
              </a:cxnLst>
              <a:rect l="0" t="0" r="r" b="b"/>
              <a:pathLst>
                <a:path w="773" h="781">
                  <a:moveTo>
                    <a:pt x="666" y="151"/>
                  </a:moveTo>
                  <a:cubicBezTo>
                    <a:pt x="674" y="161"/>
                    <a:pt x="679" y="169"/>
                    <a:pt x="680" y="171"/>
                  </a:cubicBezTo>
                  <a:cubicBezTo>
                    <a:pt x="680" y="171"/>
                    <a:pt x="680" y="171"/>
                    <a:pt x="680" y="171"/>
                  </a:cubicBezTo>
                  <a:cubicBezTo>
                    <a:pt x="680" y="171"/>
                    <a:pt x="682" y="173"/>
                    <a:pt x="683" y="174"/>
                  </a:cubicBezTo>
                  <a:cubicBezTo>
                    <a:pt x="684" y="176"/>
                    <a:pt x="686" y="178"/>
                    <a:pt x="686" y="178"/>
                  </a:cubicBezTo>
                  <a:cubicBezTo>
                    <a:pt x="686" y="178"/>
                    <a:pt x="685" y="176"/>
                    <a:pt x="682" y="171"/>
                  </a:cubicBezTo>
                  <a:cubicBezTo>
                    <a:pt x="679" y="167"/>
                    <a:pt x="675" y="161"/>
                    <a:pt x="668" y="153"/>
                  </a:cubicBezTo>
                  <a:cubicBezTo>
                    <a:pt x="668" y="153"/>
                    <a:pt x="667" y="152"/>
                    <a:pt x="666" y="151"/>
                  </a:cubicBezTo>
                  <a:moveTo>
                    <a:pt x="392" y="0"/>
                  </a:moveTo>
                  <a:cubicBezTo>
                    <a:pt x="391" y="0"/>
                    <a:pt x="389" y="0"/>
                    <a:pt x="388" y="0"/>
                  </a:cubicBezTo>
                  <a:cubicBezTo>
                    <a:pt x="342" y="1"/>
                    <a:pt x="294" y="10"/>
                    <a:pt x="249" y="27"/>
                  </a:cubicBezTo>
                  <a:cubicBezTo>
                    <a:pt x="205" y="45"/>
                    <a:pt x="163" y="71"/>
                    <a:pt x="127" y="104"/>
                  </a:cubicBezTo>
                  <a:cubicBezTo>
                    <a:pt x="92" y="137"/>
                    <a:pt x="63" y="177"/>
                    <a:pt x="42" y="219"/>
                  </a:cubicBezTo>
                  <a:cubicBezTo>
                    <a:pt x="21" y="262"/>
                    <a:pt x="9" y="307"/>
                    <a:pt x="4" y="352"/>
                  </a:cubicBezTo>
                  <a:cubicBezTo>
                    <a:pt x="0" y="396"/>
                    <a:pt x="3" y="440"/>
                    <a:pt x="13" y="480"/>
                  </a:cubicBezTo>
                  <a:cubicBezTo>
                    <a:pt x="22" y="520"/>
                    <a:pt x="37" y="556"/>
                    <a:pt x="55" y="587"/>
                  </a:cubicBezTo>
                  <a:cubicBezTo>
                    <a:pt x="73" y="617"/>
                    <a:pt x="93" y="643"/>
                    <a:pt x="113" y="664"/>
                  </a:cubicBezTo>
                  <a:cubicBezTo>
                    <a:pt x="133" y="684"/>
                    <a:pt x="153" y="700"/>
                    <a:pt x="170" y="712"/>
                  </a:cubicBezTo>
                  <a:cubicBezTo>
                    <a:pt x="187" y="724"/>
                    <a:pt x="201" y="732"/>
                    <a:pt x="211" y="737"/>
                  </a:cubicBezTo>
                  <a:cubicBezTo>
                    <a:pt x="220" y="742"/>
                    <a:pt x="226" y="744"/>
                    <a:pt x="226" y="744"/>
                  </a:cubicBezTo>
                  <a:cubicBezTo>
                    <a:pt x="273" y="767"/>
                    <a:pt x="321" y="778"/>
                    <a:pt x="364" y="780"/>
                  </a:cubicBezTo>
                  <a:cubicBezTo>
                    <a:pt x="372" y="781"/>
                    <a:pt x="380" y="781"/>
                    <a:pt x="388" y="781"/>
                  </a:cubicBezTo>
                  <a:cubicBezTo>
                    <a:pt x="422" y="781"/>
                    <a:pt x="452" y="777"/>
                    <a:pt x="477" y="771"/>
                  </a:cubicBezTo>
                  <a:cubicBezTo>
                    <a:pt x="508" y="763"/>
                    <a:pt x="532" y="753"/>
                    <a:pt x="547" y="746"/>
                  </a:cubicBezTo>
                  <a:cubicBezTo>
                    <a:pt x="563" y="739"/>
                    <a:pt x="571" y="734"/>
                    <a:pt x="571" y="734"/>
                  </a:cubicBezTo>
                  <a:cubicBezTo>
                    <a:pt x="571" y="734"/>
                    <a:pt x="571" y="734"/>
                    <a:pt x="571" y="734"/>
                  </a:cubicBezTo>
                  <a:cubicBezTo>
                    <a:pt x="613" y="711"/>
                    <a:pt x="646" y="684"/>
                    <a:pt x="671" y="657"/>
                  </a:cubicBezTo>
                  <a:cubicBezTo>
                    <a:pt x="696" y="630"/>
                    <a:pt x="714" y="603"/>
                    <a:pt x="728" y="579"/>
                  </a:cubicBezTo>
                  <a:cubicBezTo>
                    <a:pt x="741" y="554"/>
                    <a:pt x="750" y="532"/>
                    <a:pt x="756" y="513"/>
                  </a:cubicBezTo>
                  <a:cubicBezTo>
                    <a:pt x="762" y="494"/>
                    <a:pt x="765" y="477"/>
                    <a:pt x="768" y="464"/>
                  </a:cubicBezTo>
                  <a:cubicBezTo>
                    <a:pt x="772" y="437"/>
                    <a:pt x="773" y="421"/>
                    <a:pt x="773" y="412"/>
                  </a:cubicBezTo>
                  <a:cubicBezTo>
                    <a:pt x="773" y="403"/>
                    <a:pt x="773" y="401"/>
                    <a:pt x="773" y="401"/>
                  </a:cubicBezTo>
                  <a:cubicBezTo>
                    <a:pt x="764" y="397"/>
                    <a:pt x="764" y="397"/>
                    <a:pt x="764" y="397"/>
                  </a:cubicBezTo>
                  <a:cubicBezTo>
                    <a:pt x="760" y="401"/>
                    <a:pt x="757" y="405"/>
                    <a:pt x="754" y="409"/>
                  </a:cubicBezTo>
                  <a:cubicBezTo>
                    <a:pt x="749" y="410"/>
                    <a:pt x="745" y="411"/>
                    <a:pt x="741" y="413"/>
                  </a:cubicBezTo>
                  <a:cubicBezTo>
                    <a:pt x="740" y="413"/>
                    <a:pt x="739" y="413"/>
                    <a:pt x="738" y="413"/>
                  </a:cubicBezTo>
                  <a:cubicBezTo>
                    <a:pt x="726" y="413"/>
                    <a:pt x="733" y="423"/>
                    <a:pt x="733" y="423"/>
                  </a:cubicBezTo>
                  <a:cubicBezTo>
                    <a:pt x="730" y="486"/>
                    <a:pt x="708" y="546"/>
                    <a:pt x="673" y="597"/>
                  </a:cubicBezTo>
                  <a:cubicBezTo>
                    <a:pt x="638" y="647"/>
                    <a:pt x="590" y="687"/>
                    <a:pt x="537" y="712"/>
                  </a:cubicBezTo>
                  <a:cubicBezTo>
                    <a:pt x="489" y="735"/>
                    <a:pt x="437" y="746"/>
                    <a:pt x="386" y="746"/>
                  </a:cubicBezTo>
                  <a:cubicBezTo>
                    <a:pt x="380" y="746"/>
                    <a:pt x="374" y="746"/>
                    <a:pt x="368" y="745"/>
                  </a:cubicBezTo>
                  <a:cubicBezTo>
                    <a:pt x="311" y="743"/>
                    <a:pt x="257" y="726"/>
                    <a:pt x="210" y="699"/>
                  </a:cubicBezTo>
                  <a:cubicBezTo>
                    <a:pt x="163" y="673"/>
                    <a:pt x="124" y="636"/>
                    <a:pt x="95" y="595"/>
                  </a:cubicBezTo>
                  <a:cubicBezTo>
                    <a:pt x="66" y="553"/>
                    <a:pt x="46" y="507"/>
                    <a:pt x="37" y="461"/>
                  </a:cubicBezTo>
                  <a:cubicBezTo>
                    <a:pt x="27" y="415"/>
                    <a:pt x="27" y="369"/>
                    <a:pt x="34" y="326"/>
                  </a:cubicBezTo>
                  <a:cubicBezTo>
                    <a:pt x="42" y="283"/>
                    <a:pt x="56" y="244"/>
                    <a:pt x="76" y="210"/>
                  </a:cubicBezTo>
                  <a:cubicBezTo>
                    <a:pt x="95" y="175"/>
                    <a:pt x="119" y="146"/>
                    <a:pt x="145" y="122"/>
                  </a:cubicBezTo>
                  <a:cubicBezTo>
                    <a:pt x="170" y="99"/>
                    <a:pt x="198" y="80"/>
                    <a:pt x="225" y="66"/>
                  </a:cubicBezTo>
                  <a:cubicBezTo>
                    <a:pt x="252" y="52"/>
                    <a:pt x="279" y="42"/>
                    <a:pt x="304" y="36"/>
                  </a:cubicBezTo>
                  <a:cubicBezTo>
                    <a:pt x="329" y="30"/>
                    <a:pt x="352" y="27"/>
                    <a:pt x="373" y="26"/>
                  </a:cubicBezTo>
                  <a:cubicBezTo>
                    <a:pt x="379" y="26"/>
                    <a:pt x="384" y="26"/>
                    <a:pt x="390" y="26"/>
                  </a:cubicBezTo>
                  <a:cubicBezTo>
                    <a:pt x="424" y="26"/>
                    <a:pt x="450" y="31"/>
                    <a:pt x="468" y="35"/>
                  </a:cubicBezTo>
                  <a:cubicBezTo>
                    <a:pt x="489" y="39"/>
                    <a:pt x="500" y="43"/>
                    <a:pt x="500" y="43"/>
                  </a:cubicBezTo>
                  <a:cubicBezTo>
                    <a:pt x="500" y="43"/>
                    <a:pt x="500" y="43"/>
                    <a:pt x="500" y="43"/>
                  </a:cubicBezTo>
                  <a:cubicBezTo>
                    <a:pt x="536" y="54"/>
                    <a:pt x="565" y="69"/>
                    <a:pt x="587" y="83"/>
                  </a:cubicBezTo>
                  <a:cubicBezTo>
                    <a:pt x="610" y="98"/>
                    <a:pt x="627" y="112"/>
                    <a:pt x="640" y="124"/>
                  </a:cubicBezTo>
                  <a:cubicBezTo>
                    <a:pt x="651" y="134"/>
                    <a:pt x="660" y="144"/>
                    <a:pt x="666" y="151"/>
                  </a:cubicBezTo>
                  <a:cubicBezTo>
                    <a:pt x="665" y="149"/>
                    <a:pt x="663" y="147"/>
                    <a:pt x="661" y="145"/>
                  </a:cubicBezTo>
                  <a:cubicBezTo>
                    <a:pt x="650" y="131"/>
                    <a:pt x="634" y="116"/>
                    <a:pt x="618" y="102"/>
                  </a:cubicBezTo>
                  <a:cubicBezTo>
                    <a:pt x="601" y="88"/>
                    <a:pt x="583" y="76"/>
                    <a:pt x="569" y="68"/>
                  </a:cubicBezTo>
                  <a:cubicBezTo>
                    <a:pt x="555" y="60"/>
                    <a:pt x="545" y="55"/>
                    <a:pt x="545" y="55"/>
                  </a:cubicBezTo>
                  <a:cubicBezTo>
                    <a:pt x="564" y="64"/>
                    <a:pt x="582" y="75"/>
                    <a:pt x="599" y="87"/>
                  </a:cubicBezTo>
                  <a:cubicBezTo>
                    <a:pt x="629" y="107"/>
                    <a:pt x="655" y="132"/>
                    <a:pt x="678" y="160"/>
                  </a:cubicBezTo>
                  <a:cubicBezTo>
                    <a:pt x="664" y="142"/>
                    <a:pt x="649" y="126"/>
                    <a:pt x="633" y="111"/>
                  </a:cubicBezTo>
                  <a:cubicBezTo>
                    <a:pt x="640" y="117"/>
                    <a:pt x="652" y="128"/>
                    <a:pt x="665" y="142"/>
                  </a:cubicBezTo>
                  <a:cubicBezTo>
                    <a:pt x="678" y="156"/>
                    <a:pt x="691" y="173"/>
                    <a:pt x="702" y="190"/>
                  </a:cubicBezTo>
                  <a:cubicBezTo>
                    <a:pt x="724" y="225"/>
                    <a:pt x="735" y="259"/>
                    <a:pt x="735" y="259"/>
                  </a:cubicBezTo>
                  <a:cubicBezTo>
                    <a:pt x="735" y="259"/>
                    <a:pt x="735" y="259"/>
                    <a:pt x="735" y="259"/>
                  </a:cubicBezTo>
                  <a:cubicBezTo>
                    <a:pt x="732" y="248"/>
                    <a:pt x="725" y="228"/>
                    <a:pt x="710" y="202"/>
                  </a:cubicBezTo>
                  <a:cubicBezTo>
                    <a:pt x="696" y="176"/>
                    <a:pt x="675" y="146"/>
                    <a:pt x="644" y="117"/>
                  </a:cubicBezTo>
                  <a:cubicBezTo>
                    <a:pt x="614" y="88"/>
                    <a:pt x="574" y="61"/>
                    <a:pt x="529" y="42"/>
                  </a:cubicBezTo>
                  <a:cubicBezTo>
                    <a:pt x="486" y="25"/>
                    <a:pt x="437" y="15"/>
                    <a:pt x="389" y="15"/>
                  </a:cubicBezTo>
                  <a:cubicBezTo>
                    <a:pt x="387" y="15"/>
                    <a:pt x="384" y="15"/>
                    <a:pt x="381" y="15"/>
                  </a:cubicBezTo>
                  <a:cubicBezTo>
                    <a:pt x="330" y="16"/>
                    <a:pt x="280" y="28"/>
                    <a:pt x="237" y="47"/>
                  </a:cubicBezTo>
                  <a:cubicBezTo>
                    <a:pt x="194" y="66"/>
                    <a:pt x="159" y="92"/>
                    <a:pt x="132" y="117"/>
                  </a:cubicBezTo>
                  <a:cubicBezTo>
                    <a:pt x="105" y="143"/>
                    <a:pt x="87" y="168"/>
                    <a:pt x="75" y="185"/>
                  </a:cubicBezTo>
                  <a:cubicBezTo>
                    <a:pt x="63" y="203"/>
                    <a:pt x="58" y="214"/>
                    <a:pt x="58" y="214"/>
                  </a:cubicBezTo>
                  <a:cubicBezTo>
                    <a:pt x="58" y="214"/>
                    <a:pt x="58" y="214"/>
                    <a:pt x="58" y="214"/>
                  </a:cubicBezTo>
                  <a:cubicBezTo>
                    <a:pt x="61" y="206"/>
                    <a:pt x="71" y="187"/>
                    <a:pt x="88" y="162"/>
                  </a:cubicBezTo>
                  <a:cubicBezTo>
                    <a:pt x="87" y="164"/>
                    <a:pt x="87" y="165"/>
                    <a:pt x="86" y="166"/>
                  </a:cubicBezTo>
                  <a:cubicBezTo>
                    <a:pt x="75" y="180"/>
                    <a:pt x="70" y="189"/>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70" y="189"/>
                    <a:pt x="70" y="189"/>
                  </a:cubicBezTo>
                  <a:cubicBezTo>
                    <a:pt x="71" y="188"/>
                    <a:pt x="72" y="186"/>
                    <a:pt x="73" y="184"/>
                  </a:cubicBezTo>
                  <a:cubicBezTo>
                    <a:pt x="76" y="180"/>
                    <a:pt x="80" y="173"/>
                    <a:pt x="86" y="166"/>
                  </a:cubicBezTo>
                  <a:cubicBezTo>
                    <a:pt x="87" y="163"/>
                    <a:pt x="89" y="161"/>
                    <a:pt x="91" y="158"/>
                  </a:cubicBezTo>
                  <a:cubicBezTo>
                    <a:pt x="109" y="134"/>
                    <a:pt x="135" y="106"/>
                    <a:pt x="170" y="81"/>
                  </a:cubicBezTo>
                  <a:cubicBezTo>
                    <a:pt x="206" y="54"/>
                    <a:pt x="252" y="31"/>
                    <a:pt x="305" y="19"/>
                  </a:cubicBezTo>
                  <a:cubicBezTo>
                    <a:pt x="333" y="12"/>
                    <a:pt x="362" y="8"/>
                    <a:pt x="392" y="8"/>
                  </a:cubicBezTo>
                  <a:cubicBezTo>
                    <a:pt x="418" y="8"/>
                    <a:pt x="443" y="11"/>
                    <a:pt x="468" y="16"/>
                  </a:cubicBezTo>
                  <a:cubicBezTo>
                    <a:pt x="522" y="27"/>
                    <a:pt x="573" y="50"/>
                    <a:pt x="614" y="80"/>
                  </a:cubicBezTo>
                  <a:cubicBezTo>
                    <a:pt x="655" y="110"/>
                    <a:pt x="687" y="146"/>
                    <a:pt x="709" y="179"/>
                  </a:cubicBezTo>
                  <a:cubicBezTo>
                    <a:pt x="731" y="213"/>
                    <a:pt x="744" y="244"/>
                    <a:pt x="751" y="266"/>
                  </a:cubicBezTo>
                  <a:cubicBezTo>
                    <a:pt x="759" y="288"/>
                    <a:pt x="761" y="301"/>
                    <a:pt x="761" y="301"/>
                  </a:cubicBezTo>
                  <a:cubicBezTo>
                    <a:pt x="761" y="301"/>
                    <a:pt x="761" y="301"/>
                    <a:pt x="761" y="301"/>
                  </a:cubicBezTo>
                  <a:cubicBezTo>
                    <a:pt x="760" y="292"/>
                    <a:pt x="756" y="272"/>
                    <a:pt x="745" y="244"/>
                  </a:cubicBezTo>
                  <a:cubicBezTo>
                    <a:pt x="734" y="215"/>
                    <a:pt x="715" y="180"/>
                    <a:pt x="686" y="144"/>
                  </a:cubicBezTo>
                  <a:cubicBezTo>
                    <a:pt x="658" y="109"/>
                    <a:pt x="618" y="74"/>
                    <a:pt x="569" y="48"/>
                  </a:cubicBezTo>
                  <a:cubicBezTo>
                    <a:pt x="521" y="22"/>
                    <a:pt x="464" y="6"/>
                    <a:pt x="406" y="4"/>
                  </a:cubicBezTo>
                  <a:cubicBezTo>
                    <a:pt x="401" y="4"/>
                    <a:pt x="395" y="4"/>
                    <a:pt x="390" y="4"/>
                  </a:cubicBezTo>
                  <a:cubicBezTo>
                    <a:pt x="367" y="4"/>
                    <a:pt x="344" y="6"/>
                    <a:pt x="321" y="10"/>
                  </a:cubicBezTo>
                  <a:cubicBezTo>
                    <a:pt x="294" y="15"/>
                    <a:pt x="267" y="23"/>
                    <a:pt x="242" y="33"/>
                  </a:cubicBezTo>
                  <a:cubicBezTo>
                    <a:pt x="193" y="54"/>
                    <a:pt x="152" y="83"/>
                    <a:pt x="122" y="112"/>
                  </a:cubicBezTo>
                  <a:cubicBezTo>
                    <a:pt x="91" y="142"/>
                    <a:pt x="71" y="171"/>
                    <a:pt x="58" y="192"/>
                  </a:cubicBezTo>
                  <a:cubicBezTo>
                    <a:pt x="46" y="213"/>
                    <a:pt x="40" y="226"/>
                    <a:pt x="40" y="226"/>
                  </a:cubicBezTo>
                  <a:cubicBezTo>
                    <a:pt x="40" y="226"/>
                    <a:pt x="40" y="226"/>
                    <a:pt x="40" y="226"/>
                  </a:cubicBezTo>
                  <a:cubicBezTo>
                    <a:pt x="43" y="219"/>
                    <a:pt x="52" y="200"/>
                    <a:pt x="69" y="174"/>
                  </a:cubicBezTo>
                  <a:cubicBezTo>
                    <a:pt x="86" y="148"/>
                    <a:pt x="113" y="115"/>
                    <a:pt x="150" y="85"/>
                  </a:cubicBezTo>
                  <a:cubicBezTo>
                    <a:pt x="188" y="55"/>
                    <a:pt x="237" y="29"/>
                    <a:pt x="292" y="14"/>
                  </a:cubicBezTo>
                  <a:cubicBezTo>
                    <a:pt x="324" y="6"/>
                    <a:pt x="357" y="1"/>
                    <a:pt x="391" y="1"/>
                  </a:cubicBezTo>
                  <a:cubicBezTo>
                    <a:pt x="417" y="1"/>
                    <a:pt x="443" y="4"/>
                    <a:pt x="469" y="9"/>
                  </a:cubicBezTo>
                  <a:cubicBezTo>
                    <a:pt x="498" y="15"/>
                    <a:pt x="527" y="25"/>
                    <a:pt x="553" y="37"/>
                  </a:cubicBezTo>
                  <a:cubicBezTo>
                    <a:pt x="580" y="49"/>
                    <a:pt x="605" y="64"/>
                    <a:pt x="626" y="81"/>
                  </a:cubicBezTo>
                  <a:cubicBezTo>
                    <a:pt x="671" y="115"/>
                    <a:pt x="703" y="155"/>
                    <a:pt x="725" y="193"/>
                  </a:cubicBezTo>
                  <a:cubicBezTo>
                    <a:pt x="747" y="231"/>
                    <a:pt x="759" y="266"/>
                    <a:pt x="765" y="290"/>
                  </a:cubicBezTo>
                  <a:cubicBezTo>
                    <a:pt x="771" y="315"/>
                    <a:pt x="773" y="329"/>
                    <a:pt x="773" y="329"/>
                  </a:cubicBezTo>
                  <a:cubicBezTo>
                    <a:pt x="773" y="329"/>
                    <a:pt x="773" y="329"/>
                    <a:pt x="773" y="329"/>
                  </a:cubicBezTo>
                  <a:cubicBezTo>
                    <a:pt x="772" y="322"/>
                    <a:pt x="771" y="310"/>
                    <a:pt x="767" y="294"/>
                  </a:cubicBezTo>
                  <a:cubicBezTo>
                    <a:pt x="763" y="277"/>
                    <a:pt x="757" y="257"/>
                    <a:pt x="747" y="233"/>
                  </a:cubicBezTo>
                  <a:cubicBezTo>
                    <a:pt x="737" y="210"/>
                    <a:pt x="723" y="184"/>
                    <a:pt x="703" y="157"/>
                  </a:cubicBezTo>
                  <a:cubicBezTo>
                    <a:pt x="684" y="131"/>
                    <a:pt x="659" y="104"/>
                    <a:pt x="628" y="81"/>
                  </a:cubicBezTo>
                  <a:cubicBezTo>
                    <a:pt x="598" y="57"/>
                    <a:pt x="561" y="36"/>
                    <a:pt x="520" y="22"/>
                  </a:cubicBezTo>
                  <a:cubicBezTo>
                    <a:pt x="481" y="8"/>
                    <a:pt x="437" y="0"/>
                    <a:pt x="392" y="0"/>
                  </a:cubicBezTo>
                </a:path>
              </a:pathLst>
            </a:custGeom>
            <a:grpFill/>
            <a:ln w="9525">
              <a:noFill/>
              <a:round/>
            </a:ln>
          </p:spPr>
          <p:txBody>
            <a:bodyPr vert="horz" wrap="square" lIns="91440" tIns="45720" rIns="91440" bIns="45720" numCol="1" anchor="t" anchorCtr="0" compatLnSpc="1"/>
            <a:lstStyle/>
            <a:p>
              <a:endParaRPr lang="en-US"/>
            </a:p>
          </p:txBody>
        </p:sp>
        <p:sp>
          <p:nvSpPr>
            <p:cNvPr id="38" name="Freeform 20"/>
            <p:cNvSpPr>
              <a:spLocks noEditPoints="1"/>
            </p:cNvSpPr>
            <p:nvPr/>
          </p:nvSpPr>
          <p:spPr bwMode="auto">
            <a:xfrm>
              <a:off x="6891338" y="1874838"/>
              <a:ext cx="1412875" cy="1419225"/>
            </a:xfrm>
            <a:custGeom>
              <a:avLst/>
              <a:gdLst/>
              <a:ahLst/>
              <a:cxnLst>
                <a:cxn ang="0">
                  <a:pos x="119" y="675"/>
                </a:cxn>
                <a:cxn ang="0">
                  <a:pos x="119" y="675"/>
                </a:cxn>
                <a:cxn ang="0">
                  <a:pos x="119" y="675"/>
                </a:cxn>
                <a:cxn ang="0">
                  <a:pos x="119" y="675"/>
                </a:cxn>
                <a:cxn ang="0">
                  <a:pos x="119" y="675"/>
                </a:cxn>
                <a:cxn ang="0">
                  <a:pos x="117" y="673"/>
                </a:cxn>
                <a:cxn ang="0">
                  <a:pos x="111" y="667"/>
                </a:cxn>
                <a:cxn ang="0">
                  <a:pos x="110" y="666"/>
                </a:cxn>
                <a:cxn ang="0">
                  <a:pos x="778" y="399"/>
                </a:cxn>
                <a:cxn ang="0">
                  <a:pos x="771" y="470"/>
                </a:cxn>
                <a:cxn ang="0">
                  <a:pos x="681" y="654"/>
                </a:cxn>
                <a:cxn ang="0">
                  <a:pos x="426" y="783"/>
                </a:cxn>
                <a:cxn ang="0">
                  <a:pos x="263" y="763"/>
                </a:cxn>
                <a:cxn ang="0">
                  <a:pos x="131" y="686"/>
                </a:cxn>
                <a:cxn ang="0">
                  <a:pos x="390" y="784"/>
                </a:cxn>
                <a:cxn ang="0">
                  <a:pos x="573" y="739"/>
                </a:cxn>
                <a:cxn ang="0">
                  <a:pos x="744" y="556"/>
                </a:cxn>
                <a:cxn ang="0">
                  <a:pos x="778" y="413"/>
                </a:cxn>
                <a:cxn ang="0">
                  <a:pos x="778" y="401"/>
                </a:cxn>
                <a:cxn ang="0">
                  <a:pos x="778" y="393"/>
                </a:cxn>
                <a:cxn ang="0">
                  <a:pos x="778" y="393"/>
                </a:cxn>
                <a:cxn ang="0">
                  <a:pos x="778" y="393"/>
                </a:cxn>
                <a:cxn ang="0">
                  <a:pos x="778" y="393"/>
                </a:cxn>
                <a:cxn ang="0">
                  <a:pos x="778" y="393"/>
                </a:cxn>
                <a:cxn ang="0">
                  <a:pos x="778" y="393"/>
                </a:cxn>
                <a:cxn ang="0">
                  <a:pos x="778" y="393"/>
                </a:cxn>
                <a:cxn ang="0">
                  <a:pos x="778" y="393"/>
                </a:cxn>
                <a:cxn ang="0">
                  <a:pos x="778" y="393"/>
                </a:cxn>
                <a:cxn ang="0">
                  <a:pos x="778" y="393"/>
                </a:cxn>
                <a:cxn ang="0">
                  <a:pos x="778" y="393"/>
                </a:cxn>
                <a:cxn ang="0">
                  <a:pos x="341" y="3"/>
                </a:cxn>
                <a:cxn ang="0">
                  <a:pos x="177" y="65"/>
                </a:cxn>
                <a:cxn ang="0">
                  <a:pos x="49" y="204"/>
                </a:cxn>
                <a:cxn ang="0">
                  <a:pos x="12" y="297"/>
                </a:cxn>
                <a:cxn ang="0">
                  <a:pos x="0" y="393"/>
                </a:cxn>
                <a:cxn ang="0">
                  <a:pos x="31" y="547"/>
                </a:cxn>
                <a:cxn ang="0">
                  <a:pos x="101" y="657"/>
                </a:cxn>
                <a:cxn ang="0">
                  <a:pos x="90" y="644"/>
                </a:cxn>
                <a:cxn ang="0">
                  <a:pos x="9" y="474"/>
                </a:cxn>
                <a:cxn ang="0">
                  <a:pos x="1" y="388"/>
                </a:cxn>
                <a:cxn ang="0">
                  <a:pos x="47" y="207"/>
                </a:cxn>
                <a:cxn ang="0">
                  <a:pos x="259" y="23"/>
                </a:cxn>
                <a:cxn ang="0">
                  <a:pos x="393" y="0"/>
                </a:cxn>
                <a:cxn ang="0">
                  <a:pos x="551" y="33"/>
                </a:cxn>
                <a:cxn ang="0">
                  <a:pos x="552" y="33"/>
                </a:cxn>
                <a:cxn ang="0">
                  <a:pos x="683" y="128"/>
                </a:cxn>
                <a:cxn ang="0">
                  <a:pos x="759" y="254"/>
                </a:cxn>
                <a:cxn ang="0">
                  <a:pos x="782" y="384"/>
                </a:cxn>
                <a:cxn ang="0">
                  <a:pos x="782" y="393"/>
                </a:cxn>
                <a:cxn ang="0">
                  <a:pos x="778" y="325"/>
                </a:cxn>
                <a:cxn ang="0">
                  <a:pos x="727" y="186"/>
                </a:cxn>
                <a:cxn ang="0">
                  <a:pos x="593" y="55"/>
                </a:cxn>
                <a:cxn ang="0">
                  <a:pos x="555" y="34"/>
                </a:cxn>
                <a:cxn ang="0">
                  <a:pos x="552" y="33"/>
                </a:cxn>
                <a:cxn ang="0">
                  <a:pos x="552" y="33"/>
                </a:cxn>
                <a:cxn ang="0">
                  <a:pos x="552" y="33"/>
                </a:cxn>
                <a:cxn ang="0">
                  <a:pos x="393" y="0"/>
                </a:cxn>
              </a:cxnLst>
              <a:rect l="0" t="0" r="r" b="b"/>
              <a:pathLst>
                <a:path w="783" h="784">
                  <a:moveTo>
                    <a:pt x="119" y="675"/>
                  </a:moveTo>
                  <a:cubicBezTo>
                    <a:pt x="119" y="675"/>
                    <a:pt x="119" y="675"/>
                    <a:pt x="119" y="675"/>
                  </a:cubicBezTo>
                  <a:cubicBezTo>
                    <a:pt x="119" y="675"/>
                    <a:pt x="119" y="675"/>
                    <a:pt x="119" y="675"/>
                  </a:cubicBezTo>
                  <a:cubicBezTo>
                    <a:pt x="119" y="675"/>
                    <a:pt x="119" y="675"/>
                    <a:pt x="119" y="675"/>
                  </a:cubicBezTo>
                  <a:cubicBezTo>
                    <a:pt x="119" y="675"/>
                    <a:pt x="119" y="675"/>
                    <a:pt x="119" y="675"/>
                  </a:cubicBezTo>
                  <a:cubicBezTo>
                    <a:pt x="119" y="675"/>
                    <a:pt x="119" y="675"/>
                    <a:pt x="119" y="675"/>
                  </a:cubicBezTo>
                  <a:cubicBezTo>
                    <a:pt x="120" y="676"/>
                    <a:pt x="120" y="677"/>
                    <a:pt x="121" y="677"/>
                  </a:cubicBezTo>
                  <a:cubicBezTo>
                    <a:pt x="120" y="677"/>
                    <a:pt x="120" y="676"/>
                    <a:pt x="119" y="675"/>
                  </a:cubicBezTo>
                  <a:moveTo>
                    <a:pt x="117" y="673"/>
                  </a:moveTo>
                  <a:cubicBezTo>
                    <a:pt x="118" y="674"/>
                    <a:pt x="118" y="674"/>
                    <a:pt x="119" y="675"/>
                  </a:cubicBezTo>
                  <a:cubicBezTo>
                    <a:pt x="119" y="675"/>
                    <a:pt x="118" y="674"/>
                    <a:pt x="117" y="673"/>
                  </a:cubicBezTo>
                  <a:cubicBezTo>
                    <a:pt x="117" y="673"/>
                    <a:pt x="117" y="673"/>
                    <a:pt x="117" y="673"/>
                  </a:cubicBezTo>
                  <a:moveTo>
                    <a:pt x="110" y="666"/>
                  </a:moveTo>
                  <a:cubicBezTo>
                    <a:pt x="110" y="667"/>
                    <a:pt x="111" y="667"/>
                    <a:pt x="111" y="667"/>
                  </a:cubicBezTo>
                  <a:cubicBezTo>
                    <a:pt x="113" y="670"/>
                    <a:pt x="115" y="672"/>
                    <a:pt x="117" y="673"/>
                  </a:cubicBezTo>
                  <a:cubicBezTo>
                    <a:pt x="115" y="671"/>
                    <a:pt x="112" y="669"/>
                    <a:pt x="110" y="666"/>
                  </a:cubicBezTo>
                  <a:moveTo>
                    <a:pt x="778" y="393"/>
                  </a:moveTo>
                  <a:cubicBezTo>
                    <a:pt x="778" y="394"/>
                    <a:pt x="778" y="396"/>
                    <a:pt x="778" y="399"/>
                  </a:cubicBezTo>
                  <a:cubicBezTo>
                    <a:pt x="778" y="402"/>
                    <a:pt x="778" y="407"/>
                    <a:pt x="778" y="413"/>
                  </a:cubicBezTo>
                  <a:cubicBezTo>
                    <a:pt x="777" y="426"/>
                    <a:pt x="776" y="446"/>
                    <a:pt x="771" y="470"/>
                  </a:cubicBezTo>
                  <a:cubicBezTo>
                    <a:pt x="767" y="495"/>
                    <a:pt x="759" y="524"/>
                    <a:pt x="744" y="556"/>
                  </a:cubicBezTo>
                  <a:cubicBezTo>
                    <a:pt x="730" y="588"/>
                    <a:pt x="709" y="622"/>
                    <a:pt x="681" y="654"/>
                  </a:cubicBezTo>
                  <a:cubicBezTo>
                    <a:pt x="653" y="686"/>
                    <a:pt x="616" y="716"/>
                    <a:pt x="573" y="739"/>
                  </a:cubicBezTo>
                  <a:cubicBezTo>
                    <a:pt x="530" y="762"/>
                    <a:pt x="479" y="778"/>
                    <a:pt x="426" y="783"/>
                  </a:cubicBezTo>
                  <a:cubicBezTo>
                    <a:pt x="414" y="784"/>
                    <a:pt x="402" y="784"/>
                    <a:pt x="390" y="784"/>
                  </a:cubicBezTo>
                  <a:cubicBezTo>
                    <a:pt x="348" y="784"/>
                    <a:pt x="305" y="777"/>
                    <a:pt x="263" y="763"/>
                  </a:cubicBezTo>
                  <a:cubicBezTo>
                    <a:pt x="211" y="745"/>
                    <a:pt x="162" y="716"/>
                    <a:pt x="121" y="677"/>
                  </a:cubicBezTo>
                  <a:cubicBezTo>
                    <a:pt x="124" y="680"/>
                    <a:pt x="128" y="683"/>
                    <a:pt x="131" y="686"/>
                  </a:cubicBezTo>
                  <a:cubicBezTo>
                    <a:pt x="169" y="720"/>
                    <a:pt x="215" y="747"/>
                    <a:pt x="263" y="763"/>
                  </a:cubicBezTo>
                  <a:cubicBezTo>
                    <a:pt x="305" y="777"/>
                    <a:pt x="348" y="784"/>
                    <a:pt x="390" y="784"/>
                  </a:cubicBezTo>
                  <a:cubicBezTo>
                    <a:pt x="402" y="784"/>
                    <a:pt x="414" y="784"/>
                    <a:pt x="426" y="783"/>
                  </a:cubicBezTo>
                  <a:cubicBezTo>
                    <a:pt x="479" y="778"/>
                    <a:pt x="530" y="762"/>
                    <a:pt x="573" y="739"/>
                  </a:cubicBezTo>
                  <a:cubicBezTo>
                    <a:pt x="617" y="716"/>
                    <a:pt x="653" y="686"/>
                    <a:pt x="681" y="654"/>
                  </a:cubicBezTo>
                  <a:cubicBezTo>
                    <a:pt x="710" y="622"/>
                    <a:pt x="730" y="588"/>
                    <a:pt x="744" y="556"/>
                  </a:cubicBezTo>
                  <a:cubicBezTo>
                    <a:pt x="759" y="524"/>
                    <a:pt x="767" y="495"/>
                    <a:pt x="771" y="471"/>
                  </a:cubicBezTo>
                  <a:cubicBezTo>
                    <a:pt x="776" y="446"/>
                    <a:pt x="777" y="426"/>
                    <a:pt x="778" y="413"/>
                  </a:cubicBezTo>
                  <a:cubicBezTo>
                    <a:pt x="778" y="411"/>
                    <a:pt x="778" y="408"/>
                    <a:pt x="778" y="406"/>
                  </a:cubicBezTo>
                  <a:cubicBezTo>
                    <a:pt x="778" y="404"/>
                    <a:pt x="778" y="403"/>
                    <a:pt x="778" y="401"/>
                  </a:cubicBezTo>
                  <a:cubicBezTo>
                    <a:pt x="778" y="397"/>
                    <a:pt x="778" y="394"/>
                    <a:pt x="778" y="393"/>
                  </a:cubicBezTo>
                  <a:moveTo>
                    <a:pt x="778" y="393"/>
                  </a:moveTo>
                  <a:cubicBezTo>
                    <a:pt x="778" y="393"/>
                    <a:pt x="778" y="393"/>
                    <a:pt x="778" y="393"/>
                  </a:cubicBezTo>
                  <a:moveTo>
                    <a:pt x="778" y="393"/>
                  </a:moveTo>
                  <a:cubicBezTo>
                    <a:pt x="778" y="393"/>
                    <a:pt x="778" y="393"/>
                    <a:pt x="778" y="393"/>
                  </a:cubicBezTo>
                  <a:cubicBezTo>
                    <a:pt x="778" y="393"/>
                    <a:pt x="778" y="393"/>
                    <a:pt x="778" y="393"/>
                  </a:cubicBezTo>
                  <a:cubicBezTo>
                    <a:pt x="778" y="393"/>
                    <a:pt x="778" y="393"/>
                    <a:pt x="778" y="393"/>
                  </a:cubicBezTo>
                  <a:moveTo>
                    <a:pt x="778" y="393"/>
                  </a:move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moveTo>
                    <a:pt x="778" y="393"/>
                  </a:moveTo>
                  <a:cubicBezTo>
                    <a:pt x="778" y="393"/>
                    <a:pt x="778" y="393"/>
                    <a:pt x="778" y="393"/>
                  </a:cubicBezTo>
                  <a:cubicBezTo>
                    <a:pt x="778" y="393"/>
                    <a:pt x="778" y="393"/>
                    <a:pt x="778" y="393"/>
                  </a:cubicBezTo>
                  <a:cubicBezTo>
                    <a:pt x="778" y="393"/>
                    <a:pt x="778" y="393"/>
                    <a:pt x="778" y="393"/>
                  </a:cubicBezTo>
                  <a:moveTo>
                    <a:pt x="393" y="0"/>
                  </a:moveTo>
                  <a:cubicBezTo>
                    <a:pt x="377" y="0"/>
                    <a:pt x="359" y="1"/>
                    <a:pt x="341" y="3"/>
                  </a:cubicBezTo>
                  <a:cubicBezTo>
                    <a:pt x="315" y="7"/>
                    <a:pt x="287" y="13"/>
                    <a:pt x="259" y="23"/>
                  </a:cubicBezTo>
                  <a:cubicBezTo>
                    <a:pt x="231" y="34"/>
                    <a:pt x="203" y="47"/>
                    <a:pt x="177" y="65"/>
                  </a:cubicBezTo>
                  <a:cubicBezTo>
                    <a:pt x="125" y="99"/>
                    <a:pt x="80" y="147"/>
                    <a:pt x="49" y="204"/>
                  </a:cubicBezTo>
                  <a:cubicBezTo>
                    <a:pt x="49" y="204"/>
                    <a:pt x="49" y="204"/>
                    <a:pt x="49" y="204"/>
                  </a:cubicBezTo>
                  <a:cubicBezTo>
                    <a:pt x="48" y="205"/>
                    <a:pt x="47" y="207"/>
                    <a:pt x="46" y="209"/>
                  </a:cubicBezTo>
                  <a:cubicBezTo>
                    <a:pt x="31" y="237"/>
                    <a:pt x="20" y="267"/>
                    <a:pt x="12" y="297"/>
                  </a:cubicBezTo>
                  <a:cubicBezTo>
                    <a:pt x="5" y="327"/>
                    <a:pt x="1" y="358"/>
                    <a:pt x="0" y="388"/>
                  </a:cubicBezTo>
                  <a:cubicBezTo>
                    <a:pt x="0" y="390"/>
                    <a:pt x="0" y="392"/>
                    <a:pt x="0" y="393"/>
                  </a:cubicBezTo>
                  <a:cubicBezTo>
                    <a:pt x="0" y="421"/>
                    <a:pt x="3" y="449"/>
                    <a:pt x="9" y="474"/>
                  </a:cubicBezTo>
                  <a:cubicBezTo>
                    <a:pt x="14" y="500"/>
                    <a:pt x="22" y="525"/>
                    <a:pt x="31" y="547"/>
                  </a:cubicBezTo>
                  <a:cubicBezTo>
                    <a:pt x="47" y="583"/>
                    <a:pt x="65" y="612"/>
                    <a:pt x="81" y="633"/>
                  </a:cubicBezTo>
                  <a:cubicBezTo>
                    <a:pt x="88" y="641"/>
                    <a:pt x="94" y="649"/>
                    <a:pt x="101" y="657"/>
                  </a:cubicBezTo>
                  <a:cubicBezTo>
                    <a:pt x="104" y="660"/>
                    <a:pt x="107" y="663"/>
                    <a:pt x="110" y="666"/>
                  </a:cubicBezTo>
                  <a:cubicBezTo>
                    <a:pt x="105" y="661"/>
                    <a:pt x="98" y="654"/>
                    <a:pt x="90" y="644"/>
                  </a:cubicBezTo>
                  <a:cubicBezTo>
                    <a:pt x="73" y="623"/>
                    <a:pt x="50" y="590"/>
                    <a:pt x="31" y="547"/>
                  </a:cubicBezTo>
                  <a:cubicBezTo>
                    <a:pt x="22" y="525"/>
                    <a:pt x="14" y="500"/>
                    <a:pt x="9" y="474"/>
                  </a:cubicBezTo>
                  <a:cubicBezTo>
                    <a:pt x="3" y="449"/>
                    <a:pt x="1" y="421"/>
                    <a:pt x="1" y="393"/>
                  </a:cubicBezTo>
                  <a:cubicBezTo>
                    <a:pt x="1" y="392"/>
                    <a:pt x="1" y="390"/>
                    <a:pt x="1" y="388"/>
                  </a:cubicBezTo>
                  <a:cubicBezTo>
                    <a:pt x="1" y="358"/>
                    <a:pt x="5" y="327"/>
                    <a:pt x="12" y="297"/>
                  </a:cubicBezTo>
                  <a:cubicBezTo>
                    <a:pt x="20" y="266"/>
                    <a:pt x="32" y="235"/>
                    <a:pt x="47" y="207"/>
                  </a:cubicBezTo>
                  <a:cubicBezTo>
                    <a:pt x="78" y="149"/>
                    <a:pt x="124" y="99"/>
                    <a:pt x="177" y="65"/>
                  </a:cubicBezTo>
                  <a:cubicBezTo>
                    <a:pt x="203" y="47"/>
                    <a:pt x="231" y="34"/>
                    <a:pt x="259" y="23"/>
                  </a:cubicBezTo>
                  <a:cubicBezTo>
                    <a:pt x="287" y="13"/>
                    <a:pt x="315" y="7"/>
                    <a:pt x="341" y="3"/>
                  </a:cubicBezTo>
                  <a:cubicBezTo>
                    <a:pt x="359" y="1"/>
                    <a:pt x="377" y="0"/>
                    <a:pt x="393" y="0"/>
                  </a:cubicBezTo>
                  <a:cubicBezTo>
                    <a:pt x="426" y="0"/>
                    <a:pt x="454" y="4"/>
                    <a:pt x="478" y="9"/>
                  </a:cubicBezTo>
                  <a:cubicBezTo>
                    <a:pt x="515" y="17"/>
                    <a:pt x="539" y="28"/>
                    <a:pt x="551" y="33"/>
                  </a:cubicBezTo>
                  <a:cubicBezTo>
                    <a:pt x="551" y="33"/>
                    <a:pt x="551" y="33"/>
                    <a:pt x="551" y="33"/>
                  </a:cubicBezTo>
                  <a:cubicBezTo>
                    <a:pt x="552" y="33"/>
                    <a:pt x="552" y="33"/>
                    <a:pt x="552" y="33"/>
                  </a:cubicBezTo>
                  <a:cubicBezTo>
                    <a:pt x="554" y="34"/>
                    <a:pt x="570" y="41"/>
                    <a:pt x="593" y="55"/>
                  </a:cubicBezTo>
                  <a:cubicBezTo>
                    <a:pt x="619" y="70"/>
                    <a:pt x="652" y="94"/>
                    <a:pt x="683" y="128"/>
                  </a:cubicBezTo>
                  <a:cubicBezTo>
                    <a:pt x="699" y="145"/>
                    <a:pt x="714" y="165"/>
                    <a:pt x="726" y="186"/>
                  </a:cubicBezTo>
                  <a:cubicBezTo>
                    <a:pt x="739" y="207"/>
                    <a:pt x="751" y="230"/>
                    <a:pt x="759" y="254"/>
                  </a:cubicBezTo>
                  <a:cubicBezTo>
                    <a:pt x="768" y="278"/>
                    <a:pt x="774" y="302"/>
                    <a:pt x="778" y="325"/>
                  </a:cubicBezTo>
                  <a:cubicBezTo>
                    <a:pt x="781" y="346"/>
                    <a:pt x="782" y="365"/>
                    <a:pt x="782" y="384"/>
                  </a:cubicBezTo>
                  <a:cubicBezTo>
                    <a:pt x="782" y="387"/>
                    <a:pt x="782" y="390"/>
                    <a:pt x="782" y="393"/>
                  </a:cubicBezTo>
                  <a:cubicBezTo>
                    <a:pt x="782" y="393"/>
                    <a:pt x="782" y="393"/>
                    <a:pt x="782" y="393"/>
                  </a:cubicBezTo>
                  <a:cubicBezTo>
                    <a:pt x="782" y="390"/>
                    <a:pt x="783" y="387"/>
                    <a:pt x="783" y="384"/>
                  </a:cubicBezTo>
                  <a:cubicBezTo>
                    <a:pt x="783" y="365"/>
                    <a:pt x="781" y="346"/>
                    <a:pt x="778" y="325"/>
                  </a:cubicBezTo>
                  <a:cubicBezTo>
                    <a:pt x="774" y="302"/>
                    <a:pt x="768" y="278"/>
                    <a:pt x="759" y="254"/>
                  </a:cubicBezTo>
                  <a:cubicBezTo>
                    <a:pt x="751" y="230"/>
                    <a:pt x="740" y="207"/>
                    <a:pt x="727" y="186"/>
                  </a:cubicBezTo>
                  <a:cubicBezTo>
                    <a:pt x="714" y="165"/>
                    <a:pt x="699" y="145"/>
                    <a:pt x="683" y="128"/>
                  </a:cubicBezTo>
                  <a:cubicBezTo>
                    <a:pt x="652" y="94"/>
                    <a:pt x="619" y="70"/>
                    <a:pt x="593" y="55"/>
                  </a:cubicBezTo>
                  <a:cubicBezTo>
                    <a:pt x="581" y="47"/>
                    <a:pt x="570" y="42"/>
                    <a:pt x="563" y="38"/>
                  </a:cubicBezTo>
                  <a:cubicBezTo>
                    <a:pt x="559" y="37"/>
                    <a:pt x="556" y="35"/>
                    <a:pt x="555" y="34"/>
                  </a:cubicBezTo>
                  <a:cubicBezTo>
                    <a:pt x="554" y="34"/>
                    <a:pt x="553" y="34"/>
                    <a:pt x="552" y="34"/>
                  </a:cubicBezTo>
                  <a:cubicBezTo>
                    <a:pt x="552" y="33"/>
                    <a:pt x="552" y="33"/>
                    <a:pt x="552" y="33"/>
                  </a:cubicBezTo>
                  <a:cubicBezTo>
                    <a:pt x="552" y="33"/>
                    <a:pt x="552" y="33"/>
                    <a:pt x="552" y="33"/>
                  </a:cubicBezTo>
                  <a:cubicBezTo>
                    <a:pt x="552" y="33"/>
                    <a:pt x="552" y="33"/>
                    <a:pt x="552" y="33"/>
                  </a:cubicBezTo>
                  <a:cubicBezTo>
                    <a:pt x="552" y="33"/>
                    <a:pt x="552" y="33"/>
                    <a:pt x="552" y="33"/>
                  </a:cubicBezTo>
                  <a:cubicBezTo>
                    <a:pt x="552" y="33"/>
                    <a:pt x="552" y="33"/>
                    <a:pt x="552" y="33"/>
                  </a:cubicBezTo>
                  <a:cubicBezTo>
                    <a:pt x="540" y="28"/>
                    <a:pt x="515" y="17"/>
                    <a:pt x="478" y="9"/>
                  </a:cubicBezTo>
                  <a:cubicBezTo>
                    <a:pt x="455" y="4"/>
                    <a:pt x="426" y="0"/>
                    <a:pt x="393" y="0"/>
                  </a:cubicBezTo>
                </a:path>
              </a:pathLst>
            </a:custGeom>
            <a:grpFill/>
            <a:ln w="9525">
              <a:noFill/>
              <a:round/>
            </a:ln>
          </p:spPr>
          <p:txBody>
            <a:bodyPr vert="horz" wrap="square" lIns="91440" tIns="45720" rIns="91440" bIns="45720" numCol="1" anchor="t" anchorCtr="0" compatLnSpc="1"/>
            <a:lstStyle/>
            <a:p>
              <a:endParaRPr lang="en-US"/>
            </a:p>
          </p:txBody>
        </p:sp>
        <p:sp>
          <p:nvSpPr>
            <p:cNvPr id="39" name="Freeform 23"/>
            <p:cNvSpPr>
              <a:spLocks noEditPoints="1"/>
            </p:cNvSpPr>
            <p:nvPr/>
          </p:nvSpPr>
          <p:spPr bwMode="auto">
            <a:xfrm>
              <a:off x="6950075" y="1936751"/>
              <a:ext cx="1073150" cy="620713"/>
            </a:xfrm>
            <a:custGeom>
              <a:avLst/>
              <a:gdLst/>
              <a:ahLst/>
              <a:cxnLst>
                <a:cxn ang="0">
                  <a:pos x="0" y="343"/>
                </a:cxn>
                <a:cxn ang="0">
                  <a:pos x="0" y="343"/>
                </a:cxn>
                <a:cxn ang="0">
                  <a:pos x="359" y="0"/>
                </a:cxn>
                <a:cxn ang="0">
                  <a:pos x="337" y="1"/>
                </a:cxn>
                <a:cxn ang="0">
                  <a:pos x="199" y="38"/>
                </a:cxn>
                <a:cxn ang="0">
                  <a:pos x="88" y="124"/>
                </a:cxn>
                <a:cxn ang="0">
                  <a:pos x="25" y="228"/>
                </a:cxn>
                <a:cxn ang="0">
                  <a:pos x="3" y="310"/>
                </a:cxn>
                <a:cxn ang="0">
                  <a:pos x="1" y="334"/>
                </a:cxn>
                <a:cxn ang="0">
                  <a:pos x="0" y="341"/>
                </a:cxn>
                <a:cxn ang="0">
                  <a:pos x="0" y="342"/>
                </a:cxn>
                <a:cxn ang="0">
                  <a:pos x="0" y="343"/>
                </a:cxn>
                <a:cxn ang="0">
                  <a:pos x="0" y="343"/>
                </a:cxn>
                <a:cxn ang="0">
                  <a:pos x="0" y="343"/>
                </a:cxn>
                <a:cxn ang="0">
                  <a:pos x="0" y="343"/>
                </a:cxn>
                <a:cxn ang="0">
                  <a:pos x="0" y="343"/>
                </a:cxn>
                <a:cxn ang="0">
                  <a:pos x="0" y="343"/>
                </a:cxn>
                <a:cxn ang="0">
                  <a:pos x="0" y="343"/>
                </a:cxn>
                <a:cxn ang="0">
                  <a:pos x="3" y="311"/>
                </a:cxn>
                <a:cxn ang="0">
                  <a:pos x="25" y="228"/>
                </a:cxn>
                <a:cxn ang="0">
                  <a:pos x="88" y="124"/>
                </a:cxn>
                <a:cxn ang="0">
                  <a:pos x="199" y="38"/>
                </a:cxn>
                <a:cxn ang="0">
                  <a:pos x="337" y="1"/>
                </a:cxn>
                <a:cxn ang="0">
                  <a:pos x="359" y="0"/>
                </a:cxn>
                <a:cxn ang="0">
                  <a:pos x="359" y="0"/>
                </a:cxn>
                <a:cxn ang="0">
                  <a:pos x="465" y="16"/>
                </a:cxn>
                <a:cxn ang="0">
                  <a:pos x="554" y="59"/>
                </a:cxn>
                <a:cxn ang="0">
                  <a:pos x="595" y="90"/>
                </a:cxn>
                <a:cxn ang="0">
                  <a:pos x="595" y="90"/>
                </a:cxn>
                <a:cxn ang="0">
                  <a:pos x="554" y="58"/>
                </a:cxn>
                <a:cxn ang="0">
                  <a:pos x="465" y="16"/>
                </a:cxn>
                <a:cxn ang="0">
                  <a:pos x="359" y="0"/>
                </a:cxn>
              </a:cxnLst>
              <a:rect l="0" t="0" r="r" b="b"/>
              <a:pathLst>
                <a:path w="595" h="343">
                  <a:moveTo>
                    <a:pt x="0" y="343"/>
                  </a:moveTo>
                  <a:cubicBezTo>
                    <a:pt x="0" y="343"/>
                    <a:pt x="0" y="343"/>
                    <a:pt x="0" y="343"/>
                  </a:cubicBezTo>
                  <a:moveTo>
                    <a:pt x="359" y="0"/>
                  </a:moveTo>
                  <a:cubicBezTo>
                    <a:pt x="352" y="0"/>
                    <a:pt x="345" y="1"/>
                    <a:pt x="337" y="1"/>
                  </a:cubicBezTo>
                  <a:cubicBezTo>
                    <a:pt x="291" y="4"/>
                    <a:pt x="243" y="16"/>
                    <a:pt x="199" y="38"/>
                  </a:cubicBezTo>
                  <a:cubicBezTo>
                    <a:pt x="156" y="60"/>
                    <a:pt x="118" y="90"/>
                    <a:pt x="88" y="124"/>
                  </a:cubicBezTo>
                  <a:cubicBezTo>
                    <a:pt x="59" y="158"/>
                    <a:pt x="38" y="195"/>
                    <a:pt x="25" y="228"/>
                  </a:cubicBezTo>
                  <a:cubicBezTo>
                    <a:pt x="12" y="261"/>
                    <a:pt x="6" y="290"/>
                    <a:pt x="3" y="310"/>
                  </a:cubicBezTo>
                  <a:cubicBezTo>
                    <a:pt x="2" y="321"/>
                    <a:pt x="1" y="329"/>
                    <a:pt x="1" y="334"/>
                  </a:cubicBezTo>
                  <a:cubicBezTo>
                    <a:pt x="1" y="337"/>
                    <a:pt x="0" y="339"/>
                    <a:pt x="0" y="341"/>
                  </a:cubicBezTo>
                  <a:cubicBezTo>
                    <a:pt x="0" y="341"/>
                    <a:pt x="0" y="342"/>
                    <a:pt x="0" y="342"/>
                  </a:cubicBezTo>
                  <a:cubicBezTo>
                    <a:pt x="0" y="343"/>
                    <a:pt x="0" y="343"/>
                    <a:pt x="0" y="343"/>
                  </a:cubicBezTo>
                  <a:cubicBezTo>
                    <a:pt x="0" y="343"/>
                    <a:pt x="0" y="343"/>
                    <a:pt x="0" y="343"/>
                  </a:cubicBezTo>
                  <a:cubicBezTo>
                    <a:pt x="0" y="343"/>
                    <a:pt x="0" y="343"/>
                    <a:pt x="0" y="343"/>
                  </a:cubicBezTo>
                  <a:cubicBezTo>
                    <a:pt x="0" y="343"/>
                    <a:pt x="0" y="343"/>
                    <a:pt x="0" y="343"/>
                  </a:cubicBezTo>
                  <a:cubicBezTo>
                    <a:pt x="0" y="343"/>
                    <a:pt x="0" y="343"/>
                    <a:pt x="0" y="343"/>
                  </a:cubicBezTo>
                  <a:cubicBezTo>
                    <a:pt x="0" y="343"/>
                    <a:pt x="0" y="343"/>
                    <a:pt x="0" y="343"/>
                  </a:cubicBezTo>
                  <a:cubicBezTo>
                    <a:pt x="0" y="343"/>
                    <a:pt x="0" y="343"/>
                    <a:pt x="0" y="343"/>
                  </a:cubicBezTo>
                  <a:cubicBezTo>
                    <a:pt x="0" y="342"/>
                    <a:pt x="1" y="331"/>
                    <a:pt x="3" y="311"/>
                  </a:cubicBezTo>
                  <a:cubicBezTo>
                    <a:pt x="6" y="290"/>
                    <a:pt x="12" y="261"/>
                    <a:pt x="25" y="228"/>
                  </a:cubicBezTo>
                  <a:cubicBezTo>
                    <a:pt x="38" y="195"/>
                    <a:pt x="59" y="158"/>
                    <a:pt x="88" y="124"/>
                  </a:cubicBezTo>
                  <a:cubicBezTo>
                    <a:pt x="118" y="90"/>
                    <a:pt x="156" y="60"/>
                    <a:pt x="199" y="38"/>
                  </a:cubicBezTo>
                  <a:cubicBezTo>
                    <a:pt x="243" y="16"/>
                    <a:pt x="291" y="4"/>
                    <a:pt x="337" y="1"/>
                  </a:cubicBezTo>
                  <a:cubicBezTo>
                    <a:pt x="345" y="1"/>
                    <a:pt x="352" y="0"/>
                    <a:pt x="359" y="0"/>
                  </a:cubicBezTo>
                  <a:cubicBezTo>
                    <a:pt x="359" y="0"/>
                    <a:pt x="359" y="0"/>
                    <a:pt x="359" y="0"/>
                  </a:cubicBezTo>
                  <a:cubicBezTo>
                    <a:pt x="398" y="0"/>
                    <a:pt x="434" y="7"/>
                    <a:pt x="465" y="16"/>
                  </a:cubicBezTo>
                  <a:cubicBezTo>
                    <a:pt x="502" y="28"/>
                    <a:pt x="533" y="44"/>
                    <a:pt x="554" y="59"/>
                  </a:cubicBezTo>
                  <a:cubicBezTo>
                    <a:pt x="576" y="73"/>
                    <a:pt x="590" y="85"/>
                    <a:pt x="595" y="90"/>
                  </a:cubicBezTo>
                  <a:cubicBezTo>
                    <a:pt x="595" y="90"/>
                    <a:pt x="595" y="90"/>
                    <a:pt x="595" y="90"/>
                  </a:cubicBezTo>
                  <a:cubicBezTo>
                    <a:pt x="590" y="85"/>
                    <a:pt x="576" y="73"/>
                    <a:pt x="554" y="58"/>
                  </a:cubicBezTo>
                  <a:cubicBezTo>
                    <a:pt x="533" y="44"/>
                    <a:pt x="502" y="28"/>
                    <a:pt x="465" y="16"/>
                  </a:cubicBezTo>
                  <a:cubicBezTo>
                    <a:pt x="434" y="7"/>
                    <a:pt x="398" y="0"/>
                    <a:pt x="359" y="0"/>
                  </a:cubicBezTo>
                </a:path>
              </a:pathLst>
            </a:custGeom>
            <a:grpFill/>
            <a:ln w="9525">
              <a:noFill/>
              <a:round/>
            </a:ln>
          </p:spPr>
          <p:txBody>
            <a:bodyPr vert="horz" wrap="square" lIns="91440" tIns="45720" rIns="91440" bIns="45720" numCol="1" anchor="t" anchorCtr="0" compatLnSpc="1"/>
            <a:lstStyle/>
            <a:p>
              <a:endParaRPr lang="en-US"/>
            </a:p>
          </p:txBody>
        </p:sp>
      </p:grpSp>
      <p:sp>
        <p:nvSpPr>
          <p:cNvPr id="41" name="Picture Placeholder 12"/>
          <p:cNvSpPr>
            <a:spLocks noGrp="1"/>
          </p:cNvSpPr>
          <p:nvPr>
            <p:ph type="pic" sz="quarter" idx="18" hasCustomPrompt="1"/>
          </p:nvPr>
        </p:nvSpPr>
        <p:spPr>
          <a:xfrm>
            <a:off x="6514304" y="1476332"/>
            <a:ext cx="1429515" cy="1436370"/>
          </a:xfrm>
          <a:prstGeom prst="ellipse">
            <a:avLst/>
          </a:prstGeom>
          <a:ln w="25400">
            <a:no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grpSp>
        <p:nvGrpSpPr>
          <p:cNvPr id="42" name="Group 41"/>
          <p:cNvGrpSpPr/>
          <p:nvPr userDrawn="1"/>
        </p:nvGrpSpPr>
        <p:grpSpPr>
          <a:xfrm>
            <a:off x="6390862" y="1352550"/>
            <a:ext cx="1676399" cy="1683934"/>
            <a:chOff x="6891338" y="1874838"/>
            <a:chExt cx="1412875" cy="1419225"/>
          </a:xfrm>
          <a:solidFill>
            <a:schemeClr val="accent3"/>
          </a:solidFill>
        </p:grpSpPr>
        <p:sp>
          <p:nvSpPr>
            <p:cNvPr id="43" name="Freeform 19"/>
            <p:cNvSpPr>
              <a:spLocks noEditPoints="1"/>
            </p:cNvSpPr>
            <p:nvPr/>
          </p:nvSpPr>
          <p:spPr bwMode="auto">
            <a:xfrm>
              <a:off x="6892925" y="1881188"/>
              <a:ext cx="1395413" cy="1412875"/>
            </a:xfrm>
            <a:custGeom>
              <a:avLst/>
              <a:gdLst/>
              <a:ahLst/>
              <a:cxnLst>
                <a:cxn ang="0">
                  <a:pos x="680" y="171"/>
                </a:cxn>
                <a:cxn ang="0">
                  <a:pos x="682" y="171"/>
                </a:cxn>
                <a:cxn ang="0">
                  <a:pos x="392" y="0"/>
                </a:cxn>
                <a:cxn ang="0">
                  <a:pos x="127" y="104"/>
                </a:cxn>
                <a:cxn ang="0">
                  <a:pos x="13" y="480"/>
                </a:cxn>
                <a:cxn ang="0">
                  <a:pos x="170" y="712"/>
                </a:cxn>
                <a:cxn ang="0">
                  <a:pos x="364" y="780"/>
                </a:cxn>
                <a:cxn ang="0">
                  <a:pos x="547" y="746"/>
                </a:cxn>
                <a:cxn ang="0">
                  <a:pos x="671" y="657"/>
                </a:cxn>
                <a:cxn ang="0">
                  <a:pos x="768" y="464"/>
                </a:cxn>
                <a:cxn ang="0">
                  <a:pos x="764" y="397"/>
                </a:cxn>
                <a:cxn ang="0">
                  <a:pos x="738" y="413"/>
                </a:cxn>
                <a:cxn ang="0">
                  <a:pos x="537" y="712"/>
                </a:cxn>
                <a:cxn ang="0">
                  <a:pos x="210" y="699"/>
                </a:cxn>
                <a:cxn ang="0">
                  <a:pos x="34" y="326"/>
                </a:cxn>
                <a:cxn ang="0">
                  <a:pos x="225" y="66"/>
                </a:cxn>
                <a:cxn ang="0">
                  <a:pos x="390" y="26"/>
                </a:cxn>
                <a:cxn ang="0">
                  <a:pos x="500" y="43"/>
                </a:cxn>
                <a:cxn ang="0">
                  <a:pos x="666" y="151"/>
                </a:cxn>
                <a:cxn ang="0">
                  <a:pos x="569" y="68"/>
                </a:cxn>
                <a:cxn ang="0">
                  <a:pos x="678" y="160"/>
                </a:cxn>
                <a:cxn ang="0">
                  <a:pos x="702" y="190"/>
                </a:cxn>
                <a:cxn ang="0">
                  <a:pos x="710" y="202"/>
                </a:cxn>
                <a:cxn ang="0">
                  <a:pos x="389" y="15"/>
                </a:cxn>
                <a:cxn ang="0">
                  <a:pos x="132" y="117"/>
                </a:cxn>
                <a:cxn ang="0">
                  <a:pos x="58" y="214"/>
                </a:cxn>
                <a:cxn ang="0">
                  <a:pos x="69" y="190"/>
                </a:cxn>
                <a:cxn ang="0">
                  <a:pos x="69" y="190"/>
                </a:cxn>
                <a:cxn ang="0">
                  <a:pos x="69" y="190"/>
                </a:cxn>
                <a:cxn ang="0">
                  <a:pos x="73" y="184"/>
                </a:cxn>
                <a:cxn ang="0">
                  <a:pos x="170" y="81"/>
                </a:cxn>
                <a:cxn ang="0">
                  <a:pos x="468" y="16"/>
                </a:cxn>
                <a:cxn ang="0">
                  <a:pos x="751" y="266"/>
                </a:cxn>
                <a:cxn ang="0">
                  <a:pos x="745" y="244"/>
                </a:cxn>
                <a:cxn ang="0">
                  <a:pos x="406" y="4"/>
                </a:cxn>
                <a:cxn ang="0">
                  <a:pos x="242" y="33"/>
                </a:cxn>
                <a:cxn ang="0">
                  <a:pos x="40" y="226"/>
                </a:cxn>
                <a:cxn ang="0">
                  <a:pos x="150" y="85"/>
                </a:cxn>
                <a:cxn ang="0">
                  <a:pos x="469" y="9"/>
                </a:cxn>
                <a:cxn ang="0">
                  <a:pos x="725" y="193"/>
                </a:cxn>
                <a:cxn ang="0">
                  <a:pos x="773" y="329"/>
                </a:cxn>
                <a:cxn ang="0">
                  <a:pos x="703" y="157"/>
                </a:cxn>
                <a:cxn ang="0">
                  <a:pos x="392" y="0"/>
                </a:cxn>
              </a:cxnLst>
              <a:rect l="0" t="0" r="r" b="b"/>
              <a:pathLst>
                <a:path w="773" h="781">
                  <a:moveTo>
                    <a:pt x="666" y="151"/>
                  </a:moveTo>
                  <a:cubicBezTo>
                    <a:pt x="674" y="161"/>
                    <a:pt x="679" y="169"/>
                    <a:pt x="680" y="171"/>
                  </a:cubicBezTo>
                  <a:cubicBezTo>
                    <a:pt x="680" y="171"/>
                    <a:pt x="680" y="171"/>
                    <a:pt x="680" y="171"/>
                  </a:cubicBezTo>
                  <a:cubicBezTo>
                    <a:pt x="680" y="171"/>
                    <a:pt x="682" y="173"/>
                    <a:pt x="683" y="174"/>
                  </a:cubicBezTo>
                  <a:cubicBezTo>
                    <a:pt x="684" y="176"/>
                    <a:pt x="686" y="178"/>
                    <a:pt x="686" y="178"/>
                  </a:cubicBezTo>
                  <a:cubicBezTo>
                    <a:pt x="686" y="178"/>
                    <a:pt x="685" y="176"/>
                    <a:pt x="682" y="171"/>
                  </a:cubicBezTo>
                  <a:cubicBezTo>
                    <a:pt x="679" y="167"/>
                    <a:pt x="675" y="161"/>
                    <a:pt x="668" y="153"/>
                  </a:cubicBezTo>
                  <a:cubicBezTo>
                    <a:pt x="668" y="153"/>
                    <a:pt x="667" y="152"/>
                    <a:pt x="666" y="151"/>
                  </a:cubicBezTo>
                  <a:moveTo>
                    <a:pt x="392" y="0"/>
                  </a:moveTo>
                  <a:cubicBezTo>
                    <a:pt x="391" y="0"/>
                    <a:pt x="389" y="0"/>
                    <a:pt x="388" y="0"/>
                  </a:cubicBezTo>
                  <a:cubicBezTo>
                    <a:pt x="342" y="1"/>
                    <a:pt x="294" y="10"/>
                    <a:pt x="249" y="27"/>
                  </a:cubicBezTo>
                  <a:cubicBezTo>
                    <a:pt x="205" y="45"/>
                    <a:pt x="163" y="71"/>
                    <a:pt x="127" y="104"/>
                  </a:cubicBezTo>
                  <a:cubicBezTo>
                    <a:pt x="92" y="137"/>
                    <a:pt x="63" y="177"/>
                    <a:pt x="42" y="219"/>
                  </a:cubicBezTo>
                  <a:cubicBezTo>
                    <a:pt x="21" y="262"/>
                    <a:pt x="9" y="307"/>
                    <a:pt x="4" y="352"/>
                  </a:cubicBezTo>
                  <a:cubicBezTo>
                    <a:pt x="0" y="396"/>
                    <a:pt x="3" y="440"/>
                    <a:pt x="13" y="480"/>
                  </a:cubicBezTo>
                  <a:cubicBezTo>
                    <a:pt x="22" y="520"/>
                    <a:pt x="37" y="556"/>
                    <a:pt x="55" y="587"/>
                  </a:cubicBezTo>
                  <a:cubicBezTo>
                    <a:pt x="73" y="617"/>
                    <a:pt x="93" y="643"/>
                    <a:pt x="113" y="664"/>
                  </a:cubicBezTo>
                  <a:cubicBezTo>
                    <a:pt x="133" y="684"/>
                    <a:pt x="153" y="700"/>
                    <a:pt x="170" y="712"/>
                  </a:cubicBezTo>
                  <a:cubicBezTo>
                    <a:pt x="187" y="724"/>
                    <a:pt x="201" y="732"/>
                    <a:pt x="211" y="737"/>
                  </a:cubicBezTo>
                  <a:cubicBezTo>
                    <a:pt x="220" y="742"/>
                    <a:pt x="226" y="744"/>
                    <a:pt x="226" y="744"/>
                  </a:cubicBezTo>
                  <a:cubicBezTo>
                    <a:pt x="273" y="767"/>
                    <a:pt x="321" y="778"/>
                    <a:pt x="364" y="780"/>
                  </a:cubicBezTo>
                  <a:cubicBezTo>
                    <a:pt x="372" y="781"/>
                    <a:pt x="380" y="781"/>
                    <a:pt x="388" y="781"/>
                  </a:cubicBezTo>
                  <a:cubicBezTo>
                    <a:pt x="422" y="781"/>
                    <a:pt x="452" y="777"/>
                    <a:pt x="477" y="771"/>
                  </a:cubicBezTo>
                  <a:cubicBezTo>
                    <a:pt x="508" y="763"/>
                    <a:pt x="532" y="753"/>
                    <a:pt x="547" y="746"/>
                  </a:cubicBezTo>
                  <a:cubicBezTo>
                    <a:pt x="563" y="739"/>
                    <a:pt x="571" y="734"/>
                    <a:pt x="571" y="734"/>
                  </a:cubicBezTo>
                  <a:cubicBezTo>
                    <a:pt x="571" y="734"/>
                    <a:pt x="571" y="734"/>
                    <a:pt x="571" y="734"/>
                  </a:cubicBezTo>
                  <a:cubicBezTo>
                    <a:pt x="613" y="711"/>
                    <a:pt x="646" y="684"/>
                    <a:pt x="671" y="657"/>
                  </a:cubicBezTo>
                  <a:cubicBezTo>
                    <a:pt x="696" y="630"/>
                    <a:pt x="714" y="603"/>
                    <a:pt x="728" y="579"/>
                  </a:cubicBezTo>
                  <a:cubicBezTo>
                    <a:pt x="741" y="554"/>
                    <a:pt x="750" y="532"/>
                    <a:pt x="756" y="513"/>
                  </a:cubicBezTo>
                  <a:cubicBezTo>
                    <a:pt x="762" y="494"/>
                    <a:pt x="765" y="477"/>
                    <a:pt x="768" y="464"/>
                  </a:cubicBezTo>
                  <a:cubicBezTo>
                    <a:pt x="772" y="437"/>
                    <a:pt x="773" y="421"/>
                    <a:pt x="773" y="412"/>
                  </a:cubicBezTo>
                  <a:cubicBezTo>
                    <a:pt x="773" y="403"/>
                    <a:pt x="773" y="401"/>
                    <a:pt x="773" y="401"/>
                  </a:cubicBezTo>
                  <a:cubicBezTo>
                    <a:pt x="764" y="397"/>
                    <a:pt x="764" y="397"/>
                    <a:pt x="764" y="397"/>
                  </a:cubicBezTo>
                  <a:cubicBezTo>
                    <a:pt x="760" y="401"/>
                    <a:pt x="757" y="405"/>
                    <a:pt x="754" y="409"/>
                  </a:cubicBezTo>
                  <a:cubicBezTo>
                    <a:pt x="749" y="410"/>
                    <a:pt x="745" y="411"/>
                    <a:pt x="741" y="413"/>
                  </a:cubicBezTo>
                  <a:cubicBezTo>
                    <a:pt x="740" y="413"/>
                    <a:pt x="739" y="413"/>
                    <a:pt x="738" y="413"/>
                  </a:cubicBezTo>
                  <a:cubicBezTo>
                    <a:pt x="726" y="413"/>
                    <a:pt x="733" y="423"/>
                    <a:pt x="733" y="423"/>
                  </a:cubicBezTo>
                  <a:cubicBezTo>
                    <a:pt x="730" y="486"/>
                    <a:pt x="708" y="546"/>
                    <a:pt x="673" y="597"/>
                  </a:cubicBezTo>
                  <a:cubicBezTo>
                    <a:pt x="638" y="647"/>
                    <a:pt x="590" y="687"/>
                    <a:pt x="537" y="712"/>
                  </a:cubicBezTo>
                  <a:cubicBezTo>
                    <a:pt x="489" y="735"/>
                    <a:pt x="437" y="746"/>
                    <a:pt x="386" y="746"/>
                  </a:cubicBezTo>
                  <a:cubicBezTo>
                    <a:pt x="380" y="746"/>
                    <a:pt x="374" y="746"/>
                    <a:pt x="368" y="745"/>
                  </a:cubicBezTo>
                  <a:cubicBezTo>
                    <a:pt x="311" y="743"/>
                    <a:pt x="257" y="726"/>
                    <a:pt x="210" y="699"/>
                  </a:cubicBezTo>
                  <a:cubicBezTo>
                    <a:pt x="163" y="673"/>
                    <a:pt x="124" y="636"/>
                    <a:pt x="95" y="595"/>
                  </a:cubicBezTo>
                  <a:cubicBezTo>
                    <a:pt x="66" y="553"/>
                    <a:pt x="46" y="507"/>
                    <a:pt x="37" y="461"/>
                  </a:cubicBezTo>
                  <a:cubicBezTo>
                    <a:pt x="27" y="415"/>
                    <a:pt x="27" y="369"/>
                    <a:pt x="34" y="326"/>
                  </a:cubicBezTo>
                  <a:cubicBezTo>
                    <a:pt x="42" y="283"/>
                    <a:pt x="56" y="244"/>
                    <a:pt x="76" y="210"/>
                  </a:cubicBezTo>
                  <a:cubicBezTo>
                    <a:pt x="95" y="175"/>
                    <a:pt x="119" y="146"/>
                    <a:pt x="145" y="122"/>
                  </a:cubicBezTo>
                  <a:cubicBezTo>
                    <a:pt x="170" y="99"/>
                    <a:pt x="198" y="80"/>
                    <a:pt x="225" y="66"/>
                  </a:cubicBezTo>
                  <a:cubicBezTo>
                    <a:pt x="252" y="52"/>
                    <a:pt x="279" y="42"/>
                    <a:pt x="304" y="36"/>
                  </a:cubicBezTo>
                  <a:cubicBezTo>
                    <a:pt x="329" y="30"/>
                    <a:pt x="352" y="27"/>
                    <a:pt x="373" y="26"/>
                  </a:cubicBezTo>
                  <a:cubicBezTo>
                    <a:pt x="379" y="26"/>
                    <a:pt x="384" y="26"/>
                    <a:pt x="390" y="26"/>
                  </a:cubicBezTo>
                  <a:cubicBezTo>
                    <a:pt x="424" y="26"/>
                    <a:pt x="450" y="31"/>
                    <a:pt x="468" y="35"/>
                  </a:cubicBezTo>
                  <a:cubicBezTo>
                    <a:pt x="489" y="39"/>
                    <a:pt x="500" y="43"/>
                    <a:pt x="500" y="43"/>
                  </a:cubicBezTo>
                  <a:cubicBezTo>
                    <a:pt x="500" y="43"/>
                    <a:pt x="500" y="43"/>
                    <a:pt x="500" y="43"/>
                  </a:cubicBezTo>
                  <a:cubicBezTo>
                    <a:pt x="536" y="54"/>
                    <a:pt x="565" y="69"/>
                    <a:pt x="587" y="83"/>
                  </a:cubicBezTo>
                  <a:cubicBezTo>
                    <a:pt x="610" y="98"/>
                    <a:pt x="627" y="112"/>
                    <a:pt x="640" y="124"/>
                  </a:cubicBezTo>
                  <a:cubicBezTo>
                    <a:pt x="651" y="134"/>
                    <a:pt x="660" y="144"/>
                    <a:pt x="666" y="151"/>
                  </a:cubicBezTo>
                  <a:cubicBezTo>
                    <a:pt x="665" y="149"/>
                    <a:pt x="663" y="147"/>
                    <a:pt x="661" y="145"/>
                  </a:cubicBezTo>
                  <a:cubicBezTo>
                    <a:pt x="650" y="131"/>
                    <a:pt x="634" y="116"/>
                    <a:pt x="618" y="102"/>
                  </a:cubicBezTo>
                  <a:cubicBezTo>
                    <a:pt x="601" y="88"/>
                    <a:pt x="583" y="76"/>
                    <a:pt x="569" y="68"/>
                  </a:cubicBezTo>
                  <a:cubicBezTo>
                    <a:pt x="555" y="60"/>
                    <a:pt x="545" y="55"/>
                    <a:pt x="545" y="55"/>
                  </a:cubicBezTo>
                  <a:cubicBezTo>
                    <a:pt x="564" y="64"/>
                    <a:pt x="582" y="75"/>
                    <a:pt x="599" y="87"/>
                  </a:cubicBezTo>
                  <a:cubicBezTo>
                    <a:pt x="629" y="107"/>
                    <a:pt x="655" y="132"/>
                    <a:pt x="678" y="160"/>
                  </a:cubicBezTo>
                  <a:cubicBezTo>
                    <a:pt x="664" y="142"/>
                    <a:pt x="649" y="126"/>
                    <a:pt x="633" y="111"/>
                  </a:cubicBezTo>
                  <a:cubicBezTo>
                    <a:pt x="640" y="117"/>
                    <a:pt x="652" y="128"/>
                    <a:pt x="665" y="142"/>
                  </a:cubicBezTo>
                  <a:cubicBezTo>
                    <a:pt x="678" y="156"/>
                    <a:pt x="691" y="173"/>
                    <a:pt x="702" y="190"/>
                  </a:cubicBezTo>
                  <a:cubicBezTo>
                    <a:pt x="724" y="225"/>
                    <a:pt x="735" y="259"/>
                    <a:pt x="735" y="259"/>
                  </a:cubicBezTo>
                  <a:cubicBezTo>
                    <a:pt x="735" y="259"/>
                    <a:pt x="735" y="259"/>
                    <a:pt x="735" y="259"/>
                  </a:cubicBezTo>
                  <a:cubicBezTo>
                    <a:pt x="732" y="248"/>
                    <a:pt x="725" y="228"/>
                    <a:pt x="710" y="202"/>
                  </a:cubicBezTo>
                  <a:cubicBezTo>
                    <a:pt x="696" y="176"/>
                    <a:pt x="675" y="146"/>
                    <a:pt x="644" y="117"/>
                  </a:cubicBezTo>
                  <a:cubicBezTo>
                    <a:pt x="614" y="88"/>
                    <a:pt x="574" y="61"/>
                    <a:pt x="529" y="42"/>
                  </a:cubicBezTo>
                  <a:cubicBezTo>
                    <a:pt x="486" y="25"/>
                    <a:pt x="437" y="15"/>
                    <a:pt x="389" y="15"/>
                  </a:cubicBezTo>
                  <a:cubicBezTo>
                    <a:pt x="387" y="15"/>
                    <a:pt x="384" y="15"/>
                    <a:pt x="381" y="15"/>
                  </a:cubicBezTo>
                  <a:cubicBezTo>
                    <a:pt x="330" y="16"/>
                    <a:pt x="280" y="28"/>
                    <a:pt x="237" y="47"/>
                  </a:cubicBezTo>
                  <a:cubicBezTo>
                    <a:pt x="194" y="66"/>
                    <a:pt x="159" y="92"/>
                    <a:pt x="132" y="117"/>
                  </a:cubicBezTo>
                  <a:cubicBezTo>
                    <a:pt x="105" y="143"/>
                    <a:pt x="87" y="168"/>
                    <a:pt x="75" y="185"/>
                  </a:cubicBezTo>
                  <a:cubicBezTo>
                    <a:pt x="63" y="203"/>
                    <a:pt x="58" y="214"/>
                    <a:pt x="58" y="214"/>
                  </a:cubicBezTo>
                  <a:cubicBezTo>
                    <a:pt x="58" y="214"/>
                    <a:pt x="58" y="214"/>
                    <a:pt x="58" y="214"/>
                  </a:cubicBezTo>
                  <a:cubicBezTo>
                    <a:pt x="61" y="206"/>
                    <a:pt x="71" y="187"/>
                    <a:pt x="88" y="162"/>
                  </a:cubicBezTo>
                  <a:cubicBezTo>
                    <a:pt x="87" y="164"/>
                    <a:pt x="87" y="165"/>
                    <a:pt x="86" y="166"/>
                  </a:cubicBezTo>
                  <a:cubicBezTo>
                    <a:pt x="75" y="180"/>
                    <a:pt x="70" y="189"/>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69" y="190"/>
                    <a:pt x="69" y="190"/>
                  </a:cubicBezTo>
                  <a:cubicBezTo>
                    <a:pt x="69" y="190"/>
                    <a:pt x="70" y="189"/>
                    <a:pt x="70" y="189"/>
                  </a:cubicBezTo>
                  <a:cubicBezTo>
                    <a:pt x="71" y="188"/>
                    <a:pt x="72" y="186"/>
                    <a:pt x="73" y="184"/>
                  </a:cubicBezTo>
                  <a:cubicBezTo>
                    <a:pt x="76" y="180"/>
                    <a:pt x="80" y="173"/>
                    <a:pt x="86" y="166"/>
                  </a:cubicBezTo>
                  <a:cubicBezTo>
                    <a:pt x="87" y="163"/>
                    <a:pt x="89" y="161"/>
                    <a:pt x="91" y="158"/>
                  </a:cubicBezTo>
                  <a:cubicBezTo>
                    <a:pt x="109" y="134"/>
                    <a:pt x="135" y="106"/>
                    <a:pt x="170" y="81"/>
                  </a:cubicBezTo>
                  <a:cubicBezTo>
                    <a:pt x="206" y="54"/>
                    <a:pt x="252" y="31"/>
                    <a:pt x="305" y="19"/>
                  </a:cubicBezTo>
                  <a:cubicBezTo>
                    <a:pt x="333" y="12"/>
                    <a:pt x="362" y="8"/>
                    <a:pt x="392" y="8"/>
                  </a:cubicBezTo>
                  <a:cubicBezTo>
                    <a:pt x="418" y="8"/>
                    <a:pt x="443" y="11"/>
                    <a:pt x="468" y="16"/>
                  </a:cubicBezTo>
                  <a:cubicBezTo>
                    <a:pt x="522" y="27"/>
                    <a:pt x="573" y="50"/>
                    <a:pt x="614" y="80"/>
                  </a:cubicBezTo>
                  <a:cubicBezTo>
                    <a:pt x="655" y="110"/>
                    <a:pt x="687" y="146"/>
                    <a:pt x="709" y="179"/>
                  </a:cubicBezTo>
                  <a:cubicBezTo>
                    <a:pt x="731" y="213"/>
                    <a:pt x="744" y="244"/>
                    <a:pt x="751" y="266"/>
                  </a:cubicBezTo>
                  <a:cubicBezTo>
                    <a:pt x="759" y="288"/>
                    <a:pt x="761" y="301"/>
                    <a:pt x="761" y="301"/>
                  </a:cubicBezTo>
                  <a:cubicBezTo>
                    <a:pt x="761" y="301"/>
                    <a:pt x="761" y="301"/>
                    <a:pt x="761" y="301"/>
                  </a:cubicBezTo>
                  <a:cubicBezTo>
                    <a:pt x="760" y="292"/>
                    <a:pt x="756" y="272"/>
                    <a:pt x="745" y="244"/>
                  </a:cubicBezTo>
                  <a:cubicBezTo>
                    <a:pt x="734" y="215"/>
                    <a:pt x="715" y="180"/>
                    <a:pt x="686" y="144"/>
                  </a:cubicBezTo>
                  <a:cubicBezTo>
                    <a:pt x="658" y="109"/>
                    <a:pt x="618" y="74"/>
                    <a:pt x="569" y="48"/>
                  </a:cubicBezTo>
                  <a:cubicBezTo>
                    <a:pt x="521" y="22"/>
                    <a:pt x="464" y="6"/>
                    <a:pt x="406" y="4"/>
                  </a:cubicBezTo>
                  <a:cubicBezTo>
                    <a:pt x="401" y="4"/>
                    <a:pt x="395" y="4"/>
                    <a:pt x="390" y="4"/>
                  </a:cubicBezTo>
                  <a:cubicBezTo>
                    <a:pt x="367" y="4"/>
                    <a:pt x="344" y="6"/>
                    <a:pt x="321" y="10"/>
                  </a:cubicBezTo>
                  <a:cubicBezTo>
                    <a:pt x="294" y="15"/>
                    <a:pt x="267" y="23"/>
                    <a:pt x="242" y="33"/>
                  </a:cubicBezTo>
                  <a:cubicBezTo>
                    <a:pt x="193" y="54"/>
                    <a:pt x="152" y="83"/>
                    <a:pt x="122" y="112"/>
                  </a:cubicBezTo>
                  <a:cubicBezTo>
                    <a:pt x="91" y="142"/>
                    <a:pt x="71" y="171"/>
                    <a:pt x="58" y="192"/>
                  </a:cubicBezTo>
                  <a:cubicBezTo>
                    <a:pt x="46" y="213"/>
                    <a:pt x="40" y="226"/>
                    <a:pt x="40" y="226"/>
                  </a:cubicBezTo>
                  <a:cubicBezTo>
                    <a:pt x="40" y="226"/>
                    <a:pt x="40" y="226"/>
                    <a:pt x="40" y="226"/>
                  </a:cubicBezTo>
                  <a:cubicBezTo>
                    <a:pt x="43" y="219"/>
                    <a:pt x="52" y="200"/>
                    <a:pt x="69" y="174"/>
                  </a:cubicBezTo>
                  <a:cubicBezTo>
                    <a:pt x="86" y="148"/>
                    <a:pt x="113" y="115"/>
                    <a:pt x="150" y="85"/>
                  </a:cubicBezTo>
                  <a:cubicBezTo>
                    <a:pt x="188" y="55"/>
                    <a:pt x="237" y="29"/>
                    <a:pt x="292" y="14"/>
                  </a:cubicBezTo>
                  <a:cubicBezTo>
                    <a:pt x="324" y="6"/>
                    <a:pt x="357" y="1"/>
                    <a:pt x="391" y="1"/>
                  </a:cubicBezTo>
                  <a:cubicBezTo>
                    <a:pt x="417" y="1"/>
                    <a:pt x="443" y="4"/>
                    <a:pt x="469" y="9"/>
                  </a:cubicBezTo>
                  <a:cubicBezTo>
                    <a:pt x="498" y="15"/>
                    <a:pt x="527" y="25"/>
                    <a:pt x="553" y="37"/>
                  </a:cubicBezTo>
                  <a:cubicBezTo>
                    <a:pt x="580" y="49"/>
                    <a:pt x="605" y="64"/>
                    <a:pt x="626" y="81"/>
                  </a:cubicBezTo>
                  <a:cubicBezTo>
                    <a:pt x="671" y="115"/>
                    <a:pt x="703" y="155"/>
                    <a:pt x="725" y="193"/>
                  </a:cubicBezTo>
                  <a:cubicBezTo>
                    <a:pt x="747" y="231"/>
                    <a:pt x="759" y="266"/>
                    <a:pt x="765" y="290"/>
                  </a:cubicBezTo>
                  <a:cubicBezTo>
                    <a:pt x="771" y="315"/>
                    <a:pt x="773" y="329"/>
                    <a:pt x="773" y="329"/>
                  </a:cubicBezTo>
                  <a:cubicBezTo>
                    <a:pt x="773" y="329"/>
                    <a:pt x="773" y="329"/>
                    <a:pt x="773" y="329"/>
                  </a:cubicBezTo>
                  <a:cubicBezTo>
                    <a:pt x="772" y="322"/>
                    <a:pt x="771" y="310"/>
                    <a:pt x="767" y="294"/>
                  </a:cubicBezTo>
                  <a:cubicBezTo>
                    <a:pt x="763" y="277"/>
                    <a:pt x="757" y="257"/>
                    <a:pt x="747" y="233"/>
                  </a:cubicBezTo>
                  <a:cubicBezTo>
                    <a:pt x="737" y="210"/>
                    <a:pt x="723" y="184"/>
                    <a:pt x="703" y="157"/>
                  </a:cubicBezTo>
                  <a:cubicBezTo>
                    <a:pt x="684" y="131"/>
                    <a:pt x="659" y="104"/>
                    <a:pt x="628" y="81"/>
                  </a:cubicBezTo>
                  <a:cubicBezTo>
                    <a:pt x="598" y="57"/>
                    <a:pt x="561" y="36"/>
                    <a:pt x="520" y="22"/>
                  </a:cubicBezTo>
                  <a:cubicBezTo>
                    <a:pt x="481" y="8"/>
                    <a:pt x="437" y="0"/>
                    <a:pt x="392" y="0"/>
                  </a:cubicBezTo>
                </a:path>
              </a:pathLst>
            </a:custGeom>
            <a:grpFill/>
            <a:ln w="9525">
              <a:noFill/>
              <a:round/>
            </a:ln>
          </p:spPr>
          <p:txBody>
            <a:bodyPr vert="horz" wrap="square" lIns="91440" tIns="45720" rIns="91440" bIns="45720" numCol="1" anchor="t" anchorCtr="0" compatLnSpc="1"/>
            <a:lstStyle/>
            <a:p>
              <a:endParaRPr lang="en-US"/>
            </a:p>
          </p:txBody>
        </p:sp>
        <p:sp>
          <p:nvSpPr>
            <p:cNvPr id="44" name="Freeform 20"/>
            <p:cNvSpPr>
              <a:spLocks noEditPoints="1"/>
            </p:cNvSpPr>
            <p:nvPr/>
          </p:nvSpPr>
          <p:spPr bwMode="auto">
            <a:xfrm>
              <a:off x="6891338" y="1874838"/>
              <a:ext cx="1412875" cy="1419225"/>
            </a:xfrm>
            <a:custGeom>
              <a:avLst/>
              <a:gdLst/>
              <a:ahLst/>
              <a:cxnLst>
                <a:cxn ang="0">
                  <a:pos x="119" y="675"/>
                </a:cxn>
                <a:cxn ang="0">
                  <a:pos x="119" y="675"/>
                </a:cxn>
                <a:cxn ang="0">
                  <a:pos x="119" y="675"/>
                </a:cxn>
                <a:cxn ang="0">
                  <a:pos x="119" y="675"/>
                </a:cxn>
                <a:cxn ang="0">
                  <a:pos x="119" y="675"/>
                </a:cxn>
                <a:cxn ang="0">
                  <a:pos x="117" y="673"/>
                </a:cxn>
                <a:cxn ang="0">
                  <a:pos x="111" y="667"/>
                </a:cxn>
                <a:cxn ang="0">
                  <a:pos x="110" y="666"/>
                </a:cxn>
                <a:cxn ang="0">
                  <a:pos x="778" y="399"/>
                </a:cxn>
                <a:cxn ang="0">
                  <a:pos x="771" y="470"/>
                </a:cxn>
                <a:cxn ang="0">
                  <a:pos x="681" y="654"/>
                </a:cxn>
                <a:cxn ang="0">
                  <a:pos x="426" y="783"/>
                </a:cxn>
                <a:cxn ang="0">
                  <a:pos x="263" y="763"/>
                </a:cxn>
                <a:cxn ang="0">
                  <a:pos x="131" y="686"/>
                </a:cxn>
                <a:cxn ang="0">
                  <a:pos x="390" y="784"/>
                </a:cxn>
                <a:cxn ang="0">
                  <a:pos x="573" y="739"/>
                </a:cxn>
                <a:cxn ang="0">
                  <a:pos x="744" y="556"/>
                </a:cxn>
                <a:cxn ang="0">
                  <a:pos x="778" y="413"/>
                </a:cxn>
                <a:cxn ang="0">
                  <a:pos x="778" y="401"/>
                </a:cxn>
                <a:cxn ang="0">
                  <a:pos x="778" y="393"/>
                </a:cxn>
                <a:cxn ang="0">
                  <a:pos x="778" y="393"/>
                </a:cxn>
                <a:cxn ang="0">
                  <a:pos x="778" y="393"/>
                </a:cxn>
                <a:cxn ang="0">
                  <a:pos x="778" y="393"/>
                </a:cxn>
                <a:cxn ang="0">
                  <a:pos x="778" y="393"/>
                </a:cxn>
                <a:cxn ang="0">
                  <a:pos x="778" y="393"/>
                </a:cxn>
                <a:cxn ang="0">
                  <a:pos x="778" y="393"/>
                </a:cxn>
                <a:cxn ang="0">
                  <a:pos x="778" y="393"/>
                </a:cxn>
                <a:cxn ang="0">
                  <a:pos x="778" y="393"/>
                </a:cxn>
                <a:cxn ang="0">
                  <a:pos x="778" y="393"/>
                </a:cxn>
                <a:cxn ang="0">
                  <a:pos x="778" y="393"/>
                </a:cxn>
                <a:cxn ang="0">
                  <a:pos x="341" y="3"/>
                </a:cxn>
                <a:cxn ang="0">
                  <a:pos x="177" y="65"/>
                </a:cxn>
                <a:cxn ang="0">
                  <a:pos x="49" y="204"/>
                </a:cxn>
                <a:cxn ang="0">
                  <a:pos x="12" y="297"/>
                </a:cxn>
                <a:cxn ang="0">
                  <a:pos x="0" y="393"/>
                </a:cxn>
                <a:cxn ang="0">
                  <a:pos x="31" y="547"/>
                </a:cxn>
                <a:cxn ang="0">
                  <a:pos x="101" y="657"/>
                </a:cxn>
                <a:cxn ang="0">
                  <a:pos x="90" y="644"/>
                </a:cxn>
                <a:cxn ang="0">
                  <a:pos x="9" y="474"/>
                </a:cxn>
                <a:cxn ang="0">
                  <a:pos x="1" y="388"/>
                </a:cxn>
                <a:cxn ang="0">
                  <a:pos x="47" y="207"/>
                </a:cxn>
                <a:cxn ang="0">
                  <a:pos x="259" y="23"/>
                </a:cxn>
                <a:cxn ang="0">
                  <a:pos x="393" y="0"/>
                </a:cxn>
                <a:cxn ang="0">
                  <a:pos x="551" y="33"/>
                </a:cxn>
                <a:cxn ang="0">
                  <a:pos x="552" y="33"/>
                </a:cxn>
                <a:cxn ang="0">
                  <a:pos x="683" y="128"/>
                </a:cxn>
                <a:cxn ang="0">
                  <a:pos x="759" y="254"/>
                </a:cxn>
                <a:cxn ang="0">
                  <a:pos x="782" y="384"/>
                </a:cxn>
                <a:cxn ang="0">
                  <a:pos x="782" y="393"/>
                </a:cxn>
                <a:cxn ang="0">
                  <a:pos x="778" y="325"/>
                </a:cxn>
                <a:cxn ang="0">
                  <a:pos x="727" y="186"/>
                </a:cxn>
                <a:cxn ang="0">
                  <a:pos x="593" y="55"/>
                </a:cxn>
                <a:cxn ang="0">
                  <a:pos x="555" y="34"/>
                </a:cxn>
                <a:cxn ang="0">
                  <a:pos x="552" y="33"/>
                </a:cxn>
                <a:cxn ang="0">
                  <a:pos x="552" y="33"/>
                </a:cxn>
                <a:cxn ang="0">
                  <a:pos x="552" y="33"/>
                </a:cxn>
                <a:cxn ang="0">
                  <a:pos x="393" y="0"/>
                </a:cxn>
              </a:cxnLst>
              <a:rect l="0" t="0" r="r" b="b"/>
              <a:pathLst>
                <a:path w="783" h="784">
                  <a:moveTo>
                    <a:pt x="119" y="675"/>
                  </a:moveTo>
                  <a:cubicBezTo>
                    <a:pt x="119" y="675"/>
                    <a:pt x="119" y="675"/>
                    <a:pt x="119" y="675"/>
                  </a:cubicBezTo>
                  <a:cubicBezTo>
                    <a:pt x="119" y="675"/>
                    <a:pt x="119" y="675"/>
                    <a:pt x="119" y="675"/>
                  </a:cubicBezTo>
                  <a:cubicBezTo>
                    <a:pt x="119" y="675"/>
                    <a:pt x="119" y="675"/>
                    <a:pt x="119" y="675"/>
                  </a:cubicBezTo>
                  <a:cubicBezTo>
                    <a:pt x="119" y="675"/>
                    <a:pt x="119" y="675"/>
                    <a:pt x="119" y="675"/>
                  </a:cubicBezTo>
                  <a:cubicBezTo>
                    <a:pt x="119" y="675"/>
                    <a:pt x="119" y="675"/>
                    <a:pt x="119" y="675"/>
                  </a:cubicBezTo>
                  <a:cubicBezTo>
                    <a:pt x="120" y="676"/>
                    <a:pt x="120" y="677"/>
                    <a:pt x="121" y="677"/>
                  </a:cubicBezTo>
                  <a:cubicBezTo>
                    <a:pt x="120" y="677"/>
                    <a:pt x="120" y="676"/>
                    <a:pt x="119" y="675"/>
                  </a:cubicBezTo>
                  <a:moveTo>
                    <a:pt x="117" y="673"/>
                  </a:moveTo>
                  <a:cubicBezTo>
                    <a:pt x="118" y="674"/>
                    <a:pt x="118" y="674"/>
                    <a:pt x="119" y="675"/>
                  </a:cubicBezTo>
                  <a:cubicBezTo>
                    <a:pt x="119" y="675"/>
                    <a:pt x="118" y="674"/>
                    <a:pt x="117" y="673"/>
                  </a:cubicBezTo>
                  <a:cubicBezTo>
                    <a:pt x="117" y="673"/>
                    <a:pt x="117" y="673"/>
                    <a:pt x="117" y="673"/>
                  </a:cubicBezTo>
                  <a:moveTo>
                    <a:pt x="110" y="666"/>
                  </a:moveTo>
                  <a:cubicBezTo>
                    <a:pt x="110" y="667"/>
                    <a:pt x="111" y="667"/>
                    <a:pt x="111" y="667"/>
                  </a:cubicBezTo>
                  <a:cubicBezTo>
                    <a:pt x="113" y="670"/>
                    <a:pt x="115" y="672"/>
                    <a:pt x="117" y="673"/>
                  </a:cubicBezTo>
                  <a:cubicBezTo>
                    <a:pt x="115" y="671"/>
                    <a:pt x="112" y="669"/>
                    <a:pt x="110" y="666"/>
                  </a:cubicBezTo>
                  <a:moveTo>
                    <a:pt x="778" y="393"/>
                  </a:moveTo>
                  <a:cubicBezTo>
                    <a:pt x="778" y="394"/>
                    <a:pt x="778" y="396"/>
                    <a:pt x="778" y="399"/>
                  </a:cubicBezTo>
                  <a:cubicBezTo>
                    <a:pt x="778" y="402"/>
                    <a:pt x="778" y="407"/>
                    <a:pt x="778" y="413"/>
                  </a:cubicBezTo>
                  <a:cubicBezTo>
                    <a:pt x="777" y="426"/>
                    <a:pt x="776" y="446"/>
                    <a:pt x="771" y="470"/>
                  </a:cubicBezTo>
                  <a:cubicBezTo>
                    <a:pt x="767" y="495"/>
                    <a:pt x="759" y="524"/>
                    <a:pt x="744" y="556"/>
                  </a:cubicBezTo>
                  <a:cubicBezTo>
                    <a:pt x="730" y="588"/>
                    <a:pt x="709" y="622"/>
                    <a:pt x="681" y="654"/>
                  </a:cubicBezTo>
                  <a:cubicBezTo>
                    <a:pt x="653" y="686"/>
                    <a:pt x="616" y="716"/>
                    <a:pt x="573" y="739"/>
                  </a:cubicBezTo>
                  <a:cubicBezTo>
                    <a:pt x="530" y="762"/>
                    <a:pt x="479" y="778"/>
                    <a:pt x="426" y="783"/>
                  </a:cubicBezTo>
                  <a:cubicBezTo>
                    <a:pt x="414" y="784"/>
                    <a:pt x="402" y="784"/>
                    <a:pt x="390" y="784"/>
                  </a:cubicBezTo>
                  <a:cubicBezTo>
                    <a:pt x="348" y="784"/>
                    <a:pt x="305" y="777"/>
                    <a:pt x="263" y="763"/>
                  </a:cubicBezTo>
                  <a:cubicBezTo>
                    <a:pt x="211" y="745"/>
                    <a:pt x="162" y="716"/>
                    <a:pt x="121" y="677"/>
                  </a:cubicBezTo>
                  <a:cubicBezTo>
                    <a:pt x="124" y="680"/>
                    <a:pt x="128" y="683"/>
                    <a:pt x="131" y="686"/>
                  </a:cubicBezTo>
                  <a:cubicBezTo>
                    <a:pt x="169" y="720"/>
                    <a:pt x="215" y="747"/>
                    <a:pt x="263" y="763"/>
                  </a:cubicBezTo>
                  <a:cubicBezTo>
                    <a:pt x="305" y="777"/>
                    <a:pt x="348" y="784"/>
                    <a:pt x="390" y="784"/>
                  </a:cubicBezTo>
                  <a:cubicBezTo>
                    <a:pt x="402" y="784"/>
                    <a:pt x="414" y="784"/>
                    <a:pt x="426" y="783"/>
                  </a:cubicBezTo>
                  <a:cubicBezTo>
                    <a:pt x="479" y="778"/>
                    <a:pt x="530" y="762"/>
                    <a:pt x="573" y="739"/>
                  </a:cubicBezTo>
                  <a:cubicBezTo>
                    <a:pt x="617" y="716"/>
                    <a:pt x="653" y="686"/>
                    <a:pt x="681" y="654"/>
                  </a:cubicBezTo>
                  <a:cubicBezTo>
                    <a:pt x="710" y="622"/>
                    <a:pt x="730" y="588"/>
                    <a:pt x="744" y="556"/>
                  </a:cubicBezTo>
                  <a:cubicBezTo>
                    <a:pt x="759" y="524"/>
                    <a:pt x="767" y="495"/>
                    <a:pt x="771" y="471"/>
                  </a:cubicBezTo>
                  <a:cubicBezTo>
                    <a:pt x="776" y="446"/>
                    <a:pt x="777" y="426"/>
                    <a:pt x="778" y="413"/>
                  </a:cubicBezTo>
                  <a:cubicBezTo>
                    <a:pt x="778" y="411"/>
                    <a:pt x="778" y="408"/>
                    <a:pt x="778" y="406"/>
                  </a:cubicBezTo>
                  <a:cubicBezTo>
                    <a:pt x="778" y="404"/>
                    <a:pt x="778" y="403"/>
                    <a:pt x="778" y="401"/>
                  </a:cubicBezTo>
                  <a:cubicBezTo>
                    <a:pt x="778" y="397"/>
                    <a:pt x="778" y="394"/>
                    <a:pt x="778" y="393"/>
                  </a:cubicBezTo>
                  <a:moveTo>
                    <a:pt x="778" y="393"/>
                  </a:moveTo>
                  <a:cubicBezTo>
                    <a:pt x="778" y="393"/>
                    <a:pt x="778" y="393"/>
                    <a:pt x="778" y="393"/>
                  </a:cubicBezTo>
                  <a:moveTo>
                    <a:pt x="778" y="393"/>
                  </a:moveTo>
                  <a:cubicBezTo>
                    <a:pt x="778" y="393"/>
                    <a:pt x="778" y="393"/>
                    <a:pt x="778" y="393"/>
                  </a:cubicBezTo>
                  <a:cubicBezTo>
                    <a:pt x="778" y="393"/>
                    <a:pt x="778" y="393"/>
                    <a:pt x="778" y="393"/>
                  </a:cubicBezTo>
                  <a:cubicBezTo>
                    <a:pt x="778" y="393"/>
                    <a:pt x="778" y="393"/>
                    <a:pt x="778" y="393"/>
                  </a:cubicBezTo>
                  <a:moveTo>
                    <a:pt x="778" y="393"/>
                  </a:move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cubicBezTo>
                    <a:pt x="778" y="393"/>
                    <a:pt x="778" y="393"/>
                    <a:pt x="778" y="393"/>
                  </a:cubicBezTo>
                  <a:moveTo>
                    <a:pt x="778" y="393"/>
                  </a:moveTo>
                  <a:cubicBezTo>
                    <a:pt x="778" y="393"/>
                    <a:pt x="778" y="393"/>
                    <a:pt x="778" y="393"/>
                  </a:cubicBezTo>
                  <a:cubicBezTo>
                    <a:pt x="778" y="393"/>
                    <a:pt x="778" y="393"/>
                    <a:pt x="778" y="393"/>
                  </a:cubicBezTo>
                  <a:cubicBezTo>
                    <a:pt x="778" y="393"/>
                    <a:pt x="778" y="393"/>
                    <a:pt x="778" y="393"/>
                  </a:cubicBezTo>
                  <a:moveTo>
                    <a:pt x="393" y="0"/>
                  </a:moveTo>
                  <a:cubicBezTo>
                    <a:pt x="377" y="0"/>
                    <a:pt x="359" y="1"/>
                    <a:pt x="341" y="3"/>
                  </a:cubicBezTo>
                  <a:cubicBezTo>
                    <a:pt x="315" y="7"/>
                    <a:pt x="287" y="13"/>
                    <a:pt x="259" y="23"/>
                  </a:cubicBezTo>
                  <a:cubicBezTo>
                    <a:pt x="231" y="34"/>
                    <a:pt x="203" y="47"/>
                    <a:pt x="177" y="65"/>
                  </a:cubicBezTo>
                  <a:cubicBezTo>
                    <a:pt x="125" y="99"/>
                    <a:pt x="80" y="147"/>
                    <a:pt x="49" y="204"/>
                  </a:cubicBezTo>
                  <a:cubicBezTo>
                    <a:pt x="49" y="204"/>
                    <a:pt x="49" y="204"/>
                    <a:pt x="49" y="204"/>
                  </a:cubicBezTo>
                  <a:cubicBezTo>
                    <a:pt x="48" y="205"/>
                    <a:pt x="47" y="207"/>
                    <a:pt x="46" y="209"/>
                  </a:cubicBezTo>
                  <a:cubicBezTo>
                    <a:pt x="31" y="237"/>
                    <a:pt x="20" y="267"/>
                    <a:pt x="12" y="297"/>
                  </a:cubicBezTo>
                  <a:cubicBezTo>
                    <a:pt x="5" y="327"/>
                    <a:pt x="1" y="358"/>
                    <a:pt x="0" y="388"/>
                  </a:cubicBezTo>
                  <a:cubicBezTo>
                    <a:pt x="0" y="390"/>
                    <a:pt x="0" y="392"/>
                    <a:pt x="0" y="393"/>
                  </a:cubicBezTo>
                  <a:cubicBezTo>
                    <a:pt x="0" y="421"/>
                    <a:pt x="3" y="449"/>
                    <a:pt x="9" y="474"/>
                  </a:cubicBezTo>
                  <a:cubicBezTo>
                    <a:pt x="14" y="500"/>
                    <a:pt x="22" y="525"/>
                    <a:pt x="31" y="547"/>
                  </a:cubicBezTo>
                  <a:cubicBezTo>
                    <a:pt x="47" y="583"/>
                    <a:pt x="65" y="612"/>
                    <a:pt x="81" y="633"/>
                  </a:cubicBezTo>
                  <a:cubicBezTo>
                    <a:pt x="88" y="641"/>
                    <a:pt x="94" y="649"/>
                    <a:pt x="101" y="657"/>
                  </a:cubicBezTo>
                  <a:cubicBezTo>
                    <a:pt x="104" y="660"/>
                    <a:pt x="107" y="663"/>
                    <a:pt x="110" y="666"/>
                  </a:cubicBezTo>
                  <a:cubicBezTo>
                    <a:pt x="105" y="661"/>
                    <a:pt x="98" y="654"/>
                    <a:pt x="90" y="644"/>
                  </a:cubicBezTo>
                  <a:cubicBezTo>
                    <a:pt x="73" y="623"/>
                    <a:pt x="50" y="590"/>
                    <a:pt x="31" y="547"/>
                  </a:cubicBezTo>
                  <a:cubicBezTo>
                    <a:pt x="22" y="525"/>
                    <a:pt x="14" y="500"/>
                    <a:pt x="9" y="474"/>
                  </a:cubicBezTo>
                  <a:cubicBezTo>
                    <a:pt x="3" y="449"/>
                    <a:pt x="1" y="421"/>
                    <a:pt x="1" y="393"/>
                  </a:cubicBezTo>
                  <a:cubicBezTo>
                    <a:pt x="1" y="392"/>
                    <a:pt x="1" y="390"/>
                    <a:pt x="1" y="388"/>
                  </a:cubicBezTo>
                  <a:cubicBezTo>
                    <a:pt x="1" y="358"/>
                    <a:pt x="5" y="327"/>
                    <a:pt x="12" y="297"/>
                  </a:cubicBezTo>
                  <a:cubicBezTo>
                    <a:pt x="20" y="266"/>
                    <a:pt x="32" y="235"/>
                    <a:pt x="47" y="207"/>
                  </a:cubicBezTo>
                  <a:cubicBezTo>
                    <a:pt x="78" y="149"/>
                    <a:pt x="124" y="99"/>
                    <a:pt x="177" y="65"/>
                  </a:cubicBezTo>
                  <a:cubicBezTo>
                    <a:pt x="203" y="47"/>
                    <a:pt x="231" y="34"/>
                    <a:pt x="259" y="23"/>
                  </a:cubicBezTo>
                  <a:cubicBezTo>
                    <a:pt x="287" y="13"/>
                    <a:pt x="315" y="7"/>
                    <a:pt x="341" y="3"/>
                  </a:cubicBezTo>
                  <a:cubicBezTo>
                    <a:pt x="359" y="1"/>
                    <a:pt x="377" y="0"/>
                    <a:pt x="393" y="0"/>
                  </a:cubicBezTo>
                  <a:cubicBezTo>
                    <a:pt x="426" y="0"/>
                    <a:pt x="454" y="4"/>
                    <a:pt x="478" y="9"/>
                  </a:cubicBezTo>
                  <a:cubicBezTo>
                    <a:pt x="515" y="17"/>
                    <a:pt x="539" y="28"/>
                    <a:pt x="551" y="33"/>
                  </a:cubicBezTo>
                  <a:cubicBezTo>
                    <a:pt x="551" y="33"/>
                    <a:pt x="551" y="33"/>
                    <a:pt x="551" y="33"/>
                  </a:cubicBezTo>
                  <a:cubicBezTo>
                    <a:pt x="552" y="33"/>
                    <a:pt x="552" y="33"/>
                    <a:pt x="552" y="33"/>
                  </a:cubicBezTo>
                  <a:cubicBezTo>
                    <a:pt x="554" y="34"/>
                    <a:pt x="570" y="41"/>
                    <a:pt x="593" y="55"/>
                  </a:cubicBezTo>
                  <a:cubicBezTo>
                    <a:pt x="619" y="70"/>
                    <a:pt x="652" y="94"/>
                    <a:pt x="683" y="128"/>
                  </a:cubicBezTo>
                  <a:cubicBezTo>
                    <a:pt x="699" y="145"/>
                    <a:pt x="714" y="165"/>
                    <a:pt x="726" y="186"/>
                  </a:cubicBezTo>
                  <a:cubicBezTo>
                    <a:pt x="739" y="207"/>
                    <a:pt x="751" y="230"/>
                    <a:pt x="759" y="254"/>
                  </a:cubicBezTo>
                  <a:cubicBezTo>
                    <a:pt x="768" y="278"/>
                    <a:pt x="774" y="302"/>
                    <a:pt x="778" y="325"/>
                  </a:cubicBezTo>
                  <a:cubicBezTo>
                    <a:pt x="781" y="346"/>
                    <a:pt x="782" y="365"/>
                    <a:pt x="782" y="384"/>
                  </a:cubicBezTo>
                  <a:cubicBezTo>
                    <a:pt x="782" y="387"/>
                    <a:pt x="782" y="390"/>
                    <a:pt x="782" y="393"/>
                  </a:cubicBezTo>
                  <a:cubicBezTo>
                    <a:pt x="782" y="393"/>
                    <a:pt x="782" y="393"/>
                    <a:pt x="782" y="393"/>
                  </a:cubicBezTo>
                  <a:cubicBezTo>
                    <a:pt x="782" y="390"/>
                    <a:pt x="783" y="387"/>
                    <a:pt x="783" y="384"/>
                  </a:cubicBezTo>
                  <a:cubicBezTo>
                    <a:pt x="783" y="365"/>
                    <a:pt x="781" y="346"/>
                    <a:pt x="778" y="325"/>
                  </a:cubicBezTo>
                  <a:cubicBezTo>
                    <a:pt x="774" y="302"/>
                    <a:pt x="768" y="278"/>
                    <a:pt x="759" y="254"/>
                  </a:cubicBezTo>
                  <a:cubicBezTo>
                    <a:pt x="751" y="230"/>
                    <a:pt x="740" y="207"/>
                    <a:pt x="727" y="186"/>
                  </a:cubicBezTo>
                  <a:cubicBezTo>
                    <a:pt x="714" y="165"/>
                    <a:pt x="699" y="145"/>
                    <a:pt x="683" y="128"/>
                  </a:cubicBezTo>
                  <a:cubicBezTo>
                    <a:pt x="652" y="94"/>
                    <a:pt x="619" y="70"/>
                    <a:pt x="593" y="55"/>
                  </a:cubicBezTo>
                  <a:cubicBezTo>
                    <a:pt x="581" y="47"/>
                    <a:pt x="570" y="42"/>
                    <a:pt x="563" y="38"/>
                  </a:cubicBezTo>
                  <a:cubicBezTo>
                    <a:pt x="559" y="37"/>
                    <a:pt x="556" y="35"/>
                    <a:pt x="555" y="34"/>
                  </a:cubicBezTo>
                  <a:cubicBezTo>
                    <a:pt x="554" y="34"/>
                    <a:pt x="553" y="34"/>
                    <a:pt x="552" y="34"/>
                  </a:cubicBezTo>
                  <a:cubicBezTo>
                    <a:pt x="552" y="33"/>
                    <a:pt x="552" y="33"/>
                    <a:pt x="552" y="33"/>
                  </a:cubicBezTo>
                  <a:cubicBezTo>
                    <a:pt x="552" y="33"/>
                    <a:pt x="552" y="33"/>
                    <a:pt x="552" y="33"/>
                  </a:cubicBezTo>
                  <a:cubicBezTo>
                    <a:pt x="552" y="33"/>
                    <a:pt x="552" y="33"/>
                    <a:pt x="552" y="33"/>
                  </a:cubicBezTo>
                  <a:cubicBezTo>
                    <a:pt x="552" y="33"/>
                    <a:pt x="552" y="33"/>
                    <a:pt x="552" y="33"/>
                  </a:cubicBezTo>
                  <a:cubicBezTo>
                    <a:pt x="552" y="33"/>
                    <a:pt x="552" y="33"/>
                    <a:pt x="552" y="33"/>
                  </a:cubicBezTo>
                  <a:cubicBezTo>
                    <a:pt x="540" y="28"/>
                    <a:pt x="515" y="17"/>
                    <a:pt x="478" y="9"/>
                  </a:cubicBezTo>
                  <a:cubicBezTo>
                    <a:pt x="455" y="4"/>
                    <a:pt x="426" y="0"/>
                    <a:pt x="393" y="0"/>
                  </a:cubicBezTo>
                </a:path>
              </a:pathLst>
            </a:custGeom>
            <a:grpFill/>
            <a:ln w="9525">
              <a:noFill/>
              <a:round/>
            </a:ln>
          </p:spPr>
          <p:txBody>
            <a:bodyPr vert="horz" wrap="square" lIns="91440" tIns="45720" rIns="91440" bIns="45720" numCol="1" anchor="t" anchorCtr="0" compatLnSpc="1"/>
            <a:lstStyle/>
            <a:p>
              <a:endParaRPr lang="en-US"/>
            </a:p>
          </p:txBody>
        </p:sp>
        <p:sp>
          <p:nvSpPr>
            <p:cNvPr id="45" name="Freeform 23"/>
            <p:cNvSpPr>
              <a:spLocks noEditPoints="1"/>
            </p:cNvSpPr>
            <p:nvPr/>
          </p:nvSpPr>
          <p:spPr bwMode="auto">
            <a:xfrm>
              <a:off x="6950075" y="1936751"/>
              <a:ext cx="1073150" cy="620713"/>
            </a:xfrm>
            <a:custGeom>
              <a:avLst/>
              <a:gdLst/>
              <a:ahLst/>
              <a:cxnLst>
                <a:cxn ang="0">
                  <a:pos x="0" y="343"/>
                </a:cxn>
                <a:cxn ang="0">
                  <a:pos x="0" y="343"/>
                </a:cxn>
                <a:cxn ang="0">
                  <a:pos x="359" y="0"/>
                </a:cxn>
                <a:cxn ang="0">
                  <a:pos x="337" y="1"/>
                </a:cxn>
                <a:cxn ang="0">
                  <a:pos x="199" y="38"/>
                </a:cxn>
                <a:cxn ang="0">
                  <a:pos x="88" y="124"/>
                </a:cxn>
                <a:cxn ang="0">
                  <a:pos x="25" y="228"/>
                </a:cxn>
                <a:cxn ang="0">
                  <a:pos x="3" y="310"/>
                </a:cxn>
                <a:cxn ang="0">
                  <a:pos x="1" y="334"/>
                </a:cxn>
                <a:cxn ang="0">
                  <a:pos x="0" y="341"/>
                </a:cxn>
                <a:cxn ang="0">
                  <a:pos x="0" y="342"/>
                </a:cxn>
                <a:cxn ang="0">
                  <a:pos x="0" y="343"/>
                </a:cxn>
                <a:cxn ang="0">
                  <a:pos x="0" y="343"/>
                </a:cxn>
                <a:cxn ang="0">
                  <a:pos x="0" y="343"/>
                </a:cxn>
                <a:cxn ang="0">
                  <a:pos x="0" y="343"/>
                </a:cxn>
                <a:cxn ang="0">
                  <a:pos x="0" y="343"/>
                </a:cxn>
                <a:cxn ang="0">
                  <a:pos x="0" y="343"/>
                </a:cxn>
                <a:cxn ang="0">
                  <a:pos x="0" y="343"/>
                </a:cxn>
                <a:cxn ang="0">
                  <a:pos x="3" y="311"/>
                </a:cxn>
                <a:cxn ang="0">
                  <a:pos x="25" y="228"/>
                </a:cxn>
                <a:cxn ang="0">
                  <a:pos x="88" y="124"/>
                </a:cxn>
                <a:cxn ang="0">
                  <a:pos x="199" y="38"/>
                </a:cxn>
                <a:cxn ang="0">
                  <a:pos x="337" y="1"/>
                </a:cxn>
                <a:cxn ang="0">
                  <a:pos x="359" y="0"/>
                </a:cxn>
                <a:cxn ang="0">
                  <a:pos x="359" y="0"/>
                </a:cxn>
                <a:cxn ang="0">
                  <a:pos x="465" y="16"/>
                </a:cxn>
                <a:cxn ang="0">
                  <a:pos x="554" y="59"/>
                </a:cxn>
                <a:cxn ang="0">
                  <a:pos x="595" y="90"/>
                </a:cxn>
                <a:cxn ang="0">
                  <a:pos x="595" y="90"/>
                </a:cxn>
                <a:cxn ang="0">
                  <a:pos x="554" y="58"/>
                </a:cxn>
                <a:cxn ang="0">
                  <a:pos x="465" y="16"/>
                </a:cxn>
                <a:cxn ang="0">
                  <a:pos x="359" y="0"/>
                </a:cxn>
              </a:cxnLst>
              <a:rect l="0" t="0" r="r" b="b"/>
              <a:pathLst>
                <a:path w="595" h="343">
                  <a:moveTo>
                    <a:pt x="0" y="343"/>
                  </a:moveTo>
                  <a:cubicBezTo>
                    <a:pt x="0" y="343"/>
                    <a:pt x="0" y="343"/>
                    <a:pt x="0" y="343"/>
                  </a:cubicBezTo>
                  <a:moveTo>
                    <a:pt x="359" y="0"/>
                  </a:moveTo>
                  <a:cubicBezTo>
                    <a:pt x="352" y="0"/>
                    <a:pt x="345" y="1"/>
                    <a:pt x="337" y="1"/>
                  </a:cubicBezTo>
                  <a:cubicBezTo>
                    <a:pt x="291" y="4"/>
                    <a:pt x="243" y="16"/>
                    <a:pt x="199" y="38"/>
                  </a:cubicBezTo>
                  <a:cubicBezTo>
                    <a:pt x="156" y="60"/>
                    <a:pt x="118" y="90"/>
                    <a:pt x="88" y="124"/>
                  </a:cubicBezTo>
                  <a:cubicBezTo>
                    <a:pt x="59" y="158"/>
                    <a:pt x="38" y="195"/>
                    <a:pt x="25" y="228"/>
                  </a:cubicBezTo>
                  <a:cubicBezTo>
                    <a:pt x="12" y="261"/>
                    <a:pt x="6" y="290"/>
                    <a:pt x="3" y="310"/>
                  </a:cubicBezTo>
                  <a:cubicBezTo>
                    <a:pt x="2" y="321"/>
                    <a:pt x="1" y="329"/>
                    <a:pt x="1" y="334"/>
                  </a:cubicBezTo>
                  <a:cubicBezTo>
                    <a:pt x="1" y="337"/>
                    <a:pt x="0" y="339"/>
                    <a:pt x="0" y="341"/>
                  </a:cubicBezTo>
                  <a:cubicBezTo>
                    <a:pt x="0" y="341"/>
                    <a:pt x="0" y="342"/>
                    <a:pt x="0" y="342"/>
                  </a:cubicBezTo>
                  <a:cubicBezTo>
                    <a:pt x="0" y="343"/>
                    <a:pt x="0" y="343"/>
                    <a:pt x="0" y="343"/>
                  </a:cubicBezTo>
                  <a:cubicBezTo>
                    <a:pt x="0" y="343"/>
                    <a:pt x="0" y="343"/>
                    <a:pt x="0" y="343"/>
                  </a:cubicBezTo>
                  <a:cubicBezTo>
                    <a:pt x="0" y="343"/>
                    <a:pt x="0" y="343"/>
                    <a:pt x="0" y="343"/>
                  </a:cubicBezTo>
                  <a:cubicBezTo>
                    <a:pt x="0" y="343"/>
                    <a:pt x="0" y="343"/>
                    <a:pt x="0" y="343"/>
                  </a:cubicBezTo>
                  <a:cubicBezTo>
                    <a:pt x="0" y="343"/>
                    <a:pt x="0" y="343"/>
                    <a:pt x="0" y="343"/>
                  </a:cubicBezTo>
                  <a:cubicBezTo>
                    <a:pt x="0" y="343"/>
                    <a:pt x="0" y="343"/>
                    <a:pt x="0" y="343"/>
                  </a:cubicBezTo>
                  <a:cubicBezTo>
                    <a:pt x="0" y="343"/>
                    <a:pt x="0" y="343"/>
                    <a:pt x="0" y="343"/>
                  </a:cubicBezTo>
                  <a:cubicBezTo>
                    <a:pt x="0" y="342"/>
                    <a:pt x="1" y="331"/>
                    <a:pt x="3" y="311"/>
                  </a:cubicBezTo>
                  <a:cubicBezTo>
                    <a:pt x="6" y="290"/>
                    <a:pt x="12" y="261"/>
                    <a:pt x="25" y="228"/>
                  </a:cubicBezTo>
                  <a:cubicBezTo>
                    <a:pt x="38" y="195"/>
                    <a:pt x="59" y="158"/>
                    <a:pt x="88" y="124"/>
                  </a:cubicBezTo>
                  <a:cubicBezTo>
                    <a:pt x="118" y="90"/>
                    <a:pt x="156" y="60"/>
                    <a:pt x="199" y="38"/>
                  </a:cubicBezTo>
                  <a:cubicBezTo>
                    <a:pt x="243" y="16"/>
                    <a:pt x="291" y="4"/>
                    <a:pt x="337" y="1"/>
                  </a:cubicBezTo>
                  <a:cubicBezTo>
                    <a:pt x="345" y="1"/>
                    <a:pt x="352" y="0"/>
                    <a:pt x="359" y="0"/>
                  </a:cubicBezTo>
                  <a:cubicBezTo>
                    <a:pt x="359" y="0"/>
                    <a:pt x="359" y="0"/>
                    <a:pt x="359" y="0"/>
                  </a:cubicBezTo>
                  <a:cubicBezTo>
                    <a:pt x="398" y="0"/>
                    <a:pt x="434" y="7"/>
                    <a:pt x="465" y="16"/>
                  </a:cubicBezTo>
                  <a:cubicBezTo>
                    <a:pt x="502" y="28"/>
                    <a:pt x="533" y="44"/>
                    <a:pt x="554" y="59"/>
                  </a:cubicBezTo>
                  <a:cubicBezTo>
                    <a:pt x="576" y="73"/>
                    <a:pt x="590" y="85"/>
                    <a:pt x="595" y="90"/>
                  </a:cubicBezTo>
                  <a:cubicBezTo>
                    <a:pt x="595" y="90"/>
                    <a:pt x="595" y="90"/>
                    <a:pt x="595" y="90"/>
                  </a:cubicBezTo>
                  <a:cubicBezTo>
                    <a:pt x="590" y="85"/>
                    <a:pt x="576" y="73"/>
                    <a:pt x="554" y="58"/>
                  </a:cubicBezTo>
                  <a:cubicBezTo>
                    <a:pt x="533" y="44"/>
                    <a:pt x="502" y="28"/>
                    <a:pt x="465" y="16"/>
                  </a:cubicBezTo>
                  <a:cubicBezTo>
                    <a:pt x="434" y="7"/>
                    <a:pt x="398" y="0"/>
                    <a:pt x="359" y="0"/>
                  </a:cubicBezTo>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49" presetClass="entr" presetSubtype="0" decel="10000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 calcmode="lin" valueType="num">
                                      <p:cBhvr>
                                        <p:cTn id="30" dur="500" fill="hold"/>
                                        <p:tgtEl>
                                          <p:spTgt spid="24"/>
                                        </p:tgtEl>
                                        <p:attrNameLst>
                                          <p:attrName>style.rotation</p:attrName>
                                        </p:attrNameLst>
                                      </p:cBhvr>
                                      <p:tavLst>
                                        <p:tav tm="0">
                                          <p:val>
                                            <p:fltVal val="360"/>
                                          </p:val>
                                        </p:tav>
                                        <p:tav tm="100000">
                                          <p:val>
                                            <p:fltVal val="0"/>
                                          </p:val>
                                        </p:tav>
                                      </p:tavLst>
                                    </p:anim>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style.rotation</p:attrName>
                                        </p:attrNameLst>
                                      </p:cBhvr>
                                      <p:tavLst>
                                        <p:tav tm="0">
                                          <p:val>
                                            <p:fltVal val="360"/>
                                          </p:val>
                                        </p:tav>
                                        <p:tav tm="100000">
                                          <p:val>
                                            <p:fltVal val="0"/>
                                          </p:val>
                                        </p:tav>
                                      </p:tavLst>
                                    </p:anim>
                                    <p:animEffect transition="in" filter="fade">
                                      <p:cBhvr>
                                        <p:cTn id="42" dur="500"/>
                                        <p:tgtEl>
                                          <p:spTgt spid="36"/>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3000"/>
                            </p:stCondLst>
                            <p:childTnLst>
                              <p:par>
                                <p:cTn id="48" presetID="49" presetClass="entr" presetSubtype="0" decel="10000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 calcmode="lin" valueType="num">
                                      <p:cBhvr>
                                        <p:cTn id="52" dur="500" fill="hold"/>
                                        <p:tgtEl>
                                          <p:spTgt spid="42"/>
                                        </p:tgtEl>
                                        <p:attrNameLst>
                                          <p:attrName>style.rotation</p:attrName>
                                        </p:attrNameLst>
                                      </p:cBhvr>
                                      <p:tavLst>
                                        <p:tav tm="0">
                                          <p:val>
                                            <p:fltVal val="360"/>
                                          </p:val>
                                        </p:tav>
                                        <p:tav tm="100000">
                                          <p:val>
                                            <p:fltVal val="0"/>
                                          </p:val>
                                        </p:tav>
                                      </p:tavLst>
                                    </p:anim>
                                    <p:animEffect transition="in" filter="fade">
                                      <p:cBhvr>
                                        <p:cTn id="53" dur="500"/>
                                        <p:tgtEl>
                                          <p:spTgt spid="42"/>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7" grpId="0"/>
      <p:bldP spid="35" grpId="0"/>
      <p:bldP spid="41"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10_Title Slide">
    <p:spTree>
      <p:nvGrpSpPr>
        <p:cNvPr id="1" name=""/>
        <p:cNvGrpSpPr/>
        <p:nvPr/>
      </p:nvGrpSpPr>
      <p:grpSpPr>
        <a:xfrm>
          <a:off x="0" y="0"/>
          <a:ext cx="0" cy="0"/>
          <a:chOff x="0" y="0"/>
          <a:chExt cx="0" cy="0"/>
        </a:xfrm>
      </p:grpSpPr>
      <p:sp>
        <p:nvSpPr>
          <p:cNvPr id="2" name="Picture Placeholder 12"/>
          <p:cNvSpPr>
            <a:spLocks noGrp="1"/>
          </p:cNvSpPr>
          <p:nvPr>
            <p:ph type="pic" sz="quarter" idx="17" hasCustomPrompt="1"/>
          </p:nvPr>
        </p:nvSpPr>
        <p:spPr>
          <a:xfrm>
            <a:off x="0" y="0"/>
            <a:ext cx="9144000" cy="5143500"/>
          </a:xfrm>
          <a:prstGeom prst="rect">
            <a:avLst/>
          </a:prstGeom>
          <a:ln>
            <a:noFill/>
          </a:ln>
        </p:spPr>
        <p:txBody>
          <a:bodyPr tIns="457200" bIns="91440" anchor="b" anchorCtr="1"/>
          <a:lstStyle>
            <a:lvl1pPr algn="ctr" rtl="0">
              <a:buNone/>
              <a:defRPr sz="1200" b="1" baseline="0">
                <a:solidFill>
                  <a:schemeClr val="tx1">
                    <a:lumMod val="95000"/>
                    <a:lumOff val="5000"/>
                  </a:schemeClr>
                </a:solidFill>
              </a:defRPr>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9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Picture Placeholder 12"/>
          <p:cNvSpPr>
            <a:spLocks noGrp="1"/>
          </p:cNvSpPr>
          <p:nvPr>
            <p:ph type="pic" sz="quarter" idx="17" hasCustomPrompt="1"/>
          </p:nvPr>
        </p:nvSpPr>
        <p:spPr>
          <a:xfrm>
            <a:off x="771525" y="1495424"/>
            <a:ext cx="2876550" cy="1590675"/>
          </a:xfrm>
          <a:prstGeom prst="rect">
            <a:avLst/>
          </a:prstGeom>
          <a:ln>
            <a:noFill/>
          </a:ln>
        </p:spPr>
        <p:txBody>
          <a:bodyPr tIns="457200" bIns="91440" anchor="b" anchorCtr="1"/>
          <a:lstStyle>
            <a:lvl1pPr algn="ctr" rtl="0">
              <a:buNone/>
              <a:defRPr sz="1200" b="1" baseline="0">
                <a:solidFill>
                  <a:schemeClr val="tx1"/>
                </a:solidFill>
              </a:defRPr>
            </a:lvl1pPr>
          </a:lstStyle>
          <a:p>
            <a:r>
              <a:rPr lang="en-US" smtClean="0"/>
              <a:t>Image holder</a:t>
            </a:r>
            <a:endParaRPr lang="en-US"/>
          </a:p>
        </p:txBody>
      </p:sp>
      <p:grpSp>
        <p:nvGrpSpPr>
          <p:cNvPr id="26" name="Group 25"/>
          <p:cNvGrpSpPr/>
          <p:nvPr userDrawn="1"/>
        </p:nvGrpSpPr>
        <p:grpSpPr>
          <a:xfrm>
            <a:off x="673254" y="1396842"/>
            <a:ext cx="3102684" cy="2437140"/>
            <a:chOff x="2094899" y="1081795"/>
            <a:chExt cx="4400683" cy="3501414"/>
          </a:xfrm>
        </p:grpSpPr>
        <p:sp>
          <p:nvSpPr>
            <p:cNvPr id="2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5"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ln>
          </p:spPr>
          <p:txBody>
            <a:bodyPr vert="horz" wrap="square" lIns="91440" tIns="45720" rIns="91440" bIns="45720" numCol="1" anchor="t" anchorCtr="0" compatLnSpc="1"/>
            <a:lstStyle/>
            <a:p>
              <a:pPr algn="r" rtl="1"/>
              <a:endParaRPr lang="en-US"/>
            </a:p>
          </p:txBody>
        </p:sp>
        <p:sp>
          <p:nvSpPr>
            <p:cNvPr id="28" name="Freeform 27"/>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5"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ln>
          </p:spPr>
          <p:txBody>
            <a:bodyPr vert="horz" wrap="square" lIns="91440" tIns="45720" rIns="91440" bIns="45720" numCol="1" anchor="t" anchorCtr="0" compatLnSpc="1"/>
            <a:lstStyle/>
            <a:p>
              <a:pPr algn="r" rtl="1"/>
              <a:r>
                <a:rPr lang="en-US" smtClean="0"/>
                <a:t> </a:t>
              </a:r>
              <a:endParaRPr lang="en-US"/>
            </a:p>
          </p:txBody>
        </p:sp>
        <p:sp>
          <p:nvSpPr>
            <p:cNvPr id="29" name="Freeform 29"/>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pPr algn="r" rtl="1"/>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8_Title Slide">
    <p:spTree>
      <p:nvGrpSpPr>
        <p:cNvPr id="1" name=""/>
        <p:cNvGrpSpPr/>
        <p:nvPr/>
      </p:nvGrpSpPr>
      <p:grpSpPr>
        <a:xfrm>
          <a:off x="0" y="0"/>
          <a:ext cx="0" cy="0"/>
          <a:chOff x="0" y="0"/>
          <a:chExt cx="0" cy="0"/>
        </a:xfrm>
      </p:grpSpPr>
      <p:sp>
        <p:nvSpPr>
          <p:cNvPr id="32" name="Picture Placeholder 12"/>
          <p:cNvSpPr>
            <a:spLocks noGrp="1"/>
          </p:cNvSpPr>
          <p:nvPr>
            <p:ph type="pic" sz="quarter" idx="18" hasCustomPrompt="1"/>
          </p:nvPr>
        </p:nvSpPr>
        <p:spPr>
          <a:xfrm>
            <a:off x="0" y="1047750"/>
            <a:ext cx="9144000" cy="2286000"/>
          </a:xfrm>
          <a:prstGeom prst="rect">
            <a:avLst/>
          </a:prstGeom>
          <a:ln>
            <a:noFill/>
          </a:ln>
        </p:spPr>
        <p:txBody>
          <a:bodyPr tIns="457200" bIns="91440" anchor="b" anchorCtr="1"/>
          <a:lstStyle>
            <a:lvl1pPr algn="ctr" rtl="0">
              <a:buNone/>
              <a:defRPr sz="1200" b="1" baseline="0">
                <a:solidFill>
                  <a:schemeClr val="bg1">
                    <a:lumMod val="95000"/>
                  </a:schemeClr>
                </a:solidFill>
              </a:defRPr>
            </a:lvl1pPr>
          </a:lstStyle>
          <a:p>
            <a:r>
              <a:rPr lang="en-US" smtClean="0"/>
              <a:t>Image holder</a:t>
            </a:r>
            <a:endParaRPr lang="en-US"/>
          </a:p>
        </p:txBody>
      </p:sp>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31" name="Picture Placeholder 12"/>
          <p:cNvSpPr>
            <a:spLocks noGrp="1"/>
          </p:cNvSpPr>
          <p:nvPr>
            <p:ph type="pic" sz="quarter" idx="17" hasCustomPrompt="1"/>
          </p:nvPr>
        </p:nvSpPr>
        <p:spPr>
          <a:xfrm>
            <a:off x="5257800" y="1657350"/>
            <a:ext cx="2514600" cy="1562928"/>
          </a:xfrm>
          <a:prstGeom prst="rect">
            <a:avLst/>
          </a:prstGeom>
          <a:ln>
            <a:noFill/>
          </a:ln>
        </p:spPr>
        <p:txBody>
          <a:bodyPr tIns="457200" bIns="91440" anchor="b" anchorCtr="1"/>
          <a:lstStyle>
            <a:lvl1pPr algn="ctr" rtl="0">
              <a:buNone/>
              <a:defRPr sz="1200" b="1" baseline="0">
                <a:solidFill>
                  <a:schemeClr val="bg1">
                    <a:lumMod val="95000"/>
                  </a:schemeClr>
                </a:solidFill>
              </a:defRPr>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3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muck up infographic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3" name="Picture Placeholder 12"/>
          <p:cNvSpPr>
            <a:spLocks noGrp="1"/>
          </p:cNvSpPr>
          <p:nvPr>
            <p:ph type="pic" sz="quarter" idx="17" hasCustomPrompt="1"/>
          </p:nvPr>
        </p:nvSpPr>
        <p:spPr>
          <a:xfrm>
            <a:off x="4006850" y="1885950"/>
            <a:ext cx="1111250" cy="1993900"/>
          </a:xfrm>
          <a:prstGeom prst="rect">
            <a:avLst/>
          </a:prstGeom>
          <a:ln>
            <a:noFill/>
          </a:ln>
        </p:spPr>
        <p:txBody>
          <a:bodyPr tIns="457200" bIns="91440" anchor="b" anchorCtr="1"/>
          <a:lstStyle>
            <a:lvl1pPr algn="ctr" rtl="0">
              <a:buNone/>
              <a:defRPr sz="1200" b="1" baseline="0">
                <a:solidFill>
                  <a:schemeClr val="bg1">
                    <a:lumMod val="95000"/>
                  </a:schemeClr>
                </a:solidFill>
              </a:defRPr>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1_muck up infographic ">
    <p:spTree>
      <p:nvGrpSpPr>
        <p:cNvPr id="1" name=""/>
        <p:cNvGrpSpPr/>
        <p:nvPr/>
      </p:nvGrpSpPr>
      <p:grpSpPr>
        <a:xfrm>
          <a:off x="0" y="0"/>
          <a:ext cx="0" cy="0"/>
          <a:chOff x="0" y="0"/>
          <a:chExt cx="0" cy="0"/>
        </a:xfrm>
      </p:grpSpPr>
      <p:grpSp>
        <p:nvGrpSpPr>
          <p:cNvPr id="26" name="Group 25"/>
          <p:cNvGrpSpPr/>
          <p:nvPr userDrawn="1"/>
        </p:nvGrpSpPr>
        <p:grpSpPr>
          <a:xfrm>
            <a:off x="1180485" y="1329515"/>
            <a:ext cx="2400915" cy="3113567"/>
            <a:chOff x="925033" y="1329515"/>
            <a:chExt cx="2400915" cy="3113567"/>
          </a:xfrm>
        </p:grpSpPr>
        <p:sp>
          <p:nvSpPr>
            <p:cNvPr id="27" name="Rectangle 26"/>
            <p:cNvSpPr/>
            <p:nvPr/>
          </p:nvSpPr>
          <p:spPr>
            <a:xfrm>
              <a:off x="1135380" y="1581150"/>
              <a:ext cx="1981200" cy="2590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9"/>
            <p:cNvGrpSpPr/>
            <p:nvPr/>
          </p:nvGrpSpPr>
          <p:grpSpPr>
            <a:xfrm>
              <a:off x="925033" y="1329515"/>
              <a:ext cx="2400915" cy="3113567"/>
              <a:chOff x="0" y="0"/>
              <a:chExt cx="2000251" cy="2595525"/>
            </a:xfrm>
          </p:grpSpPr>
          <p:sp>
            <p:nvSpPr>
              <p:cNvPr id="29" name="AutoShape 10"/>
              <p:cNvSpPr/>
              <p:nvPr/>
            </p:nvSpPr>
            <p:spPr bwMode="auto">
              <a:xfrm>
                <a:off x="0" y="0"/>
                <a:ext cx="2000251" cy="2595525"/>
              </a:xfrm>
              <a:custGeom>
                <a:avLst/>
                <a:gdLst>
                  <a:gd name="T0" fmla="*/ 1000126 w 21600"/>
                  <a:gd name="T1" fmla="*/ 1297763 h 21600"/>
                  <a:gd name="T2" fmla="*/ 1000126 w 21600"/>
                  <a:gd name="T3" fmla="*/ 1297763 h 21600"/>
                  <a:gd name="T4" fmla="*/ 1000126 w 21600"/>
                  <a:gd name="T5" fmla="*/ 1297763 h 21600"/>
                  <a:gd name="T6" fmla="*/ 1000126 w 21600"/>
                  <a:gd name="T7" fmla="*/ 1297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w="12700" cap="flat" cmpd="sng">
                <a:noFill/>
                <a:prstDash val="solid"/>
                <a:miter lim="0"/>
              </a:ln>
              <a:effectLst/>
            </p:spPr>
            <p:txBody>
              <a:bodyPr lIns="0" tIns="0" rIns="0" bIns="0"/>
              <a:lstStyle/>
              <a:p>
                <a:endParaRPr lang="en-US">
                  <a:solidFill>
                    <a:schemeClr val="tx1">
                      <a:lumMod val="75000"/>
                      <a:lumOff val="25000"/>
                    </a:schemeClr>
                  </a:solidFill>
                </a:endParaRPr>
              </a:p>
            </p:txBody>
          </p:sp>
          <p:sp>
            <p:nvSpPr>
              <p:cNvPr id="30" name="AutoShape 11"/>
              <p:cNvSpPr/>
              <p:nvPr/>
            </p:nvSpPr>
            <p:spPr bwMode="auto">
              <a:xfrm>
                <a:off x="940117" y="2413902"/>
                <a:ext cx="142419" cy="140819"/>
              </a:xfrm>
              <a:custGeom>
                <a:avLst/>
                <a:gdLst>
                  <a:gd name="T0" fmla="*/ 71206 w 19679"/>
                  <a:gd name="T1" fmla="*/ 77283 h 19679"/>
                  <a:gd name="T2" fmla="*/ 71206 w 19679"/>
                  <a:gd name="T3" fmla="*/ 77283 h 19679"/>
                  <a:gd name="T4" fmla="*/ 71206 w 19679"/>
                  <a:gd name="T5" fmla="*/ 77283 h 19679"/>
                  <a:gd name="T6" fmla="*/ 71206 w 19679"/>
                  <a:gd name="T7" fmla="*/ 772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w="12700" cap="flat" cmpd="sng">
                <a:noFill/>
                <a:prstDash val="solid"/>
                <a:miter lim="0"/>
              </a:ln>
              <a:effectLst/>
            </p:spPr>
            <p:txBody>
              <a:bodyPr lIns="0" tIns="0" rIns="0" bIns="0"/>
              <a:lstStyle/>
              <a:p>
                <a:endParaRPr lang="en-US">
                  <a:solidFill>
                    <a:schemeClr val="tx1">
                      <a:lumMod val="75000"/>
                      <a:lumOff val="25000"/>
                    </a:schemeClr>
                  </a:solidFill>
                </a:endParaRPr>
              </a:p>
            </p:txBody>
          </p:sp>
        </p:grpSp>
      </p:grpSp>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Picture Placeholder 12"/>
          <p:cNvSpPr>
            <a:spLocks noGrp="1"/>
          </p:cNvSpPr>
          <p:nvPr>
            <p:ph type="pic" sz="quarter" idx="17" hasCustomPrompt="1"/>
          </p:nvPr>
        </p:nvSpPr>
        <p:spPr>
          <a:xfrm>
            <a:off x="1395833" y="1573696"/>
            <a:ext cx="1974574" cy="2590800"/>
          </a:xfrm>
          <a:prstGeom prst="rect">
            <a:avLst/>
          </a:prstGeom>
          <a:ln>
            <a:noFill/>
          </a:ln>
        </p:spPr>
        <p:txBody>
          <a:bodyPr tIns="457200" bIns="91440" anchor="b" anchorCtr="1"/>
          <a:lstStyle>
            <a:lvl1pPr algn="ctr" rtl="0">
              <a:buNone/>
              <a:defRPr sz="1200" b="1" baseline="0">
                <a:solidFill>
                  <a:schemeClr val="tx1">
                    <a:lumMod val="85000"/>
                    <a:lumOff val="15000"/>
                  </a:schemeClr>
                </a:solidFill>
              </a:defRPr>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2_muck up infographic ">
    <p:spTree>
      <p:nvGrpSpPr>
        <p:cNvPr id="1" name=""/>
        <p:cNvGrpSpPr/>
        <p:nvPr/>
      </p:nvGrpSpPr>
      <p:grpSpPr>
        <a:xfrm>
          <a:off x="0" y="0"/>
          <a:ext cx="0" cy="0"/>
          <a:chOff x="0" y="0"/>
          <a:chExt cx="0" cy="0"/>
        </a:xfrm>
      </p:grpSpPr>
      <p:grpSp>
        <p:nvGrpSpPr>
          <p:cNvPr id="2" name="Group 25"/>
          <p:cNvGrpSpPr/>
          <p:nvPr userDrawn="1"/>
        </p:nvGrpSpPr>
        <p:grpSpPr>
          <a:xfrm rot="16200000">
            <a:off x="3296745" y="1220295"/>
            <a:ext cx="2702909" cy="3505200"/>
            <a:chOff x="925033" y="1329515"/>
            <a:chExt cx="2400915" cy="3113567"/>
          </a:xfrm>
        </p:grpSpPr>
        <p:sp>
          <p:nvSpPr>
            <p:cNvPr id="27" name="Rectangle 26"/>
            <p:cNvSpPr/>
            <p:nvPr/>
          </p:nvSpPr>
          <p:spPr>
            <a:xfrm>
              <a:off x="1135380" y="1581150"/>
              <a:ext cx="1981200" cy="2590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3" name="Group 9"/>
            <p:cNvGrpSpPr/>
            <p:nvPr/>
          </p:nvGrpSpPr>
          <p:grpSpPr>
            <a:xfrm>
              <a:off x="925033" y="1329515"/>
              <a:ext cx="2400915" cy="3113567"/>
              <a:chOff x="0" y="0"/>
              <a:chExt cx="2000251" cy="2595525"/>
            </a:xfrm>
          </p:grpSpPr>
          <p:sp>
            <p:nvSpPr>
              <p:cNvPr id="29" name="AutoShape 10"/>
              <p:cNvSpPr/>
              <p:nvPr/>
            </p:nvSpPr>
            <p:spPr bwMode="auto">
              <a:xfrm>
                <a:off x="0" y="0"/>
                <a:ext cx="2000251" cy="2595525"/>
              </a:xfrm>
              <a:custGeom>
                <a:avLst/>
                <a:gdLst>
                  <a:gd name="T0" fmla="*/ 1000126 w 21600"/>
                  <a:gd name="T1" fmla="*/ 1297763 h 21600"/>
                  <a:gd name="T2" fmla="*/ 1000126 w 21600"/>
                  <a:gd name="T3" fmla="*/ 1297763 h 21600"/>
                  <a:gd name="T4" fmla="*/ 1000126 w 21600"/>
                  <a:gd name="T5" fmla="*/ 1297763 h 21600"/>
                  <a:gd name="T6" fmla="*/ 1000126 w 21600"/>
                  <a:gd name="T7" fmla="*/ 1297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w="12700" cap="flat" cmpd="sng">
                <a:noFill/>
                <a:prstDash val="solid"/>
                <a:miter lim="0"/>
              </a:ln>
              <a:effectLst/>
            </p:spPr>
            <p:txBody>
              <a:bodyPr lIns="0" tIns="0" rIns="0" bIns="0"/>
              <a:lstStyle/>
              <a:p>
                <a:pPr rtl="0"/>
                <a:endParaRPr lang="en-US">
                  <a:solidFill>
                    <a:schemeClr val="tx1">
                      <a:lumMod val="75000"/>
                      <a:lumOff val="25000"/>
                    </a:schemeClr>
                  </a:solidFill>
                </a:endParaRPr>
              </a:p>
            </p:txBody>
          </p:sp>
          <p:sp>
            <p:nvSpPr>
              <p:cNvPr id="30" name="AutoShape 11"/>
              <p:cNvSpPr/>
              <p:nvPr/>
            </p:nvSpPr>
            <p:spPr bwMode="auto">
              <a:xfrm>
                <a:off x="940117" y="2413902"/>
                <a:ext cx="142419" cy="140819"/>
              </a:xfrm>
              <a:custGeom>
                <a:avLst/>
                <a:gdLst>
                  <a:gd name="T0" fmla="*/ 71206 w 19679"/>
                  <a:gd name="T1" fmla="*/ 77283 h 19679"/>
                  <a:gd name="T2" fmla="*/ 71206 w 19679"/>
                  <a:gd name="T3" fmla="*/ 77283 h 19679"/>
                  <a:gd name="T4" fmla="*/ 71206 w 19679"/>
                  <a:gd name="T5" fmla="*/ 77283 h 19679"/>
                  <a:gd name="T6" fmla="*/ 71206 w 19679"/>
                  <a:gd name="T7" fmla="*/ 772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w="12700" cap="flat" cmpd="sng">
                <a:noFill/>
                <a:prstDash val="solid"/>
                <a:miter lim="0"/>
              </a:ln>
              <a:effectLst/>
            </p:spPr>
            <p:txBody>
              <a:bodyPr lIns="0" tIns="0" rIns="0" bIns="0"/>
              <a:lstStyle/>
              <a:p>
                <a:pPr rtl="0"/>
                <a:endParaRPr lang="en-US">
                  <a:solidFill>
                    <a:schemeClr val="tx1">
                      <a:lumMod val="75000"/>
                      <a:lumOff val="25000"/>
                    </a:schemeClr>
                  </a:solidFill>
                </a:endParaRPr>
              </a:p>
            </p:txBody>
          </p:sp>
        </p:grpSp>
      </p:grpSp>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Picture Placeholder 12"/>
          <p:cNvSpPr>
            <a:spLocks noGrp="1"/>
          </p:cNvSpPr>
          <p:nvPr>
            <p:ph type="pic" sz="quarter" idx="17" hasCustomPrompt="1"/>
          </p:nvPr>
        </p:nvSpPr>
        <p:spPr>
          <a:xfrm>
            <a:off x="3160644" y="1868556"/>
            <a:ext cx="2941981" cy="2196548"/>
          </a:xfrm>
          <a:prstGeom prst="rect">
            <a:avLst/>
          </a:prstGeom>
          <a:ln>
            <a:noFill/>
          </a:ln>
        </p:spPr>
        <p:txBody>
          <a:bodyPr tIns="457200" bIns="91440" anchor="b" anchorCtr="1"/>
          <a:lstStyle>
            <a:lvl1pPr algn="ctr" rtl="0">
              <a:buNone/>
              <a:defRPr sz="1200" b="1" baseline="0">
                <a:solidFill>
                  <a:schemeClr val="tx1">
                    <a:lumMod val="85000"/>
                    <a:lumOff val="15000"/>
                  </a:schemeClr>
                </a:solidFill>
              </a:defRPr>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7_Title Slide">
    <p:spTree>
      <p:nvGrpSpPr>
        <p:cNvPr id="1" name=""/>
        <p:cNvGrpSpPr/>
        <p:nvPr/>
      </p:nvGrpSpPr>
      <p:grpSpPr>
        <a:xfrm>
          <a:off x="0" y="0"/>
          <a:ext cx="0" cy="0"/>
          <a:chOff x="0" y="0"/>
          <a:chExt cx="0" cy="0"/>
        </a:xfrm>
      </p:grpSpPr>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2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3" name="Picture Placeholder 12"/>
          <p:cNvSpPr>
            <a:spLocks noGrp="1"/>
          </p:cNvSpPr>
          <p:nvPr>
            <p:ph type="pic" sz="quarter" idx="20" hasCustomPrompt="1"/>
          </p:nvPr>
        </p:nvSpPr>
        <p:spPr>
          <a:xfrm>
            <a:off x="2743200" y="1250950"/>
            <a:ext cx="3638044" cy="2819400"/>
          </a:xfrm>
          <a:prstGeom prst="rect">
            <a:avLst/>
          </a:prstGeom>
          <a:ln>
            <a:noFill/>
          </a:ln>
          <a:effectLst>
            <a:outerShdw blurRad="50800" dist="38100" dir="16200000" rotWithShape="0">
              <a:prstClr val="black">
                <a:alpha val="40000"/>
              </a:prstClr>
            </a:outerShdw>
            <a:reflection blurRad="6350" stA="52000" endA="300" endPos="35000" dir="5400000" sy="-100000" algn="bl" rotWithShape="0"/>
          </a:effectLst>
        </p:spPr>
        <p:txBody>
          <a:bodyPr tIns="0" bIns="457200" anchor="b" anchorCtr="1"/>
          <a:lstStyle>
            <a:lvl1pPr algn="ctr" rtl="0">
              <a:buNone/>
              <a:defRPr sz="1400" b="1" baseline="0"/>
            </a:lvl1pPr>
          </a:lstStyle>
          <a:p>
            <a:r>
              <a:rPr lang="en-US" smtClean="0"/>
              <a:t>Image holder</a:t>
            </a:r>
            <a:endParaRPr lang="en-US"/>
          </a:p>
        </p:txBody>
      </p:sp>
      <p:sp>
        <p:nvSpPr>
          <p:cNvPr id="28" name="Picture Placeholder 12"/>
          <p:cNvSpPr>
            <a:spLocks noGrp="1"/>
          </p:cNvSpPr>
          <p:nvPr>
            <p:ph type="pic" sz="quarter" idx="21" hasCustomPrompt="1"/>
          </p:nvPr>
        </p:nvSpPr>
        <p:spPr>
          <a:xfrm>
            <a:off x="0" y="1250950"/>
            <a:ext cx="2736344" cy="3790950"/>
          </a:xfrm>
          <a:custGeom>
            <a:avLst/>
            <a:gdLst>
              <a:gd name="connsiteX0" fmla="*/ 0 w 2736344"/>
              <a:gd name="connsiteY0" fmla="*/ 0 h 3790950"/>
              <a:gd name="connsiteX1" fmla="*/ 2736344 w 2736344"/>
              <a:gd name="connsiteY1" fmla="*/ 0 h 3790950"/>
              <a:gd name="connsiteX2" fmla="*/ 2736344 w 2736344"/>
              <a:gd name="connsiteY2" fmla="*/ 2819400 h 3790950"/>
              <a:gd name="connsiteX3" fmla="*/ 0 w 2736344"/>
              <a:gd name="connsiteY3" fmla="*/ 3790950 h 3790950"/>
              <a:gd name="connsiteX4" fmla="*/ 0 w 2736344"/>
              <a:gd name="connsiteY4" fmla="*/ 0 h 379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344" h="3790950">
                <a:moveTo>
                  <a:pt x="0" y="0"/>
                </a:moveTo>
                <a:lnTo>
                  <a:pt x="2736344" y="0"/>
                </a:lnTo>
                <a:lnTo>
                  <a:pt x="2736344" y="2819400"/>
                </a:lnTo>
                <a:lnTo>
                  <a:pt x="0" y="3790950"/>
                </a:lnTo>
                <a:lnTo>
                  <a:pt x="0" y="0"/>
                </a:lnTo>
                <a:close/>
              </a:path>
            </a:pathLst>
          </a:custGeom>
          <a:ln>
            <a:noFill/>
          </a:ln>
          <a:effectLst>
            <a:outerShdw blurRad="50800" dist="38100" dir="13500000" algn="br" rotWithShape="0">
              <a:prstClr val="black">
                <a:alpha val="40000"/>
              </a:prstClr>
            </a:outerShdw>
          </a:effectLst>
        </p:spPr>
        <p:txBody>
          <a:bodyPr lIns="274320" tIns="731520" rIns="365760" bIns="1280160" anchor="b" anchorCtr="1"/>
          <a:lstStyle>
            <a:lvl1pPr algn="ctr" rtl="0">
              <a:buNone/>
              <a:defRPr sz="1400" b="1" baseline="0"/>
            </a:lvl1pPr>
          </a:lstStyle>
          <a:p>
            <a:r>
              <a:rPr lang="en-US" smtClean="0"/>
              <a:t>Image holder</a:t>
            </a:r>
            <a:endParaRPr lang="en-US"/>
          </a:p>
        </p:txBody>
      </p:sp>
      <p:sp>
        <p:nvSpPr>
          <p:cNvPr id="29" name="Picture Placeholder 12"/>
          <p:cNvSpPr>
            <a:spLocks noGrp="1"/>
          </p:cNvSpPr>
          <p:nvPr>
            <p:ph type="pic" sz="quarter" idx="22" hasCustomPrompt="1"/>
          </p:nvPr>
        </p:nvSpPr>
        <p:spPr>
          <a:xfrm>
            <a:off x="6400800" y="1250950"/>
            <a:ext cx="2743200" cy="3790950"/>
          </a:xfrm>
          <a:custGeom>
            <a:avLst/>
            <a:gdLst>
              <a:gd name="connsiteX0" fmla="*/ 0 w 2743200"/>
              <a:gd name="connsiteY0" fmla="*/ 0 h 3790950"/>
              <a:gd name="connsiteX1" fmla="*/ 2743200 w 2743200"/>
              <a:gd name="connsiteY1" fmla="*/ 0 h 3790950"/>
              <a:gd name="connsiteX2" fmla="*/ 2743200 w 2743200"/>
              <a:gd name="connsiteY2" fmla="*/ 3790950 h 3790950"/>
              <a:gd name="connsiteX3" fmla="*/ 0 w 2743200"/>
              <a:gd name="connsiteY3" fmla="*/ 2819400 h 3790950"/>
              <a:gd name="connsiteX4" fmla="*/ 0 w 2743200"/>
              <a:gd name="connsiteY4" fmla="*/ 0 h 379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3790950">
                <a:moveTo>
                  <a:pt x="0" y="0"/>
                </a:moveTo>
                <a:lnTo>
                  <a:pt x="2743200" y="0"/>
                </a:lnTo>
                <a:lnTo>
                  <a:pt x="2743200" y="3790950"/>
                </a:lnTo>
                <a:lnTo>
                  <a:pt x="0" y="2819400"/>
                </a:lnTo>
                <a:lnTo>
                  <a:pt x="0" y="0"/>
                </a:lnTo>
                <a:close/>
              </a:path>
            </a:pathLst>
          </a:custGeom>
          <a:ln>
            <a:noFill/>
          </a:ln>
          <a:effectLst>
            <a:outerShdw blurRad="50800" dist="38100" algn="l" rotWithShape="0">
              <a:prstClr val="black">
                <a:alpha val="40000"/>
              </a:prstClr>
            </a:outerShdw>
          </a:effectLst>
        </p:spPr>
        <p:txBody>
          <a:bodyPr tIns="0" bIns="914400" anchor="b" anchorCtr="1"/>
          <a:lstStyle>
            <a:lvl1pPr algn="ctr" rtl="0">
              <a:buNone/>
              <a:defRPr sz="1400" b="1" baseline="0"/>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1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slide(fromTop)">
                                      <p:cBhvr>
                                        <p:cTn id="28" dur="500"/>
                                        <p:tgtEl>
                                          <p:spTgt spid="23"/>
                                        </p:tgtEl>
                                      </p:cBhvr>
                                    </p:animEffect>
                                  </p:childTnLst>
                                </p:cTn>
                              </p:par>
                            </p:childTnLst>
                          </p:cTn>
                        </p:par>
                        <p:par>
                          <p:cTn id="29" fill="hold">
                            <p:stCondLst>
                              <p:cond delay="1500"/>
                            </p:stCondLst>
                            <p:childTnLst>
                              <p:par>
                                <p:cTn id="30" presetID="12" presetClass="entr" presetSubtype="1"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lide(fromTop)">
                                      <p:cBhvr>
                                        <p:cTn id="32" dur="500"/>
                                        <p:tgtEl>
                                          <p:spTgt spid="28"/>
                                        </p:tgtEl>
                                      </p:cBhvr>
                                    </p:animEffect>
                                  </p:childTnLst>
                                </p:cTn>
                              </p:par>
                            </p:childTnLst>
                          </p:cTn>
                        </p:par>
                        <p:par>
                          <p:cTn id="33" fill="hold">
                            <p:stCondLst>
                              <p:cond delay="2000"/>
                            </p:stCondLst>
                            <p:childTnLst>
                              <p:par>
                                <p:cTn id="34" presetID="12" presetClass="entr" presetSubtype="1"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slide(fromTop)">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3" grpId="0"/>
      <p:bldP spid="28" grpId="0"/>
      <p:bldP spid="29"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3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4_Title Slide">
    <p:spTree>
      <p:nvGrpSpPr>
        <p:cNvPr id="1" name=""/>
        <p:cNvGrpSpPr/>
        <p:nvPr/>
      </p:nvGrpSpPr>
      <p:grpSpPr>
        <a:xfrm>
          <a:off x="0" y="0"/>
          <a:ext cx="0" cy="0"/>
          <a:chOff x="0" y="0"/>
          <a:chExt cx="0" cy="0"/>
        </a:xfrm>
      </p:grpSpPr>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5_Title Slide">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11_Title Slide">
    <p:spTree>
      <p:nvGrpSpPr>
        <p:cNvPr id="1" name=""/>
        <p:cNvGrpSpPr/>
        <p:nvPr/>
      </p:nvGrpSpPr>
      <p:grpSpPr>
        <a:xfrm>
          <a:off x="0" y="0"/>
          <a:ext cx="0" cy="0"/>
          <a:chOff x="0" y="0"/>
          <a:chExt cx="0" cy="0"/>
        </a:xfrm>
      </p:grpSpPr>
      <p:sp>
        <p:nvSpPr>
          <p:cNvPr id="18" name="Media Placeholder 3"/>
          <p:cNvSpPr>
            <a:spLocks noGrp="1"/>
          </p:cNvSpPr>
          <p:nvPr>
            <p:ph type="media" sz="quarter" idx="10" hasCustomPrompt="1"/>
          </p:nvPr>
        </p:nvSpPr>
        <p:spPr>
          <a:xfrm>
            <a:off x="3429000" y="209550"/>
            <a:ext cx="5029200" cy="3733800"/>
          </a:xfrm>
          <a:prstGeom prst="rect">
            <a:avLst/>
          </a:prstGeom>
          <a:ln w="19050">
            <a:gradFill>
              <a:gsLst>
                <a:gs pos="0">
                  <a:schemeClr val="bg1">
                    <a:lumMod val="50000"/>
                  </a:schemeClr>
                </a:gs>
                <a:gs pos="50000">
                  <a:schemeClr val="bg1">
                    <a:lumMod val="65000"/>
                  </a:schemeClr>
                </a:gs>
              </a:gsLst>
              <a:lin ang="5400000" scaled="0"/>
            </a:gradFill>
          </a:ln>
        </p:spPr>
        <p:txBody>
          <a:bodyPr/>
          <a:lstStyle>
            <a:lvl1pPr>
              <a:buNone/>
              <a:defRPr sz="1800" b="1" baseline="0"/>
            </a:lvl1pPr>
          </a:lstStyle>
          <a:p>
            <a:r>
              <a:rPr lang="en-US" smtClean="0"/>
              <a:t>Click icon to add Midea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6_Title Slide">
    <p:spTree>
      <p:nvGrpSpPr>
        <p:cNvPr id="1" name=""/>
        <p:cNvGrpSpPr/>
        <p:nvPr/>
      </p:nvGrpSpPr>
      <p:grpSpPr>
        <a:xfrm>
          <a:off x="0" y="0"/>
          <a:ext cx="0" cy="0"/>
          <a:chOff x="0" y="0"/>
          <a:chExt cx="0" cy="0"/>
        </a:xfrm>
      </p:grpSpPr>
      <p:sp>
        <p:nvSpPr>
          <p:cNvPr id="2" name="Rectangle 1"/>
          <p:cNvSpPr/>
          <p:nvPr userDrawn="1"/>
        </p:nvSpPr>
        <p:spPr>
          <a:xfrm>
            <a:off x="-1" y="828"/>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826418" y="828"/>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3652837" y="828"/>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5479256" y="828"/>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7305674" y="828"/>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2_Title Slide">
    <p:spTree>
      <p:nvGrpSpPr>
        <p:cNvPr id="1" name=""/>
        <p:cNvGrpSpPr/>
        <p:nvPr/>
      </p:nvGrpSpPr>
      <p:grpSpPr>
        <a:xfrm>
          <a:off x="0" y="0"/>
          <a:ext cx="0" cy="0"/>
          <a:chOff x="0" y="0"/>
          <a:chExt cx="0" cy="0"/>
        </a:xfrm>
      </p:grpSpPr>
      <p:sp>
        <p:nvSpPr>
          <p:cNvPr id="12" name="Picture Placeholder 12"/>
          <p:cNvSpPr>
            <a:spLocks noGrp="1"/>
          </p:cNvSpPr>
          <p:nvPr>
            <p:ph type="pic" sz="quarter" idx="16" hasCustomPrompt="1"/>
          </p:nvPr>
        </p:nvSpPr>
        <p:spPr>
          <a:xfrm>
            <a:off x="990600" y="2495550"/>
            <a:ext cx="7162800" cy="1219200"/>
          </a:xfrm>
          <a:prstGeom prst="rect">
            <a:avLst/>
          </a:prstGeom>
          <a:ln w="19050">
            <a:solidFill>
              <a:schemeClr val="accent1"/>
            </a:solidFill>
          </a:ln>
        </p:spPr>
        <p:txBody>
          <a:bodyPr tIns="457200" bIns="1188720" anchor="b" anchorCtr="1"/>
          <a:lstStyle>
            <a:lvl1pPr algn="ctr" rtl="0">
              <a:buNone/>
              <a:defRPr sz="1400" b="1" baseline="0"/>
            </a:lvl1pPr>
          </a:lstStyle>
          <a:p>
            <a:r>
              <a:rPr lang="en-US" smtClean="0"/>
              <a:t>Image holder</a:t>
            </a:r>
            <a:endParaRPr lang="en-US"/>
          </a:p>
        </p:txBody>
      </p:sp>
      <p:sp>
        <p:nvSpPr>
          <p:cNvPr id="13" name="Rectangle 12"/>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21"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22" name="Flowchart: Off-page Connector 21"/>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grpSp>
        <p:nvGrpSpPr>
          <p:cNvPr id="24" name="Group 23"/>
          <p:cNvGrpSpPr/>
          <p:nvPr userDrawn="1"/>
        </p:nvGrpSpPr>
        <p:grpSpPr>
          <a:xfrm>
            <a:off x="3886200" y="623345"/>
            <a:ext cx="1371600" cy="45719"/>
            <a:chOff x="3717234" y="921855"/>
            <a:chExt cx="1371600" cy="76200"/>
          </a:xfrm>
        </p:grpSpPr>
        <p:sp>
          <p:nvSpPr>
            <p:cNvPr id="25" name="Rectangle 24"/>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Top)">
                                      <p:cBhvr>
                                        <p:cTn id="7" dur="500"/>
                                        <p:tgtEl>
                                          <p:spTgt spid="22"/>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slide(fromTop)">
                                      <p:cBhvr>
                                        <p:cTn id="10" dur="500"/>
                                        <p:tgtEl>
                                          <p:spTgt spid="2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bldP spid="23"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50AFCD17-1C93-4633-8C09-45F3EBCE4FF5}" type="datetimeFigureOut">
              <a:rPr lang="en-US" smtClean="0"/>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A96C3F60-B868-4D88-8320-B64BB2C9B92C}" type="slidenum">
              <a:rPr lang="en-US" smtClean="0"/>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21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3" name="Picture Placeholder 12"/>
          <p:cNvSpPr>
            <a:spLocks noGrp="1"/>
          </p:cNvSpPr>
          <p:nvPr>
            <p:ph type="pic" sz="quarter" idx="20" hasCustomPrompt="1"/>
          </p:nvPr>
        </p:nvSpPr>
        <p:spPr>
          <a:xfrm>
            <a:off x="2990850" y="1371600"/>
            <a:ext cx="3171825" cy="1976438"/>
          </a:xfrm>
          <a:prstGeom prst="rect">
            <a:avLst/>
          </a:prstGeom>
          <a:ln>
            <a:noFill/>
          </a:ln>
        </p:spPr>
        <p:txBody>
          <a:bodyPr tIns="0" bIns="457200" anchor="b" anchorCtr="1"/>
          <a:lstStyle>
            <a:lvl1pPr algn="ctr" rtl="0">
              <a:buNone/>
              <a:defRPr sz="1400" b="1" baseline="0"/>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1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slide(fromTop)">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3"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5834B9F0-280E-4772-B224-664626CB0565}"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Default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20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3" name="Picture Placeholder 12"/>
          <p:cNvSpPr>
            <a:spLocks noGrp="1"/>
          </p:cNvSpPr>
          <p:nvPr>
            <p:ph type="pic" sz="quarter" idx="17" hasCustomPrompt="1"/>
          </p:nvPr>
        </p:nvSpPr>
        <p:spPr>
          <a:xfrm>
            <a:off x="3733800" y="1296228"/>
            <a:ext cx="4615070" cy="1752600"/>
          </a:xfrm>
          <a:prstGeom prst="rect">
            <a:avLst/>
          </a:prstGeom>
          <a:ln>
            <a:noFill/>
          </a:ln>
          <a:effectLst>
            <a:outerShdw blurRad="63500" sx="102000" sy="102000" algn="ctr" rotWithShape="0">
              <a:prstClr val="black">
                <a:alpha val="40000"/>
              </a:prstClr>
            </a:outerShdw>
          </a:effectLst>
        </p:spPr>
        <p:txBody>
          <a:bodyPr tIns="457200" bIns="365760" anchor="b" anchorCtr="1"/>
          <a:lstStyle>
            <a:lvl1pPr algn="ctr" rtl="0">
              <a:buNone/>
              <a:defRPr sz="1100" b="1" baseline="0"/>
            </a:lvl1pPr>
          </a:lstStyle>
          <a:p>
            <a:r>
              <a:rPr lang="en-US" smtClean="0"/>
              <a:t>Image holder</a:t>
            </a:r>
            <a:r>
              <a:rPr lang="ar-SA" smtClean="0"/>
              <a:t>               </a:t>
            </a:r>
            <a:endParaRPr lang="en-US"/>
          </a:p>
        </p:txBody>
      </p:sp>
      <p:sp>
        <p:nvSpPr>
          <p:cNvPr id="24" name="Picture Placeholder 12"/>
          <p:cNvSpPr>
            <a:spLocks noGrp="1"/>
          </p:cNvSpPr>
          <p:nvPr>
            <p:ph type="pic" sz="quarter" idx="18" hasCustomPrompt="1"/>
          </p:nvPr>
        </p:nvSpPr>
        <p:spPr>
          <a:xfrm>
            <a:off x="6858000" y="3111777"/>
            <a:ext cx="1494183" cy="1524000"/>
          </a:xfrm>
          <a:prstGeom prst="rect">
            <a:avLst/>
          </a:prstGeom>
          <a:ln>
            <a:noFill/>
          </a:ln>
        </p:spPr>
        <p:txBody>
          <a:bodyPr tIns="457200" bIns="365760" anchor="b" anchorCtr="1"/>
          <a:lstStyle>
            <a:lvl1pPr algn="ctr" rtl="0">
              <a:buNone/>
              <a:defRPr sz="1100" b="1" baseline="0"/>
            </a:lvl1pPr>
          </a:lstStyle>
          <a:p>
            <a:r>
              <a:rPr lang="en-US" smtClean="0"/>
              <a:t>Image holder</a:t>
            </a:r>
            <a:endParaRPr lang="en-US"/>
          </a:p>
        </p:txBody>
      </p:sp>
      <p:sp>
        <p:nvSpPr>
          <p:cNvPr id="25" name="Picture Placeholder 12"/>
          <p:cNvSpPr>
            <a:spLocks noGrp="1"/>
          </p:cNvSpPr>
          <p:nvPr>
            <p:ph type="pic" sz="quarter" idx="19" hasCustomPrompt="1"/>
          </p:nvPr>
        </p:nvSpPr>
        <p:spPr>
          <a:xfrm>
            <a:off x="5295900" y="3111777"/>
            <a:ext cx="1494183" cy="1524000"/>
          </a:xfrm>
          <a:prstGeom prst="rect">
            <a:avLst/>
          </a:prstGeom>
          <a:ln>
            <a:noFill/>
          </a:ln>
        </p:spPr>
        <p:txBody>
          <a:bodyPr tIns="457200" bIns="365760" anchor="b" anchorCtr="1"/>
          <a:lstStyle>
            <a:lvl1pPr algn="ctr" rtl="0">
              <a:buNone/>
              <a:defRPr sz="1100" b="1" baseline="0"/>
            </a:lvl1pPr>
          </a:lstStyle>
          <a:p>
            <a:r>
              <a:rPr lang="en-US" smtClean="0"/>
              <a:t>Image holder</a:t>
            </a:r>
            <a:endParaRPr lang="en-US"/>
          </a:p>
        </p:txBody>
      </p:sp>
      <p:sp>
        <p:nvSpPr>
          <p:cNvPr id="26" name="Picture Placeholder 12"/>
          <p:cNvSpPr>
            <a:spLocks noGrp="1"/>
          </p:cNvSpPr>
          <p:nvPr>
            <p:ph type="pic" sz="quarter" idx="20" hasCustomPrompt="1"/>
          </p:nvPr>
        </p:nvSpPr>
        <p:spPr>
          <a:xfrm>
            <a:off x="3733800" y="3111777"/>
            <a:ext cx="1494183" cy="1524000"/>
          </a:xfrm>
          <a:prstGeom prst="rect">
            <a:avLst/>
          </a:prstGeom>
          <a:ln>
            <a:noFill/>
          </a:ln>
        </p:spPr>
        <p:txBody>
          <a:bodyPr tIns="457200" bIns="365760" anchor="b" anchorCtr="1"/>
          <a:lstStyle>
            <a:lvl1pPr algn="ctr" rtl="0">
              <a:buNone/>
              <a:defRPr sz="1100" b="1" baseline="0"/>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3" grpId="0"/>
      <p:bldP spid="24" grpId="0"/>
      <p:bldP spid="25" grpId="0"/>
      <p:bldP spid="2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19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4" name="Picture Placeholder 12"/>
          <p:cNvSpPr>
            <a:spLocks noGrp="1"/>
          </p:cNvSpPr>
          <p:nvPr>
            <p:ph type="pic" sz="quarter" idx="16" hasCustomPrompt="1"/>
          </p:nvPr>
        </p:nvSpPr>
        <p:spPr>
          <a:xfrm>
            <a:off x="982980" y="1352550"/>
            <a:ext cx="3429000" cy="2895600"/>
          </a:xfrm>
          <a:prstGeom prst="rect">
            <a:avLst/>
          </a:prstGeom>
          <a:ln w="38100">
            <a:solidFill>
              <a:schemeClr val="accent1"/>
            </a:solidFill>
          </a:ln>
          <a:effectLst>
            <a:reflection blurRad="6350" stA="52000" endA="300" endPos="35000" dir="5400000" sy="-100000" algn="bl" rotWithShape="0"/>
          </a:effectLst>
        </p:spPr>
        <p:txBody>
          <a:bodyPr tIns="182880" bIns="914400" anchor="b" anchorCtr="1"/>
          <a:lstStyle>
            <a:lvl1pPr algn="ctr" rtl="0">
              <a:buNone/>
              <a:defRPr sz="1400" b="1" baseline="0"/>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18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8" name="Picture Placeholder 12"/>
          <p:cNvSpPr>
            <a:spLocks noGrp="1"/>
          </p:cNvSpPr>
          <p:nvPr>
            <p:ph type="pic" sz="quarter" idx="16" hasCustomPrompt="1"/>
          </p:nvPr>
        </p:nvSpPr>
        <p:spPr>
          <a:xfrm>
            <a:off x="5334000" y="1353272"/>
            <a:ext cx="1981200" cy="1974942"/>
          </a:xfrm>
          <a:prstGeom prst="ellipse">
            <a:avLst/>
          </a:prstGeom>
          <a:ln>
            <a:noFill/>
          </a:ln>
          <a:effectLst/>
        </p:spPr>
        <p:txBody>
          <a:bodyPr tIns="0" bIns="0" anchor="b" anchorCtr="1"/>
          <a:lstStyle>
            <a:lvl1pPr algn="ctr" rtl="0">
              <a:buNone/>
              <a:defRPr sz="1200" b="1" baseline="0"/>
            </a:lvl1pPr>
          </a:lstStyle>
          <a:p>
            <a:r>
              <a:rPr lang="en-US" smtClean="0"/>
              <a:t>Image holder</a:t>
            </a:r>
            <a:endParaRPr lang="en-US"/>
          </a:p>
        </p:txBody>
      </p:sp>
      <p:sp>
        <p:nvSpPr>
          <p:cNvPr id="29" name="Picture Placeholder 12"/>
          <p:cNvSpPr>
            <a:spLocks noGrp="1"/>
          </p:cNvSpPr>
          <p:nvPr>
            <p:ph type="pic" sz="quarter" idx="17" hasCustomPrompt="1"/>
          </p:nvPr>
        </p:nvSpPr>
        <p:spPr>
          <a:xfrm>
            <a:off x="1905000" y="1352550"/>
            <a:ext cx="1981200" cy="1974942"/>
          </a:xfrm>
          <a:prstGeom prst="ellipse">
            <a:avLst/>
          </a:prstGeom>
          <a:ln>
            <a:noFill/>
          </a:ln>
          <a:effectLst/>
        </p:spPr>
        <p:txBody>
          <a:bodyPr tIns="0" bIns="0" anchor="b" anchorCtr="1"/>
          <a:lstStyle>
            <a:lvl1pPr algn="ctr" rtl="0">
              <a:buNone/>
              <a:defRPr sz="1200" b="1" baseline="0"/>
            </a:lvl1pPr>
          </a:lstStyle>
          <a:p>
            <a:r>
              <a:rPr lang="en-US" smtClean="0"/>
              <a:t>Image holder</a:t>
            </a:r>
            <a:endParaRPr lang="en-US"/>
          </a:p>
        </p:txBody>
      </p:sp>
      <p:sp>
        <p:nvSpPr>
          <p:cNvPr id="36" name="Arc 35"/>
          <p:cNvSpPr/>
          <p:nvPr userDrawn="1"/>
        </p:nvSpPr>
        <p:spPr>
          <a:xfrm>
            <a:off x="1934817" y="1352550"/>
            <a:ext cx="1981200" cy="1981200"/>
          </a:xfrm>
          <a:prstGeom prst="arc">
            <a:avLst>
              <a:gd name="adj1" fmla="val 16155453"/>
              <a:gd name="adj2" fmla="val 530893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userDrawn="1"/>
        </p:nvSpPr>
        <p:spPr>
          <a:xfrm rot="10800000">
            <a:off x="5314122" y="1352550"/>
            <a:ext cx="1981200" cy="1981200"/>
          </a:xfrm>
          <a:prstGeom prst="arc">
            <a:avLst>
              <a:gd name="adj1" fmla="val 16155453"/>
              <a:gd name="adj2" fmla="val 5412432"/>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 calcmode="lin" valueType="num">
                                      <p:cBhvr>
                                        <p:cTn id="30" dur="500" fill="hold"/>
                                        <p:tgtEl>
                                          <p:spTgt spid="36"/>
                                        </p:tgtEl>
                                        <p:attrNameLst>
                                          <p:attrName>style.rotation</p:attrName>
                                        </p:attrNameLst>
                                      </p:cBhvr>
                                      <p:tavLst>
                                        <p:tav tm="0">
                                          <p:val>
                                            <p:fltVal val="90"/>
                                          </p:val>
                                        </p:tav>
                                        <p:tav tm="100000">
                                          <p:val>
                                            <p:fltVal val="0"/>
                                          </p:val>
                                        </p:tav>
                                      </p:tavLst>
                                    </p:anim>
                                    <p:animEffect transition="in" filter="fade">
                                      <p:cBhvr>
                                        <p:cTn id="31" dur="500"/>
                                        <p:tgtEl>
                                          <p:spTgt spid="36"/>
                                        </p:tgtEl>
                                      </p:cBhvr>
                                    </p:animEffect>
                                  </p:childTnLst>
                                </p:cTn>
                              </p:par>
                            </p:childTnLst>
                          </p:cTn>
                        </p:par>
                        <p:par>
                          <p:cTn id="32" fill="hold">
                            <p:stCondLst>
                              <p:cond delay="1000"/>
                            </p:stCondLst>
                            <p:childTnLst>
                              <p:par>
                                <p:cTn id="33" presetID="49" presetClass="entr" presetSubtype="0" decel="10000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 calcmode="lin" valueType="num">
                                      <p:cBhvr>
                                        <p:cTn id="37" dur="500" fill="hold"/>
                                        <p:tgtEl>
                                          <p:spTgt spid="29"/>
                                        </p:tgtEl>
                                        <p:attrNameLst>
                                          <p:attrName>style.rotation</p:attrName>
                                        </p:attrNameLst>
                                      </p:cBhvr>
                                      <p:tavLst>
                                        <p:tav tm="0">
                                          <p:val>
                                            <p:fltVal val="360"/>
                                          </p:val>
                                        </p:tav>
                                        <p:tav tm="100000">
                                          <p:val>
                                            <p:fltVal val="0"/>
                                          </p:val>
                                        </p:tav>
                                      </p:tavLst>
                                    </p:anim>
                                    <p:animEffect transition="in" filter="fade">
                                      <p:cBhvr>
                                        <p:cTn id="38" dur="500"/>
                                        <p:tgtEl>
                                          <p:spTgt spid="29"/>
                                        </p:tgtEl>
                                      </p:cBhvr>
                                    </p:animEffect>
                                  </p:childTnLst>
                                </p:cTn>
                              </p:par>
                            </p:childTnLst>
                          </p:cTn>
                        </p:par>
                        <p:par>
                          <p:cTn id="39" fill="hold">
                            <p:stCondLst>
                              <p:cond delay="150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 calcmode="lin" valueType="num">
                                      <p:cBhvr>
                                        <p:cTn id="44" dur="500" fill="hold"/>
                                        <p:tgtEl>
                                          <p:spTgt spid="44"/>
                                        </p:tgtEl>
                                        <p:attrNameLst>
                                          <p:attrName>style.rotation</p:attrName>
                                        </p:attrNameLst>
                                      </p:cBhvr>
                                      <p:tavLst>
                                        <p:tav tm="0">
                                          <p:val>
                                            <p:fltVal val="90"/>
                                          </p:val>
                                        </p:tav>
                                        <p:tav tm="100000">
                                          <p:val>
                                            <p:fltVal val="0"/>
                                          </p:val>
                                        </p:tav>
                                      </p:tavLst>
                                    </p:anim>
                                    <p:animEffect transition="in" filter="fade">
                                      <p:cBhvr>
                                        <p:cTn id="45" dur="500"/>
                                        <p:tgtEl>
                                          <p:spTgt spid="44"/>
                                        </p:tgtEl>
                                      </p:cBhvr>
                                    </p:animEffect>
                                  </p:childTnLst>
                                </p:cTn>
                              </p:par>
                            </p:childTnLst>
                          </p:cTn>
                        </p:par>
                        <p:par>
                          <p:cTn id="46" fill="hold">
                            <p:stCondLst>
                              <p:cond delay="2000"/>
                            </p:stCondLst>
                            <p:childTnLst>
                              <p:par>
                                <p:cTn id="47" presetID="49" presetClass="entr" presetSubtype="0" decel="10000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360"/>
                                          </p:val>
                                        </p:tav>
                                        <p:tav tm="100000">
                                          <p:val>
                                            <p:fltVal val="0"/>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8" grpId="0"/>
      <p:bldP spid="29" grpId="0"/>
      <p:bldP spid="36" grpId="0" animBg="1"/>
      <p:bldP spid="4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17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3" name="Picture Placeholder 12"/>
          <p:cNvSpPr>
            <a:spLocks noGrp="1"/>
          </p:cNvSpPr>
          <p:nvPr>
            <p:ph type="pic" sz="quarter" idx="16" hasCustomPrompt="1"/>
          </p:nvPr>
        </p:nvSpPr>
        <p:spPr>
          <a:xfrm>
            <a:off x="0" y="1100323"/>
            <a:ext cx="1819275" cy="1800226"/>
          </a:xfrm>
          <a:prstGeom prst="rect">
            <a:avLst/>
          </a:prstGeom>
          <a:ln>
            <a:noFill/>
          </a:ln>
        </p:spPr>
        <p:txBody>
          <a:bodyPr tIns="0" bIns="457200" anchor="b" anchorCtr="1"/>
          <a:lstStyle>
            <a:lvl1pPr algn="ctr" rtl="0">
              <a:buNone/>
              <a:defRPr sz="1400" b="1" baseline="0"/>
            </a:lvl1pPr>
          </a:lstStyle>
          <a:p>
            <a:r>
              <a:rPr lang="en-US" smtClean="0"/>
              <a:t>Image holder</a:t>
            </a:r>
            <a:endParaRPr lang="en-US"/>
          </a:p>
        </p:txBody>
      </p:sp>
      <p:sp>
        <p:nvSpPr>
          <p:cNvPr id="24" name="Picture Placeholder 12"/>
          <p:cNvSpPr>
            <a:spLocks noGrp="1"/>
          </p:cNvSpPr>
          <p:nvPr>
            <p:ph type="pic" sz="quarter" idx="17" hasCustomPrompt="1"/>
          </p:nvPr>
        </p:nvSpPr>
        <p:spPr>
          <a:xfrm>
            <a:off x="3649980" y="1100323"/>
            <a:ext cx="1828800" cy="1800226"/>
          </a:xfrm>
          <a:prstGeom prst="rect">
            <a:avLst/>
          </a:prstGeom>
          <a:ln>
            <a:noFill/>
          </a:ln>
        </p:spPr>
        <p:txBody>
          <a:bodyPr tIns="0" bIns="457200" anchor="b" anchorCtr="1"/>
          <a:lstStyle>
            <a:lvl1pPr algn="ctr" rtl="0">
              <a:buNone/>
              <a:defRPr sz="1400" b="1" baseline="0"/>
            </a:lvl1pPr>
          </a:lstStyle>
          <a:p>
            <a:r>
              <a:rPr lang="en-US" smtClean="0"/>
              <a:t>Image holder</a:t>
            </a:r>
            <a:endParaRPr lang="en-US"/>
          </a:p>
        </p:txBody>
      </p:sp>
      <p:sp>
        <p:nvSpPr>
          <p:cNvPr id="25" name="Picture Placeholder 12"/>
          <p:cNvSpPr>
            <a:spLocks noGrp="1"/>
          </p:cNvSpPr>
          <p:nvPr>
            <p:ph type="pic" sz="quarter" idx="18" hasCustomPrompt="1"/>
          </p:nvPr>
        </p:nvSpPr>
        <p:spPr>
          <a:xfrm>
            <a:off x="1819275" y="2905124"/>
            <a:ext cx="1828800" cy="1800226"/>
          </a:xfrm>
          <a:prstGeom prst="rect">
            <a:avLst/>
          </a:prstGeom>
          <a:ln>
            <a:noFill/>
          </a:ln>
        </p:spPr>
        <p:txBody>
          <a:bodyPr tIns="0" bIns="457200" anchor="b" anchorCtr="1"/>
          <a:lstStyle>
            <a:lvl1pPr algn="ctr" rtl="0">
              <a:buNone/>
              <a:defRPr sz="1400" b="1" baseline="0"/>
            </a:lvl1pPr>
          </a:lstStyle>
          <a:p>
            <a:r>
              <a:rPr lang="en-US" smtClean="0"/>
              <a:t>Image holder</a:t>
            </a:r>
            <a:endParaRPr lang="en-US"/>
          </a:p>
        </p:txBody>
      </p:sp>
      <p:sp>
        <p:nvSpPr>
          <p:cNvPr id="26" name="Picture Placeholder 12"/>
          <p:cNvSpPr>
            <a:spLocks noGrp="1"/>
          </p:cNvSpPr>
          <p:nvPr>
            <p:ph type="pic" sz="quarter" idx="19" hasCustomPrompt="1"/>
          </p:nvPr>
        </p:nvSpPr>
        <p:spPr>
          <a:xfrm>
            <a:off x="5476875" y="2905124"/>
            <a:ext cx="1828800" cy="1800226"/>
          </a:xfrm>
          <a:prstGeom prst="rect">
            <a:avLst/>
          </a:prstGeom>
          <a:ln>
            <a:noFill/>
          </a:ln>
        </p:spPr>
        <p:txBody>
          <a:bodyPr tIns="0" bIns="457200" anchor="b" anchorCtr="1"/>
          <a:lstStyle>
            <a:lvl1pPr algn="ctr" rtl="0">
              <a:buNone/>
              <a:defRPr sz="1400" b="1" baseline="0"/>
            </a:lvl1pPr>
          </a:lstStyle>
          <a:p>
            <a:r>
              <a:rPr lang="en-US" smtClean="0"/>
              <a:t>Image holder</a:t>
            </a:r>
            <a:endParaRPr lang="en-US"/>
          </a:p>
        </p:txBody>
      </p:sp>
      <p:sp>
        <p:nvSpPr>
          <p:cNvPr id="27" name="Picture Placeholder 12"/>
          <p:cNvSpPr>
            <a:spLocks noGrp="1"/>
          </p:cNvSpPr>
          <p:nvPr>
            <p:ph type="pic" sz="quarter" idx="20" hasCustomPrompt="1"/>
          </p:nvPr>
        </p:nvSpPr>
        <p:spPr>
          <a:xfrm>
            <a:off x="7305674" y="1099372"/>
            <a:ext cx="1838325" cy="1800226"/>
          </a:xfrm>
          <a:prstGeom prst="rect">
            <a:avLst/>
          </a:prstGeom>
          <a:ln>
            <a:noFill/>
          </a:ln>
        </p:spPr>
        <p:txBody>
          <a:bodyPr tIns="0" bIns="457200" anchor="b" anchorCtr="1"/>
          <a:lstStyle>
            <a:lvl1pPr algn="ctr" rtl="0">
              <a:buNone/>
              <a:defRPr sz="1400" b="1" baseline="0"/>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3" grpId="0"/>
      <p:bldP spid="24" grpId="0"/>
      <p:bldP spid="25" grpId="0"/>
      <p:bldP spid="26" grpId="0"/>
      <p:bldP spid="2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16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3" name="Picture Placeholder 12"/>
          <p:cNvSpPr>
            <a:spLocks noGrp="1"/>
          </p:cNvSpPr>
          <p:nvPr>
            <p:ph type="pic" sz="quarter" idx="16" hasCustomPrompt="1"/>
          </p:nvPr>
        </p:nvSpPr>
        <p:spPr>
          <a:xfrm>
            <a:off x="3584712" y="1276350"/>
            <a:ext cx="1981200" cy="2551044"/>
          </a:xfrm>
          <a:prstGeom prst="rect">
            <a:avLst/>
          </a:prstGeom>
          <a:ln w="25400">
            <a:solidFill>
              <a:schemeClr val="accent2"/>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24" name="Picture Placeholder 12"/>
          <p:cNvSpPr>
            <a:spLocks noGrp="1"/>
          </p:cNvSpPr>
          <p:nvPr>
            <p:ph type="pic" sz="quarter" idx="17" hasCustomPrompt="1"/>
          </p:nvPr>
        </p:nvSpPr>
        <p:spPr>
          <a:xfrm>
            <a:off x="914400" y="1276350"/>
            <a:ext cx="1981200" cy="2551044"/>
          </a:xfrm>
          <a:prstGeom prst="rect">
            <a:avLst/>
          </a:prstGeom>
          <a:ln w="25400">
            <a:solidFill>
              <a:schemeClr val="accent1"/>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
        <p:nvSpPr>
          <p:cNvPr id="25" name="Picture Placeholder 12"/>
          <p:cNvSpPr>
            <a:spLocks noGrp="1"/>
          </p:cNvSpPr>
          <p:nvPr>
            <p:ph type="pic" sz="quarter" idx="18" hasCustomPrompt="1"/>
          </p:nvPr>
        </p:nvSpPr>
        <p:spPr>
          <a:xfrm>
            <a:off x="6248400" y="1276350"/>
            <a:ext cx="1981200" cy="2551044"/>
          </a:xfrm>
          <a:prstGeom prst="rect">
            <a:avLst/>
          </a:prstGeom>
          <a:ln w="25400">
            <a:solidFill>
              <a:schemeClr val="accent3"/>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lide(fromBottom)">
                                      <p:cBhvr>
                                        <p:cTn id="28" dur="500"/>
                                        <p:tgtEl>
                                          <p:spTgt spid="24"/>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lide(fromBottom)">
                                      <p:cBhvr>
                                        <p:cTn id="32" dur="500"/>
                                        <p:tgtEl>
                                          <p:spTgt spid="23"/>
                                        </p:tgtEl>
                                      </p:cBhvr>
                                    </p:animEffect>
                                  </p:childTnLst>
                                </p:cTn>
                              </p:par>
                            </p:childTnLst>
                          </p:cTn>
                        </p:par>
                        <p:par>
                          <p:cTn id="33" fill="hold">
                            <p:stCondLst>
                              <p:cond delay="2000"/>
                            </p:stCondLst>
                            <p:childTnLst>
                              <p:par>
                                <p:cTn id="34" presetID="12" presetClass="entr" presetSubtype="4"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slide(fromBottom)">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3" grpId="0" animBg="1"/>
      <p:bldP spid="24" grpId="0" animBg="1"/>
      <p:bldP spid="2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15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smtClean="0"/>
              <a:t>Click To Edit Master Title Style</a:t>
            </a:r>
            <a:endParaRPr lang="en-US"/>
          </a:p>
        </p:txBody>
      </p:sp>
      <p:sp>
        <p:nvSpPr>
          <p:cNvPr id="10" name="Text Placeholder 3"/>
          <p:cNvSpPr>
            <a:spLocks noGrp="1"/>
          </p:cNvSpPr>
          <p:nvPr>
            <p:ph type="body" sz="half" idx="2" hasCustomPrompt="1"/>
          </p:nvPr>
        </p:nvSpPr>
        <p:spPr>
          <a:xfrm>
            <a:off x="2514600" y="691292"/>
            <a:ext cx="4114800" cy="200746"/>
          </a:xfrm>
          <a:prstGeom prst="rect">
            <a:avLst/>
          </a:prstGeom>
        </p:spPr>
        <p:txBody>
          <a:bodyPr wrap="square" lIns="0" tIns="0" rIns="0" bIns="0" anchor="ctr">
            <a:noAutofit/>
          </a:bodyPr>
          <a:lstStyle>
            <a:lvl1pPr marL="0" indent="0" algn="ctr">
              <a:buNone/>
              <a:defRPr sz="12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Type the subtitle of your great here</a:t>
            </a:r>
            <a:endParaRPr lang="en-US"/>
          </a:p>
        </p:txBody>
      </p:sp>
      <p:sp>
        <p:nvSpPr>
          <p:cNvPr id="11" name="Flowchart: Off-page Connector 10"/>
          <p:cNvSpPr/>
          <p:nvPr userDrawn="1"/>
        </p:nvSpPr>
        <p:spPr>
          <a:xfrm>
            <a:off x="8534400" y="0"/>
            <a:ext cx="341768" cy="44811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12"/>
          </p:nvPr>
        </p:nvSpPr>
        <p:spPr>
          <a:xfrm>
            <a:off x="8476444" y="86739"/>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fld>
            <a:endParaRPr lang="en-US"/>
          </a:p>
        </p:txBody>
      </p:sp>
      <p:sp>
        <p:nvSpPr>
          <p:cNvPr id="14" name="Rectangle 13"/>
          <p:cNvSpPr/>
          <p:nvPr userDrawn="1"/>
        </p:nvSpPr>
        <p:spPr>
          <a:xfrm>
            <a:off x="-1" y="5067300"/>
            <a:ext cx="1838326"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26418" y="5067300"/>
            <a:ext cx="18383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2837" y="5067300"/>
            <a:ext cx="1838326"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479256" y="5067300"/>
            <a:ext cx="1838326"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5674" y="5067300"/>
            <a:ext cx="1838326"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userDrawn="1"/>
        </p:nvGrpSpPr>
        <p:grpSpPr>
          <a:xfrm>
            <a:off x="3886200" y="623345"/>
            <a:ext cx="1371600" cy="45719"/>
            <a:chOff x="3717234" y="921855"/>
            <a:chExt cx="1371600" cy="76200"/>
          </a:xfrm>
        </p:grpSpPr>
        <p:sp>
          <p:nvSpPr>
            <p:cNvPr id="13" name="Rectangle 12"/>
            <p:cNvSpPr/>
            <p:nvPr userDrawn="1"/>
          </p:nvSpPr>
          <p:spPr>
            <a:xfrm>
              <a:off x="3717234" y="921855"/>
              <a:ext cx="2286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02984" y="921855"/>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88734" y="921855"/>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574484" y="921855"/>
              <a:ext cx="228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60234" y="921855"/>
              <a:ext cx="2286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5" name="Picture Placeholder 12"/>
          <p:cNvSpPr>
            <a:spLocks noGrp="1"/>
          </p:cNvSpPr>
          <p:nvPr>
            <p:ph type="pic" sz="quarter" idx="16" hasCustomPrompt="1"/>
          </p:nvPr>
        </p:nvSpPr>
        <p:spPr>
          <a:xfrm>
            <a:off x="3505200" y="1391478"/>
            <a:ext cx="2133600" cy="2703444"/>
          </a:xfrm>
          <a:prstGeom prst="rect">
            <a:avLst/>
          </a:prstGeom>
          <a:ln w="25400">
            <a:solidFill>
              <a:schemeClr val="accent1"/>
            </a:solidFill>
          </a:ln>
          <a:effectLst>
            <a:outerShdw blurRad="63500" sx="102000" sy="102000" algn="ctr" rotWithShape="0">
              <a:prstClr val="black">
                <a:alpha val="40000"/>
              </a:prstClr>
            </a:outerShdw>
          </a:effectLst>
        </p:spPr>
        <p:txBody>
          <a:bodyPr anchor="b" anchorCtr="1"/>
          <a:lstStyle>
            <a:lvl1pPr algn="ctr" rtl="0">
              <a:buNone/>
              <a:defRPr sz="900" baseline="0"/>
            </a:lvl1pPr>
          </a:lstStyle>
          <a:p>
            <a:r>
              <a:rPr lang="en-US" smtClean="0"/>
              <a:t>Image holder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slide(fromBottom)">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25" grpId="0" animBg="1"/>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3" Type="http://schemas.openxmlformats.org/officeDocument/2006/relationships/theme" Target="../theme/theme1.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7.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9.xml"/><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7.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7.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7.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0.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7.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0.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notesSlide" Target="../notesSlides/notesSlide2.xml"/><Relationship Id="rId10" Type="http://schemas.openxmlformats.org/officeDocument/2006/relationships/slideLayout" Target="../slideLayouts/slideLayout2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7.xml"/><Relationship Id="rId2" Type="http://schemas.openxmlformats.org/officeDocument/2006/relationships/image" Target="../media/image23.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7.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chart" Target="../charts/chart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0.xml"/><Relationship Id="rId2" Type="http://schemas.openxmlformats.org/officeDocument/2006/relationships/image" Target="../media/image27.png"/><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0.xml"/><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7.xml"/><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2.xml"/><Relationship Id="rId1" Type="http://schemas.openxmlformats.org/officeDocument/2006/relationships/image" Target="../media/image30.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0.xml"/><Relationship Id="rId2" Type="http://schemas.openxmlformats.org/officeDocument/2006/relationships/image" Target="../media/image18.png"/><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7.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7.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30.xml"/><Relationship Id="rId7" Type="http://schemas.openxmlformats.org/officeDocument/2006/relationships/image" Target="../media/image32.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0.xml"/><Relationship Id="rId2" Type="http://schemas.openxmlformats.org/officeDocument/2006/relationships/image" Target="../media/image7.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0.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7.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95800" y="-146409"/>
            <a:ext cx="8527486" cy="5971879"/>
          </a:xfrm>
          <a:prstGeom prst="rect">
            <a:avLst/>
          </a:prstGeom>
        </p:spPr>
      </p:pic>
      <p:sp>
        <p:nvSpPr>
          <p:cNvPr id="8" name="椭圆 7"/>
          <p:cNvSpPr/>
          <p:nvPr/>
        </p:nvSpPr>
        <p:spPr>
          <a:xfrm>
            <a:off x="5202015" y="651993"/>
            <a:ext cx="4042081" cy="2405924"/>
          </a:xfrm>
          <a:prstGeom prst="ellipse">
            <a:avLst/>
          </a:prstGeom>
          <a:solidFill>
            <a:schemeClr val="bg1">
              <a:alpha val="39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020" y="-802633"/>
            <a:ext cx="1154380" cy="2980931"/>
          </a:xfrm>
          <a:prstGeom prst="rect">
            <a:avLst/>
          </a:prstGeom>
        </p:spPr>
      </p:pic>
      <p:sp>
        <p:nvSpPr>
          <p:cNvPr id="3" name="TextBox 19"/>
          <p:cNvSpPr txBox="1"/>
          <p:nvPr/>
        </p:nvSpPr>
        <p:spPr>
          <a:xfrm>
            <a:off x="3886200" y="2196265"/>
            <a:ext cx="5334000" cy="769441"/>
          </a:xfrm>
          <a:prstGeom prst="rect">
            <a:avLst/>
          </a:prstGeom>
          <a:noFill/>
        </p:spPr>
        <p:txBody>
          <a:bodyPr wrap="square" rtlCol="0">
            <a:spAutoFit/>
          </a:bodyPr>
          <a:lstStyle/>
          <a:p>
            <a:r>
              <a:rPr lang="zh-CN" altLang="en-US" sz="4400" b="1" smtClean="0">
                <a:solidFill>
                  <a:schemeClr val="accent2"/>
                </a:solidFill>
                <a:latin typeface="华康少女文字W5(P)" panose="040F0500000000000000" pitchFamily="82" charset="-122"/>
                <a:ea typeface="华康少女文字W5(P)" panose="040F0500000000000000" pitchFamily="82" charset="-122"/>
              </a:rPr>
              <a:t>手绘卡通插画模板</a:t>
            </a:r>
            <a:endParaRPr lang="zh-CN" altLang="en-US" sz="4400" b="1">
              <a:solidFill>
                <a:schemeClr val="accent2"/>
              </a:solidFill>
              <a:latin typeface="华康少女文字W5(P)" panose="040F0500000000000000" pitchFamily="82" charset="-122"/>
              <a:ea typeface="华康少女文字W5(P)" panose="040F0500000000000000" pitchFamily="82" charset="-122"/>
            </a:endParaRPr>
          </a:p>
        </p:txBody>
      </p:sp>
      <p:sp>
        <p:nvSpPr>
          <p:cNvPr id="4" name="标题 4"/>
          <p:cNvSpPr txBox="1"/>
          <p:nvPr/>
        </p:nvSpPr>
        <p:spPr>
          <a:xfrm>
            <a:off x="3962400" y="1593542"/>
            <a:ext cx="3227050"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a:latin typeface="华康少女文字W5(P)" panose="040F0500000000000000" pitchFamily="82" charset="-122"/>
                <a:ea typeface="华康少女文字W5(P)" panose="040F0500000000000000" pitchFamily="82" charset="-122"/>
              </a:rPr>
              <a:t>本</a:t>
            </a:r>
            <a:r>
              <a:rPr lang="zh-CN" altLang="en-US" sz="1600" smtClean="0">
                <a:latin typeface="华康少女文字W5(P)" panose="040F0500000000000000" pitchFamily="82" charset="-122"/>
                <a:ea typeface="华康少女文字W5(P)" panose="040F0500000000000000" pitchFamily="82" charset="-122"/>
              </a:rPr>
              <a:t>模板框架完整   贴近实用</a:t>
            </a:r>
            <a:endParaRPr lang="en-US" altLang="zh-CN" sz="1600">
              <a:latin typeface="华康少女文字W5(P)" panose="040F0500000000000000" pitchFamily="82" charset="-122"/>
              <a:ea typeface="华康少女文字W5(P)" panose="040F0500000000000000" pitchFamily="82" charset="-122"/>
            </a:endParaRPr>
          </a:p>
        </p:txBody>
      </p:sp>
      <p:sp>
        <p:nvSpPr>
          <p:cNvPr id="5" name="标题 4"/>
          <p:cNvSpPr txBox="1"/>
          <p:nvPr/>
        </p:nvSpPr>
        <p:spPr>
          <a:xfrm>
            <a:off x="3962400" y="2839531"/>
            <a:ext cx="5502056"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smtClean="0">
                <a:latin typeface="华康少女文字W5(P)" panose="040F0500000000000000" pitchFamily="82" charset="-122"/>
                <a:ea typeface="华康少女文字W5(P)" panose="040F0500000000000000" pitchFamily="82" charset="-122"/>
              </a:rPr>
              <a:t>简洁实用</a:t>
            </a:r>
            <a:r>
              <a:rPr lang="en-US" altLang="zh-CN" sz="1200" smtClean="0">
                <a:latin typeface="华康少女文字W5(P)" panose="040F0500000000000000" pitchFamily="82" charset="-122"/>
                <a:ea typeface="华康少女文字W5(P)" panose="040F0500000000000000" pitchFamily="82" charset="-122"/>
              </a:rPr>
              <a:t>·</a:t>
            </a:r>
            <a:r>
              <a:rPr lang="zh-CN" altLang="en-US" sz="1200" smtClean="0">
                <a:latin typeface="华康少女文字W5(P)" panose="040F0500000000000000" pitchFamily="82" charset="-122"/>
                <a:ea typeface="华康少女文字W5(P)" panose="040F0500000000000000" pitchFamily="82" charset="-122"/>
              </a:rPr>
              <a:t>适用于教育课件</a:t>
            </a:r>
            <a:r>
              <a:rPr lang="en-US" altLang="zh-CN" sz="1200" smtClean="0">
                <a:latin typeface="华康少女文字W5(P)" panose="040F0500000000000000" pitchFamily="82" charset="-122"/>
                <a:ea typeface="华康少女文字W5(P)" panose="040F0500000000000000" pitchFamily="82" charset="-122"/>
              </a:rPr>
              <a:t>/</a:t>
            </a:r>
            <a:r>
              <a:rPr lang="zh-CN" altLang="en-US" sz="1200" smtClean="0">
                <a:latin typeface="华康少女文字W5(P)" panose="040F0500000000000000" pitchFamily="82" charset="-122"/>
                <a:ea typeface="华康少女文字W5(P)" panose="040F0500000000000000" pitchFamily="82" charset="-122"/>
              </a:rPr>
              <a:t>工作总结</a:t>
            </a:r>
            <a:r>
              <a:rPr lang="en-US" altLang="zh-CN" sz="1200" smtClean="0">
                <a:latin typeface="华康少女文字W5(P)" panose="040F0500000000000000" pitchFamily="82" charset="-122"/>
                <a:ea typeface="华康少女文字W5(P)" panose="040F0500000000000000" pitchFamily="82" charset="-122"/>
              </a:rPr>
              <a:t>/</a:t>
            </a:r>
            <a:r>
              <a:rPr lang="zh-CN" altLang="en-US" sz="1200">
                <a:latin typeface="华康少女文字W5(P)" panose="040F0500000000000000" pitchFamily="82" charset="-122"/>
                <a:ea typeface="华康少女文字W5(P)" panose="040F0500000000000000" pitchFamily="82" charset="-122"/>
              </a:rPr>
              <a:t>企业宣传等</a:t>
            </a:r>
            <a:endParaRPr lang="en-US" altLang="zh-CN" sz="1200">
              <a:latin typeface="华康少女文字W5(P)" panose="040F0500000000000000" pitchFamily="82" charset="-122"/>
              <a:ea typeface="华康少女文字W5(P)" panose="040F0500000000000000" pitchFamily="82" charset="-122"/>
            </a:endParaRPr>
          </a:p>
          <a:p>
            <a:pPr algn="l"/>
            <a:endParaRPr lang="en-US" altLang="zh-CN" sz="1200">
              <a:latin typeface="华康少女文字W5(P)" panose="040F0500000000000000" pitchFamily="82" charset="-122"/>
              <a:ea typeface="华康少女文字W5(P)" panose="040F0500000000000000" pitchFamily="82" charset="-122"/>
            </a:endParaRPr>
          </a:p>
        </p:txBody>
      </p:sp>
      <p:sp>
        <p:nvSpPr>
          <p:cNvPr id="10" name="TextBox 19"/>
          <p:cNvSpPr txBox="1"/>
          <p:nvPr/>
        </p:nvSpPr>
        <p:spPr>
          <a:xfrm>
            <a:off x="3917414" y="2196264"/>
            <a:ext cx="5334000" cy="769441"/>
          </a:xfrm>
          <a:prstGeom prst="rect">
            <a:avLst/>
          </a:prstGeom>
          <a:noFill/>
        </p:spPr>
        <p:txBody>
          <a:bodyPr wrap="square" rtlCol="0">
            <a:spAutoFit/>
          </a:bodyPr>
          <a:lstStyle/>
          <a:p>
            <a:r>
              <a:rPr lang="zh-CN" altLang="en-US" sz="4400" b="1" smtClean="0">
                <a:solidFill>
                  <a:schemeClr val="accent1"/>
                </a:solidFill>
                <a:latin typeface="华康少女文字W5(P)" panose="040F0500000000000000" pitchFamily="82" charset="-122"/>
                <a:ea typeface="华康少女文字W5(P)" panose="040F0500000000000000" pitchFamily="82" charset="-122"/>
              </a:rPr>
              <a:t>手绘卡通插画模板</a:t>
            </a:r>
            <a:endParaRPr lang="zh-CN" altLang="en-US" sz="4400" b="1">
              <a:solidFill>
                <a:schemeClr val="accent1"/>
              </a:solidFill>
              <a:latin typeface="华康少女文字W5(P)" panose="040F0500000000000000" pitchFamily="82" charset="-122"/>
              <a:ea typeface="华康少女文字W5(P)" panose="040F0500000000000000" pitchFamily="82" charset="-122"/>
            </a:endParaRPr>
          </a:p>
        </p:txBody>
      </p:sp>
      <p:pic>
        <p:nvPicPr>
          <p:cNvPr id="11" name="天空之城钢琴独奏">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013160" y="763568"/>
            <a:ext cx="1013159" cy="1013159"/>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anim calcmode="lin" valueType="num">
                                      <p:cBhvr>
                                        <p:cTn id="3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
                                        </p:tgtEl>
                                      </p:cBhvr>
                                    </p:animEffect>
                                  </p:childTnLst>
                                </p:cTn>
                              </p:par>
                            </p:childTnLst>
                          </p:cTn>
                        </p:par>
                        <p:par>
                          <p:cTn id="39" fill="hold">
                            <p:stCondLst>
                              <p:cond delay="135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4"/>
                                        </p:tgtEl>
                                        <p:attrNameLst>
                                          <p:attrName>ppt_y</p:attrName>
                                        </p:attrNameLst>
                                      </p:cBhvr>
                                      <p:tavLst>
                                        <p:tav tm="0">
                                          <p:val>
                                            <p:strVal val="#ppt_y"/>
                                          </p:val>
                                        </p:tav>
                                        <p:tav tm="100000">
                                          <p:val>
                                            <p:strVal val="#ppt_y"/>
                                          </p:val>
                                        </p:tav>
                                      </p:tavLst>
                                    </p:anim>
                                    <p:anim calcmode="lin" valueType="num">
                                      <p:cBhvr>
                                        <p:cTn id="4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4"/>
                                        </p:tgtEl>
                                      </p:cBhvr>
                                    </p:animEffect>
                                  </p:childTnLst>
                                </p:cTn>
                              </p:par>
                            </p:childTnLst>
                          </p:cTn>
                        </p:par>
                        <p:par>
                          <p:cTn id="47" fill="hold">
                            <p:stCondLst>
                              <p:cond delay="2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
                                        </p:tgtEl>
                                        <p:attrNameLst>
                                          <p:attrName>ppt_y</p:attrName>
                                        </p:attrNameLst>
                                      </p:cBhvr>
                                      <p:tavLst>
                                        <p:tav tm="0">
                                          <p:val>
                                            <p:strVal val="#ppt_y"/>
                                          </p:val>
                                        </p:tav>
                                        <p:tav tm="100000">
                                          <p:val>
                                            <p:strVal val="#ppt_y"/>
                                          </p:val>
                                        </p:tav>
                                      </p:tavLst>
                                    </p:anim>
                                    <p:anim calcmode="lin" valueType="num">
                                      <p:cBhvr>
                                        <p:cTn id="5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repeatCount="indefinite"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8" grpId="0" animBg="1"/>
      <p:bldP spid="3" grpId="0"/>
      <p:bldP spid="4" grpId="0"/>
      <p:bldP spid="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p:cNvGrpSpPr/>
          <p:nvPr/>
        </p:nvGrpSpPr>
        <p:grpSpPr>
          <a:xfrm>
            <a:off x="373134" y="216288"/>
            <a:ext cx="2952237" cy="530888"/>
            <a:chOff x="354" y="266550"/>
            <a:chExt cx="4151584" cy="746561"/>
          </a:xfrm>
        </p:grpSpPr>
        <p:sp>
          <p:nvSpPr>
            <p:cNvPr id="71" name="矩形 70"/>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文本框 71"/>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文本框 72"/>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79801" y="1035580"/>
            <a:ext cx="3129280" cy="3115733"/>
          </a:xfrm>
          <a:prstGeom prst="rect">
            <a:avLst/>
          </a:prstGeom>
        </p:spPr>
      </p:pic>
      <p:sp>
        <p:nvSpPr>
          <p:cNvPr id="4" name="任意多边形 3"/>
          <p:cNvSpPr/>
          <p:nvPr/>
        </p:nvSpPr>
        <p:spPr>
          <a:xfrm>
            <a:off x="533145" y="1075055"/>
            <a:ext cx="2686271" cy="3602043"/>
          </a:xfrm>
          <a:custGeom>
            <a:avLst/>
            <a:gdLst>
              <a:gd name="connsiteX0" fmla="*/ 3129376 w 3218029"/>
              <a:gd name="connsiteY0" fmla="*/ 1212553 h 5065373"/>
              <a:gd name="connsiteX1" fmla="*/ 2291176 w 3218029"/>
              <a:gd name="connsiteY1" fmla="*/ 183853 h 5065373"/>
              <a:gd name="connsiteX2" fmla="*/ 976726 w 3218029"/>
              <a:gd name="connsiteY2" fmla="*/ 126703 h 5065373"/>
              <a:gd name="connsiteX3" fmla="*/ 690976 w 3218029"/>
              <a:gd name="connsiteY3" fmla="*/ 1498303 h 5065373"/>
              <a:gd name="connsiteX4" fmla="*/ 500476 w 3218029"/>
              <a:gd name="connsiteY4" fmla="*/ 3365203 h 5065373"/>
              <a:gd name="connsiteX5" fmla="*/ 348076 w 3218029"/>
              <a:gd name="connsiteY5" fmla="*/ 4355803 h 5065373"/>
              <a:gd name="connsiteX6" fmla="*/ 24226 w 3218029"/>
              <a:gd name="connsiteY6" fmla="*/ 4793953 h 5065373"/>
              <a:gd name="connsiteX7" fmla="*/ 1071976 w 3218029"/>
              <a:gd name="connsiteY7" fmla="*/ 5041603 h 5065373"/>
              <a:gd name="connsiteX8" fmla="*/ 2329276 w 3218029"/>
              <a:gd name="connsiteY8" fmla="*/ 4203403 h 5065373"/>
              <a:gd name="connsiteX9" fmla="*/ 2481676 w 3218029"/>
              <a:gd name="connsiteY9" fmla="*/ 3784303 h 5065373"/>
              <a:gd name="connsiteX10" fmla="*/ 2976976 w 3218029"/>
              <a:gd name="connsiteY10" fmla="*/ 2698453 h 5065373"/>
              <a:gd name="connsiteX11" fmla="*/ 3205576 w 3218029"/>
              <a:gd name="connsiteY11" fmla="*/ 2355553 h 5065373"/>
              <a:gd name="connsiteX12" fmla="*/ 3167476 w 3218029"/>
              <a:gd name="connsiteY12" fmla="*/ 1593553 h 506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8029" h="5065373">
                <a:moveTo>
                  <a:pt x="3129376" y="1212553"/>
                </a:moveTo>
                <a:cubicBezTo>
                  <a:pt x="2889663" y="788690"/>
                  <a:pt x="2649951" y="364828"/>
                  <a:pt x="2291176" y="183853"/>
                </a:cubicBezTo>
                <a:cubicBezTo>
                  <a:pt x="1932401" y="2878"/>
                  <a:pt x="1243426" y="-92372"/>
                  <a:pt x="976726" y="126703"/>
                </a:cubicBezTo>
                <a:cubicBezTo>
                  <a:pt x="710026" y="345778"/>
                  <a:pt x="770351" y="958553"/>
                  <a:pt x="690976" y="1498303"/>
                </a:cubicBezTo>
                <a:cubicBezTo>
                  <a:pt x="611601" y="2038053"/>
                  <a:pt x="557626" y="2888953"/>
                  <a:pt x="500476" y="3365203"/>
                </a:cubicBezTo>
                <a:cubicBezTo>
                  <a:pt x="443326" y="3841453"/>
                  <a:pt x="427451" y="4117678"/>
                  <a:pt x="348076" y="4355803"/>
                </a:cubicBezTo>
                <a:cubicBezTo>
                  <a:pt x="268701" y="4593928"/>
                  <a:pt x="-96424" y="4679653"/>
                  <a:pt x="24226" y="4793953"/>
                </a:cubicBezTo>
                <a:cubicBezTo>
                  <a:pt x="144876" y="4908253"/>
                  <a:pt x="687801" y="5140028"/>
                  <a:pt x="1071976" y="5041603"/>
                </a:cubicBezTo>
                <a:cubicBezTo>
                  <a:pt x="1456151" y="4943178"/>
                  <a:pt x="2094326" y="4412953"/>
                  <a:pt x="2329276" y="4203403"/>
                </a:cubicBezTo>
                <a:cubicBezTo>
                  <a:pt x="2564226" y="3993853"/>
                  <a:pt x="2373726" y="4035128"/>
                  <a:pt x="2481676" y="3784303"/>
                </a:cubicBezTo>
                <a:cubicBezTo>
                  <a:pt x="2589626" y="3533478"/>
                  <a:pt x="2856326" y="2936578"/>
                  <a:pt x="2976976" y="2698453"/>
                </a:cubicBezTo>
                <a:cubicBezTo>
                  <a:pt x="3097626" y="2460328"/>
                  <a:pt x="3173826" y="2539703"/>
                  <a:pt x="3205576" y="2355553"/>
                </a:cubicBezTo>
                <a:cubicBezTo>
                  <a:pt x="3237326" y="2171403"/>
                  <a:pt x="3202401" y="1882478"/>
                  <a:pt x="3167476" y="1593553"/>
                </a:cubicBezTo>
              </a:path>
            </a:pathLst>
          </a:custGeom>
          <a:noFill/>
          <a:ln w="76200">
            <a:solidFill>
              <a:schemeClr val="bg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9" name="任意多边形 8"/>
          <p:cNvSpPr/>
          <p:nvPr/>
        </p:nvSpPr>
        <p:spPr>
          <a:xfrm flipH="1">
            <a:off x="5800937" y="1039142"/>
            <a:ext cx="2933998" cy="3602043"/>
          </a:xfrm>
          <a:custGeom>
            <a:avLst/>
            <a:gdLst>
              <a:gd name="connsiteX0" fmla="*/ 3129376 w 3218029"/>
              <a:gd name="connsiteY0" fmla="*/ 1212553 h 5065373"/>
              <a:gd name="connsiteX1" fmla="*/ 2291176 w 3218029"/>
              <a:gd name="connsiteY1" fmla="*/ 183853 h 5065373"/>
              <a:gd name="connsiteX2" fmla="*/ 976726 w 3218029"/>
              <a:gd name="connsiteY2" fmla="*/ 126703 h 5065373"/>
              <a:gd name="connsiteX3" fmla="*/ 690976 w 3218029"/>
              <a:gd name="connsiteY3" fmla="*/ 1498303 h 5065373"/>
              <a:gd name="connsiteX4" fmla="*/ 500476 w 3218029"/>
              <a:gd name="connsiteY4" fmla="*/ 3365203 h 5065373"/>
              <a:gd name="connsiteX5" fmla="*/ 348076 w 3218029"/>
              <a:gd name="connsiteY5" fmla="*/ 4355803 h 5065373"/>
              <a:gd name="connsiteX6" fmla="*/ 24226 w 3218029"/>
              <a:gd name="connsiteY6" fmla="*/ 4793953 h 5065373"/>
              <a:gd name="connsiteX7" fmla="*/ 1071976 w 3218029"/>
              <a:gd name="connsiteY7" fmla="*/ 5041603 h 5065373"/>
              <a:gd name="connsiteX8" fmla="*/ 2329276 w 3218029"/>
              <a:gd name="connsiteY8" fmla="*/ 4203403 h 5065373"/>
              <a:gd name="connsiteX9" fmla="*/ 2481676 w 3218029"/>
              <a:gd name="connsiteY9" fmla="*/ 3784303 h 5065373"/>
              <a:gd name="connsiteX10" fmla="*/ 2976976 w 3218029"/>
              <a:gd name="connsiteY10" fmla="*/ 2698453 h 5065373"/>
              <a:gd name="connsiteX11" fmla="*/ 3205576 w 3218029"/>
              <a:gd name="connsiteY11" fmla="*/ 2355553 h 5065373"/>
              <a:gd name="connsiteX12" fmla="*/ 3167476 w 3218029"/>
              <a:gd name="connsiteY12" fmla="*/ 1593553 h 506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8029" h="5065373">
                <a:moveTo>
                  <a:pt x="3129376" y="1212553"/>
                </a:moveTo>
                <a:cubicBezTo>
                  <a:pt x="2889663" y="788690"/>
                  <a:pt x="2649951" y="364828"/>
                  <a:pt x="2291176" y="183853"/>
                </a:cubicBezTo>
                <a:cubicBezTo>
                  <a:pt x="1932401" y="2878"/>
                  <a:pt x="1243426" y="-92372"/>
                  <a:pt x="976726" y="126703"/>
                </a:cubicBezTo>
                <a:cubicBezTo>
                  <a:pt x="710026" y="345778"/>
                  <a:pt x="770351" y="958553"/>
                  <a:pt x="690976" y="1498303"/>
                </a:cubicBezTo>
                <a:cubicBezTo>
                  <a:pt x="611601" y="2038053"/>
                  <a:pt x="557626" y="2888953"/>
                  <a:pt x="500476" y="3365203"/>
                </a:cubicBezTo>
                <a:cubicBezTo>
                  <a:pt x="443326" y="3841453"/>
                  <a:pt x="427451" y="4117678"/>
                  <a:pt x="348076" y="4355803"/>
                </a:cubicBezTo>
                <a:cubicBezTo>
                  <a:pt x="268701" y="4593928"/>
                  <a:pt x="-96424" y="4679653"/>
                  <a:pt x="24226" y="4793953"/>
                </a:cubicBezTo>
                <a:cubicBezTo>
                  <a:pt x="144876" y="4908253"/>
                  <a:pt x="687801" y="5140028"/>
                  <a:pt x="1071976" y="5041603"/>
                </a:cubicBezTo>
                <a:cubicBezTo>
                  <a:pt x="1456151" y="4943178"/>
                  <a:pt x="2094326" y="4412953"/>
                  <a:pt x="2329276" y="4203403"/>
                </a:cubicBezTo>
                <a:cubicBezTo>
                  <a:pt x="2564226" y="3993853"/>
                  <a:pt x="2373726" y="4035128"/>
                  <a:pt x="2481676" y="3784303"/>
                </a:cubicBezTo>
                <a:cubicBezTo>
                  <a:pt x="2589626" y="3533478"/>
                  <a:pt x="2856326" y="2936578"/>
                  <a:pt x="2976976" y="2698453"/>
                </a:cubicBezTo>
                <a:cubicBezTo>
                  <a:pt x="3097626" y="2460328"/>
                  <a:pt x="3173826" y="2539703"/>
                  <a:pt x="3205576" y="2355553"/>
                </a:cubicBezTo>
                <a:cubicBezTo>
                  <a:pt x="3237326" y="2171403"/>
                  <a:pt x="3202401" y="1882478"/>
                  <a:pt x="3167476" y="1593553"/>
                </a:cubicBezTo>
              </a:path>
            </a:pathLst>
          </a:custGeom>
          <a:noFill/>
          <a:ln w="76200">
            <a:solidFill>
              <a:schemeClr val="bg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0" name="标题 1"/>
          <p:cNvSpPr txBox="1"/>
          <p:nvPr/>
        </p:nvSpPr>
        <p:spPr>
          <a:xfrm>
            <a:off x="1207950" y="1743417"/>
            <a:ext cx="1571851" cy="1890920"/>
          </a:xfrm>
          <a:prstGeom prst="rect">
            <a:avLst/>
          </a:prstGeom>
        </p:spPr>
        <p:txBody>
          <a:bodyPr vert="horz" lIns="65024" tIns="32512" rIns="65024" bIns="32512" rtlCol="0" anchor="ctr">
            <a:noAutofit/>
          </a:bodyPr>
          <a:lstStyle/>
          <a:p>
            <a:pPr>
              <a:lnSpc>
                <a:spcPct val="150000"/>
              </a:lnSpc>
              <a:spcBef>
                <a:spcPct val="0"/>
              </a:spcBef>
              <a:defRPr/>
            </a:pPr>
            <a:r>
              <a:rPr lang="zh-CN" altLang="en-US" sz="1140">
                <a:solidFill>
                  <a:schemeClr val="accent1"/>
                </a:solidFill>
                <a:latin typeface="微软雅黑" panose="020B0503020204020204" pitchFamily="34" charset="-122"/>
                <a:ea typeface="微软雅黑" panose="020B0503020204020204" pitchFamily="34" charset="-122"/>
                <a:cs typeface="+mj-cs"/>
              </a:rPr>
              <a:t>点击此处添加内容</a:t>
            </a:r>
            <a:r>
              <a:rPr lang="zh-CN" altLang="en-US" sz="1140">
                <a:solidFill>
                  <a:schemeClr val="accent1"/>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点击此处添加内容点击此处添加内容点击此处添加内容点击此处添加内容点击此处添加内容点击此处添加内容点击此处添加内容点击此处添加内容点击此处</a:t>
            </a:r>
            <a:endParaRPr lang="zh-CN" altLang="en-US" sz="1140">
              <a:solidFill>
                <a:schemeClr val="accent1"/>
              </a:solidFill>
              <a:latin typeface="微软雅黑" panose="020B0503020204020204" pitchFamily="34" charset="-122"/>
              <a:ea typeface="微软雅黑" panose="020B0503020204020204" pitchFamily="34" charset="-122"/>
              <a:cs typeface="+mj-cs"/>
            </a:endParaRPr>
          </a:p>
        </p:txBody>
      </p:sp>
      <p:sp>
        <p:nvSpPr>
          <p:cNvPr id="11" name="标题 1"/>
          <p:cNvSpPr txBox="1"/>
          <p:nvPr/>
        </p:nvSpPr>
        <p:spPr>
          <a:xfrm>
            <a:off x="6482010" y="1647986"/>
            <a:ext cx="1571851" cy="1890920"/>
          </a:xfrm>
          <a:prstGeom prst="rect">
            <a:avLst/>
          </a:prstGeom>
        </p:spPr>
        <p:txBody>
          <a:bodyPr vert="horz" lIns="65024" tIns="32512" rIns="65024" bIns="32512" rtlCol="0" anchor="ctr">
            <a:noAutofit/>
          </a:bodyPr>
          <a:lstStyle/>
          <a:p>
            <a:pPr>
              <a:lnSpc>
                <a:spcPct val="150000"/>
              </a:lnSpc>
              <a:spcBef>
                <a:spcPct val="0"/>
              </a:spcBef>
              <a:defRPr/>
            </a:pPr>
            <a:r>
              <a:rPr lang="zh-CN" altLang="en-US" sz="1140">
                <a:solidFill>
                  <a:schemeClr val="accent1"/>
                </a:solidFill>
                <a:latin typeface="微软雅黑" panose="020B0503020204020204" pitchFamily="34" charset="-122"/>
                <a:ea typeface="微软雅黑" panose="020B0503020204020204" pitchFamily="34" charset="-122"/>
                <a:cs typeface="+mj-cs"/>
              </a:rPr>
              <a:t>点击此处添加内容</a:t>
            </a:r>
            <a:r>
              <a:rPr lang="zh-CN" altLang="en-US" sz="1140">
                <a:solidFill>
                  <a:schemeClr val="accent1"/>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点击此处添加内容点击此处添加内容点击此处添加内容点击此处添加内容点击此处添加内容点击此处添加内容点击此处添加内容点击此处添加内容点击此处</a:t>
            </a:r>
            <a:endParaRPr lang="zh-CN" altLang="en-US" sz="1140">
              <a:solidFill>
                <a:schemeClr val="accent1"/>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225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2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r="26332"/>
          <a:stretch>
            <a:fillRect/>
          </a:stretch>
        </p:blipFill>
        <p:spPr>
          <a:xfrm>
            <a:off x="4795132" y="-297677"/>
            <a:ext cx="4348868" cy="4996321"/>
          </a:xfrm>
          <a:prstGeom prst="rect">
            <a:avLst/>
          </a:prstGeom>
        </p:spPr>
      </p:pic>
      <p:sp>
        <p:nvSpPr>
          <p:cNvPr id="5" name="TextBox 18"/>
          <p:cNvSpPr txBox="1"/>
          <p:nvPr/>
        </p:nvSpPr>
        <p:spPr>
          <a:xfrm>
            <a:off x="5551249" y="2039775"/>
            <a:ext cx="2123711" cy="1931234"/>
          </a:xfrm>
          <a:prstGeom prst="rect">
            <a:avLst/>
          </a:prstGeom>
          <a:noFill/>
        </p:spPr>
        <p:txBody>
          <a:bodyPr vert="horz" wrap="square" rtlCol="0">
            <a:spAutoFit/>
          </a:bodyPr>
          <a:lstStyle/>
          <a:p>
            <a:pPr algn="r">
              <a:lnSpc>
                <a:spcPct val="150000"/>
              </a:lnSpc>
            </a:pPr>
            <a:r>
              <a:rPr lang="en-US" altLang="zh-CN" sz="1140">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 behind the morning in a hurry to eat text, breathed life back to the story, then</a:t>
            </a:r>
            <a:endParaRPr lang="zh-CN" altLang="en-US" sz="1140">
              <a:solidFill>
                <a:schemeClr val="accent1"/>
              </a:solidFill>
              <a:latin typeface="华康少女文字W5(P)" panose="040F0500000000000000" pitchFamily="82" charset="-122"/>
              <a:ea typeface="华康少女文字W5(P)" panose="040F0500000000000000" pitchFamily="82" charset="-122"/>
            </a:endParaRPr>
          </a:p>
        </p:txBody>
      </p:sp>
      <p:sp>
        <p:nvSpPr>
          <p:cNvPr id="6" name="TextBox 19"/>
          <p:cNvSpPr txBox="1"/>
          <p:nvPr/>
        </p:nvSpPr>
        <p:spPr>
          <a:xfrm>
            <a:off x="5514003" y="1699035"/>
            <a:ext cx="2353889" cy="398699"/>
          </a:xfrm>
          <a:prstGeom prst="rect">
            <a:avLst/>
          </a:prstGeom>
          <a:noFill/>
        </p:spPr>
        <p:txBody>
          <a:bodyPr wrap="square" rtlCol="0">
            <a:spAutoFit/>
          </a:bodyPr>
          <a:lstStyle/>
          <a:p>
            <a:r>
              <a:rPr lang="zh-CN" altLang="en-US" sz="1990">
                <a:solidFill>
                  <a:schemeClr val="accent1"/>
                </a:solidFill>
                <a:latin typeface="华康少女文字W5(P)" panose="040F0500000000000000" pitchFamily="82" charset="-122"/>
                <a:ea typeface="华康少女文字W5(P)" panose="040F0500000000000000" pitchFamily="82" charset="-122"/>
              </a:rPr>
              <a:t>这里输入文字标题</a:t>
            </a:r>
            <a:endParaRPr lang="zh-CN" altLang="en-US" sz="1990">
              <a:solidFill>
                <a:schemeClr val="accent1"/>
              </a:solidFill>
              <a:latin typeface="华康少女文字W5(P)" panose="040F0500000000000000" pitchFamily="82" charset="-122"/>
              <a:ea typeface="华康少女文字W5(P)" panose="040F0500000000000000" pitchFamily="82" charset="-122"/>
            </a:endParaRPr>
          </a:p>
        </p:txBody>
      </p:sp>
      <p:sp>
        <p:nvSpPr>
          <p:cNvPr id="8" name="TextBox 9"/>
          <p:cNvSpPr txBox="1"/>
          <p:nvPr/>
        </p:nvSpPr>
        <p:spPr>
          <a:xfrm>
            <a:off x="1610925" y="1618830"/>
            <a:ext cx="2166337" cy="781368"/>
          </a:xfrm>
          <a:prstGeom prst="rect">
            <a:avLst/>
          </a:prstGeom>
          <a:noFill/>
        </p:spPr>
        <p:txBody>
          <a:bodyPr vert="horz" wrap="square" rtlCol="0">
            <a:spAutoFit/>
          </a:bodyPr>
          <a:lstStyle/>
          <a:p>
            <a:pPr>
              <a:lnSpc>
                <a:spcPct val="150000"/>
              </a:lnSpc>
            </a:pPr>
            <a:r>
              <a:rPr lang="en-US" altLang="zh-CN" sz="995">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a:t>
            </a:r>
            <a:endParaRPr lang="zh-CN" altLang="en-US" sz="995">
              <a:solidFill>
                <a:schemeClr val="accent1"/>
              </a:solidFill>
              <a:latin typeface="华康少女文字W5(P)" panose="040F0500000000000000" pitchFamily="82" charset="-122"/>
              <a:ea typeface="华康少女文字W5(P)" panose="040F0500000000000000" pitchFamily="82" charset="-122"/>
            </a:endParaRPr>
          </a:p>
        </p:txBody>
      </p:sp>
      <p:sp>
        <p:nvSpPr>
          <p:cNvPr id="9" name="TextBox 10"/>
          <p:cNvSpPr txBox="1"/>
          <p:nvPr/>
        </p:nvSpPr>
        <p:spPr>
          <a:xfrm>
            <a:off x="1535986" y="1279593"/>
            <a:ext cx="2319953" cy="442557"/>
          </a:xfrm>
          <a:prstGeom prst="rect">
            <a:avLst/>
          </a:prstGeom>
          <a:noFill/>
        </p:spPr>
        <p:txBody>
          <a:bodyPr wrap="square" rtlCol="0">
            <a:spAutoFit/>
          </a:bodyPr>
          <a:lstStyle/>
          <a:p>
            <a:r>
              <a:rPr lang="zh-CN" altLang="en-US" sz="2275">
                <a:solidFill>
                  <a:schemeClr val="accent1"/>
                </a:solidFill>
                <a:latin typeface="华康少女文字W5(P)" panose="040F0500000000000000" pitchFamily="82" charset="-122"/>
                <a:ea typeface="华康少女文字W5(P)" panose="040F0500000000000000" pitchFamily="82" charset="-122"/>
              </a:rPr>
              <a:t>输入文字标题</a:t>
            </a:r>
            <a:endParaRPr lang="zh-CN" altLang="en-US" sz="2275">
              <a:solidFill>
                <a:schemeClr val="accent1"/>
              </a:solidFill>
              <a:latin typeface="华康少女文字W5(P)" panose="040F0500000000000000" pitchFamily="82" charset="-122"/>
              <a:ea typeface="华康少女文字W5(P)" panose="040F0500000000000000" pitchFamily="82" charset="-122"/>
            </a:endParaRPr>
          </a:p>
        </p:txBody>
      </p:sp>
      <p:sp>
        <p:nvSpPr>
          <p:cNvPr id="10" name="TextBox 9"/>
          <p:cNvSpPr txBox="1"/>
          <p:nvPr/>
        </p:nvSpPr>
        <p:spPr>
          <a:xfrm>
            <a:off x="1658324" y="3352727"/>
            <a:ext cx="2166337" cy="781368"/>
          </a:xfrm>
          <a:prstGeom prst="rect">
            <a:avLst/>
          </a:prstGeom>
          <a:noFill/>
        </p:spPr>
        <p:txBody>
          <a:bodyPr vert="horz" wrap="square" rtlCol="0">
            <a:spAutoFit/>
          </a:bodyPr>
          <a:lstStyle/>
          <a:p>
            <a:pPr>
              <a:lnSpc>
                <a:spcPct val="150000"/>
              </a:lnSpc>
            </a:pPr>
            <a:r>
              <a:rPr lang="en-US" altLang="zh-CN" sz="995">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a:t>
            </a:r>
            <a:endParaRPr lang="zh-CN" altLang="en-US" sz="995">
              <a:solidFill>
                <a:schemeClr val="accent1"/>
              </a:solidFill>
              <a:latin typeface="华康少女文字W5(P)" panose="040F0500000000000000" pitchFamily="82" charset="-122"/>
              <a:ea typeface="华康少女文字W5(P)" panose="040F0500000000000000" pitchFamily="82" charset="-122"/>
            </a:endParaRPr>
          </a:p>
        </p:txBody>
      </p:sp>
      <p:sp>
        <p:nvSpPr>
          <p:cNvPr id="11" name="TextBox 10"/>
          <p:cNvSpPr txBox="1"/>
          <p:nvPr/>
        </p:nvSpPr>
        <p:spPr>
          <a:xfrm>
            <a:off x="1583385" y="3013489"/>
            <a:ext cx="2319953" cy="442557"/>
          </a:xfrm>
          <a:prstGeom prst="rect">
            <a:avLst/>
          </a:prstGeom>
          <a:noFill/>
        </p:spPr>
        <p:txBody>
          <a:bodyPr wrap="square" rtlCol="0">
            <a:spAutoFit/>
          </a:bodyPr>
          <a:lstStyle/>
          <a:p>
            <a:r>
              <a:rPr lang="zh-CN" altLang="en-US" sz="2275">
                <a:solidFill>
                  <a:schemeClr val="accent1"/>
                </a:solidFill>
                <a:latin typeface="华康少女文字W5(P)" panose="040F0500000000000000" pitchFamily="82" charset="-122"/>
                <a:ea typeface="华康少女文字W5(P)" panose="040F0500000000000000" pitchFamily="82" charset="-122"/>
              </a:rPr>
              <a:t>输入文字标题</a:t>
            </a:r>
            <a:endParaRPr lang="zh-CN" altLang="en-US" sz="2275">
              <a:solidFill>
                <a:schemeClr val="accent1"/>
              </a:solidFill>
              <a:latin typeface="华康少女文字W5(P)" panose="040F0500000000000000" pitchFamily="82" charset="-122"/>
              <a:ea typeface="华康少女文字W5(P)" panose="040F0500000000000000" pitchFamily="82" charset="-122"/>
            </a:endParaRPr>
          </a:p>
        </p:txBody>
      </p:sp>
      <p:grpSp>
        <p:nvGrpSpPr>
          <p:cNvPr id="12" name="组合 11"/>
          <p:cNvGrpSpPr/>
          <p:nvPr/>
        </p:nvGrpSpPr>
        <p:grpSpPr>
          <a:xfrm>
            <a:off x="373134" y="216288"/>
            <a:ext cx="2952237" cy="530888"/>
            <a:chOff x="354" y="266550"/>
            <a:chExt cx="4151584" cy="746561"/>
          </a:xfrm>
        </p:grpSpPr>
        <p:sp>
          <p:nvSpPr>
            <p:cNvPr id="13" name="矩形 12"/>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p:checker/>
      </p:transition>
    </mc:Choice>
    <mc:Fallback>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25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2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7" dur="1250"/>
                                        <p:tgtEl>
                                          <p:spTgt spid="6">
                                            <p:txEl>
                                              <p:pRg st="0" end="0"/>
                                            </p:tx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Effect transition="in" filter="fade">
                                      <p:cBhvr>
                                        <p:cTn id="22" dur="10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1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125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7" dur="1250"/>
                                        <p:tgtEl>
                                          <p:spTgt spid="9">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Effect transition="in" filter="fade">
                                      <p:cBhvr>
                                        <p:cTn id="32" dur="1000"/>
                                        <p:tgtEl>
                                          <p:spTgt spid="1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p:cTn id="35" dur="12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6" dur="125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7" dur="12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8" grpId="0"/>
      <p:bldP spid="9" grpId="0" build="p"/>
      <p:bldP spid="10" grpId="0"/>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774" y="1481584"/>
            <a:ext cx="9144000" cy="3661916"/>
          </a:xfrm>
          <a:prstGeom prst="rect">
            <a:avLst/>
          </a:prstGeom>
        </p:spPr>
      </p:pic>
      <p:sp>
        <p:nvSpPr>
          <p:cNvPr id="10" name="圆角矩形 9"/>
          <p:cNvSpPr/>
          <p:nvPr/>
        </p:nvSpPr>
        <p:spPr>
          <a:xfrm>
            <a:off x="4764029" y="-42378"/>
            <a:ext cx="3345438" cy="48927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1" name="圆角矩形 10"/>
          <p:cNvSpPr/>
          <p:nvPr/>
        </p:nvSpPr>
        <p:spPr>
          <a:xfrm>
            <a:off x="5153926" y="666750"/>
            <a:ext cx="3004067" cy="2997361"/>
          </a:xfrm>
          <a:prstGeom prst="roundRect">
            <a:avLst/>
          </a:prstGeom>
          <a:solidFill>
            <a:schemeClr val="bg1"/>
          </a:solidFill>
          <a:ln w="7620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华康少女文字W5(P)" panose="040F0500000000000000" pitchFamily="82" charset="-122"/>
              <a:ea typeface="华康少女文字W5(P)" panose="040F0500000000000000" pitchFamily="82" charset="-122"/>
            </a:endParaRPr>
          </a:p>
        </p:txBody>
      </p:sp>
      <p:sp>
        <p:nvSpPr>
          <p:cNvPr id="12" name="TextBox 9"/>
          <p:cNvSpPr txBox="1"/>
          <p:nvPr/>
        </p:nvSpPr>
        <p:spPr>
          <a:xfrm>
            <a:off x="5446771" y="1392375"/>
            <a:ext cx="2457873" cy="1930528"/>
          </a:xfrm>
          <a:prstGeom prst="rect">
            <a:avLst/>
          </a:prstGeom>
          <a:noFill/>
        </p:spPr>
        <p:txBody>
          <a:bodyPr vert="horz" wrap="square" rtlCol="0">
            <a:spAutoFit/>
          </a:bodyPr>
          <a:lstStyle/>
          <a:p>
            <a:pPr algn="ctr">
              <a:lnSpc>
                <a:spcPct val="150000"/>
              </a:lnSpc>
              <a:defRPr/>
            </a:pPr>
            <a:r>
              <a:rPr lang="zh-CN" altLang="en-US" sz="1325">
                <a:solidFill>
                  <a:srgbClr val="4E473B"/>
                </a:solidFill>
                <a:latin typeface="华康少女文字W5(P)" panose="040F0500000000000000" pitchFamily="82" charset="-122"/>
                <a:ea typeface="华康少女文字W5(P)" panose="040F0500000000000000" pitchFamily="82" charset="-122"/>
              </a:rPr>
              <a:t>点击此处添加内容点击此处添加内容点击此处添加内容点击此处添加内容点击此处添加点击此处添加内容点击此处添加内容点击此处添加内容点击此处添加内容</a:t>
            </a:r>
            <a:r>
              <a:rPr lang="zh-CN" altLang="en-US" sz="1325" smtClean="0">
                <a:solidFill>
                  <a:srgbClr val="4E473B"/>
                </a:solidFill>
                <a:latin typeface="华康少女文字W5(P)" panose="040F0500000000000000" pitchFamily="82" charset="-122"/>
                <a:ea typeface="华康少女文字W5(P)" panose="040F0500000000000000" pitchFamily="82" charset="-122"/>
              </a:rPr>
              <a:t>点击</a:t>
            </a:r>
            <a:endParaRPr lang="zh-CN" altLang="en-US" sz="1325">
              <a:solidFill>
                <a:srgbClr val="4E473B"/>
              </a:solidFill>
              <a:latin typeface="华康少女文字W5(P)" panose="040F0500000000000000" pitchFamily="82" charset="-122"/>
              <a:ea typeface="华康少女文字W5(P)" panose="040F0500000000000000" pitchFamily="82" charset="-122"/>
            </a:endParaRPr>
          </a:p>
        </p:txBody>
      </p:sp>
      <p:sp>
        <p:nvSpPr>
          <p:cNvPr id="13" name="TextBox 5"/>
          <p:cNvSpPr txBox="1"/>
          <p:nvPr/>
        </p:nvSpPr>
        <p:spPr>
          <a:xfrm>
            <a:off x="5345955" y="879861"/>
            <a:ext cx="3159778" cy="442429"/>
          </a:xfrm>
          <a:prstGeom prst="rect">
            <a:avLst/>
          </a:prstGeom>
          <a:noFill/>
        </p:spPr>
        <p:txBody>
          <a:bodyPr wrap="square" rtlCol="0">
            <a:spAutoFit/>
          </a:bodyPr>
          <a:lstStyle/>
          <a:p>
            <a:r>
              <a:rPr lang="zh-CN" altLang="en-US" sz="2275">
                <a:solidFill>
                  <a:schemeClr val="accent1"/>
                </a:solidFill>
                <a:latin typeface="华康少女文字W5(P)" panose="040F0500000000000000" pitchFamily="82" charset="-122"/>
                <a:ea typeface="华康少女文字W5(P)" panose="040F0500000000000000" pitchFamily="82" charset="-122"/>
              </a:rPr>
              <a:t>这里输入文字标题</a:t>
            </a:r>
            <a:endParaRPr lang="zh-CN" altLang="en-US" sz="2275">
              <a:solidFill>
                <a:schemeClr val="accent1"/>
              </a:solidFill>
              <a:latin typeface="华康少女文字W5(P)" panose="040F0500000000000000" pitchFamily="82" charset="-122"/>
              <a:ea typeface="华康少女文字W5(P)" panose="040F0500000000000000" pitchFamily="82" charset="-122"/>
            </a:endParaRPr>
          </a:p>
        </p:txBody>
      </p:sp>
      <p:grpSp>
        <p:nvGrpSpPr>
          <p:cNvPr id="8" name="组合 7"/>
          <p:cNvGrpSpPr/>
          <p:nvPr/>
        </p:nvGrpSpPr>
        <p:grpSpPr>
          <a:xfrm>
            <a:off x="373134" y="216288"/>
            <a:ext cx="2952237" cy="530888"/>
            <a:chOff x="354" y="266550"/>
            <a:chExt cx="4151584" cy="746561"/>
          </a:xfrm>
        </p:grpSpPr>
        <p:sp>
          <p:nvSpPr>
            <p:cNvPr id="9" name="矩形 8"/>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t="34653" r="34193"/>
          <a:stretch>
            <a:fillRect/>
          </a:stretch>
        </p:blipFill>
        <p:spPr>
          <a:xfrm>
            <a:off x="497393" y="-95250"/>
            <a:ext cx="5222980" cy="5186519"/>
          </a:xfrm>
          <a:prstGeom prst="rect">
            <a:avLst/>
          </a:prstGeom>
        </p:spPr>
      </p:pic>
    </p:spTree>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125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125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125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12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biLevel thresh="75000"/>
            <a:extLst>
              <a:ext uri="{28A0092B-C50C-407E-A947-70E740481C1C}">
                <a14:useLocalDpi xmlns:a14="http://schemas.microsoft.com/office/drawing/2010/main" val="0"/>
              </a:ext>
            </a:extLst>
          </a:blip>
          <a:stretch>
            <a:fillRect/>
          </a:stretch>
        </p:blipFill>
        <p:spPr>
          <a:xfrm>
            <a:off x="533400" y="906093"/>
            <a:ext cx="4090987" cy="3616003"/>
          </a:xfrm>
          <a:prstGeom prst="rect">
            <a:avLst/>
          </a:prstGeom>
        </p:spPr>
      </p:pic>
      <p:sp>
        <p:nvSpPr>
          <p:cNvPr id="6" name="TextBox 9"/>
          <p:cNvSpPr txBox="1"/>
          <p:nvPr/>
        </p:nvSpPr>
        <p:spPr>
          <a:xfrm>
            <a:off x="1471519" y="2044210"/>
            <a:ext cx="2888449" cy="600164"/>
          </a:xfrm>
          <a:prstGeom prst="rect">
            <a:avLst/>
          </a:prstGeom>
          <a:noFill/>
        </p:spPr>
        <p:txBody>
          <a:bodyPr vert="horz" wrap="square" rtlCol="0">
            <a:spAutoFit/>
          </a:bodyPr>
          <a:lstStyle/>
          <a:p>
            <a:pPr>
              <a:lnSpc>
                <a:spcPct val="150000"/>
              </a:lnSpc>
            </a:pPr>
            <a:r>
              <a:rPr lang="en-US" altLang="zh-CN" sz="1100">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a:t>
            </a:r>
            <a:endParaRPr lang="zh-CN" altLang="en-US" sz="1100">
              <a:solidFill>
                <a:schemeClr val="accent1"/>
              </a:solidFill>
              <a:latin typeface="华康少女文字W5(P)" panose="040F0500000000000000" pitchFamily="82" charset="-122"/>
              <a:ea typeface="华康少女文字W5(P)" panose="040F0500000000000000" pitchFamily="82" charset="-122"/>
            </a:endParaRPr>
          </a:p>
        </p:txBody>
      </p:sp>
      <p:sp>
        <p:nvSpPr>
          <p:cNvPr id="7" name="TextBox 10"/>
          <p:cNvSpPr txBox="1"/>
          <p:nvPr/>
        </p:nvSpPr>
        <p:spPr>
          <a:xfrm>
            <a:off x="1371600" y="1591893"/>
            <a:ext cx="3093271" cy="461665"/>
          </a:xfrm>
          <a:prstGeom prst="rect">
            <a:avLst/>
          </a:prstGeom>
          <a:noFill/>
        </p:spPr>
        <p:txBody>
          <a:bodyPr wrap="square" rtlCol="0">
            <a:spAutoFit/>
          </a:bodyPr>
          <a:lstStyle/>
          <a:p>
            <a:r>
              <a:rPr lang="zh-CN" altLang="en-US" sz="2400">
                <a:solidFill>
                  <a:schemeClr val="accent1"/>
                </a:solidFill>
                <a:latin typeface="华康少女文字W5(P)" panose="040F0500000000000000" pitchFamily="82" charset="-122"/>
                <a:ea typeface="华康少女文字W5(P)" panose="040F0500000000000000" pitchFamily="82" charset="-122"/>
              </a:rPr>
              <a:t>输入文字标题</a:t>
            </a:r>
            <a:endParaRPr lang="zh-CN" altLang="en-US" sz="2400">
              <a:solidFill>
                <a:schemeClr val="accent1"/>
              </a:solidFill>
              <a:latin typeface="华康少女文字W5(P)" panose="040F0500000000000000" pitchFamily="82" charset="-122"/>
              <a:ea typeface="华康少女文字W5(P)" panose="040F0500000000000000" pitchFamily="82" charset="-122"/>
            </a:endParaRPr>
          </a:p>
        </p:txBody>
      </p:sp>
      <p:sp>
        <p:nvSpPr>
          <p:cNvPr id="8" name="Oval 4"/>
          <p:cNvSpPr/>
          <p:nvPr/>
        </p:nvSpPr>
        <p:spPr>
          <a:xfrm>
            <a:off x="4947191" y="1361306"/>
            <a:ext cx="479325" cy="479325"/>
          </a:xfrm>
          <a:prstGeom prst="ellipse">
            <a:avLst/>
          </a:prstGeom>
          <a:solidFill>
            <a:schemeClr val="accent1">
              <a:lumMod val="40000"/>
              <a:lumOff val="6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18"/>
          <p:cNvSpPr/>
          <p:nvPr/>
        </p:nvSpPr>
        <p:spPr>
          <a:xfrm>
            <a:off x="5638801" y="1371187"/>
            <a:ext cx="2577588" cy="529376"/>
          </a:xfrm>
          <a:prstGeom prst="rect">
            <a:avLst/>
          </a:prstGeom>
        </p:spPr>
        <p:txBody>
          <a:bodyPr wrap="square" lIns="0" tIns="0" rIns="0" bIns="0">
            <a:spAutoFit/>
          </a:bodyPr>
          <a:lstStyle/>
          <a:p>
            <a:pPr algn="just">
              <a:lnSpc>
                <a:spcPct val="120000"/>
              </a:lnSpc>
            </a:pPr>
            <a:r>
              <a:rPr lang="zh-CN" altLang="en-US" sz="100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rPr>
              <a:t>请替换文字内容，点击添加相关标题文字，修改文字内容，也可以直接复制你的内容到此。请替换文字内容</a:t>
            </a:r>
            <a:r>
              <a:rPr lang="zh-CN" altLang="en-US" sz="1000" smtClean="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rPr>
              <a:t>，</a:t>
            </a:r>
            <a:endParaRPr lang="en-US" sz="100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endParaRPr>
          </a:p>
        </p:txBody>
      </p:sp>
      <p:sp>
        <p:nvSpPr>
          <p:cNvPr id="10" name="Oval 19"/>
          <p:cNvSpPr/>
          <p:nvPr/>
        </p:nvSpPr>
        <p:spPr>
          <a:xfrm>
            <a:off x="4947191" y="2174838"/>
            <a:ext cx="479325" cy="479325"/>
          </a:xfrm>
          <a:prstGeom prst="ellipse">
            <a:avLst/>
          </a:prstGeom>
          <a:solidFill>
            <a:schemeClr val="accent1">
              <a:lumMod val="40000"/>
              <a:lumOff val="6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24"/>
          <p:cNvSpPr/>
          <p:nvPr/>
        </p:nvSpPr>
        <p:spPr>
          <a:xfrm>
            <a:off x="5638801" y="2184719"/>
            <a:ext cx="2577588" cy="529376"/>
          </a:xfrm>
          <a:prstGeom prst="rect">
            <a:avLst/>
          </a:prstGeom>
        </p:spPr>
        <p:txBody>
          <a:bodyPr wrap="square" lIns="0" tIns="0" rIns="0" bIns="0">
            <a:spAutoFit/>
          </a:bodyPr>
          <a:lstStyle/>
          <a:p>
            <a:pPr algn="just">
              <a:lnSpc>
                <a:spcPct val="120000"/>
              </a:lnSpc>
            </a:pPr>
            <a:r>
              <a:rPr lang="zh-CN" altLang="en-US" sz="100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rPr>
              <a:t>请替换文字内容，点击添加相关标题文字，修改文字内容，也可以直接复制你的内容到此。请替换文字内容</a:t>
            </a:r>
            <a:r>
              <a:rPr lang="zh-CN" altLang="en-US" sz="1000" smtClean="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rPr>
              <a:t>，</a:t>
            </a:r>
            <a:endParaRPr lang="en-US" sz="100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endParaRPr>
          </a:p>
        </p:txBody>
      </p:sp>
      <p:sp>
        <p:nvSpPr>
          <p:cNvPr id="12" name="Oval 25"/>
          <p:cNvSpPr/>
          <p:nvPr/>
        </p:nvSpPr>
        <p:spPr>
          <a:xfrm>
            <a:off x="4947191" y="3068285"/>
            <a:ext cx="479325" cy="479325"/>
          </a:xfrm>
          <a:prstGeom prst="ellipse">
            <a:avLst/>
          </a:prstGeom>
          <a:solidFill>
            <a:schemeClr val="accent1">
              <a:lumMod val="40000"/>
              <a:lumOff val="6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26"/>
          <p:cNvSpPr/>
          <p:nvPr/>
        </p:nvSpPr>
        <p:spPr>
          <a:xfrm>
            <a:off x="5638801" y="3078166"/>
            <a:ext cx="2577588" cy="529376"/>
          </a:xfrm>
          <a:prstGeom prst="rect">
            <a:avLst/>
          </a:prstGeom>
        </p:spPr>
        <p:txBody>
          <a:bodyPr wrap="square" lIns="0" tIns="0" rIns="0" bIns="0">
            <a:spAutoFit/>
          </a:bodyPr>
          <a:lstStyle/>
          <a:p>
            <a:pPr algn="just">
              <a:lnSpc>
                <a:spcPct val="120000"/>
              </a:lnSpc>
            </a:pPr>
            <a:r>
              <a:rPr lang="zh-CN" altLang="en-US" sz="100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rPr>
              <a:t>请替换文字内容，点击添加相关标题文字，修改文字内容，也可以直接复制你的内容到此。请替换文字内容</a:t>
            </a:r>
            <a:r>
              <a:rPr lang="zh-CN" altLang="en-US" sz="1000" smtClean="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rPr>
              <a:t>，</a:t>
            </a:r>
            <a:endParaRPr lang="en-US" sz="100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endParaRPr>
          </a:p>
        </p:txBody>
      </p:sp>
      <p:sp>
        <p:nvSpPr>
          <p:cNvPr id="14" name="Oval 27"/>
          <p:cNvSpPr/>
          <p:nvPr/>
        </p:nvSpPr>
        <p:spPr>
          <a:xfrm>
            <a:off x="4947191" y="3879893"/>
            <a:ext cx="479325" cy="479325"/>
          </a:xfrm>
          <a:prstGeom prst="ellipse">
            <a:avLst/>
          </a:prstGeom>
          <a:solidFill>
            <a:schemeClr val="accent1">
              <a:lumMod val="40000"/>
              <a:lumOff val="6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28"/>
          <p:cNvSpPr/>
          <p:nvPr/>
        </p:nvSpPr>
        <p:spPr>
          <a:xfrm>
            <a:off x="5638801" y="3889775"/>
            <a:ext cx="2577588" cy="529376"/>
          </a:xfrm>
          <a:prstGeom prst="rect">
            <a:avLst/>
          </a:prstGeom>
        </p:spPr>
        <p:txBody>
          <a:bodyPr wrap="square" lIns="0" tIns="0" rIns="0" bIns="0">
            <a:spAutoFit/>
          </a:bodyPr>
          <a:lstStyle/>
          <a:p>
            <a:pPr algn="just">
              <a:lnSpc>
                <a:spcPct val="120000"/>
              </a:lnSpc>
            </a:pPr>
            <a:r>
              <a:rPr lang="zh-CN" altLang="en-US" sz="100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rPr>
              <a:t>请替换文字内容，点击添加相关标题文字，修改文字内容，也可以直接复制你的内容到此。请替换文字内容</a:t>
            </a:r>
            <a:r>
              <a:rPr lang="zh-CN" altLang="en-US" sz="1000" smtClean="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rPr>
              <a:t>，</a:t>
            </a:r>
            <a:endParaRPr lang="en-US" sz="1000">
              <a:solidFill>
                <a:schemeClr val="tx1">
                  <a:lumMod val="65000"/>
                  <a:lumOff val="35000"/>
                </a:schemeClr>
              </a:solidFill>
              <a:latin typeface="华康少女文字W5(P)" panose="040F0500000000000000" pitchFamily="82" charset="-122"/>
              <a:ea typeface="华康少女文字W5(P)" panose="040F0500000000000000" pitchFamily="82" charset="-122"/>
              <a:cs typeface="+mn-ea"/>
              <a:sym typeface="Arial" panose="020B0604020202020204" pitchFamily="34" charset="0"/>
            </a:endParaRPr>
          </a:p>
        </p:txBody>
      </p:sp>
      <p:grpSp>
        <p:nvGrpSpPr>
          <p:cNvPr id="16" name="组合 15"/>
          <p:cNvGrpSpPr/>
          <p:nvPr/>
        </p:nvGrpSpPr>
        <p:grpSpPr>
          <a:xfrm>
            <a:off x="373134" y="216288"/>
            <a:ext cx="2952237" cy="530888"/>
            <a:chOff x="354" y="266550"/>
            <a:chExt cx="4151584" cy="746561"/>
          </a:xfrm>
        </p:grpSpPr>
        <p:sp>
          <p:nvSpPr>
            <p:cNvPr id="17" name="矩形 16"/>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Effect transition="in" filter="fade">
                                      <p:cBhvr>
                                        <p:cTn id="12" dur="1000"/>
                                        <p:tgtEl>
                                          <p:spTgt spid="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25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2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7" dur="1250"/>
                                        <p:tgtEl>
                                          <p:spTgt spid="7">
                                            <p:txEl>
                                              <p:pRg st="0" end="0"/>
                                            </p:txEl>
                                          </p:spTgt>
                                        </p:tgtEl>
                                      </p:cBhvr>
                                    </p:animEffect>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ppt_x</p:attrName>
                                        </p:attrNameLst>
                                      </p:cBhvr>
                                      <p:tavLst>
                                        <p:tav tm="0">
                                          <p:val>
                                            <p:strVal val="#ppt_x-#ppt_w*1.125000"/>
                                          </p:val>
                                        </p:tav>
                                        <p:tav tm="100000">
                                          <p:val>
                                            <p:strVal val="#ppt_x"/>
                                          </p:val>
                                        </p:tav>
                                      </p:tavLst>
                                    </p:anim>
                                    <p:animEffect transition="in" filter="wipe(right)">
                                      <p:cBhvr>
                                        <p:cTn id="29" dur="500"/>
                                        <p:tgtEl>
                                          <p:spTgt spid="9"/>
                                        </p:tgtEl>
                                      </p:cBhvr>
                                    </p:animEffect>
                                  </p:childTnLst>
                                </p:cTn>
                              </p:par>
                            </p:childTnLst>
                          </p:cTn>
                        </p:par>
                        <p:par>
                          <p:cTn id="30" fill="hold">
                            <p:stCondLst>
                              <p:cond delay="2000"/>
                            </p:stCondLst>
                            <p:childTnLst>
                              <p:par>
                                <p:cTn id="31" presetID="3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900" decel="100000" fill="hold"/>
                                        <p:tgtEl>
                                          <p:spTgt spid="1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7" fill="hold">
                            <p:stCondLst>
                              <p:cond delay="3000"/>
                            </p:stCondLst>
                            <p:childTnLst>
                              <p:par>
                                <p:cTn id="38" presetID="1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p:tgtEl>
                                          <p:spTgt spid="11"/>
                                        </p:tgtEl>
                                        <p:attrNameLst>
                                          <p:attrName>ppt_x</p:attrName>
                                        </p:attrNameLst>
                                      </p:cBhvr>
                                      <p:tavLst>
                                        <p:tav tm="0">
                                          <p:val>
                                            <p:strVal val="#ppt_x-#ppt_w*1.125000"/>
                                          </p:val>
                                        </p:tav>
                                        <p:tav tm="100000">
                                          <p:val>
                                            <p:strVal val="#ppt_x"/>
                                          </p:val>
                                        </p:tav>
                                      </p:tavLst>
                                    </p:anim>
                                    <p:animEffect transition="in" filter="wipe(right)">
                                      <p:cBhvr>
                                        <p:cTn id="41" dur="500"/>
                                        <p:tgtEl>
                                          <p:spTgt spid="1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900" decel="100000" fill="hold"/>
                                        <p:tgtEl>
                                          <p:spTgt spid="1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1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p:tgtEl>
                                          <p:spTgt spid="13"/>
                                        </p:tgtEl>
                                        <p:attrNameLst>
                                          <p:attrName>ppt_x</p:attrName>
                                        </p:attrNameLst>
                                      </p:cBhvr>
                                      <p:tavLst>
                                        <p:tav tm="0">
                                          <p:val>
                                            <p:strVal val="#ppt_x-#ppt_w*1.125000"/>
                                          </p:val>
                                        </p:tav>
                                        <p:tav tm="100000">
                                          <p:val>
                                            <p:strVal val="#ppt_x"/>
                                          </p:val>
                                        </p:tav>
                                      </p:tavLst>
                                    </p:anim>
                                    <p:animEffect transition="in" filter="wipe(right)">
                                      <p:cBhvr>
                                        <p:cTn id="53" dur="500"/>
                                        <p:tgtEl>
                                          <p:spTgt spid="13"/>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1" fill="hold">
                            <p:stCondLst>
                              <p:cond delay="6000"/>
                            </p:stCondLst>
                            <p:childTnLst>
                              <p:par>
                                <p:cTn id="62" presetID="1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ppt_x</p:attrName>
                                        </p:attrNameLst>
                                      </p:cBhvr>
                                      <p:tavLst>
                                        <p:tav tm="0">
                                          <p:val>
                                            <p:strVal val="#ppt_x-#ppt_w*1.125000"/>
                                          </p:val>
                                        </p:tav>
                                        <p:tav tm="100000">
                                          <p:val>
                                            <p:strVal val="#ppt_x"/>
                                          </p:val>
                                        </p:tav>
                                      </p:tavLst>
                                    </p:anim>
                                    <p:animEffect transition="in" filter="wipe(right)">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animBg="1"/>
      <p:bldP spid="9" grpId="0"/>
      <p:bldP spid="10" grpId="0" animBg="1"/>
      <p:bldP spid="11" grpId="0"/>
      <p:bldP spid="12" grpId="0" animBg="1"/>
      <p:bldP spid="13"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任意多边形 3"/>
          <p:cNvSpPr/>
          <p:nvPr/>
        </p:nvSpPr>
        <p:spPr>
          <a:xfrm>
            <a:off x="-1192473" y="2661709"/>
            <a:ext cx="10906308" cy="4350045"/>
          </a:xfrm>
          <a:custGeom>
            <a:avLst/>
            <a:gdLst>
              <a:gd name="connsiteX0" fmla="*/ 826713 w 10906308"/>
              <a:gd name="connsiteY0" fmla="*/ 2166323 h 4350045"/>
              <a:gd name="connsiteX1" fmla="*/ 1795977 w 10906308"/>
              <a:gd name="connsiteY1" fmla="*/ 1069043 h 4350045"/>
              <a:gd name="connsiteX2" fmla="*/ 3131001 w 10906308"/>
              <a:gd name="connsiteY2" fmla="*/ 703283 h 4350045"/>
              <a:gd name="connsiteX3" fmla="*/ 4191705 w 10906308"/>
              <a:gd name="connsiteY3" fmla="*/ 1178771 h 4350045"/>
              <a:gd name="connsiteX4" fmla="*/ 5362137 w 10906308"/>
              <a:gd name="connsiteY4" fmla="*/ 1069043 h 4350045"/>
              <a:gd name="connsiteX5" fmla="*/ 6441129 w 10906308"/>
              <a:gd name="connsiteY5" fmla="*/ 648419 h 4350045"/>
              <a:gd name="connsiteX6" fmla="*/ 6495993 w 10906308"/>
              <a:gd name="connsiteY6" fmla="*/ 611843 h 4350045"/>
              <a:gd name="connsiteX7" fmla="*/ 6825177 w 10906308"/>
              <a:gd name="connsiteY7" fmla="*/ 227795 h 4350045"/>
              <a:gd name="connsiteX8" fmla="*/ 8379657 w 10906308"/>
              <a:gd name="connsiteY8" fmla="*/ 246083 h 4350045"/>
              <a:gd name="connsiteX9" fmla="*/ 9824409 w 10906308"/>
              <a:gd name="connsiteY9" fmla="*/ 739859 h 4350045"/>
              <a:gd name="connsiteX10" fmla="*/ 10263321 w 10906308"/>
              <a:gd name="connsiteY10" fmla="*/ 8339 h 4350045"/>
              <a:gd name="connsiteX11" fmla="*/ 10903401 w 10906308"/>
              <a:gd name="connsiteY11" fmla="*/ 1325075 h 4350045"/>
              <a:gd name="connsiteX12" fmla="*/ 9989001 w 10906308"/>
              <a:gd name="connsiteY12" fmla="*/ 4141427 h 4350045"/>
              <a:gd name="connsiteX13" fmla="*/ 9604953 w 10906308"/>
              <a:gd name="connsiteY13" fmla="*/ 4141427 h 4350045"/>
              <a:gd name="connsiteX14" fmla="*/ 3752793 w 10906308"/>
              <a:gd name="connsiteY14" fmla="*/ 3208739 h 4350045"/>
              <a:gd name="connsiteX15" fmla="*/ 95193 w 10906308"/>
              <a:gd name="connsiteY15" fmla="*/ 2678387 h 4350045"/>
              <a:gd name="connsiteX16" fmla="*/ 1064457 w 10906308"/>
              <a:gd name="connsiteY16" fmla="*/ 2093171 h 4350045"/>
              <a:gd name="connsiteX17" fmla="*/ 973017 w 10906308"/>
              <a:gd name="connsiteY17" fmla="*/ 1983443 h 435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06308" h="4350045">
                <a:moveTo>
                  <a:pt x="826713" y="2166323"/>
                </a:moveTo>
                <a:cubicBezTo>
                  <a:pt x="1119321" y="1739603"/>
                  <a:pt x="1411929" y="1312883"/>
                  <a:pt x="1795977" y="1069043"/>
                </a:cubicBezTo>
                <a:cubicBezTo>
                  <a:pt x="2180025" y="825203"/>
                  <a:pt x="2731713" y="684995"/>
                  <a:pt x="3131001" y="703283"/>
                </a:cubicBezTo>
                <a:cubicBezTo>
                  <a:pt x="3530289" y="721571"/>
                  <a:pt x="3819849" y="1117811"/>
                  <a:pt x="4191705" y="1178771"/>
                </a:cubicBezTo>
                <a:cubicBezTo>
                  <a:pt x="4563561" y="1239731"/>
                  <a:pt x="4987233" y="1157435"/>
                  <a:pt x="5362137" y="1069043"/>
                </a:cubicBezTo>
                <a:cubicBezTo>
                  <a:pt x="5737041" y="980651"/>
                  <a:pt x="6252153" y="724619"/>
                  <a:pt x="6441129" y="648419"/>
                </a:cubicBezTo>
                <a:cubicBezTo>
                  <a:pt x="6630105" y="572219"/>
                  <a:pt x="6431985" y="681947"/>
                  <a:pt x="6495993" y="611843"/>
                </a:cubicBezTo>
                <a:cubicBezTo>
                  <a:pt x="6560001" y="541739"/>
                  <a:pt x="6511233" y="288755"/>
                  <a:pt x="6825177" y="227795"/>
                </a:cubicBezTo>
                <a:cubicBezTo>
                  <a:pt x="7139121" y="166835"/>
                  <a:pt x="7879785" y="160739"/>
                  <a:pt x="8379657" y="246083"/>
                </a:cubicBezTo>
                <a:cubicBezTo>
                  <a:pt x="8879529" y="331427"/>
                  <a:pt x="9510465" y="779483"/>
                  <a:pt x="9824409" y="739859"/>
                </a:cubicBezTo>
                <a:cubicBezTo>
                  <a:pt x="10138353" y="700235"/>
                  <a:pt x="10083489" y="-89197"/>
                  <a:pt x="10263321" y="8339"/>
                </a:cubicBezTo>
                <a:cubicBezTo>
                  <a:pt x="10443153" y="105875"/>
                  <a:pt x="10949121" y="636227"/>
                  <a:pt x="10903401" y="1325075"/>
                </a:cubicBezTo>
                <a:cubicBezTo>
                  <a:pt x="10857681" y="2013923"/>
                  <a:pt x="10205409" y="3672035"/>
                  <a:pt x="9989001" y="4141427"/>
                </a:cubicBezTo>
                <a:cubicBezTo>
                  <a:pt x="9772593" y="4610819"/>
                  <a:pt x="9604953" y="4141427"/>
                  <a:pt x="9604953" y="4141427"/>
                </a:cubicBezTo>
                <a:lnTo>
                  <a:pt x="3752793" y="3208739"/>
                </a:lnTo>
                <a:cubicBezTo>
                  <a:pt x="2167833" y="2964899"/>
                  <a:pt x="543249" y="2864315"/>
                  <a:pt x="95193" y="2678387"/>
                </a:cubicBezTo>
                <a:cubicBezTo>
                  <a:pt x="-352863" y="2492459"/>
                  <a:pt x="918153" y="2208995"/>
                  <a:pt x="1064457" y="2093171"/>
                </a:cubicBezTo>
                <a:cubicBezTo>
                  <a:pt x="1210761" y="1977347"/>
                  <a:pt x="1091889" y="1980395"/>
                  <a:pt x="973017" y="1983443"/>
                </a:cubicBezTo>
              </a:path>
            </a:pathLst>
          </a:custGeom>
          <a:solidFill>
            <a:srgbClr val="00B0F0">
              <a:alpha val="7000"/>
            </a:srgb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l="16150" t="54171" r="10558"/>
          <a:stretch>
            <a:fillRect/>
          </a:stretch>
        </p:blipFill>
        <p:spPr>
          <a:xfrm>
            <a:off x="-152400" y="3580790"/>
            <a:ext cx="9296400" cy="14827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547258"/>
            <a:ext cx="1676403" cy="2305817"/>
          </a:xfrm>
          <a:prstGeom prst="rect">
            <a:avLst/>
          </a:prstGeom>
        </p:spPr>
      </p:pic>
      <p:sp>
        <p:nvSpPr>
          <p:cNvPr id="5" name="TextBox 18"/>
          <p:cNvSpPr txBox="1"/>
          <p:nvPr/>
        </p:nvSpPr>
        <p:spPr>
          <a:xfrm>
            <a:off x="4012060" y="1167767"/>
            <a:ext cx="3773698" cy="688009"/>
          </a:xfrm>
          <a:prstGeom prst="rect">
            <a:avLst/>
          </a:prstGeom>
          <a:noFill/>
        </p:spPr>
        <p:txBody>
          <a:bodyPr vert="horz" wrap="square" rtlCol="0">
            <a:spAutoFit/>
          </a:bodyPr>
          <a:lstStyle/>
          <a:p>
            <a:pPr algn="ctr">
              <a:lnSpc>
                <a:spcPct val="150000"/>
              </a:lnSpc>
            </a:pPr>
            <a:r>
              <a:rPr lang="en-US" altLang="zh-CN" sz="1400">
                <a:solidFill>
                  <a:schemeClr val="accent1"/>
                </a:solidFill>
                <a:latin typeface="华康少女文字W5(P)" panose="040F0500000000000000" pitchFamily="82" charset="-122"/>
                <a:ea typeface="华康少女文字W5(P)" panose="040F0500000000000000" pitchFamily="82" charset="-122"/>
              </a:rPr>
              <a:t>Summer a lot of things began to trivial for example</a:t>
            </a:r>
            <a:endParaRPr lang="zh-CN" altLang="en-US" sz="1400">
              <a:solidFill>
                <a:schemeClr val="accent1"/>
              </a:solidFill>
              <a:latin typeface="华康少女文字W5(P)" panose="040F0500000000000000" pitchFamily="82" charset="-122"/>
              <a:ea typeface="华康少女文字W5(P)" panose="040F0500000000000000" pitchFamily="82" charset="-122"/>
            </a:endParaRPr>
          </a:p>
        </p:txBody>
      </p:sp>
      <p:sp>
        <p:nvSpPr>
          <p:cNvPr id="6" name="TextBox 19"/>
          <p:cNvSpPr txBox="1"/>
          <p:nvPr/>
        </p:nvSpPr>
        <p:spPr>
          <a:xfrm>
            <a:off x="3962400" y="713445"/>
            <a:ext cx="4182708" cy="500906"/>
          </a:xfrm>
          <a:prstGeom prst="rect">
            <a:avLst/>
          </a:prstGeom>
          <a:noFill/>
        </p:spPr>
        <p:txBody>
          <a:bodyPr wrap="square" rtlCol="0">
            <a:spAutoFit/>
          </a:bodyPr>
          <a:lstStyle/>
          <a:p>
            <a:pPr algn="ctr"/>
            <a:r>
              <a:rPr lang="zh-CN" altLang="en-US" sz="2655">
                <a:solidFill>
                  <a:schemeClr val="accent1"/>
                </a:solidFill>
                <a:latin typeface="华康少女文字W5(P)" panose="040F0500000000000000" pitchFamily="82" charset="-122"/>
                <a:ea typeface="华康少女文字W5(P)" panose="040F0500000000000000" pitchFamily="82" charset="-122"/>
              </a:rPr>
              <a:t>这里输入文字标题</a:t>
            </a:r>
            <a:endParaRPr lang="zh-CN" altLang="en-US" sz="2655">
              <a:solidFill>
                <a:schemeClr val="accent1"/>
              </a:solidFill>
              <a:latin typeface="华康少女文字W5(P)" panose="040F0500000000000000" pitchFamily="82" charset="-122"/>
              <a:ea typeface="华康少女文字W5(P)" panose="040F0500000000000000" pitchFamily="82" charset="-122"/>
            </a:endParaRPr>
          </a:p>
        </p:txBody>
      </p:sp>
      <p:sp>
        <p:nvSpPr>
          <p:cNvPr id="7" name="TextBox 1"/>
          <p:cNvSpPr>
            <a:spLocks noChangeArrowheads="1"/>
          </p:cNvSpPr>
          <p:nvPr/>
        </p:nvSpPr>
        <p:spPr bwMode="auto">
          <a:xfrm>
            <a:off x="923420" y="1006852"/>
            <a:ext cx="3157879" cy="61754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4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rPr>
              <a:t>单击此处添加标题</a:t>
            </a:r>
            <a:endParaRPr lang="en-US" altLang="zh-CN" sz="104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endParaRPr>
          </a:p>
          <a:p>
            <a:pPr algn="just" eaLnBrk="1" hangingPunct="1"/>
            <a:br>
              <a:rPr lang="zh-CN" altLang="en-US" sz="66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rPr>
            </a:br>
            <a:r>
              <a:rPr lang="zh-CN" altLang="en-US" sz="85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rPr>
              <a:t>在此处添加详细描述文本</a:t>
            </a:r>
            <a:r>
              <a:rPr lang="en-US" altLang="zh-CN" sz="85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rPr>
              <a:t>,</a:t>
            </a:r>
            <a:r>
              <a:rPr lang="zh-CN" altLang="en-US" sz="85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rPr>
              <a:t>尽量与标题文本语言风格相符合，语言描述尽量简洁生动，尽可能概括出段落内容。</a:t>
            </a:r>
            <a:endParaRPr lang="en-US" altLang="zh-CN" sz="85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endParaRPr>
          </a:p>
        </p:txBody>
      </p:sp>
      <p:sp>
        <p:nvSpPr>
          <p:cNvPr id="8" name="圆角矩形 2"/>
          <p:cNvSpPr>
            <a:spLocks noChangeArrowheads="1"/>
          </p:cNvSpPr>
          <p:nvPr/>
        </p:nvSpPr>
        <p:spPr bwMode="auto">
          <a:xfrm>
            <a:off x="1007710" y="1779011"/>
            <a:ext cx="3004350" cy="153529"/>
          </a:xfrm>
          <a:prstGeom prst="roundRect">
            <a:avLst>
              <a:gd name="adj" fmla="val 50000"/>
            </a:avLst>
          </a:prstGeom>
          <a:noFill/>
          <a:ln w="9525">
            <a:solidFill>
              <a:schemeClr val="accent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705">
              <a:solidFill>
                <a:schemeClr val="accent1"/>
              </a:solidFill>
              <a:latin typeface="华康少女文字W5(P)" panose="040F0500000000000000" pitchFamily="82" charset="-122"/>
              <a:ea typeface="华康少女文字W5(P)" panose="040F0500000000000000" pitchFamily="82" charset="-122"/>
            </a:endParaRPr>
          </a:p>
        </p:txBody>
      </p:sp>
      <p:sp>
        <p:nvSpPr>
          <p:cNvPr id="9" name="圆角矩形 3"/>
          <p:cNvSpPr>
            <a:spLocks noChangeArrowheads="1"/>
          </p:cNvSpPr>
          <p:nvPr/>
        </p:nvSpPr>
        <p:spPr bwMode="auto">
          <a:xfrm>
            <a:off x="1033299" y="1798578"/>
            <a:ext cx="1613559" cy="114394"/>
          </a:xfrm>
          <a:prstGeom prst="roundRect">
            <a:avLst>
              <a:gd name="adj" fmla="val 50000"/>
            </a:avLst>
          </a:prstGeom>
          <a:solidFill>
            <a:srgbClr val="92D050">
              <a:alpha val="50195"/>
            </a:srgbClr>
          </a:solidFill>
          <a:ln w="9525">
            <a:solidFill>
              <a:srgbClr val="BABABA"/>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705">
              <a:solidFill>
                <a:schemeClr val="accent1"/>
              </a:solidFill>
              <a:latin typeface="华康少女文字W5(P)" panose="040F0500000000000000" pitchFamily="82" charset="-122"/>
              <a:ea typeface="华康少女文字W5(P)" panose="040F0500000000000000" pitchFamily="82" charset="-122"/>
            </a:endParaRPr>
          </a:p>
        </p:txBody>
      </p:sp>
      <p:sp>
        <p:nvSpPr>
          <p:cNvPr id="13" name="TextBox 7"/>
          <p:cNvSpPr>
            <a:spLocks noChangeArrowheads="1"/>
          </p:cNvSpPr>
          <p:nvPr/>
        </p:nvSpPr>
        <p:spPr bwMode="auto">
          <a:xfrm>
            <a:off x="897831" y="2283161"/>
            <a:ext cx="3157879" cy="61754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4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rPr>
              <a:t>单击此处添加标题</a:t>
            </a:r>
            <a:endParaRPr lang="en-US" altLang="zh-CN" sz="104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endParaRPr>
          </a:p>
          <a:p>
            <a:pPr algn="just" eaLnBrk="1" hangingPunct="1"/>
            <a:br>
              <a:rPr lang="zh-CN" altLang="en-US" sz="66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rPr>
            </a:br>
            <a:r>
              <a:rPr lang="zh-CN" altLang="en-US" sz="85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rPr>
              <a:t>在此处添加详细描述文本</a:t>
            </a:r>
            <a:r>
              <a:rPr lang="en-US" altLang="zh-CN" sz="85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rPr>
              <a:t>,</a:t>
            </a:r>
            <a:r>
              <a:rPr lang="zh-CN" altLang="en-US" sz="85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rPr>
              <a:t>尽量与标题文本语言风格相符合，语言描述尽量简洁生动，尽可能概括出段落内容。</a:t>
            </a:r>
            <a:endParaRPr lang="en-US" altLang="zh-CN" sz="855">
              <a:solidFill>
                <a:schemeClr val="accent1"/>
              </a:solidFill>
              <a:latin typeface="华康少女文字W5(P)" panose="040F0500000000000000" pitchFamily="82" charset="-122"/>
              <a:ea typeface="华康少女文字W5(P)" panose="040F0500000000000000" pitchFamily="82" charset="-122"/>
              <a:sym typeface="微软雅黑" panose="020B0503020204020204" pitchFamily="34" charset="-122"/>
            </a:endParaRPr>
          </a:p>
        </p:txBody>
      </p:sp>
      <p:sp>
        <p:nvSpPr>
          <p:cNvPr id="14" name="圆角矩形 8"/>
          <p:cNvSpPr>
            <a:spLocks noChangeArrowheads="1"/>
          </p:cNvSpPr>
          <p:nvPr/>
        </p:nvSpPr>
        <p:spPr bwMode="auto">
          <a:xfrm>
            <a:off x="982121" y="3055320"/>
            <a:ext cx="3004350" cy="153529"/>
          </a:xfrm>
          <a:prstGeom prst="roundRect">
            <a:avLst>
              <a:gd name="adj" fmla="val 50000"/>
            </a:avLst>
          </a:prstGeom>
          <a:noFill/>
          <a:ln w="9525">
            <a:solidFill>
              <a:schemeClr val="accent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705">
              <a:solidFill>
                <a:schemeClr val="accent1"/>
              </a:solidFill>
              <a:latin typeface="华康少女文字W5(P)" panose="040F0500000000000000" pitchFamily="82" charset="-122"/>
              <a:ea typeface="华康少女文字W5(P)" panose="040F0500000000000000" pitchFamily="82" charset="-122"/>
            </a:endParaRPr>
          </a:p>
        </p:txBody>
      </p:sp>
      <p:sp>
        <p:nvSpPr>
          <p:cNvPr id="15" name="圆角矩形 9"/>
          <p:cNvSpPr>
            <a:spLocks noChangeArrowheads="1"/>
          </p:cNvSpPr>
          <p:nvPr/>
        </p:nvSpPr>
        <p:spPr bwMode="auto">
          <a:xfrm>
            <a:off x="1007710" y="3074888"/>
            <a:ext cx="2391739" cy="115899"/>
          </a:xfrm>
          <a:prstGeom prst="roundRect">
            <a:avLst>
              <a:gd name="adj" fmla="val 50000"/>
            </a:avLst>
          </a:prstGeom>
          <a:solidFill>
            <a:srgbClr val="92D050">
              <a:alpha val="50195"/>
            </a:srgbClr>
          </a:solidFill>
          <a:ln w="9525">
            <a:solidFill>
              <a:srgbClr val="BABABA"/>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705">
              <a:solidFill>
                <a:schemeClr val="accent1"/>
              </a:solidFill>
              <a:latin typeface="华康少女文字W5(P)" panose="040F0500000000000000" pitchFamily="82" charset="-122"/>
              <a:ea typeface="华康少女文字W5(P)" panose="040F0500000000000000" pitchFamily="82" charset="-122"/>
            </a:endParaRPr>
          </a:p>
        </p:txBody>
      </p:sp>
      <p:grpSp>
        <p:nvGrpSpPr>
          <p:cNvPr id="16" name="组合 15"/>
          <p:cNvGrpSpPr/>
          <p:nvPr/>
        </p:nvGrpSpPr>
        <p:grpSpPr>
          <a:xfrm>
            <a:off x="373134" y="216288"/>
            <a:ext cx="2952237" cy="530888"/>
            <a:chOff x="354" y="266550"/>
            <a:chExt cx="4151584" cy="746561"/>
          </a:xfrm>
        </p:grpSpPr>
        <p:sp>
          <p:nvSpPr>
            <p:cNvPr id="17" name="矩形 16"/>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250" fill="hold"/>
                                        <p:tgtEl>
                                          <p:spTgt spid="2"/>
                                        </p:tgtEl>
                                        <p:attrNameLst>
                                          <p:attrName>ppt_x</p:attrName>
                                        </p:attrNameLst>
                                      </p:cBhvr>
                                      <p:tavLst>
                                        <p:tav tm="0">
                                          <p:val>
                                            <p:strVal val="1+#ppt_w/2"/>
                                          </p:val>
                                        </p:tav>
                                        <p:tav tm="100000">
                                          <p:val>
                                            <p:strVal val="#ppt_x"/>
                                          </p:val>
                                        </p:tav>
                                      </p:tavLst>
                                    </p:anim>
                                    <p:anim calcmode="lin" valueType="num">
                                      <p:cBhvr additive="base">
                                        <p:cTn id="16" dur="225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125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12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1250"/>
                                        <p:tgtEl>
                                          <p:spTgt spid="6">
                                            <p:txEl>
                                              <p:pRg st="0" end="0"/>
                                            </p:txEl>
                                          </p:spTgt>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1+#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0-#ppt_w/2"/>
                                          </p:val>
                                        </p:tav>
                                        <p:tav tm="100000">
                                          <p:val>
                                            <p:strVal val="#ppt_x"/>
                                          </p:val>
                                        </p:tav>
                                      </p:tavLst>
                                    </p:anim>
                                    <p:anim calcmode="lin" valueType="num">
                                      <p:cBhvr>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filter="">
                                      <p:cBhvr>
                                        <p:cTn id="40" dur="1500"/>
                                        <p:tgtEl>
                                          <p:spTgt spid="9"/>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1+#ppt_w/2"/>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0-#ppt_w/2"/>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filter="">
                                      <p:cBhvr>
                                        <p:cTn id="54"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build="p"/>
      <p:bldP spid="7" grpId="0" bldLvl="0" autoUpdateAnimBg="0"/>
      <p:bldP spid="8" grpId="0" bldLvl="0" animBg="1" autoUpdateAnimBg="0"/>
      <p:bldP spid="9" grpId="0" bldLvl="0" animBg="1" autoUpdateAnimBg="0"/>
      <p:bldP spid="13" grpId="0" bldLvl="0" autoUpdateAnimBg="0"/>
      <p:bldP spid="14" grpId="0" bldLvl="0" animBg="1" autoUpdateAnimBg="0"/>
      <p:bldP spid="15"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72167" y="557547"/>
            <a:ext cx="1605775" cy="1780553"/>
          </a:xfrm>
          <a:prstGeom prst="rect">
            <a:avLst/>
          </a:prstGeom>
        </p:spPr>
      </p:pic>
      <p:sp>
        <p:nvSpPr>
          <p:cNvPr id="9" name="椭圆 8"/>
          <p:cNvSpPr/>
          <p:nvPr/>
        </p:nvSpPr>
        <p:spPr>
          <a:xfrm>
            <a:off x="3733800" y="1047750"/>
            <a:ext cx="3653910" cy="3653910"/>
          </a:xfrm>
          <a:prstGeom prst="ellipse">
            <a:avLst/>
          </a:prstGeom>
          <a:solidFill>
            <a:schemeClr val="bg1"/>
          </a:solidFill>
          <a:ln w="762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solidFill>
              <a:latin typeface="华康少女文字W5(P)" panose="040F0500000000000000" pitchFamily="82" charset="-122"/>
              <a:ea typeface="华康少女文字W5(P)" panose="040F0500000000000000" pitchFamily="82" charset="-122"/>
            </a:endParaRPr>
          </a:p>
        </p:txBody>
      </p:sp>
      <p:sp>
        <p:nvSpPr>
          <p:cNvPr id="10" name="椭圆 9"/>
          <p:cNvSpPr/>
          <p:nvPr/>
        </p:nvSpPr>
        <p:spPr>
          <a:xfrm>
            <a:off x="1162250" y="1591260"/>
            <a:ext cx="2765522" cy="2765522"/>
          </a:xfrm>
          <a:prstGeom prst="ellipse">
            <a:avLst/>
          </a:prstGeom>
          <a:solidFill>
            <a:schemeClr val="bg1"/>
          </a:solidFill>
          <a:ln w="762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solidFill>
              <a:latin typeface="华康少女文字W5(P)" panose="040F0500000000000000" pitchFamily="82" charset="-122"/>
              <a:ea typeface="华康少女文字W5(P)" panose="040F0500000000000000" pitchFamily="82" charset="-122"/>
            </a:endParaRPr>
          </a:p>
        </p:txBody>
      </p:sp>
      <p:sp>
        <p:nvSpPr>
          <p:cNvPr id="11" name="TextBox 10"/>
          <p:cNvSpPr txBox="1"/>
          <p:nvPr/>
        </p:nvSpPr>
        <p:spPr>
          <a:xfrm>
            <a:off x="1375727" y="2851119"/>
            <a:ext cx="2218583" cy="793294"/>
          </a:xfrm>
          <a:prstGeom prst="rect">
            <a:avLst/>
          </a:prstGeom>
          <a:noFill/>
        </p:spPr>
        <p:txBody>
          <a:bodyPr vert="horz" wrap="square" rtlCol="0">
            <a:spAutoFit/>
          </a:bodyPr>
          <a:lstStyle/>
          <a:p>
            <a:pPr algn="just">
              <a:lnSpc>
                <a:spcPct val="150000"/>
              </a:lnSpc>
            </a:pPr>
            <a:r>
              <a:rPr lang="en-US" altLang="zh-CN" sz="760">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 behind the morning in a hurry to eat text, breathed</a:t>
            </a:r>
            <a:endParaRPr lang="zh-CN" altLang="en-US" sz="760">
              <a:solidFill>
                <a:schemeClr val="accent1"/>
              </a:solidFill>
              <a:latin typeface="华康少女文字W5(P)" panose="040F0500000000000000" pitchFamily="82" charset="-122"/>
              <a:ea typeface="华康少女文字W5(P)" panose="040F0500000000000000" pitchFamily="82" charset="-122"/>
            </a:endParaRPr>
          </a:p>
        </p:txBody>
      </p:sp>
      <p:sp>
        <p:nvSpPr>
          <p:cNvPr id="12" name="TextBox 11"/>
          <p:cNvSpPr txBox="1"/>
          <p:nvPr/>
        </p:nvSpPr>
        <p:spPr>
          <a:xfrm>
            <a:off x="1506382" y="2581141"/>
            <a:ext cx="2219244" cy="296684"/>
          </a:xfrm>
          <a:prstGeom prst="rect">
            <a:avLst/>
          </a:prstGeom>
          <a:noFill/>
        </p:spPr>
        <p:txBody>
          <a:bodyPr wrap="square" rtlCol="0">
            <a:spAutoFit/>
          </a:bodyPr>
          <a:lstStyle/>
          <a:p>
            <a:r>
              <a:rPr lang="zh-CN" altLang="en-US" sz="1330">
                <a:solidFill>
                  <a:schemeClr val="accent1"/>
                </a:solidFill>
                <a:latin typeface="华康少女文字W5(P)" panose="040F0500000000000000" pitchFamily="82" charset="-122"/>
                <a:ea typeface="华康少女文字W5(P)" panose="040F0500000000000000" pitchFamily="82" charset="-122"/>
              </a:rPr>
              <a:t>这里输入文字标题</a:t>
            </a:r>
            <a:endParaRPr lang="zh-CN" altLang="en-US" sz="1330">
              <a:solidFill>
                <a:schemeClr val="accent1"/>
              </a:solidFill>
              <a:latin typeface="华康少女文字W5(P)" panose="040F0500000000000000" pitchFamily="82" charset="-122"/>
              <a:ea typeface="华康少女文字W5(P)" panose="040F0500000000000000" pitchFamily="82" charset="-122"/>
            </a:endParaRPr>
          </a:p>
        </p:txBody>
      </p:sp>
      <p:sp>
        <p:nvSpPr>
          <p:cNvPr id="13" name="TextBox 12"/>
          <p:cNvSpPr txBox="1"/>
          <p:nvPr/>
        </p:nvSpPr>
        <p:spPr>
          <a:xfrm>
            <a:off x="4432946" y="2297575"/>
            <a:ext cx="2237432" cy="793294"/>
          </a:xfrm>
          <a:prstGeom prst="rect">
            <a:avLst/>
          </a:prstGeom>
          <a:noFill/>
        </p:spPr>
        <p:txBody>
          <a:bodyPr vert="horz" wrap="square" rtlCol="0">
            <a:spAutoFit/>
          </a:bodyPr>
          <a:lstStyle/>
          <a:p>
            <a:pPr algn="just">
              <a:lnSpc>
                <a:spcPct val="150000"/>
              </a:lnSpc>
            </a:pPr>
            <a:r>
              <a:rPr lang="en-US" altLang="zh-CN" sz="760">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 behind the morning in a hurry to eat text, breathed</a:t>
            </a:r>
            <a:endParaRPr lang="zh-CN" altLang="en-US" sz="760">
              <a:solidFill>
                <a:schemeClr val="accent1"/>
              </a:solidFill>
              <a:latin typeface="华康少女文字W5(P)" panose="040F0500000000000000" pitchFamily="82" charset="-122"/>
              <a:ea typeface="华康少女文字W5(P)" panose="040F0500000000000000" pitchFamily="82" charset="-122"/>
            </a:endParaRPr>
          </a:p>
        </p:txBody>
      </p:sp>
      <p:sp>
        <p:nvSpPr>
          <p:cNvPr id="14" name="TextBox 13"/>
          <p:cNvSpPr txBox="1"/>
          <p:nvPr/>
        </p:nvSpPr>
        <p:spPr>
          <a:xfrm>
            <a:off x="4432284" y="2027565"/>
            <a:ext cx="2219244" cy="296684"/>
          </a:xfrm>
          <a:prstGeom prst="rect">
            <a:avLst/>
          </a:prstGeom>
          <a:noFill/>
        </p:spPr>
        <p:txBody>
          <a:bodyPr wrap="square" rtlCol="0">
            <a:spAutoFit/>
          </a:bodyPr>
          <a:lstStyle/>
          <a:p>
            <a:r>
              <a:rPr lang="zh-CN" altLang="en-US" sz="1330">
                <a:solidFill>
                  <a:schemeClr val="accent1"/>
                </a:solidFill>
                <a:latin typeface="华康少女文字W5(P)" panose="040F0500000000000000" pitchFamily="82" charset="-122"/>
                <a:ea typeface="华康少女文字W5(P)" panose="040F0500000000000000" pitchFamily="82" charset="-122"/>
              </a:rPr>
              <a:t>这里输入文字标题</a:t>
            </a:r>
            <a:endParaRPr lang="zh-CN" altLang="en-US" sz="1330">
              <a:solidFill>
                <a:schemeClr val="accent1"/>
              </a:solidFill>
              <a:latin typeface="华康少女文字W5(P)" panose="040F0500000000000000" pitchFamily="82" charset="-122"/>
              <a:ea typeface="华康少女文字W5(P)" panose="040F0500000000000000" pitchFamily="82" charset="-122"/>
            </a:endParaRPr>
          </a:p>
        </p:txBody>
      </p:sp>
      <p:sp>
        <p:nvSpPr>
          <p:cNvPr id="15" name="TextBox 20"/>
          <p:cNvSpPr txBox="1"/>
          <p:nvPr/>
        </p:nvSpPr>
        <p:spPr>
          <a:xfrm>
            <a:off x="4451795" y="3360089"/>
            <a:ext cx="2199734" cy="793294"/>
          </a:xfrm>
          <a:prstGeom prst="rect">
            <a:avLst/>
          </a:prstGeom>
          <a:noFill/>
        </p:spPr>
        <p:txBody>
          <a:bodyPr vert="horz" wrap="square" rtlCol="0">
            <a:spAutoFit/>
          </a:bodyPr>
          <a:lstStyle/>
          <a:p>
            <a:pPr algn="just">
              <a:lnSpc>
                <a:spcPct val="150000"/>
              </a:lnSpc>
            </a:pPr>
            <a:r>
              <a:rPr lang="en-US" altLang="zh-CN" sz="760">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 behind the morning in a hurry to eat text, breathed</a:t>
            </a:r>
            <a:endParaRPr lang="zh-CN" altLang="en-US" sz="760">
              <a:solidFill>
                <a:schemeClr val="accent1"/>
              </a:solidFill>
              <a:latin typeface="华康少女文字W5(P)" panose="040F0500000000000000" pitchFamily="82" charset="-122"/>
              <a:ea typeface="华康少女文字W5(P)" panose="040F0500000000000000" pitchFamily="82" charset="-122"/>
            </a:endParaRPr>
          </a:p>
        </p:txBody>
      </p:sp>
      <p:sp>
        <p:nvSpPr>
          <p:cNvPr id="16" name="TextBox 21"/>
          <p:cNvSpPr txBox="1"/>
          <p:nvPr/>
        </p:nvSpPr>
        <p:spPr>
          <a:xfrm>
            <a:off x="4451133" y="3090079"/>
            <a:ext cx="2219244" cy="296684"/>
          </a:xfrm>
          <a:prstGeom prst="rect">
            <a:avLst/>
          </a:prstGeom>
          <a:noFill/>
        </p:spPr>
        <p:txBody>
          <a:bodyPr wrap="square" rtlCol="0">
            <a:spAutoFit/>
          </a:bodyPr>
          <a:lstStyle/>
          <a:p>
            <a:r>
              <a:rPr lang="zh-CN" altLang="en-US" sz="1330">
                <a:solidFill>
                  <a:schemeClr val="accent1"/>
                </a:solidFill>
                <a:latin typeface="华康少女文字W5(P)" panose="040F0500000000000000" pitchFamily="82" charset="-122"/>
                <a:ea typeface="华康少女文字W5(P)" panose="040F0500000000000000" pitchFamily="82" charset="-122"/>
              </a:rPr>
              <a:t>这里输入文字标题</a:t>
            </a:r>
            <a:endParaRPr lang="zh-CN" altLang="en-US" sz="1330">
              <a:solidFill>
                <a:schemeClr val="accent1"/>
              </a:solidFill>
              <a:latin typeface="华康少女文字W5(P)" panose="040F0500000000000000" pitchFamily="82" charset="-122"/>
              <a:ea typeface="华康少女文字W5(P)" panose="040F0500000000000000" pitchFamily="82" charset="-122"/>
            </a:endParaRPr>
          </a:p>
        </p:txBody>
      </p:sp>
      <p:sp>
        <p:nvSpPr>
          <p:cNvPr id="17" name="TextBox 11"/>
          <p:cNvSpPr txBox="1"/>
          <p:nvPr/>
        </p:nvSpPr>
        <p:spPr>
          <a:xfrm>
            <a:off x="7185150" y="1091497"/>
            <a:ext cx="1115516" cy="311175"/>
          </a:xfrm>
          <a:prstGeom prst="rect">
            <a:avLst/>
          </a:prstGeom>
          <a:noFill/>
        </p:spPr>
        <p:txBody>
          <a:bodyPr wrap="square" rtlCol="0">
            <a:spAutoFit/>
          </a:bodyPr>
          <a:lstStyle/>
          <a:p>
            <a:r>
              <a:rPr lang="zh-CN" altLang="en-US" sz="1420">
                <a:solidFill>
                  <a:schemeClr val="accent1"/>
                </a:solidFill>
                <a:latin typeface="华康少女文字W5(P)" panose="040F0500000000000000" pitchFamily="82" charset="-122"/>
                <a:ea typeface="华康少女文字W5(P)" panose="040F0500000000000000" pitchFamily="82" charset="-122"/>
              </a:rPr>
              <a:t>文字标题</a:t>
            </a:r>
            <a:endParaRPr lang="zh-CN" altLang="en-US" sz="1420">
              <a:solidFill>
                <a:schemeClr val="accent1"/>
              </a:solidFill>
              <a:latin typeface="华康少女文字W5(P)" panose="040F0500000000000000" pitchFamily="82" charset="-122"/>
              <a:ea typeface="华康少女文字W5(P)" panose="040F0500000000000000" pitchFamily="82" charset="-122"/>
            </a:endParaRPr>
          </a:p>
        </p:txBody>
      </p:sp>
      <p:grpSp>
        <p:nvGrpSpPr>
          <p:cNvPr id="18" name="组合 17"/>
          <p:cNvGrpSpPr/>
          <p:nvPr/>
        </p:nvGrpSpPr>
        <p:grpSpPr>
          <a:xfrm>
            <a:off x="373134" y="216288"/>
            <a:ext cx="2952237" cy="530888"/>
            <a:chOff x="354" y="266550"/>
            <a:chExt cx="4151584" cy="746561"/>
          </a:xfrm>
        </p:grpSpPr>
        <p:sp>
          <p:nvSpPr>
            <p:cNvPr id="19" name="矩形 18"/>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20"/>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 calcmode="lin" valueType="num">
                                      <p:cBhvr>
                                        <p:cTn id="10" dur="125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1" dur="125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2" dur="1250"/>
                                        <p:tgtEl>
                                          <p:spTgt spid="17">
                                            <p:txEl>
                                              <p:pRg st="0" end="0"/>
                                            </p:txEl>
                                          </p:spTgt>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3000"/>
                                        <p:tgtEl>
                                          <p:spTgt spid="9"/>
                                        </p:tgtEl>
                                      </p:cBhvr>
                                    </p:animEffect>
                                  </p:childTnLst>
                                </p:cTn>
                              </p:par>
                            </p:childTnLst>
                          </p:cTn>
                        </p:par>
                        <p:par>
                          <p:cTn id="17" fill="hold">
                            <p:stCondLst>
                              <p:cond delay="3500"/>
                            </p:stCondLst>
                            <p:childTnLst>
                              <p:par>
                                <p:cTn id="18" presetID="21"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30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Effect transition="in" filter="fade">
                                      <p:cBhvr>
                                        <p:cTn id="25" dur="1000"/>
                                        <p:tgtEl>
                                          <p:spTgt spid="1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p:cTn id="28" dur="125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9" dur="125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0" dur="1250"/>
                                        <p:tgtEl>
                                          <p:spTgt spid="12">
                                            <p:txEl>
                                              <p:pRg st="0" end="0"/>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Effect transition="in" filter="fade">
                                      <p:cBhvr>
                                        <p:cTn id="35" dur="100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p:cTn id="38" dur="125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9" dur="125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0" dur="1250"/>
                                        <p:tgtEl>
                                          <p:spTgt spid="14">
                                            <p:txEl>
                                              <p:pRg st="0" end="0"/>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Effect transition="in" filter="fade">
                                      <p:cBhvr>
                                        <p:cTn id="45" dur="1000"/>
                                        <p:tgtEl>
                                          <p:spTgt spid="1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 calcmode="lin" valueType="num">
                                      <p:cBhvr>
                                        <p:cTn id="48" dur="125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9" dur="125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0" dur="125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build="p"/>
      <p:bldP spid="13" grpId="0"/>
      <p:bldP spid="14" grpId="0" build="p"/>
      <p:bldP spid="15" grpId="0"/>
      <p:bldP spid="16" grpId="0" build="p"/>
      <p:bldP spid="1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990600" y="-1085850"/>
            <a:ext cx="5183465" cy="5143500"/>
          </a:xfrm>
          <a:prstGeom prst="rect">
            <a:avLst/>
          </a:prstGeom>
        </p:spPr>
      </p:pic>
      <p:sp>
        <p:nvSpPr>
          <p:cNvPr id="3" name="PA_文本框 4"/>
          <p:cNvSpPr txBox="1"/>
          <p:nvPr>
            <p:custDataLst>
              <p:tags r:id="rId2"/>
            </p:custDataLst>
          </p:nvPr>
        </p:nvSpPr>
        <p:spPr>
          <a:xfrm>
            <a:off x="3657600" y="2037624"/>
            <a:ext cx="3057247" cy="584775"/>
          </a:xfrm>
          <a:prstGeom prst="rect">
            <a:avLst/>
          </a:prstGeom>
          <a:noFill/>
        </p:spPr>
        <p:txBody>
          <a:bodyPr wrap="none" rtlCol="0">
            <a:spAutoFit/>
          </a:bodyPr>
          <a:lstStyle/>
          <a:p>
            <a:r>
              <a:rPr lang="zh-CN" altLang="en-US" sz="3200" b="1">
                <a:solidFill>
                  <a:schemeClr val="tx1">
                    <a:lumMod val="65000"/>
                    <a:lumOff val="35000"/>
                  </a:schemeClr>
                </a:solidFill>
                <a:latin typeface="华康少女文字W5(P)" panose="040F0500000000000000" pitchFamily="82" charset="-122"/>
                <a:ea typeface="华康少女文字W5(P)" panose="040F0500000000000000" pitchFamily="82" charset="-122"/>
              </a:rPr>
              <a:t>请添加相应标题</a:t>
            </a:r>
            <a:endParaRPr lang="zh-CN" altLang="en-US" sz="3200" b="1">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4" name="PA_文本框 9"/>
          <p:cNvSpPr txBox="1"/>
          <p:nvPr>
            <p:custDataLst>
              <p:tags r:id="rId3"/>
            </p:custDataLst>
          </p:nvPr>
        </p:nvSpPr>
        <p:spPr>
          <a:xfrm>
            <a:off x="2518330" y="2064192"/>
            <a:ext cx="1293535" cy="990600"/>
          </a:xfrm>
          <a:prstGeom prst="rect">
            <a:avLst/>
          </a:prstGeom>
          <a:noFill/>
          <a:ln w="6350">
            <a:noFill/>
          </a:ln>
        </p:spPr>
        <p:txBody>
          <a:bodyPr wrap="square" lIns="0" tIns="0" rIns="0" bIns="0" rtlCol="0" anchor="ctr" anchorCtr="0">
            <a:noAutofit/>
          </a:bodyPr>
          <a:lstStyle/>
          <a:p>
            <a:pPr algn="ctr"/>
            <a:r>
              <a:rPr lang="en-US" altLang="zh-CN" sz="6600" b="1" smtClean="0">
                <a:solidFill>
                  <a:schemeClr val="accent4"/>
                </a:solidFill>
                <a:latin typeface="华康少女文字W5(P)" panose="040F0500000000000000" pitchFamily="82" charset="-122"/>
                <a:ea typeface="华康少女文字W5(P)" panose="040F0500000000000000" pitchFamily="82" charset="-122"/>
              </a:rPr>
              <a:t>03</a:t>
            </a:r>
            <a:endParaRPr lang="zh-CN" altLang="en-US" sz="6600" b="1">
              <a:solidFill>
                <a:schemeClr val="accent4"/>
              </a:solidFill>
              <a:latin typeface="华康少女文字W5(P)" panose="040F0500000000000000" pitchFamily="82" charset="-122"/>
              <a:ea typeface="华康少女文字W5(P)" panose="040F0500000000000000" pitchFamily="82" charset="-122"/>
            </a:endParaRPr>
          </a:p>
        </p:txBody>
      </p:sp>
      <p:sp>
        <p:nvSpPr>
          <p:cNvPr id="5" name="Rectangle 30"/>
          <p:cNvSpPr>
            <a:spLocks noChangeArrowheads="1"/>
          </p:cNvSpPr>
          <p:nvPr/>
        </p:nvSpPr>
        <p:spPr bwMode="auto">
          <a:xfrm>
            <a:off x="3811865" y="2652906"/>
            <a:ext cx="3057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a:buNone/>
            </a:pPr>
            <a:r>
              <a:rPr lang="en-US" altLang="zh-CN" sz="800" smtClean="0">
                <a:solidFill>
                  <a:schemeClr val="bg1">
                    <a:lumMod val="50000"/>
                  </a:schemeClr>
                </a:solidFill>
              </a:rPr>
              <a:t>We </a:t>
            </a:r>
            <a:r>
              <a:rPr lang="en-US" altLang="zh-CN" sz="800">
                <a:solidFill>
                  <a:schemeClr val="bg1">
                    <a:lumMod val="50000"/>
                  </a:schemeClr>
                </a:solidFill>
              </a:rPr>
              <a:t>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a:t>
            </a:r>
            <a:r>
              <a:rPr lang="en-US" altLang="zh-CN" sz="800" err="1" smtClean="0">
                <a:solidFill>
                  <a:schemeClr val="bg1">
                    <a:lumMod val="50000"/>
                  </a:schemeClr>
                </a:solidFill>
              </a:rPr>
              <a:t>PowerP</a:t>
            </a:r>
            <a:endParaRPr lang="en-US" altLang="zh-CN" sz="800" smtClean="0">
              <a:solidFill>
                <a:schemeClr val="bg1">
                  <a:lumMod val="50000"/>
                </a:schemeClr>
              </a:solidFill>
            </a:endParaRPr>
          </a:p>
          <a:p>
            <a:pPr>
              <a:buFont typeface="Arial" panose="020B0604020202020204"/>
              <a:buNone/>
            </a:pPr>
            <a:r>
              <a:rPr lang="en-US" altLang="zh-CN" sz="800" err="1" smtClean="0">
                <a:solidFill>
                  <a:schemeClr val="bg1">
                    <a:lumMod val="50000"/>
                  </a:schemeClr>
                </a:solidFill>
              </a:rPr>
              <a:t>oint </a:t>
            </a:r>
            <a:r>
              <a:rPr lang="en-US" altLang="zh-CN" sz="800">
                <a:solidFill>
                  <a:schemeClr val="bg1">
                    <a:lumMod val="50000"/>
                  </a:schemeClr>
                </a:solidFill>
              </a:rPr>
              <a:t>for the very first time. </a:t>
            </a:r>
            <a:endParaRPr lang="zh-CN" altLang="en-US" sz="800">
              <a:solidFill>
                <a:schemeClr val="bg1">
                  <a:lumMod val="50000"/>
                </a:schemeClr>
              </a:solidFill>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par>
                                <p:cTn id="24" presetID="2" presetClass="entr" presetSubtype="2" fill="hold" grpId="0" nodeType="withEffect">
                                  <p:stCondLst>
                                    <p:cond delay="11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500" fill="hold"/>
                                        <p:tgtEl>
                                          <p:spTgt spid="5"/>
                                        </p:tgtEl>
                                        <p:attrNameLst>
                                          <p:attrName>ppt_x</p:attrName>
                                        </p:attrNameLst>
                                      </p:cBhvr>
                                      <p:tavLst>
                                        <p:tav tm="0">
                                          <p:val>
                                            <p:strVal val="1+#ppt_w/2"/>
                                          </p:val>
                                        </p:tav>
                                        <p:tav tm="100000">
                                          <p:val>
                                            <p:strVal val="#ppt_x"/>
                                          </p:val>
                                        </p:tav>
                                      </p:tavLst>
                                    </p:anim>
                                    <p:anim calcmode="lin" valueType="num">
                                      <p:cBhvr additive="base">
                                        <p:cTn id="27"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p:cNvGrpSpPr/>
          <p:nvPr/>
        </p:nvGrpSpPr>
        <p:grpSpPr>
          <a:xfrm>
            <a:off x="373134" y="216288"/>
            <a:ext cx="2952237" cy="530888"/>
            <a:chOff x="354" y="266550"/>
            <a:chExt cx="4151584" cy="746561"/>
          </a:xfrm>
        </p:grpSpPr>
        <p:sp>
          <p:nvSpPr>
            <p:cNvPr id="71" name="矩形 70"/>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文本框 71"/>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文本框 72"/>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3418" y="1240402"/>
            <a:ext cx="2777067" cy="3305387"/>
          </a:xfrm>
          <a:prstGeom prst="rect">
            <a:avLst/>
          </a:prstGeom>
        </p:spPr>
      </p:pic>
      <p:sp>
        <p:nvSpPr>
          <p:cNvPr id="8" name="椭圆 7"/>
          <p:cNvSpPr/>
          <p:nvPr/>
        </p:nvSpPr>
        <p:spPr>
          <a:xfrm>
            <a:off x="2955287" y="1493271"/>
            <a:ext cx="153529" cy="17159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9" name="标题 1"/>
          <p:cNvSpPr txBox="1"/>
          <p:nvPr/>
        </p:nvSpPr>
        <p:spPr>
          <a:xfrm>
            <a:off x="1420006" y="1407223"/>
            <a:ext cx="1425489" cy="257639"/>
          </a:xfrm>
          <a:prstGeom prst="rect">
            <a:avLst/>
          </a:prstGeom>
        </p:spPr>
        <p:txBody>
          <a:bodyPr vert="horz" lIns="65024" tIns="32512" rIns="65024" bIns="32512" rtlCol="0" anchor="ctr">
            <a:noAutofit/>
          </a:bodyPr>
          <a:lstStyle/>
          <a:p>
            <a:pPr lvl="0" algn="r">
              <a:spcBef>
                <a:spcPct val="0"/>
              </a:spcBef>
              <a:defRPr/>
            </a:pPr>
            <a:r>
              <a:rPr lang="zh-CN" altLang="en-US" sz="1140" b="1">
                <a:solidFill>
                  <a:srgbClr val="4E473B"/>
                </a:solidFill>
                <a:latin typeface="微软雅黑" panose="020B0503020204020204" pitchFamily="34" charset="-122"/>
                <a:ea typeface="微软雅黑" panose="020B0503020204020204" pitchFamily="34" charset="-122"/>
                <a:cs typeface="+mj-cs"/>
              </a:rPr>
              <a:t>输入标题名称</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
        <p:nvSpPr>
          <p:cNvPr id="10" name="标题 1"/>
          <p:cNvSpPr txBox="1"/>
          <p:nvPr/>
        </p:nvSpPr>
        <p:spPr>
          <a:xfrm>
            <a:off x="1420007" y="1303215"/>
            <a:ext cx="1375259" cy="1049918"/>
          </a:xfrm>
          <a:prstGeom prst="rect">
            <a:avLst/>
          </a:prstGeom>
        </p:spPr>
        <p:txBody>
          <a:bodyPr vert="horz" lIns="65024" tIns="32512" rIns="65024" bIns="32512" rtlCol="0" anchor="ctr">
            <a:noAutofit/>
          </a:bodyPr>
          <a:lstStyle/>
          <a:p>
            <a:pPr lvl="0" algn="r">
              <a:lnSpc>
                <a:spcPct val="150000"/>
              </a:lnSpc>
              <a:spcBef>
                <a:spcPct val="0"/>
              </a:spcBef>
              <a:defRPr/>
            </a:pPr>
            <a:r>
              <a:rPr lang="zh-CN" altLang="en-US" sz="780">
                <a:solidFill>
                  <a:srgbClr val="4E473B"/>
                </a:solidFill>
                <a:latin typeface="微软雅黑" panose="020B0503020204020204" pitchFamily="34" charset="-122"/>
                <a:ea typeface="微软雅黑" panose="020B0503020204020204" pitchFamily="34" charset="-122"/>
                <a:cs typeface="+mj-cs"/>
              </a:rPr>
              <a:t>点击此处添加内容</a:t>
            </a:r>
            <a:r>
              <a:rPr lang="zh-CN" altLang="en-US" sz="780">
                <a:solidFill>
                  <a:srgbClr val="4E473B"/>
                </a:solidFill>
                <a:latin typeface="微软雅黑" panose="020B0503020204020204" pitchFamily="34" charset="-122"/>
                <a:ea typeface="微软雅黑" panose="020B0503020204020204" pitchFamily="34" charset="-122"/>
              </a:rPr>
              <a:t>点击此处添加内容</a:t>
            </a:r>
            <a:endParaRPr lang="zh-CN" altLang="en-US" sz="780">
              <a:solidFill>
                <a:srgbClr val="4E473B"/>
              </a:solidFill>
              <a:latin typeface="微软雅黑" panose="020B0503020204020204" pitchFamily="34" charset="-122"/>
              <a:ea typeface="微软雅黑" panose="020B0503020204020204" pitchFamily="34" charset="-122"/>
              <a:cs typeface="+mj-cs"/>
            </a:endParaRPr>
          </a:p>
        </p:txBody>
      </p:sp>
      <p:sp>
        <p:nvSpPr>
          <p:cNvPr id="11" name="椭圆 10"/>
          <p:cNvSpPr/>
          <p:nvPr/>
        </p:nvSpPr>
        <p:spPr>
          <a:xfrm>
            <a:off x="2641737" y="2739553"/>
            <a:ext cx="153529" cy="17159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2" name="标题 1"/>
          <p:cNvSpPr txBox="1"/>
          <p:nvPr/>
        </p:nvSpPr>
        <p:spPr>
          <a:xfrm>
            <a:off x="1106456" y="2653505"/>
            <a:ext cx="1425489" cy="257639"/>
          </a:xfrm>
          <a:prstGeom prst="rect">
            <a:avLst/>
          </a:prstGeom>
        </p:spPr>
        <p:txBody>
          <a:bodyPr vert="horz" lIns="65024" tIns="32512" rIns="65024" bIns="32512" rtlCol="0" anchor="ctr">
            <a:noAutofit/>
          </a:bodyPr>
          <a:lstStyle/>
          <a:p>
            <a:pPr lvl="0" algn="r">
              <a:spcBef>
                <a:spcPct val="0"/>
              </a:spcBef>
              <a:defRPr/>
            </a:pPr>
            <a:r>
              <a:rPr lang="zh-CN" altLang="en-US" sz="1140" b="1">
                <a:solidFill>
                  <a:srgbClr val="4E473B"/>
                </a:solidFill>
                <a:latin typeface="微软雅黑" panose="020B0503020204020204" pitchFamily="34" charset="-122"/>
                <a:ea typeface="微软雅黑" panose="020B0503020204020204" pitchFamily="34" charset="-122"/>
                <a:cs typeface="+mj-cs"/>
              </a:rPr>
              <a:t>输入标题名称</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
        <p:nvSpPr>
          <p:cNvPr id="13" name="标题 1"/>
          <p:cNvSpPr txBox="1"/>
          <p:nvPr/>
        </p:nvSpPr>
        <p:spPr>
          <a:xfrm>
            <a:off x="1106457" y="2549497"/>
            <a:ext cx="1375259" cy="1049918"/>
          </a:xfrm>
          <a:prstGeom prst="rect">
            <a:avLst/>
          </a:prstGeom>
        </p:spPr>
        <p:txBody>
          <a:bodyPr vert="horz" lIns="65024" tIns="32512" rIns="65024" bIns="32512" rtlCol="0" anchor="ctr">
            <a:noAutofit/>
          </a:bodyPr>
          <a:lstStyle/>
          <a:p>
            <a:pPr lvl="0" algn="r">
              <a:lnSpc>
                <a:spcPct val="150000"/>
              </a:lnSpc>
              <a:spcBef>
                <a:spcPct val="0"/>
              </a:spcBef>
              <a:defRPr/>
            </a:pPr>
            <a:r>
              <a:rPr lang="zh-CN" altLang="en-US" sz="780">
                <a:solidFill>
                  <a:srgbClr val="4E473B"/>
                </a:solidFill>
                <a:latin typeface="微软雅黑" panose="020B0503020204020204" pitchFamily="34" charset="-122"/>
                <a:ea typeface="微软雅黑" panose="020B0503020204020204" pitchFamily="34" charset="-122"/>
                <a:cs typeface="+mj-cs"/>
              </a:rPr>
              <a:t>点击此处添加内容</a:t>
            </a:r>
            <a:r>
              <a:rPr lang="zh-CN" altLang="en-US" sz="780">
                <a:solidFill>
                  <a:srgbClr val="4E473B"/>
                </a:solidFill>
                <a:latin typeface="微软雅黑" panose="020B0503020204020204" pitchFamily="34" charset="-122"/>
                <a:ea typeface="微软雅黑" panose="020B0503020204020204" pitchFamily="34" charset="-122"/>
              </a:rPr>
              <a:t>点击此处添加内容</a:t>
            </a:r>
            <a:endParaRPr lang="zh-CN" altLang="en-US" sz="780">
              <a:solidFill>
                <a:srgbClr val="4E473B"/>
              </a:solidFill>
              <a:latin typeface="微软雅黑" panose="020B0503020204020204" pitchFamily="34" charset="-122"/>
              <a:ea typeface="微软雅黑" panose="020B0503020204020204" pitchFamily="34" charset="-122"/>
              <a:cs typeface="+mj-cs"/>
            </a:endParaRPr>
          </a:p>
        </p:txBody>
      </p:sp>
      <p:sp>
        <p:nvSpPr>
          <p:cNvPr id="14" name="椭圆 13"/>
          <p:cNvSpPr/>
          <p:nvPr/>
        </p:nvSpPr>
        <p:spPr>
          <a:xfrm>
            <a:off x="2801759" y="4114262"/>
            <a:ext cx="153529" cy="17159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5" name="标题 1"/>
          <p:cNvSpPr txBox="1"/>
          <p:nvPr/>
        </p:nvSpPr>
        <p:spPr>
          <a:xfrm>
            <a:off x="1266478" y="4028214"/>
            <a:ext cx="1425489" cy="257639"/>
          </a:xfrm>
          <a:prstGeom prst="rect">
            <a:avLst/>
          </a:prstGeom>
        </p:spPr>
        <p:txBody>
          <a:bodyPr vert="horz" lIns="65024" tIns="32512" rIns="65024" bIns="32512" rtlCol="0" anchor="ctr">
            <a:noAutofit/>
          </a:bodyPr>
          <a:lstStyle/>
          <a:p>
            <a:pPr lvl="0" algn="r">
              <a:spcBef>
                <a:spcPct val="0"/>
              </a:spcBef>
              <a:defRPr/>
            </a:pPr>
            <a:r>
              <a:rPr lang="zh-CN" altLang="en-US" sz="1140" b="1">
                <a:solidFill>
                  <a:srgbClr val="4E473B"/>
                </a:solidFill>
                <a:latin typeface="微软雅黑" panose="020B0503020204020204" pitchFamily="34" charset="-122"/>
                <a:ea typeface="微软雅黑" panose="020B0503020204020204" pitchFamily="34" charset="-122"/>
                <a:cs typeface="+mj-cs"/>
              </a:rPr>
              <a:t>输入标题名称</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
        <p:nvSpPr>
          <p:cNvPr id="16" name="椭圆 15"/>
          <p:cNvSpPr/>
          <p:nvPr/>
        </p:nvSpPr>
        <p:spPr>
          <a:xfrm>
            <a:off x="6004732" y="1514474"/>
            <a:ext cx="153529" cy="17159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7" name="标题 1"/>
          <p:cNvSpPr txBox="1"/>
          <p:nvPr/>
        </p:nvSpPr>
        <p:spPr>
          <a:xfrm>
            <a:off x="6215978" y="1406112"/>
            <a:ext cx="1425489" cy="257639"/>
          </a:xfrm>
          <a:prstGeom prst="rect">
            <a:avLst/>
          </a:prstGeom>
        </p:spPr>
        <p:txBody>
          <a:bodyPr vert="horz" lIns="65024" tIns="32512" rIns="65024" bIns="32512" rtlCol="0" anchor="ctr">
            <a:noAutofit/>
          </a:bodyPr>
          <a:lstStyle/>
          <a:p>
            <a:pPr lvl="0">
              <a:spcBef>
                <a:spcPct val="0"/>
              </a:spcBef>
              <a:defRPr/>
            </a:pPr>
            <a:r>
              <a:rPr lang="zh-CN" altLang="en-US" sz="1140" b="1">
                <a:solidFill>
                  <a:srgbClr val="4E473B"/>
                </a:solidFill>
                <a:latin typeface="微软雅黑" panose="020B0503020204020204" pitchFamily="34" charset="-122"/>
                <a:ea typeface="微软雅黑" panose="020B0503020204020204" pitchFamily="34" charset="-122"/>
                <a:cs typeface="+mj-cs"/>
              </a:rPr>
              <a:t>输入标题名称</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
        <p:nvSpPr>
          <p:cNvPr id="18" name="标题 1"/>
          <p:cNvSpPr txBox="1"/>
          <p:nvPr/>
        </p:nvSpPr>
        <p:spPr>
          <a:xfrm>
            <a:off x="6215979" y="1302103"/>
            <a:ext cx="1375259" cy="1049918"/>
          </a:xfrm>
          <a:prstGeom prst="rect">
            <a:avLst/>
          </a:prstGeom>
        </p:spPr>
        <p:txBody>
          <a:bodyPr vert="horz" lIns="65024" tIns="32512" rIns="65024" bIns="32512" rtlCol="0" anchor="ctr">
            <a:noAutofit/>
          </a:bodyPr>
          <a:lstStyle/>
          <a:p>
            <a:pPr lvl="0">
              <a:lnSpc>
                <a:spcPct val="150000"/>
              </a:lnSpc>
              <a:spcBef>
                <a:spcPct val="0"/>
              </a:spcBef>
              <a:defRPr/>
            </a:pPr>
            <a:r>
              <a:rPr lang="zh-CN" altLang="en-US" sz="780">
                <a:solidFill>
                  <a:srgbClr val="4E473B"/>
                </a:solidFill>
                <a:latin typeface="微软雅黑" panose="020B0503020204020204" pitchFamily="34" charset="-122"/>
                <a:ea typeface="微软雅黑" panose="020B0503020204020204" pitchFamily="34" charset="-122"/>
                <a:cs typeface="+mj-cs"/>
              </a:rPr>
              <a:t>点击此处添加内容</a:t>
            </a:r>
            <a:r>
              <a:rPr lang="zh-CN" altLang="en-US" sz="780">
                <a:solidFill>
                  <a:srgbClr val="4E473B"/>
                </a:solidFill>
                <a:latin typeface="微软雅黑" panose="020B0503020204020204" pitchFamily="34" charset="-122"/>
                <a:ea typeface="微软雅黑" panose="020B0503020204020204" pitchFamily="34" charset="-122"/>
              </a:rPr>
              <a:t>点击此处添加内容</a:t>
            </a:r>
            <a:endParaRPr lang="zh-CN" altLang="en-US" sz="780">
              <a:solidFill>
                <a:srgbClr val="4E473B"/>
              </a:solidFill>
              <a:latin typeface="微软雅黑" panose="020B0503020204020204" pitchFamily="34" charset="-122"/>
              <a:ea typeface="微软雅黑" panose="020B0503020204020204" pitchFamily="34" charset="-122"/>
              <a:cs typeface="+mj-cs"/>
            </a:endParaRPr>
          </a:p>
        </p:txBody>
      </p:sp>
      <p:sp>
        <p:nvSpPr>
          <p:cNvPr id="19" name="椭圆 18"/>
          <p:cNvSpPr/>
          <p:nvPr/>
        </p:nvSpPr>
        <p:spPr>
          <a:xfrm>
            <a:off x="6217575" y="2805722"/>
            <a:ext cx="153529" cy="17159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0" name="标题 1"/>
          <p:cNvSpPr txBox="1"/>
          <p:nvPr/>
        </p:nvSpPr>
        <p:spPr>
          <a:xfrm>
            <a:off x="6428822" y="2593351"/>
            <a:ext cx="1375259" cy="1049918"/>
          </a:xfrm>
          <a:prstGeom prst="rect">
            <a:avLst/>
          </a:prstGeom>
        </p:spPr>
        <p:txBody>
          <a:bodyPr vert="horz" lIns="65024" tIns="32512" rIns="65024" bIns="32512" rtlCol="0" anchor="ctr">
            <a:noAutofit/>
          </a:bodyPr>
          <a:lstStyle/>
          <a:p>
            <a:pPr lvl="0">
              <a:lnSpc>
                <a:spcPct val="150000"/>
              </a:lnSpc>
              <a:spcBef>
                <a:spcPct val="0"/>
              </a:spcBef>
              <a:defRPr/>
            </a:pPr>
            <a:r>
              <a:rPr lang="zh-CN" altLang="en-US" sz="780">
                <a:solidFill>
                  <a:srgbClr val="4E473B"/>
                </a:solidFill>
                <a:latin typeface="微软雅黑" panose="020B0503020204020204" pitchFamily="34" charset="-122"/>
                <a:ea typeface="微软雅黑" panose="020B0503020204020204" pitchFamily="34" charset="-122"/>
                <a:cs typeface="+mj-cs"/>
              </a:rPr>
              <a:t>点击此处添加内容</a:t>
            </a:r>
            <a:r>
              <a:rPr lang="zh-CN" altLang="en-US" sz="780">
                <a:solidFill>
                  <a:srgbClr val="4E473B"/>
                </a:solidFill>
                <a:latin typeface="微软雅黑" panose="020B0503020204020204" pitchFamily="34" charset="-122"/>
                <a:ea typeface="微软雅黑" panose="020B0503020204020204" pitchFamily="34" charset="-122"/>
              </a:rPr>
              <a:t>点击此处添加内容</a:t>
            </a:r>
            <a:endParaRPr lang="zh-CN" altLang="en-US" sz="780">
              <a:solidFill>
                <a:srgbClr val="4E473B"/>
              </a:solidFill>
              <a:latin typeface="微软雅黑" panose="020B0503020204020204" pitchFamily="34" charset="-122"/>
              <a:ea typeface="微软雅黑" panose="020B0503020204020204" pitchFamily="34" charset="-122"/>
              <a:cs typeface="+mj-cs"/>
            </a:endParaRPr>
          </a:p>
        </p:txBody>
      </p:sp>
      <p:sp>
        <p:nvSpPr>
          <p:cNvPr id="21" name="椭圆 20"/>
          <p:cNvSpPr/>
          <p:nvPr/>
        </p:nvSpPr>
        <p:spPr>
          <a:xfrm>
            <a:off x="5947014" y="4054589"/>
            <a:ext cx="153529" cy="17159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2" name="标题 1"/>
          <p:cNvSpPr txBox="1"/>
          <p:nvPr/>
        </p:nvSpPr>
        <p:spPr>
          <a:xfrm>
            <a:off x="6158261" y="3946227"/>
            <a:ext cx="1425489" cy="257639"/>
          </a:xfrm>
          <a:prstGeom prst="rect">
            <a:avLst/>
          </a:prstGeom>
        </p:spPr>
        <p:txBody>
          <a:bodyPr vert="horz" lIns="65024" tIns="32512" rIns="65024" bIns="32512" rtlCol="0" anchor="ctr">
            <a:noAutofit/>
          </a:bodyPr>
          <a:lstStyle/>
          <a:p>
            <a:pPr lvl="0">
              <a:spcBef>
                <a:spcPct val="0"/>
              </a:spcBef>
              <a:defRPr/>
            </a:pPr>
            <a:r>
              <a:rPr lang="zh-CN" altLang="en-US" sz="1140" b="1">
                <a:solidFill>
                  <a:srgbClr val="4E473B"/>
                </a:solidFill>
                <a:latin typeface="微软雅黑" panose="020B0503020204020204" pitchFamily="34" charset="-122"/>
                <a:ea typeface="微软雅黑" panose="020B0503020204020204" pitchFamily="34" charset="-122"/>
                <a:cs typeface="+mj-cs"/>
              </a:rPr>
              <a:t>输入标题名称</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up)">
                                      <p:cBhvr>
                                        <p:cTn id="79" dur="500"/>
                                        <p:tgtEl>
                                          <p:spTgt spid="1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up)">
                                      <p:cBhvr>
                                        <p:cTn id="89" dur="50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anim calcmode="lin" valueType="num">
                                      <p:cBhvr>
                                        <p:cTn id="100" dur="1000" fill="hold"/>
                                        <p:tgtEl>
                                          <p:spTgt spid="22"/>
                                        </p:tgtEl>
                                        <p:attrNameLst>
                                          <p:attrName>ppt_x</p:attrName>
                                        </p:attrNameLst>
                                      </p:cBhvr>
                                      <p:tavLst>
                                        <p:tav tm="0">
                                          <p:val>
                                            <p:strVal val="#ppt_x"/>
                                          </p:val>
                                        </p:tav>
                                        <p:tav tm="100000">
                                          <p:val>
                                            <p:strVal val="#ppt_x"/>
                                          </p:val>
                                        </p:tav>
                                      </p:tavLst>
                                    </p:anim>
                                    <p:anim calcmode="lin" valueType="num">
                                      <p:cBhvr>
                                        <p:cTn id="10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2" grpId="0"/>
      <p:bldP spid="13" grpId="0"/>
      <p:bldP spid="14" grpId="0" animBg="1"/>
      <p:bldP spid="15" grpId="0"/>
      <p:bldP spid="16" grpId="0" animBg="1"/>
      <p:bldP spid="17" grpId="0"/>
      <p:bldP spid="18" grpId="0"/>
      <p:bldP spid="19" grpId="0" animBg="1"/>
      <p:bldP spid="20" grpId="0"/>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椭圆 2"/>
          <p:cNvSpPr/>
          <p:nvPr/>
        </p:nvSpPr>
        <p:spPr>
          <a:xfrm>
            <a:off x="2114550" y="1809750"/>
            <a:ext cx="4495800" cy="4038600"/>
          </a:xfrm>
          <a:prstGeom prst="ellipse">
            <a:avLst/>
          </a:prstGeom>
          <a:solidFill>
            <a:schemeClr val="accent4">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8400" y="1948180"/>
            <a:ext cx="3848100" cy="3206750"/>
          </a:xfrm>
          <a:prstGeom prst="rect">
            <a:avLst/>
          </a:prstGeom>
        </p:spPr>
      </p:pic>
      <p:cxnSp>
        <p:nvCxnSpPr>
          <p:cNvPr id="5" name="直接连接符 4"/>
          <p:cNvCxnSpPr/>
          <p:nvPr/>
        </p:nvCxnSpPr>
        <p:spPr>
          <a:xfrm flipH="1" flipV="1">
            <a:off x="1785937" y="3056255"/>
            <a:ext cx="657225"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2819400" y="1708150"/>
            <a:ext cx="657225"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257800" y="1631315"/>
            <a:ext cx="686752" cy="633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088162" y="3056255"/>
            <a:ext cx="846038" cy="406082"/>
          </a:xfrm>
          <a:prstGeom prst="line">
            <a:avLst/>
          </a:prstGeom>
        </p:spPr>
        <p:style>
          <a:lnRef idx="1">
            <a:schemeClr val="accent1"/>
          </a:lnRef>
          <a:fillRef idx="0">
            <a:schemeClr val="accent1"/>
          </a:fillRef>
          <a:effectRef idx="0">
            <a:schemeClr val="accent1"/>
          </a:effectRef>
          <a:fontRef idx="minor">
            <a:schemeClr val="tx1"/>
          </a:fontRef>
        </p:style>
      </p:cxnSp>
      <p:sp>
        <p:nvSpPr>
          <p:cNvPr id="12" name="标题 1"/>
          <p:cNvSpPr txBox="1"/>
          <p:nvPr/>
        </p:nvSpPr>
        <p:spPr>
          <a:xfrm>
            <a:off x="435641" y="2647950"/>
            <a:ext cx="1216311" cy="219833"/>
          </a:xfrm>
          <a:prstGeom prst="rect">
            <a:avLst/>
          </a:prstGeom>
        </p:spPr>
        <p:txBody>
          <a:bodyPr vert="horz" lIns="86699" tIns="43349" rIns="86699" bIns="43349" rtlCol="0" anchor="ctr">
            <a:noAutofit/>
          </a:bodyPr>
          <a:lstStyle/>
          <a:p>
            <a:pPr lvl="0" algn="ctr">
              <a:spcBef>
                <a:spcPct val="0"/>
              </a:spcBef>
              <a:defRPr/>
            </a:pPr>
            <a:r>
              <a:rPr lang="en-US" altLang="zh-CN" sz="1325" b="1">
                <a:solidFill>
                  <a:srgbClr val="4E473B"/>
                </a:solidFill>
                <a:latin typeface="华康少女文字W5(P)" panose="040F0500000000000000" pitchFamily="82" charset="-122"/>
                <a:ea typeface="华康少女文字W5(P)" panose="040F0500000000000000" pitchFamily="82" charset="-122"/>
                <a:cs typeface="+mj-cs"/>
              </a:rPr>
              <a:t>20%</a:t>
            </a:r>
            <a:endParaRPr lang="zh-CN" altLang="en-US" sz="1325" b="1">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3" name="标题 1"/>
          <p:cNvSpPr txBox="1"/>
          <p:nvPr/>
        </p:nvSpPr>
        <p:spPr>
          <a:xfrm>
            <a:off x="327406" y="2883902"/>
            <a:ext cx="1500074" cy="323715"/>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200">
                <a:solidFill>
                  <a:srgbClr val="4E473B"/>
                </a:solidFill>
                <a:latin typeface="华康少女文字W5(P)" panose="040F0500000000000000" pitchFamily="82" charset="-122"/>
                <a:ea typeface="华康少女文字W5(P)" panose="040F0500000000000000" pitchFamily="82" charset="-122"/>
                <a:cs typeface="+mj-cs"/>
              </a:rPr>
              <a:t>点击此处添加内容</a:t>
            </a:r>
            <a:endParaRPr lang="zh-CN" altLang="en-US" sz="1200">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4" name="标题 1"/>
          <p:cNvSpPr txBox="1"/>
          <p:nvPr/>
        </p:nvSpPr>
        <p:spPr>
          <a:xfrm>
            <a:off x="1490040" y="1254295"/>
            <a:ext cx="1216311" cy="219833"/>
          </a:xfrm>
          <a:prstGeom prst="rect">
            <a:avLst/>
          </a:prstGeom>
        </p:spPr>
        <p:txBody>
          <a:bodyPr vert="horz" lIns="86699" tIns="43349" rIns="86699" bIns="43349" rtlCol="0" anchor="ctr">
            <a:noAutofit/>
          </a:bodyPr>
          <a:lstStyle/>
          <a:p>
            <a:pPr lvl="0" algn="ctr">
              <a:spcBef>
                <a:spcPct val="0"/>
              </a:spcBef>
              <a:defRPr/>
            </a:pPr>
            <a:r>
              <a:rPr lang="en-US" altLang="zh-CN" sz="1325" b="1">
                <a:solidFill>
                  <a:srgbClr val="4E473B"/>
                </a:solidFill>
                <a:latin typeface="华康少女文字W5(P)" panose="040F0500000000000000" pitchFamily="82" charset="-122"/>
                <a:ea typeface="华康少女文字W5(P)" panose="040F0500000000000000" pitchFamily="82" charset="-122"/>
                <a:cs typeface="+mj-cs"/>
              </a:rPr>
              <a:t>20%</a:t>
            </a:r>
            <a:endParaRPr lang="zh-CN" altLang="en-US" sz="1325" b="1">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5" name="标题 1"/>
          <p:cNvSpPr txBox="1"/>
          <p:nvPr/>
        </p:nvSpPr>
        <p:spPr>
          <a:xfrm>
            <a:off x="1381805" y="1490247"/>
            <a:ext cx="1500074" cy="323715"/>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200">
                <a:solidFill>
                  <a:srgbClr val="4E473B"/>
                </a:solidFill>
                <a:latin typeface="华康少女文字W5(P)" panose="040F0500000000000000" pitchFamily="82" charset="-122"/>
                <a:ea typeface="华康少女文字W5(P)" panose="040F0500000000000000" pitchFamily="82" charset="-122"/>
                <a:cs typeface="+mj-cs"/>
              </a:rPr>
              <a:t>点击此处添加内容</a:t>
            </a:r>
            <a:endParaRPr lang="zh-CN" altLang="en-US" sz="1200">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6" name="标题 1"/>
          <p:cNvSpPr txBox="1"/>
          <p:nvPr/>
        </p:nvSpPr>
        <p:spPr>
          <a:xfrm>
            <a:off x="6978129" y="2616079"/>
            <a:ext cx="1216311" cy="219833"/>
          </a:xfrm>
          <a:prstGeom prst="rect">
            <a:avLst/>
          </a:prstGeom>
        </p:spPr>
        <p:txBody>
          <a:bodyPr vert="horz" lIns="86699" tIns="43349" rIns="86699" bIns="43349" rtlCol="0" anchor="ctr">
            <a:noAutofit/>
          </a:bodyPr>
          <a:lstStyle/>
          <a:p>
            <a:pPr lvl="0" algn="ctr">
              <a:spcBef>
                <a:spcPct val="0"/>
              </a:spcBef>
              <a:defRPr/>
            </a:pPr>
            <a:r>
              <a:rPr lang="en-US" altLang="zh-CN" sz="1325" b="1">
                <a:solidFill>
                  <a:srgbClr val="4E473B"/>
                </a:solidFill>
                <a:latin typeface="华康少女文字W5(P)" panose="040F0500000000000000" pitchFamily="82" charset="-122"/>
                <a:ea typeface="华康少女文字W5(P)" panose="040F0500000000000000" pitchFamily="82" charset="-122"/>
                <a:cs typeface="+mj-cs"/>
              </a:rPr>
              <a:t>20%</a:t>
            </a:r>
            <a:endParaRPr lang="zh-CN" altLang="en-US" sz="1325" b="1">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7" name="标题 1"/>
          <p:cNvSpPr txBox="1"/>
          <p:nvPr/>
        </p:nvSpPr>
        <p:spPr>
          <a:xfrm>
            <a:off x="6869894" y="2852031"/>
            <a:ext cx="1500074" cy="323715"/>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200">
                <a:solidFill>
                  <a:srgbClr val="4E473B"/>
                </a:solidFill>
                <a:latin typeface="华康少女文字W5(P)" panose="040F0500000000000000" pitchFamily="82" charset="-122"/>
                <a:ea typeface="华康少女文字W5(P)" panose="040F0500000000000000" pitchFamily="82" charset="-122"/>
                <a:cs typeface="+mj-cs"/>
              </a:rPr>
              <a:t>点击此处添加内容</a:t>
            </a:r>
            <a:endParaRPr lang="zh-CN" altLang="en-US" sz="1200">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8" name="标题 1"/>
          <p:cNvSpPr txBox="1"/>
          <p:nvPr/>
        </p:nvSpPr>
        <p:spPr>
          <a:xfrm>
            <a:off x="5928595" y="1168266"/>
            <a:ext cx="1216311" cy="219833"/>
          </a:xfrm>
          <a:prstGeom prst="rect">
            <a:avLst/>
          </a:prstGeom>
        </p:spPr>
        <p:txBody>
          <a:bodyPr vert="horz" lIns="86699" tIns="43349" rIns="86699" bIns="43349" rtlCol="0" anchor="ctr">
            <a:noAutofit/>
          </a:bodyPr>
          <a:lstStyle/>
          <a:p>
            <a:pPr lvl="0" algn="ctr">
              <a:spcBef>
                <a:spcPct val="0"/>
              </a:spcBef>
              <a:defRPr/>
            </a:pPr>
            <a:r>
              <a:rPr lang="en-US" altLang="zh-CN" sz="1325" b="1">
                <a:solidFill>
                  <a:srgbClr val="4E473B"/>
                </a:solidFill>
                <a:latin typeface="华康少女文字W5(P)" panose="040F0500000000000000" pitchFamily="82" charset="-122"/>
                <a:ea typeface="华康少女文字W5(P)" panose="040F0500000000000000" pitchFamily="82" charset="-122"/>
                <a:cs typeface="+mj-cs"/>
              </a:rPr>
              <a:t>20%</a:t>
            </a:r>
            <a:endParaRPr lang="zh-CN" altLang="en-US" sz="1325" b="1">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9" name="标题 1"/>
          <p:cNvSpPr txBox="1"/>
          <p:nvPr/>
        </p:nvSpPr>
        <p:spPr>
          <a:xfrm>
            <a:off x="5820360" y="1404218"/>
            <a:ext cx="1500074" cy="323715"/>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200">
                <a:solidFill>
                  <a:srgbClr val="4E473B"/>
                </a:solidFill>
                <a:latin typeface="华康少女文字W5(P)" panose="040F0500000000000000" pitchFamily="82" charset="-122"/>
                <a:ea typeface="华康少女文字W5(P)" panose="040F0500000000000000" pitchFamily="82" charset="-122"/>
                <a:cs typeface="+mj-cs"/>
              </a:rPr>
              <a:t>点击此处添加内容</a:t>
            </a:r>
            <a:endParaRPr lang="zh-CN" altLang="en-US" sz="1200">
              <a:solidFill>
                <a:srgbClr val="4E473B"/>
              </a:solidFill>
              <a:latin typeface="华康少女文字W5(P)" panose="040F0500000000000000" pitchFamily="82" charset="-122"/>
              <a:ea typeface="华康少女文字W5(P)" panose="040F0500000000000000" pitchFamily="82" charset="-122"/>
              <a:cs typeface="+mj-cs"/>
            </a:endParaRPr>
          </a:p>
        </p:txBody>
      </p:sp>
      <p:grpSp>
        <p:nvGrpSpPr>
          <p:cNvPr id="20" name="组合 19"/>
          <p:cNvGrpSpPr/>
          <p:nvPr/>
        </p:nvGrpSpPr>
        <p:grpSpPr>
          <a:xfrm>
            <a:off x="373134" y="216288"/>
            <a:ext cx="2952237" cy="530888"/>
            <a:chOff x="354" y="266550"/>
            <a:chExt cx="4151584" cy="746561"/>
          </a:xfrm>
        </p:grpSpPr>
        <p:sp>
          <p:nvSpPr>
            <p:cNvPr id="21" name="矩形 20"/>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p14:ripp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out)">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up)">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P spid="14" grpId="0"/>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p:cNvGrpSpPr/>
          <p:nvPr/>
        </p:nvGrpSpPr>
        <p:grpSpPr>
          <a:xfrm>
            <a:off x="373134" y="216288"/>
            <a:ext cx="2952237" cy="530888"/>
            <a:chOff x="354" y="266550"/>
            <a:chExt cx="4151584" cy="746561"/>
          </a:xfrm>
        </p:grpSpPr>
        <p:sp>
          <p:nvSpPr>
            <p:cNvPr id="71" name="矩形 70"/>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文本框 71"/>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文本框 72"/>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6623130" y="1329734"/>
            <a:ext cx="2378992" cy="3129280"/>
          </a:xfrm>
          <a:prstGeom prst="rect">
            <a:avLst/>
          </a:prstGeom>
        </p:spPr>
      </p:pic>
      <p:sp>
        <p:nvSpPr>
          <p:cNvPr id="41" name="任意多边形 40"/>
          <p:cNvSpPr/>
          <p:nvPr/>
        </p:nvSpPr>
        <p:spPr>
          <a:xfrm>
            <a:off x="533145" y="1460862"/>
            <a:ext cx="6359394" cy="2178578"/>
          </a:xfrm>
          <a:custGeom>
            <a:avLst/>
            <a:gdLst>
              <a:gd name="connsiteX0" fmla="*/ 0 w 10668000"/>
              <a:gd name="connsiteY0" fmla="*/ 3746500 h 3746500"/>
              <a:gd name="connsiteX1" fmla="*/ 2527300 w 10668000"/>
              <a:gd name="connsiteY1" fmla="*/ 2349500 h 3746500"/>
              <a:gd name="connsiteX2" fmla="*/ 4953000 w 10668000"/>
              <a:gd name="connsiteY2" fmla="*/ 2946400 h 3746500"/>
              <a:gd name="connsiteX3" fmla="*/ 6781800 w 10668000"/>
              <a:gd name="connsiteY3" fmla="*/ 1892300 h 3746500"/>
              <a:gd name="connsiteX4" fmla="*/ 9220200 w 10668000"/>
              <a:gd name="connsiteY4" fmla="*/ 1435100 h 3746500"/>
              <a:gd name="connsiteX5" fmla="*/ 10668000 w 10668000"/>
              <a:gd name="connsiteY5" fmla="*/ 0 h 37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00" h="3746500">
                <a:moveTo>
                  <a:pt x="0" y="3746500"/>
                </a:moveTo>
                <a:cubicBezTo>
                  <a:pt x="850900" y="3114675"/>
                  <a:pt x="1701800" y="2482850"/>
                  <a:pt x="2527300" y="2349500"/>
                </a:cubicBezTo>
                <a:cubicBezTo>
                  <a:pt x="3352800" y="2216150"/>
                  <a:pt x="4243917" y="3022600"/>
                  <a:pt x="4953000" y="2946400"/>
                </a:cubicBezTo>
                <a:cubicBezTo>
                  <a:pt x="5662083" y="2870200"/>
                  <a:pt x="6070600" y="2144183"/>
                  <a:pt x="6781800" y="1892300"/>
                </a:cubicBezTo>
                <a:cubicBezTo>
                  <a:pt x="7493000" y="1640417"/>
                  <a:pt x="8572500" y="1750483"/>
                  <a:pt x="9220200" y="1435100"/>
                </a:cubicBezTo>
                <a:cubicBezTo>
                  <a:pt x="9867900" y="1119717"/>
                  <a:pt x="10267950" y="559858"/>
                  <a:pt x="10668000" y="0"/>
                </a:cubicBezTo>
              </a:path>
            </a:pathLst>
          </a:custGeom>
          <a:no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42" name="椭圆 41"/>
          <p:cNvSpPr/>
          <p:nvPr/>
        </p:nvSpPr>
        <p:spPr>
          <a:xfrm>
            <a:off x="456380" y="3553645"/>
            <a:ext cx="153529" cy="1715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43" name="标题 1"/>
          <p:cNvSpPr txBox="1"/>
          <p:nvPr/>
        </p:nvSpPr>
        <p:spPr>
          <a:xfrm>
            <a:off x="-102836" y="3756410"/>
            <a:ext cx="1425489" cy="257639"/>
          </a:xfrm>
          <a:prstGeom prst="rect">
            <a:avLst/>
          </a:prstGeom>
        </p:spPr>
        <p:txBody>
          <a:bodyPr vert="horz" lIns="65024" tIns="32512" rIns="65024" bIns="32512" rtlCol="0" anchor="ctr">
            <a:noAutofit/>
          </a:bodyPr>
          <a:lstStyle/>
          <a:p>
            <a:pPr lvl="0" algn="ctr">
              <a:spcBef>
                <a:spcPct val="0"/>
              </a:spcBef>
              <a:defRPr/>
            </a:pPr>
            <a:r>
              <a:rPr lang="en-US" altLang="zh-CN" sz="1140" b="1">
                <a:solidFill>
                  <a:srgbClr val="4E473B"/>
                </a:solidFill>
                <a:latin typeface="微软雅黑" panose="020B0503020204020204" pitchFamily="34" charset="-122"/>
                <a:ea typeface="微软雅黑" panose="020B0503020204020204" pitchFamily="34" charset="-122"/>
                <a:cs typeface="+mj-cs"/>
              </a:rPr>
              <a:t>2011</a:t>
            </a:r>
            <a:r>
              <a:rPr lang="zh-CN" altLang="en-US" sz="1140" b="1">
                <a:solidFill>
                  <a:srgbClr val="4E473B"/>
                </a:solidFill>
                <a:latin typeface="微软雅黑" panose="020B0503020204020204" pitchFamily="34" charset="-122"/>
                <a:ea typeface="微软雅黑" panose="020B0503020204020204" pitchFamily="34" charset="-122"/>
                <a:cs typeface="+mj-cs"/>
              </a:rPr>
              <a:t>年</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
        <p:nvSpPr>
          <p:cNvPr id="44" name="椭圆 43"/>
          <p:cNvSpPr/>
          <p:nvPr/>
        </p:nvSpPr>
        <p:spPr>
          <a:xfrm>
            <a:off x="1623678" y="2808578"/>
            <a:ext cx="153529" cy="1715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45" name="标题 1"/>
          <p:cNvSpPr txBox="1"/>
          <p:nvPr/>
        </p:nvSpPr>
        <p:spPr>
          <a:xfrm>
            <a:off x="902501" y="1968708"/>
            <a:ext cx="1425489" cy="257639"/>
          </a:xfrm>
          <a:prstGeom prst="rect">
            <a:avLst/>
          </a:prstGeom>
        </p:spPr>
        <p:txBody>
          <a:bodyPr vert="horz" lIns="65024" tIns="32512" rIns="65024" bIns="32512" rtlCol="0" anchor="ctr">
            <a:noAutofit/>
          </a:bodyPr>
          <a:lstStyle/>
          <a:p>
            <a:pPr lvl="0" algn="ctr">
              <a:spcBef>
                <a:spcPct val="0"/>
              </a:spcBef>
              <a:defRPr/>
            </a:pPr>
            <a:r>
              <a:rPr lang="en-US" altLang="zh-CN" sz="1140" b="1">
                <a:solidFill>
                  <a:srgbClr val="4E473B"/>
                </a:solidFill>
                <a:latin typeface="微软雅黑" panose="020B0503020204020204" pitchFamily="34" charset="-122"/>
                <a:ea typeface="微软雅黑" panose="020B0503020204020204" pitchFamily="34" charset="-122"/>
                <a:cs typeface="+mj-cs"/>
              </a:rPr>
              <a:t>2012</a:t>
            </a:r>
            <a:r>
              <a:rPr lang="zh-CN" altLang="en-US" sz="1140" b="1">
                <a:solidFill>
                  <a:srgbClr val="4E473B"/>
                </a:solidFill>
                <a:latin typeface="微软雅黑" panose="020B0503020204020204" pitchFamily="34" charset="-122"/>
                <a:ea typeface="微软雅黑" panose="020B0503020204020204" pitchFamily="34" charset="-122"/>
                <a:cs typeface="+mj-cs"/>
              </a:rPr>
              <a:t>年</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
        <p:nvSpPr>
          <p:cNvPr id="46" name="标题 1"/>
          <p:cNvSpPr txBox="1"/>
          <p:nvPr/>
        </p:nvSpPr>
        <p:spPr>
          <a:xfrm>
            <a:off x="1035813" y="1851739"/>
            <a:ext cx="1158867" cy="1049918"/>
          </a:xfrm>
          <a:prstGeom prst="rect">
            <a:avLst/>
          </a:prstGeom>
        </p:spPr>
        <p:txBody>
          <a:bodyPr vert="horz" lIns="65024" tIns="32512" rIns="65024" bIns="32512" rtlCol="0" anchor="ctr">
            <a:noAutofit/>
          </a:bodyPr>
          <a:lstStyle/>
          <a:p>
            <a:pPr lvl="0" algn="ctr">
              <a:lnSpc>
                <a:spcPct val="150000"/>
              </a:lnSpc>
              <a:spcBef>
                <a:spcPct val="0"/>
              </a:spcBef>
              <a:defRPr/>
            </a:pPr>
            <a:r>
              <a:rPr lang="zh-CN" altLang="en-US" sz="780">
                <a:solidFill>
                  <a:srgbClr val="4E473B"/>
                </a:solidFill>
                <a:latin typeface="微软雅黑" panose="020B0503020204020204" pitchFamily="34" charset="-122"/>
                <a:ea typeface="微软雅黑" panose="020B0503020204020204" pitchFamily="34" charset="-122"/>
                <a:cs typeface="+mj-cs"/>
              </a:rPr>
              <a:t>点击此处添加内容</a:t>
            </a:r>
            <a:r>
              <a:rPr lang="zh-CN" altLang="en-US" sz="780">
                <a:solidFill>
                  <a:srgbClr val="4E473B"/>
                </a:solidFill>
                <a:latin typeface="微软雅黑" panose="020B0503020204020204" pitchFamily="34" charset="-122"/>
                <a:ea typeface="微软雅黑" panose="020B0503020204020204" pitchFamily="34" charset="-122"/>
              </a:rPr>
              <a:t>点击此处添加内容</a:t>
            </a:r>
            <a:endParaRPr lang="zh-CN" altLang="en-US" sz="780">
              <a:solidFill>
                <a:srgbClr val="4E473B"/>
              </a:solidFill>
              <a:latin typeface="微软雅黑" panose="020B0503020204020204" pitchFamily="34" charset="-122"/>
              <a:ea typeface="微软雅黑" panose="020B0503020204020204" pitchFamily="34" charset="-122"/>
              <a:cs typeface="+mj-cs"/>
            </a:endParaRPr>
          </a:p>
        </p:txBody>
      </p:sp>
      <p:sp>
        <p:nvSpPr>
          <p:cNvPr id="47" name="椭圆 46"/>
          <p:cNvSpPr/>
          <p:nvPr/>
        </p:nvSpPr>
        <p:spPr>
          <a:xfrm>
            <a:off x="2810441" y="2905583"/>
            <a:ext cx="153529" cy="1715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48" name="标题 1"/>
          <p:cNvSpPr txBox="1"/>
          <p:nvPr/>
        </p:nvSpPr>
        <p:spPr>
          <a:xfrm>
            <a:off x="2251224" y="2085678"/>
            <a:ext cx="1425489" cy="257639"/>
          </a:xfrm>
          <a:prstGeom prst="rect">
            <a:avLst/>
          </a:prstGeom>
        </p:spPr>
        <p:txBody>
          <a:bodyPr vert="horz" lIns="65024" tIns="32512" rIns="65024" bIns="32512" rtlCol="0" anchor="ctr">
            <a:noAutofit/>
          </a:bodyPr>
          <a:lstStyle/>
          <a:p>
            <a:pPr lvl="0" algn="ctr">
              <a:spcBef>
                <a:spcPct val="0"/>
              </a:spcBef>
              <a:defRPr/>
            </a:pPr>
            <a:r>
              <a:rPr lang="en-US" altLang="zh-CN" sz="1140" b="1">
                <a:solidFill>
                  <a:srgbClr val="4E473B"/>
                </a:solidFill>
                <a:latin typeface="微软雅黑" panose="020B0503020204020204" pitchFamily="34" charset="-122"/>
                <a:ea typeface="微软雅黑" panose="020B0503020204020204" pitchFamily="34" charset="-122"/>
                <a:cs typeface="+mj-cs"/>
              </a:rPr>
              <a:t>2014</a:t>
            </a:r>
            <a:r>
              <a:rPr lang="zh-CN" altLang="en-US" sz="1140" b="1">
                <a:solidFill>
                  <a:srgbClr val="4E473B"/>
                </a:solidFill>
                <a:latin typeface="微软雅黑" panose="020B0503020204020204" pitchFamily="34" charset="-122"/>
                <a:ea typeface="微软雅黑" panose="020B0503020204020204" pitchFamily="34" charset="-122"/>
                <a:cs typeface="+mj-cs"/>
              </a:rPr>
              <a:t>年</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
        <p:nvSpPr>
          <p:cNvPr id="49" name="标题 1"/>
          <p:cNvSpPr txBox="1"/>
          <p:nvPr/>
        </p:nvSpPr>
        <p:spPr>
          <a:xfrm>
            <a:off x="2384536" y="1968708"/>
            <a:ext cx="1158867" cy="1049918"/>
          </a:xfrm>
          <a:prstGeom prst="rect">
            <a:avLst/>
          </a:prstGeom>
        </p:spPr>
        <p:txBody>
          <a:bodyPr vert="horz" lIns="65024" tIns="32512" rIns="65024" bIns="32512" rtlCol="0" anchor="ctr">
            <a:noAutofit/>
          </a:bodyPr>
          <a:lstStyle/>
          <a:p>
            <a:pPr lvl="0" algn="ctr">
              <a:lnSpc>
                <a:spcPct val="150000"/>
              </a:lnSpc>
              <a:spcBef>
                <a:spcPct val="0"/>
              </a:spcBef>
              <a:defRPr/>
            </a:pPr>
            <a:r>
              <a:rPr lang="zh-CN" altLang="en-US" sz="780">
                <a:solidFill>
                  <a:srgbClr val="4E473B"/>
                </a:solidFill>
                <a:latin typeface="微软雅黑" panose="020B0503020204020204" pitchFamily="34" charset="-122"/>
                <a:ea typeface="微软雅黑" panose="020B0503020204020204" pitchFamily="34" charset="-122"/>
                <a:cs typeface="+mj-cs"/>
              </a:rPr>
              <a:t>点击此处添加内容</a:t>
            </a:r>
            <a:r>
              <a:rPr lang="zh-CN" altLang="en-US" sz="780">
                <a:solidFill>
                  <a:srgbClr val="4E473B"/>
                </a:solidFill>
                <a:latin typeface="微软雅黑" panose="020B0503020204020204" pitchFamily="34" charset="-122"/>
                <a:ea typeface="微软雅黑" panose="020B0503020204020204" pitchFamily="34" charset="-122"/>
              </a:rPr>
              <a:t>点击此处添加内容</a:t>
            </a:r>
            <a:endParaRPr lang="zh-CN" altLang="en-US" sz="780">
              <a:solidFill>
                <a:srgbClr val="4E473B"/>
              </a:solidFill>
              <a:latin typeface="微软雅黑" panose="020B0503020204020204" pitchFamily="34" charset="-122"/>
              <a:ea typeface="微软雅黑" panose="020B0503020204020204" pitchFamily="34" charset="-122"/>
              <a:cs typeface="+mj-cs"/>
            </a:endParaRPr>
          </a:p>
        </p:txBody>
      </p:sp>
      <p:sp>
        <p:nvSpPr>
          <p:cNvPr id="50" name="椭圆 49"/>
          <p:cNvSpPr/>
          <p:nvPr/>
        </p:nvSpPr>
        <p:spPr>
          <a:xfrm>
            <a:off x="4235930" y="2589523"/>
            <a:ext cx="153529" cy="1715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51" name="标题 1"/>
          <p:cNvSpPr txBox="1"/>
          <p:nvPr/>
        </p:nvSpPr>
        <p:spPr>
          <a:xfrm>
            <a:off x="3676714" y="2792288"/>
            <a:ext cx="1425489" cy="257639"/>
          </a:xfrm>
          <a:prstGeom prst="rect">
            <a:avLst/>
          </a:prstGeom>
        </p:spPr>
        <p:txBody>
          <a:bodyPr vert="horz" lIns="65024" tIns="32512" rIns="65024" bIns="32512" rtlCol="0" anchor="ctr">
            <a:noAutofit/>
          </a:bodyPr>
          <a:lstStyle/>
          <a:p>
            <a:pPr lvl="0" algn="ctr">
              <a:spcBef>
                <a:spcPct val="0"/>
              </a:spcBef>
              <a:defRPr/>
            </a:pPr>
            <a:r>
              <a:rPr lang="en-US" altLang="zh-CN" sz="1140" b="1">
                <a:solidFill>
                  <a:srgbClr val="4E473B"/>
                </a:solidFill>
                <a:latin typeface="微软雅黑" panose="020B0503020204020204" pitchFamily="34" charset="-122"/>
                <a:ea typeface="微软雅黑" panose="020B0503020204020204" pitchFamily="34" charset="-122"/>
                <a:cs typeface="+mj-cs"/>
              </a:rPr>
              <a:t>2015</a:t>
            </a:r>
            <a:r>
              <a:rPr lang="zh-CN" altLang="en-US" sz="1140" b="1">
                <a:solidFill>
                  <a:srgbClr val="4E473B"/>
                </a:solidFill>
                <a:latin typeface="微软雅黑" panose="020B0503020204020204" pitchFamily="34" charset="-122"/>
                <a:ea typeface="微软雅黑" panose="020B0503020204020204" pitchFamily="34" charset="-122"/>
                <a:cs typeface="+mj-cs"/>
              </a:rPr>
              <a:t>年</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
        <p:nvSpPr>
          <p:cNvPr id="52" name="标题 1"/>
          <p:cNvSpPr txBox="1"/>
          <p:nvPr/>
        </p:nvSpPr>
        <p:spPr>
          <a:xfrm>
            <a:off x="3810026" y="2675319"/>
            <a:ext cx="1158867" cy="1049918"/>
          </a:xfrm>
          <a:prstGeom prst="rect">
            <a:avLst/>
          </a:prstGeom>
        </p:spPr>
        <p:txBody>
          <a:bodyPr vert="horz" lIns="65024" tIns="32512" rIns="65024" bIns="32512" rtlCol="0" anchor="ctr">
            <a:noAutofit/>
          </a:bodyPr>
          <a:lstStyle/>
          <a:p>
            <a:pPr lvl="0" algn="ctr">
              <a:lnSpc>
                <a:spcPct val="150000"/>
              </a:lnSpc>
              <a:spcBef>
                <a:spcPct val="0"/>
              </a:spcBef>
              <a:defRPr/>
            </a:pPr>
            <a:r>
              <a:rPr lang="zh-CN" altLang="en-US" sz="780">
                <a:solidFill>
                  <a:srgbClr val="4E473B"/>
                </a:solidFill>
                <a:latin typeface="微软雅黑" panose="020B0503020204020204" pitchFamily="34" charset="-122"/>
                <a:ea typeface="微软雅黑" panose="020B0503020204020204" pitchFamily="34" charset="-122"/>
                <a:cs typeface="+mj-cs"/>
              </a:rPr>
              <a:t>点击此处添加内容</a:t>
            </a:r>
            <a:r>
              <a:rPr lang="zh-CN" altLang="en-US" sz="780">
                <a:solidFill>
                  <a:srgbClr val="4E473B"/>
                </a:solidFill>
                <a:latin typeface="微软雅黑" panose="020B0503020204020204" pitchFamily="34" charset="-122"/>
                <a:ea typeface="微软雅黑" panose="020B0503020204020204" pitchFamily="34" charset="-122"/>
              </a:rPr>
              <a:t>点击此处添加内容</a:t>
            </a:r>
            <a:endParaRPr lang="zh-CN" altLang="en-US" sz="780">
              <a:solidFill>
                <a:srgbClr val="4E473B"/>
              </a:solidFill>
              <a:latin typeface="微软雅黑" panose="020B0503020204020204" pitchFamily="34" charset="-122"/>
              <a:ea typeface="微软雅黑" panose="020B0503020204020204" pitchFamily="34" charset="-122"/>
              <a:cs typeface="+mj-cs"/>
            </a:endParaRPr>
          </a:p>
        </p:txBody>
      </p:sp>
      <p:sp>
        <p:nvSpPr>
          <p:cNvPr id="53" name="椭圆 52"/>
          <p:cNvSpPr/>
          <p:nvPr/>
        </p:nvSpPr>
        <p:spPr>
          <a:xfrm>
            <a:off x="5642482" y="2272928"/>
            <a:ext cx="153529" cy="1715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54" name="标题 1"/>
          <p:cNvSpPr txBox="1"/>
          <p:nvPr/>
        </p:nvSpPr>
        <p:spPr>
          <a:xfrm>
            <a:off x="4968891" y="2463618"/>
            <a:ext cx="1425489" cy="257639"/>
          </a:xfrm>
          <a:prstGeom prst="rect">
            <a:avLst/>
          </a:prstGeom>
        </p:spPr>
        <p:txBody>
          <a:bodyPr vert="horz" lIns="65024" tIns="32512" rIns="65024" bIns="32512" rtlCol="0" anchor="ctr">
            <a:noAutofit/>
          </a:bodyPr>
          <a:lstStyle/>
          <a:p>
            <a:pPr lvl="0" algn="ctr">
              <a:spcBef>
                <a:spcPct val="0"/>
              </a:spcBef>
              <a:defRPr/>
            </a:pPr>
            <a:r>
              <a:rPr lang="en-US" altLang="zh-CN" sz="1140" b="1">
                <a:solidFill>
                  <a:srgbClr val="4E473B"/>
                </a:solidFill>
                <a:latin typeface="微软雅黑" panose="020B0503020204020204" pitchFamily="34" charset="-122"/>
                <a:ea typeface="微软雅黑" panose="020B0503020204020204" pitchFamily="34" charset="-122"/>
                <a:cs typeface="+mj-cs"/>
              </a:rPr>
              <a:t>2016</a:t>
            </a:r>
            <a:r>
              <a:rPr lang="zh-CN" altLang="en-US" sz="1140" b="1">
                <a:solidFill>
                  <a:srgbClr val="4E473B"/>
                </a:solidFill>
                <a:latin typeface="微软雅黑" panose="020B0503020204020204" pitchFamily="34" charset="-122"/>
                <a:ea typeface="微软雅黑" panose="020B0503020204020204" pitchFamily="34" charset="-122"/>
                <a:cs typeface="+mj-cs"/>
              </a:rPr>
              <a:t>年</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
        <p:nvSpPr>
          <p:cNvPr id="55" name="标题 1"/>
          <p:cNvSpPr txBox="1"/>
          <p:nvPr/>
        </p:nvSpPr>
        <p:spPr>
          <a:xfrm>
            <a:off x="5102203" y="2346649"/>
            <a:ext cx="1158867" cy="1049918"/>
          </a:xfrm>
          <a:prstGeom prst="rect">
            <a:avLst/>
          </a:prstGeom>
        </p:spPr>
        <p:txBody>
          <a:bodyPr vert="horz" lIns="65024" tIns="32512" rIns="65024" bIns="32512" rtlCol="0" anchor="ctr">
            <a:noAutofit/>
          </a:bodyPr>
          <a:lstStyle/>
          <a:p>
            <a:pPr lvl="0" algn="ctr">
              <a:lnSpc>
                <a:spcPct val="150000"/>
              </a:lnSpc>
              <a:spcBef>
                <a:spcPct val="0"/>
              </a:spcBef>
              <a:defRPr/>
            </a:pPr>
            <a:r>
              <a:rPr lang="zh-CN" altLang="en-US" sz="780">
                <a:solidFill>
                  <a:srgbClr val="4E473B"/>
                </a:solidFill>
                <a:latin typeface="微软雅黑" panose="020B0503020204020204" pitchFamily="34" charset="-122"/>
                <a:ea typeface="微软雅黑" panose="020B0503020204020204" pitchFamily="34" charset="-122"/>
                <a:cs typeface="+mj-cs"/>
              </a:rPr>
              <a:t>点击此处添加内容</a:t>
            </a:r>
            <a:r>
              <a:rPr lang="zh-CN" altLang="en-US" sz="780">
                <a:solidFill>
                  <a:srgbClr val="4E473B"/>
                </a:solidFill>
                <a:latin typeface="微软雅黑" panose="020B0503020204020204" pitchFamily="34" charset="-122"/>
                <a:ea typeface="微软雅黑" panose="020B0503020204020204" pitchFamily="34" charset="-122"/>
              </a:rPr>
              <a:t>点击此处添加内容</a:t>
            </a:r>
            <a:endParaRPr lang="zh-CN" altLang="en-US" sz="780">
              <a:solidFill>
                <a:srgbClr val="4E473B"/>
              </a:solidFill>
              <a:latin typeface="微软雅黑" panose="020B0503020204020204" pitchFamily="34" charset="-122"/>
              <a:ea typeface="微软雅黑" panose="020B0503020204020204" pitchFamily="34" charset="-122"/>
              <a:cs typeface="+mj-cs"/>
            </a:endParaRPr>
          </a:p>
        </p:txBody>
      </p:sp>
      <p:sp>
        <p:nvSpPr>
          <p:cNvPr id="57" name="标题 1"/>
          <p:cNvSpPr txBox="1"/>
          <p:nvPr/>
        </p:nvSpPr>
        <p:spPr>
          <a:xfrm>
            <a:off x="5467050" y="1249162"/>
            <a:ext cx="1425489" cy="257639"/>
          </a:xfrm>
          <a:prstGeom prst="rect">
            <a:avLst/>
          </a:prstGeom>
        </p:spPr>
        <p:txBody>
          <a:bodyPr vert="horz" lIns="65024" tIns="32512" rIns="65024" bIns="32512" rtlCol="0" anchor="ctr">
            <a:noAutofit/>
          </a:bodyPr>
          <a:lstStyle/>
          <a:p>
            <a:pPr lvl="0" algn="ctr">
              <a:spcBef>
                <a:spcPct val="0"/>
              </a:spcBef>
              <a:defRPr/>
            </a:pPr>
            <a:r>
              <a:rPr lang="en-US" altLang="zh-CN" sz="1140" b="1">
                <a:solidFill>
                  <a:srgbClr val="4E473B"/>
                </a:solidFill>
                <a:latin typeface="微软雅黑" panose="020B0503020204020204" pitchFamily="34" charset="-122"/>
                <a:ea typeface="微软雅黑" panose="020B0503020204020204" pitchFamily="34" charset="-122"/>
                <a:cs typeface="+mj-cs"/>
              </a:rPr>
              <a:t>2018</a:t>
            </a:r>
            <a:r>
              <a:rPr lang="zh-CN" altLang="en-US" sz="1140" b="1">
                <a:solidFill>
                  <a:srgbClr val="4E473B"/>
                </a:solidFill>
                <a:latin typeface="微软雅黑" panose="020B0503020204020204" pitchFamily="34" charset="-122"/>
                <a:ea typeface="微软雅黑" panose="020B0503020204020204" pitchFamily="34" charset="-122"/>
                <a:cs typeface="+mj-cs"/>
              </a:rPr>
              <a:t>年</a:t>
            </a:r>
            <a:endParaRPr lang="zh-CN" altLang="en-US" sz="1140" b="1">
              <a:solidFill>
                <a:srgbClr val="4E473B"/>
              </a:solidFill>
              <a:latin typeface="微软雅黑" panose="020B0503020204020204" pitchFamily="34" charset="-122"/>
              <a:ea typeface="微软雅黑" panose="020B0503020204020204" pitchFamily="34" charset="-122"/>
              <a:cs typeface="+mj-cs"/>
            </a:endParaRPr>
          </a:p>
        </p:txBody>
      </p:sp>
      <p:sp>
        <p:nvSpPr>
          <p:cNvPr id="58" name="标题 1"/>
          <p:cNvSpPr txBox="1"/>
          <p:nvPr/>
        </p:nvSpPr>
        <p:spPr>
          <a:xfrm>
            <a:off x="5600362" y="1132193"/>
            <a:ext cx="1158867" cy="1049918"/>
          </a:xfrm>
          <a:prstGeom prst="rect">
            <a:avLst/>
          </a:prstGeom>
        </p:spPr>
        <p:txBody>
          <a:bodyPr vert="horz" lIns="65024" tIns="32512" rIns="65024" bIns="32512" rtlCol="0" anchor="ctr">
            <a:noAutofit/>
          </a:bodyPr>
          <a:lstStyle/>
          <a:p>
            <a:pPr lvl="0" algn="ctr">
              <a:lnSpc>
                <a:spcPct val="150000"/>
              </a:lnSpc>
              <a:spcBef>
                <a:spcPct val="0"/>
              </a:spcBef>
              <a:defRPr/>
            </a:pPr>
            <a:r>
              <a:rPr lang="zh-CN" altLang="en-US" sz="780">
                <a:solidFill>
                  <a:srgbClr val="4E473B"/>
                </a:solidFill>
                <a:latin typeface="微软雅黑" panose="020B0503020204020204" pitchFamily="34" charset="-122"/>
                <a:ea typeface="微软雅黑" panose="020B0503020204020204" pitchFamily="34" charset="-122"/>
                <a:cs typeface="+mj-cs"/>
              </a:rPr>
              <a:t>点击此处添加内容</a:t>
            </a:r>
            <a:r>
              <a:rPr lang="zh-CN" altLang="en-US" sz="780">
                <a:solidFill>
                  <a:srgbClr val="4E473B"/>
                </a:solidFill>
                <a:latin typeface="微软雅黑" panose="020B0503020204020204" pitchFamily="34" charset="-122"/>
                <a:ea typeface="微软雅黑" panose="020B0503020204020204" pitchFamily="34" charset="-122"/>
              </a:rPr>
              <a:t>点击此处添加内容</a:t>
            </a:r>
            <a:endParaRPr lang="zh-CN" altLang="en-US" sz="780">
              <a:solidFill>
                <a:srgbClr val="4E473B"/>
              </a:solidFill>
              <a:latin typeface="微软雅黑" panose="020B0503020204020204" pitchFamily="34" charset="-122"/>
              <a:ea typeface="微软雅黑" panose="020B0503020204020204" pitchFamily="34" charset="-122"/>
              <a:cs typeface="+mj-cs"/>
            </a:endParaRPr>
          </a:p>
        </p:txBody>
      </p:sp>
      <p:sp>
        <p:nvSpPr>
          <p:cNvPr id="59" name="椭圆 58"/>
          <p:cNvSpPr/>
          <p:nvPr/>
        </p:nvSpPr>
        <p:spPr>
          <a:xfrm>
            <a:off x="6815775" y="1358585"/>
            <a:ext cx="153529" cy="1715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up)">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1000"/>
                                        <p:tgtEl>
                                          <p:spTgt spid="51"/>
                                        </p:tgtEl>
                                      </p:cBhvr>
                                    </p:animEffect>
                                    <p:anim calcmode="lin" valueType="num">
                                      <p:cBhvr>
                                        <p:cTn id="82" dur="1000" fill="hold"/>
                                        <p:tgtEl>
                                          <p:spTgt spid="51"/>
                                        </p:tgtEl>
                                        <p:attrNameLst>
                                          <p:attrName>ppt_x</p:attrName>
                                        </p:attrNameLst>
                                      </p:cBhvr>
                                      <p:tavLst>
                                        <p:tav tm="0">
                                          <p:val>
                                            <p:strVal val="#ppt_x"/>
                                          </p:val>
                                        </p:tav>
                                        <p:tav tm="100000">
                                          <p:val>
                                            <p:strVal val="#ppt_x"/>
                                          </p:val>
                                        </p:tav>
                                      </p:tavLst>
                                    </p:anim>
                                    <p:anim calcmode="lin" valueType="num">
                                      <p:cBhvr>
                                        <p:cTn id="8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up)">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3"/>
                                        </p:tgtEl>
                                        <p:attrNameLst>
                                          <p:attrName>style.visibility</p:attrName>
                                        </p:attrNameLst>
                                      </p:cBhvr>
                                      <p:to>
                                        <p:strVal val="visible"/>
                                      </p:to>
                                    </p:set>
                                    <p:anim calcmode="lin" valueType="num">
                                      <p:cBhvr>
                                        <p:cTn id="93" dur="500" fill="hold"/>
                                        <p:tgtEl>
                                          <p:spTgt spid="53"/>
                                        </p:tgtEl>
                                        <p:attrNameLst>
                                          <p:attrName>ppt_w</p:attrName>
                                        </p:attrNameLst>
                                      </p:cBhvr>
                                      <p:tavLst>
                                        <p:tav tm="0">
                                          <p:val>
                                            <p:fltVal val="0"/>
                                          </p:val>
                                        </p:tav>
                                        <p:tav tm="100000">
                                          <p:val>
                                            <p:strVal val="#ppt_w"/>
                                          </p:val>
                                        </p:tav>
                                      </p:tavLst>
                                    </p:anim>
                                    <p:anim calcmode="lin" valueType="num">
                                      <p:cBhvr>
                                        <p:cTn id="94" dur="500" fill="hold"/>
                                        <p:tgtEl>
                                          <p:spTgt spid="53"/>
                                        </p:tgtEl>
                                        <p:attrNameLst>
                                          <p:attrName>ppt_h</p:attrName>
                                        </p:attrNameLst>
                                      </p:cBhvr>
                                      <p:tavLst>
                                        <p:tav tm="0">
                                          <p:val>
                                            <p:fltVal val="0"/>
                                          </p:val>
                                        </p:tav>
                                        <p:tav tm="100000">
                                          <p:val>
                                            <p:strVal val="#ppt_h"/>
                                          </p:val>
                                        </p:tav>
                                      </p:tavLst>
                                    </p:anim>
                                    <p:animEffect transition="in" filter="fade">
                                      <p:cBhvr>
                                        <p:cTn id="95" dur="500"/>
                                        <p:tgtEl>
                                          <p:spTgt spid="53"/>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1000"/>
                                        <p:tgtEl>
                                          <p:spTgt spid="54"/>
                                        </p:tgtEl>
                                      </p:cBhvr>
                                    </p:animEffect>
                                    <p:anim calcmode="lin" valueType="num">
                                      <p:cBhvr>
                                        <p:cTn id="101" dur="1000" fill="hold"/>
                                        <p:tgtEl>
                                          <p:spTgt spid="54"/>
                                        </p:tgtEl>
                                        <p:attrNameLst>
                                          <p:attrName>ppt_x</p:attrName>
                                        </p:attrNameLst>
                                      </p:cBhvr>
                                      <p:tavLst>
                                        <p:tav tm="0">
                                          <p:val>
                                            <p:strVal val="#ppt_x"/>
                                          </p:val>
                                        </p:tav>
                                        <p:tav tm="100000">
                                          <p:val>
                                            <p:strVal val="#ppt_x"/>
                                          </p:val>
                                        </p:tav>
                                      </p:tavLst>
                                    </p:anim>
                                    <p:anim calcmode="lin" valueType="num">
                                      <p:cBhvr>
                                        <p:cTn id="10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500"/>
                                        <p:tgtEl>
                                          <p:spTgt spid="55"/>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1000"/>
                                        <p:tgtEl>
                                          <p:spTgt spid="57"/>
                                        </p:tgtEl>
                                      </p:cBhvr>
                                    </p:animEffect>
                                    <p:anim calcmode="lin" valueType="num">
                                      <p:cBhvr>
                                        <p:cTn id="120" dur="1000" fill="hold"/>
                                        <p:tgtEl>
                                          <p:spTgt spid="57"/>
                                        </p:tgtEl>
                                        <p:attrNameLst>
                                          <p:attrName>ppt_x</p:attrName>
                                        </p:attrNameLst>
                                      </p:cBhvr>
                                      <p:tavLst>
                                        <p:tav tm="0">
                                          <p:val>
                                            <p:strVal val="#ppt_x"/>
                                          </p:val>
                                        </p:tav>
                                        <p:tav tm="100000">
                                          <p:val>
                                            <p:strVal val="#ppt_x"/>
                                          </p:val>
                                        </p:tav>
                                      </p:tavLst>
                                    </p:anim>
                                    <p:anim calcmode="lin" valueType="num">
                                      <p:cBhvr>
                                        <p:cTn id="12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wipe(up)">
                                      <p:cBhvr>
                                        <p:cTn id="1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p:bldP spid="44" grpId="0" animBg="1"/>
      <p:bldP spid="45" grpId="0"/>
      <p:bldP spid="46" grpId="0"/>
      <p:bldP spid="47" grpId="0" animBg="1"/>
      <p:bldP spid="48" grpId="0"/>
      <p:bldP spid="49" grpId="0"/>
      <p:bldP spid="50" grpId="0" animBg="1"/>
      <p:bldP spid="51" grpId="0"/>
      <p:bldP spid="52" grpId="0"/>
      <p:bldP spid="53" grpId="0" animBg="1"/>
      <p:bldP spid="54" grpId="0"/>
      <p:bldP spid="55" grpId="0"/>
      <p:bldP spid="57" grpId="0"/>
      <p:bldP spid="58" grpId="0"/>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95389" y="-184250"/>
            <a:ext cx="3866893" cy="3518000"/>
          </a:xfrm>
          <a:prstGeom prst="rect">
            <a:avLst/>
          </a:prstGeom>
        </p:spPr>
      </p:pic>
      <p:sp>
        <p:nvSpPr>
          <p:cNvPr id="6" name="TextBox 19"/>
          <p:cNvSpPr txBox="1"/>
          <p:nvPr/>
        </p:nvSpPr>
        <p:spPr>
          <a:xfrm>
            <a:off x="5016865" y="929348"/>
            <a:ext cx="757047" cy="1357395"/>
          </a:xfrm>
          <a:prstGeom prst="rect">
            <a:avLst/>
          </a:prstGeom>
          <a:noFill/>
        </p:spPr>
        <p:txBody>
          <a:bodyPr wrap="square" rtlCol="0">
            <a:spAutoFit/>
          </a:bodyPr>
          <a:lstStyle/>
          <a:p>
            <a:r>
              <a:rPr lang="zh-CN" altLang="en-US" sz="4000" b="1" smtClean="0">
                <a:latin typeface="华康少女文字W5(P)" panose="040F0500000000000000" pitchFamily="82" charset="-122"/>
                <a:ea typeface="华康少女文字W5(P)" panose="040F0500000000000000" pitchFamily="82" charset="-122"/>
              </a:rPr>
              <a:t>目录</a:t>
            </a:r>
            <a:endParaRPr lang="zh-CN" altLang="en-US" sz="4000" b="1">
              <a:latin typeface="华康少女文字W5(P)" panose="040F0500000000000000" pitchFamily="82" charset="-122"/>
              <a:ea typeface="华康少女文字W5(P)" panose="040F0500000000000000" pitchFamily="82" charset="-122"/>
            </a:endParaRPr>
          </a:p>
        </p:txBody>
      </p:sp>
      <p:sp>
        <p:nvSpPr>
          <p:cNvPr id="7" name="PA_文本框 4"/>
          <p:cNvSpPr txBox="1"/>
          <p:nvPr>
            <p:custDataLst>
              <p:tags r:id="rId2"/>
            </p:custDataLst>
          </p:nvPr>
        </p:nvSpPr>
        <p:spPr>
          <a:xfrm>
            <a:off x="2362200" y="1525452"/>
            <a:ext cx="1980029" cy="400110"/>
          </a:xfrm>
          <a:prstGeom prst="rect">
            <a:avLst/>
          </a:prstGeom>
          <a:noFill/>
        </p:spPr>
        <p:txBody>
          <a:bodyPr wrap="none" rtlCol="0">
            <a:spAutoFit/>
          </a:bodyPr>
          <a:lstStyle/>
          <a:p>
            <a:r>
              <a:rPr lang="zh-CN" altLang="en-US" sz="2000" b="1">
                <a:solidFill>
                  <a:schemeClr val="bg1">
                    <a:lumMod val="50000"/>
                  </a:schemeClr>
                </a:solidFill>
                <a:latin typeface="华康少女文字W5(P)" panose="040F0500000000000000" pitchFamily="82" charset="-122"/>
                <a:ea typeface="华康少女文字W5(P)" panose="040F0500000000000000" pitchFamily="82" charset="-122"/>
              </a:rPr>
              <a:t>请添加相应标题</a:t>
            </a:r>
            <a:endParaRPr lang="zh-CN" altLang="en-US" sz="2000" b="1">
              <a:solidFill>
                <a:schemeClr val="bg1">
                  <a:lumMod val="50000"/>
                </a:schemeClr>
              </a:solidFill>
              <a:latin typeface="华康少女文字W5(P)" panose="040F0500000000000000" pitchFamily="82" charset="-122"/>
              <a:ea typeface="华康少女文字W5(P)" panose="040F0500000000000000" pitchFamily="82" charset="-122"/>
            </a:endParaRPr>
          </a:p>
        </p:txBody>
      </p:sp>
      <p:sp>
        <p:nvSpPr>
          <p:cNvPr id="8" name="PA_文本框 5"/>
          <p:cNvSpPr txBox="1"/>
          <p:nvPr>
            <p:custDataLst>
              <p:tags r:id="rId3"/>
            </p:custDataLst>
          </p:nvPr>
        </p:nvSpPr>
        <p:spPr>
          <a:xfrm>
            <a:off x="2866256" y="2266316"/>
            <a:ext cx="1980029" cy="400110"/>
          </a:xfrm>
          <a:prstGeom prst="rect">
            <a:avLst/>
          </a:prstGeom>
          <a:noFill/>
        </p:spPr>
        <p:txBody>
          <a:bodyPr wrap="none" rtlCol="0">
            <a:spAutoFit/>
          </a:bodyPr>
          <a:lstStyle/>
          <a:p>
            <a:r>
              <a:rPr lang="zh-CN" altLang="en-US" sz="2000" b="1">
                <a:solidFill>
                  <a:schemeClr val="bg1">
                    <a:lumMod val="50000"/>
                  </a:schemeClr>
                </a:solidFill>
                <a:latin typeface="华康少女文字W5(P)" panose="040F0500000000000000" pitchFamily="82" charset="-122"/>
                <a:ea typeface="华康少女文字W5(P)" panose="040F0500000000000000" pitchFamily="82" charset="-122"/>
              </a:rPr>
              <a:t>请添加相应标题</a:t>
            </a:r>
            <a:endParaRPr lang="zh-CN" altLang="en-US" sz="2000" b="1">
              <a:solidFill>
                <a:schemeClr val="bg1">
                  <a:lumMod val="50000"/>
                </a:schemeClr>
              </a:solidFill>
              <a:latin typeface="华康少女文字W5(P)" panose="040F0500000000000000" pitchFamily="82" charset="-122"/>
              <a:ea typeface="华康少女文字W5(P)" panose="040F0500000000000000" pitchFamily="82" charset="-122"/>
            </a:endParaRPr>
          </a:p>
        </p:txBody>
      </p:sp>
      <p:sp>
        <p:nvSpPr>
          <p:cNvPr id="9" name="PA_文本框 6"/>
          <p:cNvSpPr txBox="1"/>
          <p:nvPr>
            <p:custDataLst>
              <p:tags r:id="rId4"/>
            </p:custDataLst>
          </p:nvPr>
        </p:nvSpPr>
        <p:spPr>
          <a:xfrm>
            <a:off x="3370312" y="3046002"/>
            <a:ext cx="1980029" cy="400110"/>
          </a:xfrm>
          <a:prstGeom prst="rect">
            <a:avLst/>
          </a:prstGeom>
          <a:noFill/>
        </p:spPr>
        <p:txBody>
          <a:bodyPr wrap="none" rtlCol="0">
            <a:spAutoFit/>
          </a:bodyPr>
          <a:lstStyle/>
          <a:p>
            <a:r>
              <a:rPr lang="zh-CN" altLang="en-US" sz="2000" b="1">
                <a:solidFill>
                  <a:schemeClr val="bg1">
                    <a:lumMod val="50000"/>
                  </a:schemeClr>
                </a:solidFill>
                <a:latin typeface="华康少女文字W5(P)" panose="040F0500000000000000" pitchFamily="82" charset="-122"/>
                <a:ea typeface="华康少女文字W5(P)" panose="040F0500000000000000" pitchFamily="82" charset="-122"/>
              </a:rPr>
              <a:t>请添加相应标题</a:t>
            </a:r>
            <a:endParaRPr lang="zh-CN" altLang="en-US" sz="2000" b="1">
              <a:solidFill>
                <a:schemeClr val="bg1">
                  <a:lumMod val="50000"/>
                </a:schemeClr>
              </a:solidFill>
              <a:latin typeface="华康少女文字W5(P)" panose="040F0500000000000000" pitchFamily="82" charset="-122"/>
              <a:ea typeface="华康少女文字W5(P)" panose="040F0500000000000000" pitchFamily="82" charset="-122"/>
            </a:endParaRPr>
          </a:p>
        </p:txBody>
      </p:sp>
      <p:sp>
        <p:nvSpPr>
          <p:cNvPr id="10" name="PA_文本框 7"/>
          <p:cNvSpPr txBox="1"/>
          <p:nvPr>
            <p:custDataLst>
              <p:tags r:id="rId5"/>
            </p:custDataLst>
          </p:nvPr>
        </p:nvSpPr>
        <p:spPr>
          <a:xfrm>
            <a:off x="3874368" y="3742342"/>
            <a:ext cx="1980029" cy="400110"/>
          </a:xfrm>
          <a:prstGeom prst="rect">
            <a:avLst/>
          </a:prstGeom>
          <a:noFill/>
        </p:spPr>
        <p:txBody>
          <a:bodyPr wrap="none" rtlCol="0">
            <a:spAutoFit/>
          </a:bodyPr>
          <a:lstStyle/>
          <a:p>
            <a:r>
              <a:rPr lang="zh-CN" altLang="en-US" sz="2000" b="1">
                <a:solidFill>
                  <a:schemeClr val="bg1">
                    <a:lumMod val="50000"/>
                  </a:schemeClr>
                </a:solidFill>
                <a:latin typeface="华康少女文字W5(P)" panose="040F0500000000000000" pitchFamily="82" charset="-122"/>
                <a:ea typeface="华康少女文字W5(P)" panose="040F0500000000000000" pitchFamily="82" charset="-122"/>
              </a:rPr>
              <a:t>请添加相应标题</a:t>
            </a:r>
            <a:endParaRPr lang="zh-CN" altLang="en-US" sz="2000" b="1">
              <a:solidFill>
                <a:schemeClr val="bg1">
                  <a:lumMod val="50000"/>
                </a:schemeClr>
              </a:solidFill>
              <a:latin typeface="华康少女文字W5(P)" panose="040F0500000000000000" pitchFamily="82" charset="-122"/>
              <a:ea typeface="华康少女文字W5(P)" panose="040F0500000000000000" pitchFamily="82" charset="-122"/>
            </a:endParaRPr>
          </a:p>
        </p:txBody>
      </p:sp>
      <p:sp>
        <p:nvSpPr>
          <p:cNvPr id="11" name="PA_文本框 9"/>
          <p:cNvSpPr txBox="1"/>
          <p:nvPr>
            <p:custDataLst>
              <p:tags r:id="rId6"/>
            </p:custDataLst>
          </p:nvPr>
        </p:nvSpPr>
        <p:spPr>
          <a:xfrm>
            <a:off x="1858144" y="1486631"/>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a:solidFill>
                  <a:schemeClr val="bg1">
                    <a:lumMod val="50000"/>
                  </a:schemeClr>
                </a:solidFill>
                <a:latin typeface="微软雅黑 Light" panose="020B0502040204020203" pitchFamily="34" charset="-122"/>
                <a:ea typeface="微软雅黑 Light" panose="020B0502040204020203" pitchFamily="34" charset="-122"/>
              </a:rPr>
              <a:t>01</a:t>
            </a:r>
            <a:endParaRPr lang="zh-CN" altLang="en-US" sz="240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2" name="PA_文本框 11"/>
          <p:cNvSpPr txBox="1"/>
          <p:nvPr>
            <p:custDataLst>
              <p:tags r:id="rId7"/>
            </p:custDataLst>
          </p:nvPr>
        </p:nvSpPr>
        <p:spPr>
          <a:xfrm>
            <a:off x="2362200" y="2227495"/>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a:solidFill>
                  <a:schemeClr val="bg1">
                    <a:lumMod val="50000"/>
                  </a:schemeClr>
                </a:solidFill>
                <a:latin typeface="微软雅黑 Light" panose="020B0502040204020203" pitchFamily="34" charset="-122"/>
                <a:ea typeface="微软雅黑 Light" panose="020B0502040204020203" pitchFamily="34" charset="-122"/>
              </a:rPr>
              <a:t>02</a:t>
            </a:r>
            <a:endParaRPr lang="zh-CN" altLang="en-US" sz="240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3" name="PA_文本框 12"/>
          <p:cNvSpPr txBox="1"/>
          <p:nvPr>
            <p:custDataLst>
              <p:tags r:id="rId8"/>
            </p:custDataLst>
          </p:nvPr>
        </p:nvSpPr>
        <p:spPr>
          <a:xfrm>
            <a:off x="2866256" y="3007180"/>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a:solidFill>
                  <a:schemeClr val="bg1">
                    <a:lumMod val="50000"/>
                  </a:schemeClr>
                </a:solidFill>
                <a:latin typeface="微软雅黑 Light" panose="020B0502040204020203" pitchFamily="34" charset="-122"/>
                <a:ea typeface="微软雅黑 Light" panose="020B0502040204020203" pitchFamily="34" charset="-122"/>
              </a:rPr>
              <a:t>03</a:t>
            </a:r>
            <a:endParaRPr lang="zh-CN" altLang="en-US" sz="240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4" name="PA_文本框 13"/>
          <p:cNvSpPr txBox="1"/>
          <p:nvPr>
            <p:custDataLst>
              <p:tags r:id="rId9"/>
            </p:custDataLst>
          </p:nvPr>
        </p:nvSpPr>
        <p:spPr>
          <a:xfrm>
            <a:off x="3370312" y="3703521"/>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a:solidFill>
                  <a:schemeClr val="bg1">
                    <a:lumMod val="50000"/>
                  </a:schemeClr>
                </a:solidFill>
                <a:latin typeface="微软雅黑 Light" panose="020B0502040204020203" pitchFamily="34" charset="-122"/>
                <a:ea typeface="微软雅黑 Light" panose="020B0502040204020203" pitchFamily="34" charset="-122"/>
              </a:rPr>
              <a:t>04</a:t>
            </a:r>
            <a:endParaRPr lang="zh-CN" altLang="en-US" sz="240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par>
                          <p:cTn id="32" fill="hold">
                            <p:stCondLst>
                              <p:cond delay="800"/>
                            </p:stCondLst>
                            <p:childTnLst>
                              <p:par>
                                <p:cTn id="33" presetID="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gtEl>
                                        <p:attrNameLst>
                                          <p:attrName>ppt_y</p:attrName>
                                        </p:attrNameLst>
                                      </p:cBhvr>
                                      <p:tavLst>
                                        <p:tav tm="0">
                                          <p:val>
                                            <p:strVal val="#ppt_y"/>
                                          </p:val>
                                        </p:tav>
                                        <p:tav tm="100000">
                                          <p:val>
                                            <p:strVal val="#ppt_y"/>
                                          </p:val>
                                        </p:tav>
                                      </p:tavLst>
                                    </p:anim>
                                    <p:anim calcmode="lin" valueType="num">
                                      <p:cBhvr>
                                        <p:cTn id="4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gtEl>
                                      </p:cBhvr>
                                    </p:animEffect>
                                  </p:childTnLst>
                                </p:cTn>
                              </p:par>
                            </p:childTnLst>
                          </p:cTn>
                        </p:par>
                        <p:par>
                          <p:cTn id="44" fill="hold">
                            <p:stCondLst>
                              <p:cond delay="16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9"/>
                                        </p:tgtEl>
                                        <p:attrNameLst>
                                          <p:attrName>ppt_y</p:attrName>
                                        </p:attrNameLst>
                                      </p:cBhvr>
                                      <p:tavLst>
                                        <p:tav tm="0">
                                          <p:val>
                                            <p:strVal val="#ppt_y"/>
                                          </p:val>
                                        </p:tav>
                                        <p:tav tm="100000">
                                          <p:val>
                                            <p:strVal val="#ppt_y"/>
                                          </p:val>
                                        </p:tav>
                                      </p:tavLst>
                                    </p:anim>
                                    <p:anim calcmode="lin" valueType="num">
                                      <p:cBhvr>
                                        <p:cTn id="5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9"/>
                                        </p:tgtEl>
                                      </p:cBhvr>
                                    </p:animEffect>
                                  </p:childTnLst>
                                </p:cTn>
                              </p:par>
                            </p:childTnLst>
                          </p:cTn>
                        </p:par>
                        <p:par>
                          <p:cTn id="56" fill="hold">
                            <p:stCondLst>
                              <p:cond delay="2400"/>
                            </p:stCondLst>
                            <p:childTnLst>
                              <p:par>
                                <p:cTn id="57" presetID="2" presetClass="entr" presetSubtype="4"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0"/>
                                        </p:tgtEl>
                                        <p:attrNameLst>
                                          <p:attrName>ppt_y</p:attrName>
                                        </p:attrNameLst>
                                      </p:cBhvr>
                                      <p:tavLst>
                                        <p:tav tm="0">
                                          <p:val>
                                            <p:strVal val="#ppt_y"/>
                                          </p:val>
                                        </p:tav>
                                        <p:tav tm="100000">
                                          <p:val>
                                            <p:strVal val="#ppt_y"/>
                                          </p:val>
                                        </p:tav>
                                      </p:tavLst>
                                    </p:anim>
                                    <p:anim calcmode="lin" valueType="num">
                                      <p:cBhvr>
                                        <p:cTn id="6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b="31037"/>
          <a:stretch>
            <a:fillRect/>
          </a:stretch>
        </p:blipFill>
        <p:spPr>
          <a:xfrm>
            <a:off x="1828800" y="1296217"/>
            <a:ext cx="7002511" cy="3847283"/>
          </a:xfrm>
          <a:prstGeom prst="rect">
            <a:avLst/>
          </a:prstGeom>
        </p:spPr>
      </p:pic>
      <p:sp>
        <p:nvSpPr>
          <p:cNvPr id="6" name="TextBox 18"/>
          <p:cNvSpPr txBox="1"/>
          <p:nvPr/>
        </p:nvSpPr>
        <p:spPr>
          <a:xfrm>
            <a:off x="4114800" y="2619693"/>
            <a:ext cx="4114800" cy="1200329"/>
          </a:xfrm>
          <a:prstGeom prst="rect">
            <a:avLst/>
          </a:prstGeom>
          <a:noFill/>
        </p:spPr>
        <p:txBody>
          <a:bodyPr vert="horz" wrap="square" rtlCol="0">
            <a:spAutoFit/>
          </a:bodyPr>
          <a:lstStyle/>
          <a:p>
            <a:pPr>
              <a:lnSpc>
                <a:spcPct val="150000"/>
              </a:lnSpc>
            </a:pPr>
            <a:r>
              <a:rPr lang="en-US" altLang="zh-CN" sz="1200">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 behind the morning in a hurry to eat text, breathed life back to the story, then</a:t>
            </a:r>
            <a:endParaRPr lang="zh-CN" altLang="en-US" sz="1200">
              <a:solidFill>
                <a:schemeClr val="accent1"/>
              </a:solidFill>
              <a:latin typeface="华康少女文字W5(P)" panose="040F0500000000000000" pitchFamily="82" charset="-122"/>
              <a:ea typeface="华康少女文字W5(P)" panose="040F0500000000000000" pitchFamily="82" charset="-122"/>
            </a:endParaRPr>
          </a:p>
        </p:txBody>
      </p:sp>
      <p:sp>
        <p:nvSpPr>
          <p:cNvPr id="7" name="TextBox 19"/>
          <p:cNvSpPr txBox="1"/>
          <p:nvPr/>
        </p:nvSpPr>
        <p:spPr>
          <a:xfrm>
            <a:off x="4419600" y="2038350"/>
            <a:ext cx="2995947" cy="500906"/>
          </a:xfrm>
          <a:prstGeom prst="rect">
            <a:avLst/>
          </a:prstGeom>
          <a:noFill/>
        </p:spPr>
        <p:txBody>
          <a:bodyPr wrap="square" rtlCol="0">
            <a:spAutoFit/>
          </a:bodyPr>
          <a:lstStyle/>
          <a:p>
            <a:r>
              <a:rPr lang="zh-CN" altLang="en-US" sz="2655">
                <a:solidFill>
                  <a:schemeClr val="accent1"/>
                </a:solidFill>
                <a:latin typeface="华康少女文字W5(P)" panose="040F0500000000000000" pitchFamily="82" charset="-122"/>
                <a:ea typeface="华康少女文字W5(P)" panose="040F0500000000000000" pitchFamily="82" charset="-122"/>
              </a:rPr>
              <a:t>这里输入文字标题</a:t>
            </a:r>
            <a:endParaRPr lang="zh-CN" altLang="en-US" sz="2655">
              <a:solidFill>
                <a:schemeClr val="accent1"/>
              </a:solidFill>
              <a:latin typeface="华康少女文字W5(P)" panose="040F0500000000000000" pitchFamily="82" charset="-122"/>
              <a:ea typeface="华康少女文字W5(P)" panose="040F0500000000000000" pitchFamily="8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95250"/>
            <a:ext cx="3208289" cy="3208289"/>
          </a:xfrm>
          <a:prstGeom prst="rect">
            <a:avLst/>
          </a:prstGeom>
        </p:spPr>
      </p:pic>
      <p:sp>
        <p:nvSpPr>
          <p:cNvPr id="9" name="TextBox 19"/>
          <p:cNvSpPr txBox="1"/>
          <p:nvPr/>
        </p:nvSpPr>
        <p:spPr>
          <a:xfrm>
            <a:off x="879110" y="2038350"/>
            <a:ext cx="1750727" cy="500906"/>
          </a:xfrm>
          <a:prstGeom prst="rect">
            <a:avLst/>
          </a:prstGeom>
          <a:noFill/>
        </p:spPr>
        <p:txBody>
          <a:bodyPr wrap="square" rtlCol="0">
            <a:spAutoFit/>
          </a:bodyPr>
          <a:lstStyle/>
          <a:p>
            <a:r>
              <a:rPr lang="zh-CN" altLang="en-US" sz="2655" smtClean="0">
                <a:solidFill>
                  <a:schemeClr val="accent1"/>
                </a:solidFill>
                <a:latin typeface="华康少女文字W5(P)" panose="040F0500000000000000" pitchFamily="82" charset="-122"/>
                <a:ea typeface="华康少女文字W5(P)" panose="040F0500000000000000" pitchFamily="82" charset="-122"/>
              </a:rPr>
              <a:t>输入文字</a:t>
            </a:r>
            <a:endParaRPr lang="zh-CN" altLang="en-US" sz="2655">
              <a:solidFill>
                <a:schemeClr val="accent1"/>
              </a:solidFill>
              <a:latin typeface="华康少女文字W5(P)" panose="040F0500000000000000" pitchFamily="82" charset="-122"/>
              <a:ea typeface="华康少女文字W5(P)" panose="040F0500000000000000" pitchFamily="82" charset="-122"/>
            </a:endParaRPr>
          </a:p>
        </p:txBody>
      </p:sp>
      <p:grpSp>
        <p:nvGrpSpPr>
          <p:cNvPr id="10" name="组合 9"/>
          <p:cNvGrpSpPr/>
          <p:nvPr/>
        </p:nvGrpSpPr>
        <p:grpSpPr>
          <a:xfrm>
            <a:off x="373134" y="216288"/>
            <a:ext cx="2952237" cy="530888"/>
            <a:chOff x="354" y="266550"/>
            <a:chExt cx="4151584" cy="746561"/>
          </a:xfrm>
        </p:grpSpPr>
        <p:sp>
          <p:nvSpPr>
            <p:cNvPr id="11" name="矩形 10"/>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12"/>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calcmode="lin" valueType="num">
                                      <p:cBhvr>
                                        <p:cTn id="10" dur="1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11" dur="125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2" dur="125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1250" fill="hold"/>
                                        <p:tgtEl>
                                          <p:spTgt spid="7">
                                            <p:txEl>
                                              <p:pRg st="0" end="0"/>
                                            </p:txEl>
                                          </p:spTgt>
                                        </p:tgtEl>
                                        <p:attrNameLst>
                                          <p:attrName>ppt_w</p:attrName>
                                        </p:attrNameLst>
                                      </p:cBhvr>
                                      <p:tavLst>
                                        <p:tav tm="0">
                                          <p:val>
                                            <p:fltVal val="0"/>
                                          </p:val>
                                        </p:tav>
                                        <p:tav tm="100000">
                                          <p:val>
                                            <p:strVal val="#ppt_w"/>
                                          </p:val>
                                        </p:tav>
                                      </p:tavLst>
                                    </p:anim>
                                    <p:anim calcmode="lin" valueType="num">
                                      <p:cBhvr>
                                        <p:cTn id="26" dur="12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7" dur="1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l="15190" t="8213" r="25063" b="34292"/>
          <a:stretch>
            <a:fillRect/>
          </a:stretch>
        </p:blipFill>
        <p:spPr>
          <a:xfrm>
            <a:off x="4689" y="-44597"/>
            <a:ext cx="3438144" cy="2039577"/>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15000" y="1581150"/>
            <a:ext cx="3648456" cy="3761126"/>
          </a:xfrm>
          <a:prstGeom prst="rect">
            <a:avLst/>
          </a:prstGeom>
        </p:spPr>
      </p:pic>
      <p:graphicFrame>
        <p:nvGraphicFramePr>
          <p:cNvPr id="4" name="Chart 30"/>
          <p:cNvGraphicFramePr/>
          <p:nvPr/>
        </p:nvGraphicFramePr>
        <p:xfrm>
          <a:off x="1676400" y="1326642"/>
          <a:ext cx="5293102" cy="2897613"/>
        </p:xfrm>
        <a:graphic>
          <a:graphicData uri="http://schemas.openxmlformats.org/drawingml/2006/chart">
            <c:chart xmlns:c="http://schemas.openxmlformats.org/drawingml/2006/chart" xmlns:r="http://schemas.openxmlformats.org/officeDocument/2006/relationships" r:id="rId1"/>
          </a:graphicData>
        </a:graphic>
      </p:graphicFrame>
      <p:grpSp>
        <p:nvGrpSpPr>
          <p:cNvPr id="5" name="组合 4"/>
          <p:cNvGrpSpPr/>
          <p:nvPr/>
        </p:nvGrpSpPr>
        <p:grpSpPr>
          <a:xfrm>
            <a:off x="373134" y="216288"/>
            <a:ext cx="2952237" cy="530888"/>
            <a:chOff x="354" y="266550"/>
            <a:chExt cx="4151584" cy="746561"/>
          </a:xfrm>
        </p:grpSpPr>
        <p:sp>
          <p:nvSpPr>
            <p:cNvPr id="6" name="矩形 5"/>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par>
                          <p:cTn id="15" fill="hold">
                            <p:stCondLst>
                              <p:cond delay="2000"/>
                            </p:stCondLst>
                            <p:childTnLst>
                              <p:par>
                                <p:cTn id="16" presetID="12" presetClass="entr" presetSubtype="4" fill="hold" grpId="0" nodeType="afterEffect">
                                  <p:stCondLst>
                                    <p:cond delay="0"/>
                                  </p:stCondLst>
                                  <p:childTnLst>
                                    <p:set>
                                      <p:cBhvr>
                                        <p:cTn id="17"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8" dur="500"/>
                                        <p:tgtEl>
                                          <p:spTgt spid="4">
                                            <p:graphicEl>
                                              <a:chart seriesIdx="-3" categoryIdx="-3" bldStep="gridLegend"/>
                                            </p:graphicEl>
                                          </p:spTgt>
                                        </p:tgtEl>
                                        <p:attrNameLst>
                                          <p:attrName>ppt_y</p:attrName>
                                        </p:attrNameLst>
                                      </p:cBhvr>
                                      <p:tavLst>
                                        <p:tav tm="0">
                                          <p:val>
                                            <p:strVal val="#ppt_y+#ppt_h*1.125000"/>
                                          </p:val>
                                        </p:tav>
                                        <p:tav tm="100000">
                                          <p:val>
                                            <p:strVal val="#ppt_y"/>
                                          </p:val>
                                        </p:tav>
                                      </p:tavLst>
                                    </p:anim>
                                    <p:animEffect transition="in" filter="wipe(up)">
                                      <p:cBhvr>
                                        <p:cTn id="19" dur="500"/>
                                        <p:tgtEl>
                                          <p:spTgt spid="4">
                                            <p:graphicEl>
                                              <a:chart seriesIdx="-3" categoryIdx="-3" bldStep="gridLegend"/>
                                            </p:graphicEl>
                                          </p:spTgt>
                                        </p:tgtEl>
                                      </p:cBhvr>
                                    </p:animEffect>
                                  </p:childTnLst>
                                </p:cTn>
                              </p:par>
                            </p:childTnLst>
                          </p:cTn>
                        </p:par>
                        <p:par>
                          <p:cTn id="20" fill="hold">
                            <p:stCondLst>
                              <p:cond delay="2500"/>
                            </p:stCondLst>
                            <p:childTnLst>
                              <p:par>
                                <p:cTn id="21" presetID="12" presetClass="entr" presetSubtype="4" fill="hold" grpId="0" nodeType="afterEffect">
                                  <p:stCondLst>
                                    <p:cond delay="0"/>
                                  </p:stCondLst>
                                  <p:childTnLst>
                                    <p:set>
                                      <p:cBhvr>
                                        <p:cTn id="2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23" dur="500"/>
                                        <p:tgtEl>
                                          <p:spTgt spid="4">
                                            <p:graphicEl>
                                              <a:chart seriesIdx="0" categoryIdx="-4" bldStep="series"/>
                                            </p:graphicEl>
                                          </p:spTgt>
                                        </p:tgtEl>
                                        <p:attrNameLst>
                                          <p:attrName>ppt_y</p:attrName>
                                        </p:attrNameLst>
                                      </p:cBhvr>
                                      <p:tavLst>
                                        <p:tav tm="0">
                                          <p:val>
                                            <p:strVal val="#ppt_y+#ppt_h*1.125000"/>
                                          </p:val>
                                        </p:tav>
                                        <p:tav tm="100000">
                                          <p:val>
                                            <p:strVal val="#ppt_y"/>
                                          </p:val>
                                        </p:tav>
                                      </p:tavLst>
                                    </p:anim>
                                    <p:animEffect transition="in" filter="wipe(up)">
                                      <p:cBhvr>
                                        <p:cTn id="24" dur="500"/>
                                        <p:tgtEl>
                                          <p:spTgt spid="4">
                                            <p:graphicEl>
                                              <a:chart seriesIdx="0" categoryIdx="-4" bldStep="series"/>
                                            </p:graphicEl>
                                          </p:spTgt>
                                        </p:tgtEl>
                                      </p:cBhvr>
                                    </p:animEffect>
                                  </p:childTnLst>
                                </p:cTn>
                              </p:par>
                            </p:childTnLst>
                          </p:cTn>
                        </p:par>
                        <p:par>
                          <p:cTn id="25" fill="hold">
                            <p:stCondLst>
                              <p:cond delay="3000"/>
                            </p:stCondLst>
                            <p:childTnLst>
                              <p:par>
                                <p:cTn id="26" presetID="12" presetClass="entr" presetSubtype="4" fill="hold" grpId="0" nodeType="afterEffect">
                                  <p:stCondLst>
                                    <p:cond delay="0"/>
                                  </p:stCondLst>
                                  <p:childTnLst>
                                    <p:set>
                                      <p:cBhvr>
                                        <p:cTn id="27"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additive="base">
                                        <p:cTn id="28" dur="500"/>
                                        <p:tgtEl>
                                          <p:spTgt spid="4">
                                            <p:graphicEl>
                                              <a:chart seriesIdx="1" categoryIdx="-4" bldStep="series"/>
                                            </p:graphicEl>
                                          </p:spTgt>
                                        </p:tgtEl>
                                        <p:attrNameLst>
                                          <p:attrName>ppt_y</p:attrName>
                                        </p:attrNameLst>
                                      </p:cBhvr>
                                      <p:tavLst>
                                        <p:tav tm="0">
                                          <p:val>
                                            <p:strVal val="#ppt_y+#ppt_h*1.125000"/>
                                          </p:val>
                                        </p:tav>
                                        <p:tav tm="100000">
                                          <p:val>
                                            <p:strVal val="#ppt_y"/>
                                          </p:val>
                                        </p:tav>
                                      </p:tavLst>
                                    </p:anim>
                                    <p:animEffect transition="in" filter="wipe(up)">
                                      <p:cBhvr>
                                        <p:cTn id="29" dur="500"/>
                                        <p:tgtEl>
                                          <p:spTgt spid="4">
                                            <p:graphicEl>
                                              <a:chart seriesIdx="1" categoryIdx="-4" bldStep="series"/>
                                            </p:graphicEl>
                                          </p:spTgt>
                                        </p:tgtEl>
                                      </p:cBhvr>
                                    </p:animEffect>
                                  </p:childTnLst>
                                </p:cTn>
                              </p:par>
                            </p:childTnLst>
                          </p:cTn>
                        </p:par>
                        <p:par>
                          <p:cTn id="30" fill="hold">
                            <p:stCondLst>
                              <p:cond delay="3500"/>
                            </p:stCondLst>
                            <p:childTnLst>
                              <p:par>
                                <p:cTn id="31" presetID="12" presetClass="entr" presetSubtype="4" fill="hold" grpId="0" nodeType="afterEffect">
                                  <p:stCondLst>
                                    <p:cond delay="0"/>
                                  </p:stCondLst>
                                  <p:childTnLst>
                                    <p:set>
                                      <p:cBhvr>
                                        <p:cTn id="32" dur="1" fill="hold">
                                          <p:stCondLst>
                                            <p:cond delay="0"/>
                                          </p:stCondLst>
                                        </p:cTn>
                                        <p:tgtEl>
                                          <p:spTgt spid="4">
                                            <p:graphicEl>
                                              <a:chart seriesIdx="2" categoryIdx="-4" bldStep="series"/>
                                            </p:graphicEl>
                                          </p:spTgt>
                                        </p:tgtEl>
                                        <p:attrNameLst>
                                          <p:attrName>style.visibility</p:attrName>
                                        </p:attrNameLst>
                                      </p:cBhvr>
                                      <p:to>
                                        <p:strVal val="visible"/>
                                      </p:to>
                                    </p:set>
                                    <p:anim calcmode="lin" valueType="num">
                                      <p:cBhvr additive="base">
                                        <p:cTn id="33" dur="500"/>
                                        <p:tgtEl>
                                          <p:spTgt spid="4">
                                            <p:graphicEl>
                                              <a:chart seriesIdx="2" categoryIdx="-4" bldStep="series"/>
                                            </p:graphicEl>
                                          </p:spTgt>
                                        </p:tgtEl>
                                        <p:attrNameLst>
                                          <p:attrName>ppt_y</p:attrName>
                                        </p:attrNameLst>
                                      </p:cBhvr>
                                      <p:tavLst>
                                        <p:tav tm="0">
                                          <p:val>
                                            <p:strVal val="#ppt_y+#ppt_h*1.125000"/>
                                          </p:val>
                                        </p:tav>
                                        <p:tav tm="100000">
                                          <p:val>
                                            <p:strVal val="#ppt_y"/>
                                          </p:val>
                                        </p:tav>
                                      </p:tavLst>
                                    </p:anim>
                                    <p:animEffect transition="in" filter="wipe(up)">
                                      <p:cBhvr>
                                        <p:cTn id="34" dur="500"/>
                                        <p:tgtEl>
                                          <p:spTgt spid="4">
                                            <p:graphicEl>
                                              <a:chart seriesIdx="2" categoryIdx="-4" bldStep="series"/>
                                            </p:graphicEl>
                                          </p:spTgt>
                                        </p:tgtEl>
                                      </p:cBhvr>
                                    </p:animEffect>
                                  </p:childTnLst>
                                </p:cTn>
                              </p:par>
                            </p:childTnLst>
                          </p:cTn>
                        </p:par>
                        <p:par>
                          <p:cTn id="35" fill="hold">
                            <p:stCondLst>
                              <p:cond delay="4000"/>
                            </p:stCondLst>
                            <p:childTnLst>
                              <p:par>
                                <p:cTn id="36" presetID="12" presetClass="entr" presetSubtype="4" fill="hold" grpId="0" nodeType="afterEffect">
                                  <p:stCondLst>
                                    <p:cond delay="0"/>
                                  </p:stCondLst>
                                  <p:childTnLst>
                                    <p:set>
                                      <p:cBhvr>
                                        <p:cTn id="37" dur="1" fill="hold">
                                          <p:stCondLst>
                                            <p:cond delay="0"/>
                                          </p:stCondLst>
                                        </p:cTn>
                                        <p:tgtEl>
                                          <p:spTgt spid="4">
                                            <p:graphicEl>
                                              <a:chart seriesIdx="3" categoryIdx="-4" bldStep="series"/>
                                            </p:graphicEl>
                                          </p:spTgt>
                                        </p:tgtEl>
                                        <p:attrNameLst>
                                          <p:attrName>style.visibility</p:attrName>
                                        </p:attrNameLst>
                                      </p:cBhvr>
                                      <p:to>
                                        <p:strVal val="visible"/>
                                      </p:to>
                                    </p:set>
                                    <p:anim calcmode="lin" valueType="num">
                                      <p:cBhvr additive="base">
                                        <p:cTn id="38" dur="500"/>
                                        <p:tgtEl>
                                          <p:spTgt spid="4">
                                            <p:graphicEl>
                                              <a:chart seriesIdx="3" categoryIdx="-4" bldStep="series"/>
                                            </p:graphicEl>
                                          </p:spTgt>
                                        </p:tgtEl>
                                        <p:attrNameLst>
                                          <p:attrName>ppt_y</p:attrName>
                                        </p:attrNameLst>
                                      </p:cBhvr>
                                      <p:tavLst>
                                        <p:tav tm="0">
                                          <p:val>
                                            <p:strVal val="#ppt_y+#ppt_h*1.125000"/>
                                          </p:val>
                                        </p:tav>
                                        <p:tav tm="100000">
                                          <p:val>
                                            <p:strVal val="#ppt_y"/>
                                          </p:val>
                                        </p:tav>
                                      </p:tavLst>
                                    </p:anim>
                                    <p:animEffect transition="in" filter="wipe(up)">
                                      <p:cBhvr>
                                        <p:cTn id="39"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p:cNvGrpSpPr/>
          <p:nvPr/>
        </p:nvGrpSpPr>
        <p:grpSpPr>
          <a:xfrm>
            <a:off x="373134" y="216288"/>
            <a:ext cx="2952237" cy="530888"/>
            <a:chOff x="354" y="266550"/>
            <a:chExt cx="4151584" cy="746561"/>
          </a:xfrm>
        </p:grpSpPr>
        <p:sp>
          <p:nvSpPr>
            <p:cNvPr id="71" name="矩形 70"/>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文本框 71"/>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文本框 72"/>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 name="图片 1"/>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7742208">
            <a:off x="4155803" y="1722752"/>
            <a:ext cx="1408194" cy="1577178"/>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rcRect r="40781"/>
          <a:stretch>
            <a:fillRect/>
          </a:stretch>
        </p:blipFill>
        <p:spPr>
          <a:xfrm>
            <a:off x="5782291" y="1005002"/>
            <a:ext cx="2631299" cy="3264747"/>
          </a:xfrm>
          <a:prstGeom prst="rect">
            <a:avLst/>
          </a:prstGeom>
        </p:spPr>
      </p:pic>
      <p:sp>
        <p:nvSpPr>
          <p:cNvPr id="5" name="任意多边形 4"/>
          <p:cNvSpPr/>
          <p:nvPr/>
        </p:nvSpPr>
        <p:spPr>
          <a:xfrm>
            <a:off x="460683" y="1002038"/>
            <a:ext cx="4580241" cy="3267711"/>
          </a:xfrm>
          <a:custGeom>
            <a:avLst/>
            <a:gdLst>
              <a:gd name="connsiteX0" fmla="*/ 5582420 w 6440964"/>
              <a:gd name="connsiteY0" fmla="*/ 1679596 h 4595219"/>
              <a:gd name="connsiteX1" fmla="*/ 3791720 w 6440964"/>
              <a:gd name="connsiteY1" fmla="*/ 117496 h 4595219"/>
              <a:gd name="connsiteX2" fmla="*/ 2679493 w 6440964"/>
              <a:gd name="connsiteY2" fmla="*/ 378335 h 4595219"/>
              <a:gd name="connsiteX3" fmla="*/ 1029470 w 6440964"/>
              <a:gd name="connsiteY3" fmla="*/ 136546 h 4595219"/>
              <a:gd name="connsiteX4" fmla="*/ 770 w 6440964"/>
              <a:gd name="connsiteY4" fmla="*/ 2860696 h 4595219"/>
              <a:gd name="connsiteX5" fmla="*/ 1181870 w 6440964"/>
              <a:gd name="connsiteY5" fmla="*/ 4060846 h 4595219"/>
              <a:gd name="connsiteX6" fmla="*/ 2648720 w 6440964"/>
              <a:gd name="connsiteY6" fmla="*/ 4594246 h 4595219"/>
              <a:gd name="connsiteX7" fmla="*/ 5163320 w 6440964"/>
              <a:gd name="connsiteY7" fmla="*/ 3946546 h 4595219"/>
              <a:gd name="connsiteX8" fmla="*/ 6439670 w 6440964"/>
              <a:gd name="connsiteY8" fmla="*/ 3432196 h 4595219"/>
              <a:gd name="connsiteX9" fmla="*/ 5410970 w 6440964"/>
              <a:gd name="connsiteY9" fmla="*/ 2574946 h 4595219"/>
              <a:gd name="connsiteX10" fmla="*/ 5772920 w 6440964"/>
              <a:gd name="connsiteY10" fmla="*/ 2041546 h 4595219"/>
              <a:gd name="connsiteX11" fmla="*/ 5582420 w 6440964"/>
              <a:gd name="connsiteY11" fmla="*/ 1679596 h 459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40964" h="4595219">
                <a:moveTo>
                  <a:pt x="5582420" y="1679596"/>
                </a:moveTo>
                <a:cubicBezTo>
                  <a:pt x="5252220" y="1358921"/>
                  <a:pt x="4275541" y="334373"/>
                  <a:pt x="3791720" y="117496"/>
                </a:cubicBezTo>
                <a:cubicBezTo>
                  <a:pt x="3307899" y="-99381"/>
                  <a:pt x="3139868" y="375160"/>
                  <a:pt x="2679493" y="378335"/>
                </a:cubicBezTo>
                <a:cubicBezTo>
                  <a:pt x="2219118" y="381510"/>
                  <a:pt x="1475924" y="-277181"/>
                  <a:pt x="1029470" y="136546"/>
                </a:cubicBezTo>
                <a:cubicBezTo>
                  <a:pt x="583016" y="550273"/>
                  <a:pt x="-24630" y="2206646"/>
                  <a:pt x="770" y="2860696"/>
                </a:cubicBezTo>
                <a:cubicBezTo>
                  <a:pt x="26170" y="3514746"/>
                  <a:pt x="740545" y="3771921"/>
                  <a:pt x="1181870" y="4060846"/>
                </a:cubicBezTo>
                <a:cubicBezTo>
                  <a:pt x="1623195" y="4349771"/>
                  <a:pt x="1985145" y="4613296"/>
                  <a:pt x="2648720" y="4594246"/>
                </a:cubicBezTo>
                <a:cubicBezTo>
                  <a:pt x="3312295" y="4575196"/>
                  <a:pt x="4531495" y="4140221"/>
                  <a:pt x="5163320" y="3946546"/>
                </a:cubicBezTo>
                <a:cubicBezTo>
                  <a:pt x="5795145" y="3752871"/>
                  <a:pt x="6398395" y="3660796"/>
                  <a:pt x="6439670" y="3432196"/>
                </a:cubicBezTo>
                <a:cubicBezTo>
                  <a:pt x="6480945" y="3203596"/>
                  <a:pt x="5522095" y="2806721"/>
                  <a:pt x="5410970" y="2574946"/>
                </a:cubicBezTo>
                <a:cubicBezTo>
                  <a:pt x="5299845" y="2343171"/>
                  <a:pt x="5737995" y="2190771"/>
                  <a:pt x="5772920" y="2041546"/>
                </a:cubicBezTo>
                <a:cubicBezTo>
                  <a:pt x="5807845" y="1892321"/>
                  <a:pt x="5912620" y="2000271"/>
                  <a:pt x="5582420" y="1679596"/>
                </a:cubicBezTo>
                <a:close/>
              </a:path>
            </a:pathLst>
          </a:custGeom>
          <a:noFill/>
          <a:ln w="76200">
            <a:solidFill>
              <a:schemeClr val="bg1"/>
            </a:solidFill>
            <a:prstDash val="dash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0" name="TextBox 9"/>
          <p:cNvSpPr txBox="1"/>
          <p:nvPr/>
        </p:nvSpPr>
        <p:spPr>
          <a:xfrm>
            <a:off x="933738" y="2232090"/>
            <a:ext cx="3228616" cy="1701428"/>
          </a:xfrm>
          <a:prstGeom prst="rect">
            <a:avLst/>
          </a:prstGeom>
          <a:noFill/>
        </p:spPr>
        <p:txBody>
          <a:bodyPr vert="horz" wrap="square" rtlCol="0">
            <a:spAutoFit/>
          </a:bodyPr>
          <a:lstStyle/>
          <a:p>
            <a:pPr algn="ctr">
              <a:lnSpc>
                <a:spcPct val="150000"/>
              </a:lnSpc>
              <a:defRPr/>
            </a:pPr>
            <a:r>
              <a:rPr lang="zh-CN" altLang="en-US" sz="995">
                <a:solidFill>
                  <a:srgbClr val="4E473B"/>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点击此处添加内容点击此处添加内容点击此处添加内容点击此处添加内容点击此处添加点击此处添加内容点击此处添加内容点击此处添加内容点击此处添加内容点击此处添加</a:t>
            </a:r>
            <a:endParaRPr lang="zh-CN" altLang="en-US" sz="995">
              <a:solidFill>
                <a:srgbClr val="4E473B"/>
              </a:solidFill>
              <a:latin typeface="微软雅黑" panose="020B0503020204020204" pitchFamily="34" charset="-122"/>
              <a:ea typeface="微软雅黑" panose="020B0503020204020204" pitchFamily="34" charset="-122"/>
            </a:endParaRPr>
          </a:p>
          <a:p>
            <a:pPr algn="ctr">
              <a:lnSpc>
                <a:spcPct val="150000"/>
              </a:lnSpc>
              <a:defRPr/>
            </a:pPr>
            <a:endParaRPr lang="zh-CN" altLang="en-US" sz="995">
              <a:solidFill>
                <a:srgbClr val="4E473B"/>
              </a:solidFill>
              <a:latin typeface="微软雅黑" panose="020B0503020204020204" pitchFamily="34" charset="-122"/>
              <a:ea typeface="微软雅黑" panose="020B0503020204020204" pitchFamily="34" charset="-122"/>
            </a:endParaRPr>
          </a:p>
          <a:p>
            <a:pPr algn="ctr">
              <a:lnSpc>
                <a:spcPct val="150000"/>
              </a:lnSpc>
              <a:spcBef>
                <a:spcPct val="0"/>
              </a:spcBef>
              <a:defRPr/>
            </a:pPr>
            <a:endParaRPr lang="zh-CN" altLang="en-US" sz="995">
              <a:solidFill>
                <a:srgbClr val="4E473B"/>
              </a:solidFill>
              <a:latin typeface="微软雅黑" panose="020B0503020204020204" pitchFamily="34" charset="-122"/>
              <a:ea typeface="微软雅黑" panose="020B0503020204020204" pitchFamily="34" charset="-122"/>
            </a:endParaRPr>
          </a:p>
        </p:txBody>
      </p:sp>
      <p:sp>
        <p:nvSpPr>
          <p:cNvPr id="11" name="TextBox 5"/>
          <p:cNvSpPr txBox="1"/>
          <p:nvPr/>
        </p:nvSpPr>
        <p:spPr>
          <a:xfrm>
            <a:off x="1488125" y="1807518"/>
            <a:ext cx="2369833" cy="355034"/>
          </a:xfrm>
          <a:prstGeom prst="rect">
            <a:avLst/>
          </a:prstGeom>
          <a:noFill/>
        </p:spPr>
        <p:txBody>
          <a:bodyPr wrap="square" rtlCol="0">
            <a:spAutoFit/>
          </a:bodyPr>
          <a:lstStyle/>
          <a:p>
            <a:r>
              <a:rPr lang="zh-CN" altLang="en-US" sz="1705">
                <a:solidFill>
                  <a:schemeClr val="accent1"/>
                </a:solidFill>
                <a:latin typeface="TypeLand 康熙字典體試用版" pitchFamily="50" charset="-120"/>
                <a:ea typeface="TypeLand 康熙字典體試用版" pitchFamily="50" charset="-120"/>
              </a:rPr>
              <a:t>这里输入文字标题</a:t>
            </a:r>
            <a:endParaRPr lang="zh-CN" altLang="en-US" sz="1705">
              <a:solidFill>
                <a:schemeClr val="accent1"/>
              </a:solidFill>
              <a:latin typeface="TypeLand 康熙字典體試用版" pitchFamily="50" charset="-120"/>
              <a:ea typeface="TypeLand 康熙字典體試用版" pitchFamily="50" charset="-120"/>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8)">
                                      <p:cBhvr>
                                        <p:cTn id="23" dur="2000"/>
                                        <p:tgtEl>
                                          <p:spTgt spid="5"/>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p:cTn id="27" dur="12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8" dur="125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9" dur="1250"/>
                                        <p:tgtEl>
                                          <p:spTgt spid="11">
                                            <p:txEl>
                                              <p:pRg st="0" end="0"/>
                                            </p:txEl>
                                          </p:spTgt>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990600" y="-1085850"/>
            <a:ext cx="5183465" cy="5143500"/>
          </a:xfrm>
          <a:prstGeom prst="rect">
            <a:avLst/>
          </a:prstGeom>
        </p:spPr>
      </p:pic>
      <p:sp>
        <p:nvSpPr>
          <p:cNvPr id="3" name="PA_文本框 4"/>
          <p:cNvSpPr txBox="1"/>
          <p:nvPr>
            <p:custDataLst>
              <p:tags r:id="rId2"/>
            </p:custDataLst>
          </p:nvPr>
        </p:nvSpPr>
        <p:spPr>
          <a:xfrm>
            <a:off x="3657600" y="2037624"/>
            <a:ext cx="3057247" cy="584775"/>
          </a:xfrm>
          <a:prstGeom prst="rect">
            <a:avLst/>
          </a:prstGeom>
          <a:noFill/>
        </p:spPr>
        <p:txBody>
          <a:bodyPr wrap="none" rtlCol="0">
            <a:spAutoFit/>
          </a:bodyPr>
          <a:lstStyle/>
          <a:p>
            <a:r>
              <a:rPr lang="zh-CN" altLang="en-US" sz="3200" b="1">
                <a:solidFill>
                  <a:schemeClr val="tx1">
                    <a:lumMod val="65000"/>
                    <a:lumOff val="35000"/>
                  </a:schemeClr>
                </a:solidFill>
                <a:latin typeface="华康少女文字W5(P)" panose="040F0500000000000000" pitchFamily="82" charset="-122"/>
                <a:ea typeface="华康少女文字W5(P)" panose="040F0500000000000000" pitchFamily="82" charset="-122"/>
              </a:rPr>
              <a:t>请添加相应标题</a:t>
            </a:r>
            <a:endParaRPr lang="zh-CN" altLang="en-US" sz="3200" b="1">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4" name="PA_文本框 9"/>
          <p:cNvSpPr txBox="1"/>
          <p:nvPr>
            <p:custDataLst>
              <p:tags r:id="rId3"/>
            </p:custDataLst>
          </p:nvPr>
        </p:nvSpPr>
        <p:spPr>
          <a:xfrm>
            <a:off x="2518330" y="2064192"/>
            <a:ext cx="1293535" cy="990600"/>
          </a:xfrm>
          <a:prstGeom prst="rect">
            <a:avLst/>
          </a:prstGeom>
          <a:noFill/>
          <a:ln w="6350">
            <a:noFill/>
          </a:ln>
        </p:spPr>
        <p:txBody>
          <a:bodyPr wrap="square" lIns="0" tIns="0" rIns="0" bIns="0" rtlCol="0" anchor="ctr" anchorCtr="0">
            <a:noAutofit/>
          </a:bodyPr>
          <a:lstStyle/>
          <a:p>
            <a:pPr algn="ctr"/>
            <a:r>
              <a:rPr lang="en-US" altLang="zh-CN" sz="6600" b="1" smtClean="0">
                <a:solidFill>
                  <a:schemeClr val="accent4"/>
                </a:solidFill>
                <a:latin typeface="华康少女文字W5(P)" panose="040F0500000000000000" pitchFamily="82" charset="-122"/>
                <a:ea typeface="华康少女文字W5(P)" panose="040F0500000000000000" pitchFamily="82" charset="-122"/>
              </a:rPr>
              <a:t>04</a:t>
            </a:r>
            <a:endParaRPr lang="zh-CN" altLang="en-US" sz="6600" b="1">
              <a:solidFill>
                <a:schemeClr val="accent4"/>
              </a:solidFill>
              <a:latin typeface="华康少女文字W5(P)" panose="040F0500000000000000" pitchFamily="82" charset="-122"/>
              <a:ea typeface="华康少女文字W5(P)" panose="040F0500000000000000" pitchFamily="82" charset="-122"/>
            </a:endParaRPr>
          </a:p>
        </p:txBody>
      </p:sp>
      <p:sp>
        <p:nvSpPr>
          <p:cNvPr id="5" name="Rectangle 30"/>
          <p:cNvSpPr>
            <a:spLocks noChangeArrowheads="1"/>
          </p:cNvSpPr>
          <p:nvPr/>
        </p:nvSpPr>
        <p:spPr bwMode="auto">
          <a:xfrm>
            <a:off x="3811865" y="2652906"/>
            <a:ext cx="3057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a:buNone/>
            </a:pPr>
            <a:r>
              <a:rPr lang="en-US" altLang="zh-CN" sz="800" smtClean="0">
                <a:solidFill>
                  <a:schemeClr val="bg1">
                    <a:lumMod val="50000"/>
                  </a:schemeClr>
                </a:solidFill>
              </a:rPr>
              <a:t>We </a:t>
            </a:r>
            <a:r>
              <a:rPr lang="en-US" altLang="zh-CN" sz="800">
                <a:solidFill>
                  <a:schemeClr val="bg1">
                    <a:lumMod val="50000"/>
                  </a:schemeClr>
                </a:solidFill>
              </a:rPr>
              <a:t>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a:t>
            </a:r>
            <a:r>
              <a:rPr lang="en-US" altLang="zh-CN" sz="800" err="1" smtClean="0">
                <a:solidFill>
                  <a:schemeClr val="bg1">
                    <a:lumMod val="50000"/>
                  </a:schemeClr>
                </a:solidFill>
              </a:rPr>
              <a:t>PowerP</a:t>
            </a:r>
            <a:endParaRPr lang="en-US" altLang="zh-CN" sz="800" smtClean="0">
              <a:solidFill>
                <a:schemeClr val="bg1">
                  <a:lumMod val="50000"/>
                </a:schemeClr>
              </a:solidFill>
            </a:endParaRPr>
          </a:p>
          <a:p>
            <a:pPr>
              <a:buFont typeface="Arial" panose="020B0604020202020204"/>
              <a:buNone/>
            </a:pPr>
            <a:r>
              <a:rPr lang="en-US" altLang="zh-CN" sz="800" err="1" smtClean="0">
                <a:solidFill>
                  <a:schemeClr val="bg1">
                    <a:lumMod val="50000"/>
                  </a:schemeClr>
                </a:solidFill>
              </a:rPr>
              <a:t>oint </a:t>
            </a:r>
            <a:r>
              <a:rPr lang="en-US" altLang="zh-CN" sz="800">
                <a:solidFill>
                  <a:schemeClr val="bg1">
                    <a:lumMod val="50000"/>
                  </a:schemeClr>
                </a:solidFill>
              </a:rPr>
              <a:t>for the very first time. </a:t>
            </a:r>
            <a:endParaRPr lang="zh-CN" altLang="en-US" sz="800">
              <a:solidFill>
                <a:schemeClr val="bg1">
                  <a:lumMod val="50000"/>
                </a:schemeClr>
              </a:solidFill>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par>
                                <p:cTn id="24" presetID="2" presetClass="entr" presetSubtype="2" fill="hold" grpId="0" nodeType="withEffect">
                                  <p:stCondLst>
                                    <p:cond delay="11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500" fill="hold"/>
                                        <p:tgtEl>
                                          <p:spTgt spid="5"/>
                                        </p:tgtEl>
                                        <p:attrNameLst>
                                          <p:attrName>ppt_x</p:attrName>
                                        </p:attrNameLst>
                                      </p:cBhvr>
                                      <p:tavLst>
                                        <p:tav tm="0">
                                          <p:val>
                                            <p:strVal val="1+#ppt_w/2"/>
                                          </p:val>
                                        </p:tav>
                                        <p:tav tm="100000">
                                          <p:val>
                                            <p:strVal val="#ppt_x"/>
                                          </p:val>
                                        </p:tav>
                                      </p:tavLst>
                                    </p:anim>
                                    <p:anim calcmode="lin" valueType="num">
                                      <p:cBhvr additive="base">
                                        <p:cTn id="27"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rc 5"/>
          <p:cNvSpPr/>
          <p:nvPr/>
        </p:nvSpPr>
        <p:spPr>
          <a:xfrm>
            <a:off x="737078" y="1290924"/>
            <a:ext cx="1457815" cy="1457815"/>
          </a:xfrm>
          <a:prstGeom prst="arc">
            <a:avLst>
              <a:gd name="adj1" fmla="val 16200000"/>
              <a:gd name="adj2" fmla="val 8451363"/>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华康少女文字W5(P)" panose="040F0500000000000000" pitchFamily="82" charset="-122"/>
              <a:ea typeface="华康少女文字W5(P)" panose="040F0500000000000000" pitchFamily="82" charset="-122"/>
            </a:endParaRPr>
          </a:p>
        </p:txBody>
      </p:sp>
      <p:sp>
        <p:nvSpPr>
          <p:cNvPr id="7" name="TextBox 6"/>
          <p:cNvSpPr txBox="1"/>
          <p:nvPr/>
        </p:nvSpPr>
        <p:spPr>
          <a:xfrm>
            <a:off x="988303" y="2040629"/>
            <a:ext cx="1156086" cy="276999"/>
          </a:xfrm>
          <a:prstGeom prst="rect">
            <a:avLst/>
          </a:prstGeom>
          <a:noFill/>
        </p:spPr>
        <p:txBody>
          <a:bodyPr wrap="none" rtlCol="0">
            <a:spAutoFit/>
          </a:bodyPr>
          <a:lstStyle/>
          <a:p>
            <a:r>
              <a:rPr lang="en-US" sz="12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rPr>
              <a:t>Official Web</a:t>
            </a:r>
            <a:endParaRPr lang="en-US" sz="12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8" name="TextBox 7"/>
          <p:cNvSpPr txBox="1"/>
          <p:nvPr/>
        </p:nvSpPr>
        <p:spPr>
          <a:xfrm>
            <a:off x="1025817" y="1662618"/>
            <a:ext cx="651140" cy="338554"/>
          </a:xfrm>
          <a:prstGeom prst="rect">
            <a:avLst/>
          </a:prstGeom>
          <a:noFill/>
        </p:spPr>
        <p:txBody>
          <a:bodyPr wrap="none" rtlCol="0">
            <a:spAutoFit/>
          </a:bodyPr>
          <a:lstStyle/>
          <a:p>
            <a:r>
              <a:rPr lang="en-US" sz="16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rPr>
              <a:t>65%</a:t>
            </a:r>
            <a:endParaRPr lang="en-US" sz="16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9" name="Arc 8"/>
          <p:cNvSpPr/>
          <p:nvPr/>
        </p:nvSpPr>
        <p:spPr>
          <a:xfrm>
            <a:off x="2717561" y="1272264"/>
            <a:ext cx="1457815" cy="1457815"/>
          </a:xfrm>
          <a:prstGeom prst="arc">
            <a:avLst>
              <a:gd name="adj1" fmla="val 16200000"/>
              <a:gd name="adj2" fmla="val 13667049"/>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华康少女文字W5(P)" panose="040F0500000000000000" pitchFamily="82" charset="-122"/>
              <a:ea typeface="华康少女文字W5(P)" panose="040F0500000000000000" pitchFamily="82" charset="-122"/>
            </a:endParaRPr>
          </a:p>
        </p:txBody>
      </p:sp>
      <p:sp>
        <p:nvSpPr>
          <p:cNvPr id="10" name="TextBox 9"/>
          <p:cNvSpPr txBox="1"/>
          <p:nvPr/>
        </p:nvSpPr>
        <p:spPr>
          <a:xfrm>
            <a:off x="2932547" y="2040629"/>
            <a:ext cx="1027845" cy="276999"/>
          </a:xfrm>
          <a:prstGeom prst="rect">
            <a:avLst/>
          </a:prstGeom>
          <a:noFill/>
        </p:spPr>
        <p:txBody>
          <a:bodyPr wrap="none" rtlCol="0">
            <a:spAutoFit/>
          </a:bodyPr>
          <a:lstStyle/>
          <a:p>
            <a:pPr algn="ctr"/>
            <a:r>
              <a:rPr lang="en-US" sz="12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rPr>
              <a:t>Facebook</a:t>
            </a:r>
            <a:endParaRPr lang="en-US" sz="12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11" name="TextBox 10"/>
          <p:cNvSpPr txBox="1"/>
          <p:nvPr/>
        </p:nvSpPr>
        <p:spPr>
          <a:xfrm>
            <a:off x="3173078" y="1662618"/>
            <a:ext cx="651140" cy="338554"/>
          </a:xfrm>
          <a:prstGeom prst="rect">
            <a:avLst/>
          </a:prstGeom>
          <a:noFill/>
        </p:spPr>
        <p:txBody>
          <a:bodyPr wrap="none" rtlCol="0">
            <a:spAutoFit/>
          </a:bodyPr>
          <a:lstStyle/>
          <a:p>
            <a:r>
              <a:rPr lang="en-US" sz="16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rPr>
              <a:t>90%</a:t>
            </a:r>
            <a:endParaRPr lang="en-US" sz="16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12" name="Arc 11"/>
          <p:cNvSpPr/>
          <p:nvPr/>
        </p:nvSpPr>
        <p:spPr>
          <a:xfrm>
            <a:off x="4824119" y="1428750"/>
            <a:ext cx="1457815" cy="1457815"/>
          </a:xfrm>
          <a:prstGeom prst="arc">
            <a:avLst>
              <a:gd name="adj1" fmla="val 16200000"/>
              <a:gd name="adj2" fmla="val 1156065"/>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华康少女文字W5(P)" panose="040F0500000000000000" pitchFamily="82" charset="-122"/>
              <a:ea typeface="华康少女文字W5(P)" panose="040F0500000000000000" pitchFamily="82" charset="-122"/>
            </a:endParaRPr>
          </a:p>
        </p:txBody>
      </p:sp>
      <p:sp>
        <p:nvSpPr>
          <p:cNvPr id="13" name="TextBox 12"/>
          <p:cNvSpPr txBox="1"/>
          <p:nvPr/>
        </p:nvSpPr>
        <p:spPr>
          <a:xfrm>
            <a:off x="5182401" y="2040629"/>
            <a:ext cx="822662" cy="276999"/>
          </a:xfrm>
          <a:prstGeom prst="rect">
            <a:avLst/>
          </a:prstGeom>
          <a:noFill/>
        </p:spPr>
        <p:txBody>
          <a:bodyPr wrap="none" rtlCol="0">
            <a:spAutoFit/>
          </a:bodyPr>
          <a:lstStyle/>
          <a:p>
            <a:pPr algn="ctr"/>
            <a:r>
              <a:rPr lang="en-US" sz="12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rPr>
              <a:t>Twitter</a:t>
            </a:r>
            <a:endParaRPr lang="en-US" sz="12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14" name="TextBox 13"/>
          <p:cNvSpPr txBox="1"/>
          <p:nvPr/>
        </p:nvSpPr>
        <p:spPr>
          <a:xfrm>
            <a:off x="5320339" y="1662618"/>
            <a:ext cx="651140" cy="338554"/>
          </a:xfrm>
          <a:prstGeom prst="rect">
            <a:avLst/>
          </a:prstGeom>
          <a:noFill/>
        </p:spPr>
        <p:txBody>
          <a:bodyPr wrap="none" rtlCol="0">
            <a:spAutoFit/>
          </a:bodyPr>
          <a:lstStyle/>
          <a:p>
            <a:r>
              <a:rPr lang="en-US" sz="16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rPr>
              <a:t>40%</a:t>
            </a:r>
            <a:endParaRPr lang="en-US" sz="16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15" name="Arc 14"/>
          <p:cNvSpPr/>
          <p:nvPr/>
        </p:nvSpPr>
        <p:spPr>
          <a:xfrm>
            <a:off x="7012084" y="1272263"/>
            <a:ext cx="1457815" cy="1457815"/>
          </a:xfrm>
          <a:prstGeom prst="arc">
            <a:avLst>
              <a:gd name="adj1" fmla="val 16200000"/>
              <a:gd name="adj2" fmla="val 10072976"/>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华康少女文字W5(P)" panose="040F0500000000000000" pitchFamily="82" charset="-122"/>
              <a:ea typeface="华康少女文字W5(P)" panose="040F0500000000000000" pitchFamily="82" charset="-122"/>
            </a:endParaRPr>
          </a:p>
        </p:txBody>
      </p:sp>
      <p:sp>
        <p:nvSpPr>
          <p:cNvPr id="16" name="TextBox 15"/>
          <p:cNvSpPr txBox="1"/>
          <p:nvPr/>
        </p:nvSpPr>
        <p:spPr>
          <a:xfrm>
            <a:off x="7146919" y="2040629"/>
            <a:ext cx="1188147" cy="276999"/>
          </a:xfrm>
          <a:prstGeom prst="rect">
            <a:avLst/>
          </a:prstGeom>
          <a:noFill/>
        </p:spPr>
        <p:txBody>
          <a:bodyPr wrap="none" rtlCol="0">
            <a:spAutoFit/>
          </a:bodyPr>
          <a:lstStyle/>
          <a:p>
            <a:pPr algn="ctr"/>
            <a:r>
              <a:rPr lang="en-US" sz="12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rPr>
              <a:t>Google Plus</a:t>
            </a:r>
            <a:endParaRPr lang="en-US" sz="12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17" name="TextBox 16"/>
          <p:cNvSpPr txBox="1"/>
          <p:nvPr/>
        </p:nvSpPr>
        <p:spPr>
          <a:xfrm>
            <a:off x="7467600" y="1662618"/>
            <a:ext cx="651140" cy="338554"/>
          </a:xfrm>
          <a:prstGeom prst="rect">
            <a:avLst/>
          </a:prstGeom>
          <a:noFill/>
        </p:spPr>
        <p:txBody>
          <a:bodyPr wrap="none" rtlCol="0">
            <a:spAutoFit/>
          </a:bodyPr>
          <a:lstStyle/>
          <a:p>
            <a:r>
              <a:rPr lang="en-US" sz="16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rPr>
              <a:t>75%</a:t>
            </a:r>
            <a:endParaRPr lang="en-US" sz="1600">
              <a:solidFill>
                <a:schemeClr val="tx2">
                  <a:lumMod val="75000"/>
                </a:schemeClr>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25" name="TextBox 24"/>
          <p:cNvSpPr txBox="1"/>
          <p:nvPr/>
        </p:nvSpPr>
        <p:spPr>
          <a:xfrm>
            <a:off x="920866" y="2857789"/>
            <a:ext cx="986738" cy="289441"/>
          </a:xfrm>
          <a:prstGeom prst="roundRect">
            <a:avLst/>
          </a:prstGeom>
          <a:solidFill>
            <a:schemeClr val="accent1"/>
          </a:solidFill>
        </p:spPr>
        <p:txBody>
          <a:bodyPr wrap="none" rtlCol="0">
            <a:spAutoFit/>
          </a:bodyPr>
          <a:lstStyle/>
          <a:p>
            <a:pPr algn="ctr"/>
            <a:r>
              <a:rPr lang="en-US" sz="1100">
                <a:solidFill>
                  <a:schemeClr val="bg1"/>
                </a:solidFill>
                <a:latin typeface="华康少女文字W5(P)" panose="040F0500000000000000" pitchFamily="82" charset="-122"/>
                <a:ea typeface="华康少女文字W5(P)" panose="040F0500000000000000" pitchFamily="82" charset="-122"/>
                <a:cs typeface="Open Sans" panose="020B0606030504020204" pitchFamily="34" charset="0"/>
              </a:rPr>
              <a:t>$650,250</a:t>
            </a:r>
            <a:endParaRPr lang="en-US" sz="1100">
              <a:solidFill>
                <a:schemeClr val="bg1"/>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26" name="TextBox 25"/>
          <p:cNvSpPr txBox="1"/>
          <p:nvPr/>
        </p:nvSpPr>
        <p:spPr>
          <a:xfrm>
            <a:off x="3068126" y="2857789"/>
            <a:ext cx="986738" cy="289441"/>
          </a:xfrm>
          <a:prstGeom prst="roundRect">
            <a:avLst/>
          </a:prstGeom>
          <a:solidFill>
            <a:schemeClr val="accent4"/>
          </a:solidFill>
        </p:spPr>
        <p:txBody>
          <a:bodyPr wrap="none" rtlCol="0">
            <a:spAutoFit/>
          </a:bodyPr>
          <a:lstStyle/>
          <a:p>
            <a:pPr algn="ctr"/>
            <a:r>
              <a:rPr lang="en-US" sz="1100">
                <a:solidFill>
                  <a:schemeClr val="bg1"/>
                </a:solidFill>
                <a:latin typeface="华康少女文字W5(P)" panose="040F0500000000000000" pitchFamily="82" charset="-122"/>
                <a:ea typeface="华康少女文字W5(P)" panose="040F0500000000000000" pitchFamily="82" charset="-122"/>
                <a:cs typeface="Open Sans" panose="020B0606030504020204" pitchFamily="34" charset="0"/>
              </a:rPr>
              <a:t>$650,250</a:t>
            </a:r>
            <a:endParaRPr lang="en-US" sz="1100">
              <a:solidFill>
                <a:schemeClr val="bg1"/>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27" name="TextBox 26"/>
          <p:cNvSpPr txBox="1"/>
          <p:nvPr/>
        </p:nvSpPr>
        <p:spPr>
          <a:xfrm>
            <a:off x="5215387" y="2857789"/>
            <a:ext cx="986738" cy="289441"/>
          </a:xfrm>
          <a:prstGeom prst="roundRect">
            <a:avLst/>
          </a:prstGeom>
          <a:solidFill>
            <a:schemeClr val="accent3"/>
          </a:solidFill>
        </p:spPr>
        <p:txBody>
          <a:bodyPr wrap="none" rtlCol="0">
            <a:spAutoFit/>
          </a:bodyPr>
          <a:lstStyle/>
          <a:p>
            <a:pPr algn="ctr"/>
            <a:r>
              <a:rPr lang="en-US" sz="1100">
                <a:solidFill>
                  <a:schemeClr val="bg1"/>
                </a:solidFill>
                <a:latin typeface="华康少女文字W5(P)" panose="040F0500000000000000" pitchFamily="82" charset="-122"/>
                <a:ea typeface="华康少女文字W5(P)" panose="040F0500000000000000" pitchFamily="82" charset="-122"/>
                <a:cs typeface="Open Sans" panose="020B0606030504020204" pitchFamily="34" charset="0"/>
              </a:rPr>
              <a:t>$650,250</a:t>
            </a:r>
            <a:endParaRPr lang="en-US" sz="1100">
              <a:solidFill>
                <a:schemeClr val="bg1"/>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28" name="TextBox 27"/>
          <p:cNvSpPr txBox="1"/>
          <p:nvPr/>
        </p:nvSpPr>
        <p:spPr>
          <a:xfrm>
            <a:off x="7362650" y="2857789"/>
            <a:ext cx="986738" cy="289441"/>
          </a:xfrm>
          <a:prstGeom prst="roundRect">
            <a:avLst/>
          </a:prstGeom>
          <a:solidFill>
            <a:schemeClr val="accent2"/>
          </a:solidFill>
        </p:spPr>
        <p:txBody>
          <a:bodyPr wrap="none" rtlCol="0">
            <a:spAutoFit/>
          </a:bodyPr>
          <a:lstStyle/>
          <a:p>
            <a:pPr algn="ctr"/>
            <a:r>
              <a:rPr lang="en-US" sz="1100">
                <a:solidFill>
                  <a:schemeClr val="bg1"/>
                </a:solidFill>
                <a:latin typeface="华康少女文字W5(P)" panose="040F0500000000000000" pitchFamily="82" charset="-122"/>
                <a:ea typeface="华康少女文字W5(P)" panose="040F0500000000000000" pitchFamily="82" charset="-122"/>
                <a:cs typeface="Open Sans" panose="020B0606030504020204" pitchFamily="34" charset="0"/>
              </a:rPr>
              <a:t>$650,250</a:t>
            </a:r>
            <a:endParaRPr lang="en-US" sz="1100">
              <a:solidFill>
                <a:schemeClr val="bg1"/>
              </a:solidFill>
              <a:latin typeface="华康少女文字W5(P)" panose="040F0500000000000000" pitchFamily="82" charset="-122"/>
              <a:ea typeface="华康少女文字W5(P)" panose="040F0500000000000000" pitchFamily="82" charset="-122"/>
              <a:cs typeface="Open Sans" panose="020B0606030504020204" pitchFamily="34" charset="0"/>
            </a:endParaRPr>
          </a:p>
        </p:txBody>
      </p:sp>
      <p:sp>
        <p:nvSpPr>
          <p:cNvPr id="33" name="标题 1"/>
          <p:cNvSpPr txBox="1"/>
          <p:nvPr/>
        </p:nvSpPr>
        <p:spPr>
          <a:xfrm>
            <a:off x="498203" y="3409626"/>
            <a:ext cx="1744993" cy="426565"/>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045">
                <a:solidFill>
                  <a:srgbClr val="4E473B"/>
                </a:solidFill>
                <a:latin typeface="华康少女文字W5(P)" panose="040F0500000000000000" pitchFamily="82" charset="-122"/>
                <a:ea typeface="华康少女文字W5(P)" panose="040F0500000000000000" pitchFamily="82" charset="-122"/>
                <a:cs typeface="+mj-cs"/>
              </a:rPr>
              <a:t>点击此处添加内容</a:t>
            </a:r>
            <a:r>
              <a:rPr lang="zh-CN" altLang="en-US" sz="1045">
                <a:solidFill>
                  <a:srgbClr val="4E473B"/>
                </a:solidFill>
                <a:latin typeface="华康少女文字W5(P)" panose="040F0500000000000000" pitchFamily="82" charset="-122"/>
                <a:ea typeface="华康少女文字W5(P)" panose="040F0500000000000000" pitchFamily="82" charset="-122"/>
              </a:rPr>
              <a:t>点击此处添加内容</a:t>
            </a:r>
            <a:endParaRPr lang="zh-CN" altLang="en-US" sz="1045">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34" name="标题 1"/>
          <p:cNvSpPr txBox="1"/>
          <p:nvPr/>
        </p:nvSpPr>
        <p:spPr>
          <a:xfrm>
            <a:off x="2573971" y="3409950"/>
            <a:ext cx="1744993" cy="426565"/>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045">
                <a:solidFill>
                  <a:srgbClr val="4E473B"/>
                </a:solidFill>
                <a:latin typeface="华康少女文字W5(P)" panose="040F0500000000000000" pitchFamily="82" charset="-122"/>
                <a:ea typeface="华康少女文字W5(P)" panose="040F0500000000000000" pitchFamily="82" charset="-122"/>
                <a:cs typeface="+mj-cs"/>
              </a:rPr>
              <a:t>点击此处添加内容</a:t>
            </a:r>
            <a:r>
              <a:rPr lang="zh-CN" altLang="en-US" sz="1045">
                <a:solidFill>
                  <a:srgbClr val="4E473B"/>
                </a:solidFill>
                <a:latin typeface="华康少女文字W5(P)" panose="040F0500000000000000" pitchFamily="82" charset="-122"/>
                <a:ea typeface="华康少女文字W5(P)" panose="040F0500000000000000" pitchFamily="82" charset="-122"/>
              </a:rPr>
              <a:t>点击此处添加内容</a:t>
            </a:r>
            <a:endParaRPr lang="zh-CN" altLang="en-US" sz="1045">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35" name="标题 1"/>
          <p:cNvSpPr txBox="1"/>
          <p:nvPr/>
        </p:nvSpPr>
        <p:spPr>
          <a:xfrm>
            <a:off x="4852437" y="3466784"/>
            <a:ext cx="1744993" cy="426565"/>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045">
                <a:solidFill>
                  <a:srgbClr val="4E473B"/>
                </a:solidFill>
                <a:latin typeface="华康少女文字W5(P)" panose="040F0500000000000000" pitchFamily="82" charset="-122"/>
                <a:ea typeface="华康少女文字W5(P)" panose="040F0500000000000000" pitchFamily="82" charset="-122"/>
                <a:cs typeface="+mj-cs"/>
              </a:rPr>
              <a:t>点击此处添加内容</a:t>
            </a:r>
            <a:r>
              <a:rPr lang="zh-CN" altLang="en-US" sz="1045">
                <a:solidFill>
                  <a:srgbClr val="4E473B"/>
                </a:solidFill>
                <a:latin typeface="华康少女文字W5(P)" panose="040F0500000000000000" pitchFamily="82" charset="-122"/>
                <a:ea typeface="华康少女文字W5(P)" panose="040F0500000000000000" pitchFamily="82" charset="-122"/>
              </a:rPr>
              <a:t>点击此处添加内容</a:t>
            </a:r>
            <a:endParaRPr lang="zh-CN" altLang="en-US" sz="1045">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36" name="标题 1"/>
          <p:cNvSpPr txBox="1"/>
          <p:nvPr/>
        </p:nvSpPr>
        <p:spPr>
          <a:xfrm>
            <a:off x="6928205" y="3467108"/>
            <a:ext cx="1744993" cy="426565"/>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045">
                <a:solidFill>
                  <a:srgbClr val="4E473B"/>
                </a:solidFill>
                <a:latin typeface="华康少女文字W5(P)" panose="040F0500000000000000" pitchFamily="82" charset="-122"/>
                <a:ea typeface="华康少女文字W5(P)" panose="040F0500000000000000" pitchFamily="82" charset="-122"/>
                <a:cs typeface="+mj-cs"/>
              </a:rPr>
              <a:t>点击此处添加内容</a:t>
            </a:r>
            <a:r>
              <a:rPr lang="zh-CN" altLang="en-US" sz="1045">
                <a:solidFill>
                  <a:srgbClr val="4E473B"/>
                </a:solidFill>
                <a:latin typeface="华康少女文字W5(P)" panose="040F0500000000000000" pitchFamily="82" charset="-122"/>
                <a:ea typeface="华康少女文字W5(P)" panose="040F0500000000000000" pitchFamily="82" charset="-122"/>
              </a:rPr>
              <a:t>点击此处添加内容</a:t>
            </a:r>
            <a:endParaRPr lang="zh-CN" altLang="en-US" sz="1045">
              <a:solidFill>
                <a:srgbClr val="4E473B"/>
              </a:solidFill>
              <a:latin typeface="华康少女文字W5(P)" panose="040F0500000000000000" pitchFamily="82" charset="-122"/>
              <a:ea typeface="华康少女文字W5(P)" panose="040F0500000000000000" pitchFamily="82" charset="-122"/>
              <a:cs typeface="+mj-cs"/>
            </a:endParaRPr>
          </a:p>
        </p:txBody>
      </p:sp>
      <p:grpSp>
        <p:nvGrpSpPr>
          <p:cNvPr id="22" name="组合 21"/>
          <p:cNvGrpSpPr/>
          <p:nvPr/>
        </p:nvGrpSpPr>
        <p:grpSpPr>
          <a:xfrm>
            <a:off x="373134" y="216288"/>
            <a:ext cx="2952237" cy="530888"/>
            <a:chOff x="354" y="266550"/>
            <a:chExt cx="4151584" cy="746561"/>
          </a:xfrm>
        </p:grpSpPr>
        <p:sp>
          <p:nvSpPr>
            <p:cNvPr id="23" name="矩形 22"/>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23"/>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out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outVertical)">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outVertical)">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up)">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up)">
                                      <p:cBhvr>
                                        <p:cTn id="7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P spid="12" grpId="0" animBg="1"/>
      <p:bldP spid="13" grpId="0"/>
      <p:bldP spid="14" grpId="0"/>
      <p:bldP spid="15" grpId="0" animBg="1"/>
      <p:bldP spid="16" grpId="0"/>
      <p:bldP spid="17" grpId="0"/>
      <p:bldP spid="25" grpId="0" animBg="1"/>
      <p:bldP spid="26" grpId="0" animBg="1"/>
      <p:bldP spid="27" grpId="0" animBg="1"/>
      <p:bldP spid="28" grpId="0" animBg="1"/>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p:cNvGrpSpPr/>
          <p:nvPr/>
        </p:nvGrpSpPr>
        <p:grpSpPr>
          <a:xfrm>
            <a:off x="373134" y="216288"/>
            <a:ext cx="2952237" cy="530888"/>
            <a:chOff x="354" y="266550"/>
            <a:chExt cx="4151584" cy="746561"/>
          </a:xfrm>
        </p:grpSpPr>
        <p:sp>
          <p:nvSpPr>
            <p:cNvPr id="71" name="矩形 70"/>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文本框 71"/>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文本框 72"/>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9608" y="1076991"/>
            <a:ext cx="2777067" cy="3291840"/>
          </a:xfrm>
          <a:prstGeom prst="rect">
            <a:avLst/>
          </a:prstGeom>
        </p:spPr>
      </p:pic>
      <p:sp>
        <p:nvSpPr>
          <p:cNvPr id="4" name="任意多边形 3"/>
          <p:cNvSpPr/>
          <p:nvPr/>
        </p:nvSpPr>
        <p:spPr>
          <a:xfrm>
            <a:off x="3169823" y="591943"/>
            <a:ext cx="5342997" cy="4021598"/>
          </a:xfrm>
          <a:custGeom>
            <a:avLst/>
            <a:gdLst>
              <a:gd name="connsiteX0" fmla="*/ 514486 w 7513589"/>
              <a:gd name="connsiteY0" fmla="*/ 2347875 h 4987367"/>
              <a:gd name="connsiteX1" fmla="*/ 533536 w 7513589"/>
              <a:gd name="connsiteY1" fmla="*/ 138075 h 4987367"/>
              <a:gd name="connsiteX2" fmla="*/ 4876936 w 7513589"/>
              <a:gd name="connsiteY2" fmla="*/ 538125 h 4987367"/>
              <a:gd name="connsiteX3" fmla="*/ 6191386 w 7513589"/>
              <a:gd name="connsiteY3" fmla="*/ 3033675 h 4987367"/>
              <a:gd name="connsiteX4" fmla="*/ 7505836 w 7513589"/>
              <a:gd name="connsiteY4" fmla="*/ 4233825 h 4987367"/>
              <a:gd name="connsiteX5" fmla="*/ 6591436 w 7513589"/>
              <a:gd name="connsiteY5" fmla="*/ 4748175 h 4987367"/>
              <a:gd name="connsiteX6" fmla="*/ 3829186 w 7513589"/>
              <a:gd name="connsiteY6" fmla="*/ 4710075 h 4987367"/>
              <a:gd name="connsiteX7" fmla="*/ 1047886 w 7513589"/>
              <a:gd name="connsiteY7" fmla="*/ 4805325 h 4987367"/>
              <a:gd name="connsiteX8" fmla="*/ 19186 w 7513589"/>
              <a:gd name="connsiteY8" fmla="*/ 4824375 h 4987367"/>
              <a:gd name="connsiteX9" fmla="*/ 476386 w 7513589"/>
              <a:gd name="connsiteY9" fmla="*/ 2595525 h 49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3589" h="4987367">
                <a:moveTo>
                  <a:pt x="514486" y="2347875"/>
                </a:moveTo>
                <a:cubicBezTo>
                  <a:pt x="160473" y="1393787"/>
                  <a:pt x="-193539" y="439700"/>
                  <a:pt x="533536" y="138075"/>
                </a:cubicBezTo>
                <a:cubicBezTo>
                  <a:pt x="1260611" y="-163550"/>
                  <a:pt x="3933961" y="55525"/>
                  <a:pt x="4876936" y="538125"/>
                </a:cubicBezTo>
                <a:cubicBezTo>
                  <a:pt x="5819911" y="1020725"/>
                  <a:pt x="5753236" y="2417725"/>
                  <a:pt x="6191386" y="3033675"/>
                </a:cubicBezTo>
                <a:cubicBezTo>
                  <a:pt x="6629536" y="3649625"/>
                  <a:pt x="7439161" y="3948075"/>
                  <a:pt x="7505836" y="4233825"/>
                </a:cubicBezTo>
                <a:cubicBezTo>
                  <a:pt x="7572511" y="4519575"/>
                  <a:pt x="7204211" y="4668800"/>
                  <a:pt x="6591436" y="4748175"/>
                </a:cubicBezTo>
                <a:cubicBezTo>
                  <a:pt x="5978661" y="4827550"/>
                  <a:pt x="4753111" y="4700550"/>
                  <a:pt x="3829186" y="4710075"/>
                </a:cubicBezTo>
                <a:cubicBezTo>
                  <a:pt x="2905261" y="4719600"/>
                  <a:pt x="1682886" y="4786275"/>
                  <a:pt x="1047886" y="4805325"/>
                </a:cubicBezTo>
                <a:cubicBezTo>
                  <a:pt x="412886" y="4824375"/>
                  <a:pt x="114436" y="5192675"/>
                  <a:pt x="19186" y="4824375"/>
                </a:cubicBezTo>
                <a:cubicBezTo>
                  <a:pt x="-76064" y="4456075"/>
                  <a:pt x="200161" y="3525800"/>
                  <a:pt x="476386" y="2595525"/>
                </a:cubicBezTo>
              </a:path>
            </a:pathLst>
          </a:custGeom>
          <a:noFill/>
          <a:ln w="76200">
            <a:solidFill>
              <a:schemeClr val="bg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9" name="标题 1"/>
          <p:cNvSpPr txBox="1"/>
          <p:nvPr/>
        </p:nvSpPr>
        <p:spPr>
          <a:xfrm>
            <a:off x="3330003" y="723760"/>
            <a:ext cx="1965439" cy="1025008"/>
          </a:xfrm>
          <a:prstGeom prst="rect">
            <a:avLst/>
          </a:prstGeom>
        </p:spPr>
        <p:txBody>
          <a:bodyPr vert="horz" lIns="65024" tIns="32512" rIns="65024" bIns="32512" rtlCol="0" anchor="ctr">
            <a:noAutofit/>
          </a:bodyPr>
          <a:lstStyle/>
          <a:p>
            <a:pPr lvl="0" algn="r">
              <a:spcBef>
                <a:spcPct val="0"/>
              </a:spcBef>
              <a:defRPr/>
            </a:pPr>
            <a:r>
              <a:rPr lang="zh-CN" altLang="en-US" sz="1990" b="1">
                <a:solidFill>
                  <a:srgbClr val="4E473B"/>
                </a:solidFill>
                <a:latin typeface="微软雅黑" panose="020B0503020204020204" pitchFamily="34" charset="-122"/>
                <a:ea typeface="微软雅黑" panose="020B0503020204020204" pitchFamily="34" charset="-122"/>
                <a:cs typeface="+mj-cs"/>
              </a:rPr>
              <a:t>输入标题名称</a:t>
            </a:r>
            <a:endParaRPr lang="zh-CN" altLang="en-US" sz="1990" b="1">
              <a:solidFill>
                <a:srgbClr val="4E473B"/>
              </a:solidFill>
              <a:latin typeface="微软雅黑" panose="020B0503020204020204" pitchFamily="34" charset="-122"/>
              <a:ea typeface="微软雅黑" panose="020B0503020204020204" pitchFamily="34" charset="-122"/>
              <a:cs typeface="+mj-cs"/>
            </a:endParaRPr>
          </a:p>
        </p:txBody>
      </p:sp>
      <p:sp>
        <p:nvSpPr>
          <p:cNvPr id="10" name="标题 1"/>
          <p:cNvSpPr txBox="1"/>
          <p:nvPr/>
        </p:nvSpPr>
        <p:spPr>
          <a:xfrm>
            <a:off x="3726675" y="2634747"/>
            <a:ext cx="3215940" cy="1890920"/>
          </a:xfrm>
          <a:prstGeom prst="rect">
            <a:avLst/>
          </a:prstGeom>
        </p:spPr>
        <p:txBody>
          <a:bodyPr vert="horz" lIns="65024" tIns="32512" rIns="65024" bIns="32512" rtlCol="0" anchor="ctr">
            <a:noAutofit/>
          </a:bodyPr>
          <a:lstStyle/>
          <a:p>
            <a:pPr>
              <a:lnSpc>
                <a:spcPct val="150000"/>
              </a:lnSpc>
              <a:spcBef>
                <a:spcPct val="0"/>
              </a:spcBef>
              <a:defRPr/>
            </a:pPr>
            <a:r>
              <a:rPr lang="zh-CN" altLang="en-US" sz="1140">
                <a:solidFill>
                  <a:srgbClr val="4E473B"/>
                </a:solidFill>
                <a:latin typeface="微软雅黑" panose="020B0503020204020204" pitchFamily="34" charset="-122"/>
                <a:ea typeface="微软雅黑" panose="020B0503020204020204" pitchFamily="34" charset="-122"/>
                <a:cs typeface="+mj-cs"/>
              </a:rPr>
              <a:t>点击此处添加内容</a:t>
            </a:r>
            <a:r>
              <a:rPr lang="zh-CN" altLang="en-US" sz="1140">
                <a:solidFill>
                  <a:srgbClr val="4E473B"/>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点击此处添加内容点击此处添加内容点击此处添加内容点击此处添加内容点击此处添加内容点击此处添加内容点击此处添加内容点击此处添加内容点击此处添加内容点击此处添加内容点击 此处添加内容</a:t>
            </a:r>
            <a:endParaRPr lang="zh-CN" altLang="en-US" sz="1140">
              <a:solidFill>
                <a:srgbClr val="4E473B"/>
              </a:solidFill>
              <a:latin typeface="微软雅黑" panose="020B0503020204020204" pitchFamily="34" charset="-122"/>
              <a:ea typeface="微软雅黑" panose="020B0503020204020204" pitchFamily="34" charset="-122"/>
            </a:endParaRPr>
          </a:p>
          <a:p>
            <a:pPr>
              <a:lnSpc>
                <a:spcPct val="150000"/>
              </a:lnSpc>
              <a:defRPr/>
            </a:pPr>
            <a:r>
              <a:rPr lang="zh-CN" altLang="en-US" sz="1140">
                <a:solidFill>
                  <a:srgbClr val="4E473B"/>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endParaRPr lang="zh-CN" altLang="en-US" sz="1140">
              <a:solidFill>
                <a:srgbClr val="4E473B"/>
              </a:solidFill>
              <a:latin typeface="微软雅黑" panose="020B0503020204020204" pitchFamily="34" charset="-122"/>
              <a:ea typeface="微软雅黑" panose="020B0503020204020204" pitchFamily="34" charset="-122"/>
            </a:endParaRPr>
          </a:p>
          <a:p>
            <a:pPr>
              <a:lnSpc>
                <a:spcPct val="150000"/>
              </a:lnSpc>
              <a:defRPr/>
            </a:pPr>
            <a:endParaRPr lang="zh-CN" altLang="en-US" sz="1140">
              <a:solidFill>
                <a:srgbClr val="4E473B"/>
              </a:solidFill>
              <a:latin typeface="微软雅黑" panose="020B0503020204020204" pitchFamily="34" charset="-122"/>
              <a:ea typeface="微软雅黑" panose="020B0503020204020204" pitchFamily="34" charset="-122"/>
            </a:endParaRPr>
          </a:p>
          <a:p>
            <a:pPr>
              <a:lnSpc>
                <a:spcPct val="150000"/>
              </a:lnSpc>
              <a:defRPr/>
            </a:pPr>
            <a:endParaRPr lang="zh-CN" altLang="en-US" sz="1140">
              <a:solidFill>
                <a:srgbClr val="4E473B"/>
              </a:solidFill>
              <a:latin typeface="微软雅黑" panose="020B0503020204020204" pitchFamily="34" charset="-122"/>
              <a:ea typeface="微软雅黑" panose="020B0503020204020204" pitchFamily="34" charset="-122"/>
            </a:endParaRPr>
          </a:p>
          <a:p>
            <a:pPr>
              <a:lnSpc>
                <a:spcPct val="150000"/>
              </a:lnSpc>
              <a:spcBef>
                <a:spcPct val="0"/>
              </a:spcBef>
              <a:defRPr/>
            </a:pPr>
            <a:endParaRPr lang="zh-CN" altLang="en-US" sz="1140">
              <a:solidFill>
                <a:srgbClr val="4E473B"/>
              </a:solidFill>
              <a:latin typeface="微软雅黑" panose="020B0503020204020204" pitchFamily="34" charset="-122"/>
              <a:ea typeface="微软雅黑" panose="020B0503020204020204" pitchFamily="34" charset="-122"/>
            </a:endParaRPr>
          </a:p>
          <a:p>
            <a:pPr>
              <a:lnSpc>
                <a:spcPct val="150000"/>
              </a:lnSpc>
              <a:spcBef>
                <a:spcPct val="0"/>
              </a:spcBef>
              <a:defRPr/>
            </a:pPr>
            <a:endParaRPr lang="zh-CN" altLang="en-US" sz="1140">
              <a:solidFill>
                <a:srgbClr val="4E473B"/>
              </a:solidFill>
              <a:latin typeface="微软雅黑" panose="020B0503020204020204" pitchFamily="34" charset="-122"/>
              <a:ea typeface="微软雅黑" panose="020B0503020204020204" pitchFamily="34" charset="-122"/>
            </a:endParaRPr>
          </a:p>
          <a:p>
            <a:pPr lvl="0">
              <a:lnSpc>
                <a:spcPct val="150000"/>
              </a:lnSpc>
              <a:spcBef>
                <a:spcPct val="0"/>
              </a:spcBef>
              <a:defRPr/>
            </a:pPr>
            <a:endParaRPr lang="zh-CN" altLang="en-US" sz="1140">
              <a:solidFill>
                <a:srgbClr val="4E473B"/>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8689" y="596868"/>
            <a:ext cx="1850151" cy="2465326"/>
          </a:xfrm>
          <a:prstGeom prst="rect">
            <a:avLst/>
          </a:prstGeom>
        </p:spPr>
      </p:pic>
      <p:sp>
        <p:nvSpPr>
          <p:cNvPr id="4" name="TextBox 18"/>
          <p:cNvSpPr txBox="1"/>
          <p:nvPr/>
        </p:nvSpPr>
        <p:spPr>
          <a:xfrm>
            <a:off x="3063980" y="2178869"/>
            <a:ext cx="3033749" cy="600164"/>
          </a:xfrm>
          <a:prstGeom prst="rect">
            <a:avLst/>
          </a:prstGeom>
          <a:noFill/>
        </p:spPr>
        <p:txBody>
          <a:bodyPr vert="horz" wrap="square" rtlCol="0">
            <a:spAutoFit/>
          </a:bodyPr>
          <a:lstStyle/>
          <a:p>
            <a:pPr>
              <a:lnSpc>
                <a:spcPct val="150000"/>
              </a:lnSpc>
            </a:pPr>
            <a:r>
              <a:rPr lang="en-US" altLang="zh-CN" sz="1100">
                <a:solidFill>
                  <a:schemeClr val="tx1">
                    <a:lumMod val="65000"/>
                    <a:lumOff val="35000"/>
                  </a:schemeClr>
                </a:solidFill>
                <a:latin typeface="华康少女文字W5(P)" panose="040F0500000000000000" pitchFamily="82" charset="-122"/>
                <a:ea typeface="华康少女文字W5(P)" panose="040F0500000000000000" pitchFamily="82" charset="-122"/>
              </a:rPr>
              <a:t>Summer a lot of things began to trivial for example</a:t>
            </a:r>
            <a:endParaRPr lang="zh-CN" altLang="en-US" sz="1100">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5" name="TextBox 19"/>
          <p:cNvSpPr txBox="1"/>
          <p:nvPr/>
        </p:nvSpPr>
        <p:spPr>
          <a:xfrm>
            <a:off x="3002666" y="1595295"/>
            <a:ext cx="4182708" cy="500906"/>
          </a:xfrm>
          <a:prstGeom prst="rect">
            <a:avLst/>
          </a:prstGeom>
          <a:noFill/>
        </p:spPr>
        <p:txBody>
          <a:bodyPr wrap="square" rtlCol="0">
            <a:spAutoFit/>
          </a:bodyPr>
          <a:lstStyle/>
          <a:p>
            <a:r>
              <a:rPr lang="zh-CN" altLang="en-US" sz="2655">
                <a:solidFill>
                  <a:schemeClr val="tx1">
                    <a:lumMod val="65000"/>
                    <a:lumOff val="35000"/>
                  </a:schemeClr>
                </a:solidFill>
                <a:latin typeface="华康少女文字W5(P)" panose="040F0500000000000000" pitchFamily="82" charset="-122"/>
                <a:ea typeface="华康少女文字W5(P)" panose="040F0500000000000000" pitchFamily="82" charset="-122"/>
              </a:rPr>
              <a:t>这里输入文字标题</a:t>
            </a:r>
            <a:endParaRPr lang="zh-CN" altLang="en-US" sz="265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6" name="椭圆 5"/>
          <p:cNvSpPr/>
          <p:nvPr/>
        </p:nvSpPr>
        <p:spPr bwMode="auto">
          <a:xfrm rot="351052">
            <a:off x="1610779" y="4111968"/>
            <a:ext cx="205340" cy="209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0" tIns="32510" rIns="65020" bIns="32510" anchor="ctr"/>
          <a:lstStyle/>
          <a:p>
            <a:pPr algn="ctr">
              <a:defRPr/>
            </a:pP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7" name="椭圆 6"/>
          <p:cNvSpPr/>
          <p:nvPr/>
        </p:nvSpPr>
        <p:spPr bwMode="auto">
          <a:xfrm rot="285728">
            <a:off x="2178083" y="3595992"/>
            <a:ext cx="205340" cy="209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0" tIns="32510" rIns="65020" bIns="32510" anchor="ctr"/>
          <a:lstStyle/>
          <a:p>
            <a:pPr algn="ctr">
              <a:defRPr/>
            </a:pP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8" name="椭圆 7"/>
          <p:cNvSpPr/>
          <p:nvPr/>
        </p:nvSpPr>
        <p:spPr bwMode="auto">
          <a:xfrm rot="20925770">
            <a:off x="2928875" y="3111754"/>
            <a:ext cx="204211" cy="209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0" tIns="32510" rIns="65020" bIns="32510" anchor="ctr"/>
          <a:lstStyle/>
          <a:p>
            <a:pPr algn="ctr">
              <a:defRPr/>
            </a:pP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9" name="椭圆 8"/>
          <p:cNvSpPr/>
          <p:nvPr/>
        </p:nvSpPr>
        <p:spPr bwMode="auto">
          <a:xfrm rot="21146216">
            <a:off x="3498551" y="3663904"/>
            <a:ext cx="205340" cy="209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0" tIns="32510" rIns="65020" bIns="32510" anchor="ctr"/>
          <a:lstStyle/>
          <a:p>
            <a:pPr algn="ctr">
              <a:defRPr/>
            </a:pP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10" name="椭圆 9"/>
          <p:cNvSpPr/>
          <p:nvPr/>
        </p:nvSpPr>
        <p:spPr bwMode="auto">
          <a:xfrm rot="372077">
            <a:off x="4859745" y="3312497"/>
            <a:ext cx="204211" cy="209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0" tIns="32510" rIns="65020" bIns="32510" anchor="ctr"/>
          <a:lstStyle/>
          <a:p>
            <a:pPr algn="ctr">
              <a:defRPr/>
            </a:pP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11" name="椭圆 10"/>
          <p:cNvSpPr/>
          <p:nvPr/>
        </p:nvSpPr>
        <p:spPr bwMode="auto">
          <a:xfrm rot="444650">
            <a:off x="5513791" y="2902555"/>
            <a:ext cx="204211" cy="208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0" tIns="32510" rIns="65020" bIns="32510" anchor="ctr"/>
          <a:lstStyle/>
          <a:p>
            <a:pPr algn="ctr">
              <a:defRPr/>
            </a:pP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12" name="椭圆 11"/>
          <p:cNvSpPr/>
          <p:nvPr/>
        </p:nvSpPr>
        <p:spPr bwMode="auto">
          <a:xfrm rot="411978">
            <a:off x="6013549" y="2395991"/>
            <a:ext cx="205340" cy="208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0" tIns="32510" rIns="65020" bIns="32510" anchor="ctr"/>
          <a:lstStyle/>
          <a:p>
            <a:pPr algn="ctr">
              <a:defRPr/>
            </a:pP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13" name="椭圆 12"/>
          <p:cNvSpPr/>
          <p:nvPr/>
        </p:nvSpPr>
        <p:spPr bwMode="auto">
          <a:xfrm rot="705091">
            <a:off x="7069786" y="1743154"/>
            <a:ext cx="205340" cy="208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0" tIns="32510" rIns="65020" bIns="32510" anchor="ctr"/>
          <a:lstStyle/>
          <a:p>
            <a:pPr algn="ctr">
              <a:defRPr/>
            </a:pP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14" name="椭圆 13"/>
          <p:cNvSpPr/>
          <p:nvPr/>
        </p:nvSpPr>
        <p:spPr bwMode="auto">
          <a:xfrm rot="1654378">
            <a:off x="7873562" y="1320844"/>
            <a:ext cx="204211" cy="209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0" tIns="32510" rIns="65020" bIns="32510" anchor="ctr"/>
          <a:lstStyle/>
          <a:p>
            <a:pPr algn="ctr">
              <a:defRPr/>
            </a:pP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15" name="文本框 14"/>
          <p:cNvSpPr txBox="1">
            <a:spLocks noChangeArrowheads="1"/>
          </p:cNvSpPr>
          <p:nvPr/>
        </p:nvSpPr>
        <p:spPr bwMode="auto">
          <a:xfrm>
            <a:off x="1465547" y="4574632"/>
            <a:ext cx="567327" cy="255387"/>
          </a:xfrm>
          <a:prstGeom prst="rect">
            <a:avLst/>
          </a:prstGeom>
          <a:noFill/>
          <a:ln w="9525">
            <a:noFill/>
            <a:miter lim="800000"/>
          </a:ln>
        </p:spPr>
        <p:txBody>
          <a:bodyPr wrap="none" lIns="65020" tIns="32510" rIns="65020" bIns="32510">
            <a:spAutoFit/>
          </a:bodyPr>
          <a:lstStyle/>
          <a:p>
            <a:r>
              <a:rPr lang="en-US" altLang="zh-CN"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3</a:t>
            </a:r>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月份</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endParaRPr>
          </a:p>
        </p:txBody>
      </p:sp>
      <p:sp>
        <p:nvSpPr>
          <p:cNvPr id="16" name="文本框 15"/>
          <p:cNvSpPr txBox="1">
            <a:spLocks noChangeArrowheads="1"/>
          </p:cNvSpPr>
          <p:nvPr/>
        </p:nvSpPr>
        <p:spPr bwMode="auto">
          <a:xfrm>
            <a:off x="2046753" y="4574632"/>
            <a:ext cx="567327" cy="255387"/>
          </a:xfrm>
          <a:prstGeom prst="rect">
            <a:avLst/>
          </a:prstGeom>
          <a:noFill/>
          <a:ln w="9525">
            <a:noFill/>
            <a:miter lim="800000"/>
          </a:ln>
        </p:spPr>
        <p:txBody>
          <a:bodyPr wrap="none" lIns="65020" tIns="32510" rIns="65020" bIns="32510">
            <a:spAutoFit/>
          </a:bodyPr>
          <a:lstStyle/>
          <a:p>
            <a:r>
              <a:rPr lang="en-US" altLang="zh-CN"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4</a:t>
            </a:r>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月份</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endParaRPr>
          </a:p>
        </p:txBody>
      </p:sp>
      <p:sp>
        <p:nvSpPr>
          <p:cNvPr id="17" name="文本框 16"/>
          <p:cNvSpPr txBox="1">
            <a:spLocks noChangeArrowheads="1"/>
          </p:cNvSpPr>
          <p:nvPr/>
        </p:nvSpPr>
        <p:spPr bwMode="auto">
          <a:xfrm>
            <a:off x="2778818" y="4574632"/>
            <a:ext cx="567327" cy="255387"/>
          </a:xfrm>
          <a:prstGeom prst="rect">
            <a:avLst/>
          </a:prstGeom>
          <a:noFill/>
          <a:ln w="9525">
            <a:noFill/>
            <a:miter lim="800000"/>
          </a:ln>
        </p:spPr>
        <p:txBody>
          <a:bodyPr wrap="none" lIns="65020" tIns="32510" rIns="65020" bIns="32510">
            <a:spAutoFit/>
          </a:bodyPr>
          <a:lstStyle/>
          <a:p>
            <a:r>
              <a:rPr lang="en-US" altLang="zh-CN"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5</a:t>
            </a:r>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月份</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endParaRPr>
          </a:p>
        </p:txBody>
      </p:sp>
      <p:sp>
        <p:nvSpPr>
          <p:cNvPr id="18" name="文本框 17"/>
          <p:cNvSpPr txBox="1">
            <a:spLocks noChangeArrowheads="1"/>
          </p:cNvSpPr>
          <p:nvPr/>
        </p:nvSpPr>
        <p:spPr bwMode="auto">
          <a:xfrm>
            <a:off x="3326014" y="4574632"/>
            <a:ext cx="567327" cy="255387"/>
          </a:xfrm>
          <a:prstGeom prst="rect">
            <a:avLst/>
          </a:prstGeom>
          <a:noFill/>
          <a:ln w="9525">
            <a:noFill/>
            <a:miter lim="800000"/>
          </a:ln>
        </p:spPr>
        <p:txBody>
          <a:bodyPr wrap="none" lIns="65020" tIns="32510" rIns="65020" bIns="32510">
            <a:spAutoFit/>
          </a:bodyPr>
          <a:lstStyle/>
          <a:p>
            <a:r>
              <a:rPr lang="en-US" altLang="zh-CN"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6</a:t>
            </a:r>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月份</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endParaRPr>
          </a:p>
        </p:txBody>
      </p:sp>
      <p:sp>
        <p:nvSpPr>
          <p:cNvPr id="19" name="文本框 18"/>
          <p:cNvSpPr txBox="1">
            <a:spLocks noChangeArrowheads="1"/>
          </p:cNvSpPr>
          <p:nvPr/>
        </p:nvSpPr>
        <p:spPr bwMode="auto">
          <a:xfrm>
            <a:off x="4746467" y="4574632"/>
            <a:ext cx="567327" cy="255387"/>
          </a:xfrm>
          <a:prstGeom prst="rect">
            <a:avLst/>
          </a:prstGeom>
          <a:noFill/>
          <a:ln w="9525">
            <a:noFill/>
            <a:miter lim="800000"/>
          </a:ln>
        </p:spPr>
        <p:txBody>
          <a:bodyPr wrap="none" lIns="65020" tIns="32510" rIns="65020" bIns="32510">
            <a:spAutoFit/>
          </a:bodyPr>
          <a:lstStyle/>
          <a:p>
            <a:r>
              <a:rPr lang="en-US" altLang="zh-CN"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8</a:t>
            </a:r>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月份</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endParaRPr>
          </a:p>
        </p:txBody>
      </p:sp>
      <p:sp>
        <p:nvSpPr>
          <p:cNvPr id="20" name="文本框 19"/>
          <p:cNvSpPr txBox="1">
            <a:spLocks noChangeArrowheads="1"/>
          </p:cNvSpPr>
          <p:nvPr/>
        </p:nvSpPr>
        <p:spPr bwMode="auto">
          <a:xfrm>
            <a:off x="5428571" y="4574632"/>
            <a:ext cx="567327" cy="255387"/>
          </a:xfrm>
          <a:prstGeom prst="rect">
            <a:avLst/>
          </a:prstGeom>
          <a:noFill/>
          <a:ln w="9525">
            <a:noFill/>
            <a:miter lim="800000"/>
          </a:ln>
        </p:spPr>
        <p:txBody>
          <a:bodyPr wrap="none" lIns="65020" tIns="32510" rIns="65020" bIns="32510">
            <a:spAutoFit/>
          </a:bodyPr>
          <a:lstStyle/>
          <a:p>
            <a:r>
              <a:rPr lang="en-US" altLang="zh-CN"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9</a:t>
            </a:r>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月份</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endParaRPr>
          </a:p>
        </p:txBody>
      </p:sp>
      <p:sp>
        <p:nvSpPr>
          <p:cNvPr id="21" name="文本框 20"/>
          <p:cNvSpPr txBox="1">
            <a:spLocks noChangeArrowheads="1"/>
          </p:cNvSpPr>
          <p:nvPr/>
        </p:nvSpPr>
        <p:spPr bwMode="auto">
          <a:xfrm>
            <a:off x="5995107" y="4574632"/>
            <a:ext cx="685949" cy="255387"/>
          </a:xfrm>
          <a:prstGeom prst="rect">
            <a:avLst/>
          </a:prstGeom>
          <a:noFill/>
          <a:ln w="9525">
            <a:noFill/>
            <a:miter lim="800000"/>
          </a:ln>
        </p:spPr>
        <p:txBody>
          <a:bodyPr wrap="none" lIns="65020" tIns="32510" rIns="65020" bIns="32510">
            <a:spAutoFit/>
          </a:bodyPr>
          <a:lstStyle/>
          <a:p>
            <a:r>
              <a:rPr lang="en-US" altLang="zh-CN"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10</a:t>
            </a:r>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月份</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endParaRPr>
          </a:p>
        </p:txBody>
      </p:sp>
      <p:sp>
        <p:nvSpPr>
          <p:cNvPr id="22" name="文本框 21"/>
          <p:cNvSpPr txBox="1">
            <a:spLocks noChangeArrowheads="1"/>
          </p:cNvSpPr>
          <p:nvPr/>
        </p:nvSpPr>
        <p:spPr bwMode="auto">
          <a:xfrm>
            <a:off x="6966039" y="4574632"/>
            <a:ext cx="685949" cy="255387"/>
          </a:xfrm>
          <a:prstGeom prst="rect">
            <a:avLst/>
          </a:prstGeom>
          <a:noFill/>
          <a:ln w="9525">
            <a:noFill/>
            <a:miter lim="800000"/>
          </a:ln>
        </p:spPr>
        <p:txBody>
          <a:bodyPr wrap="none" lIns="65020" tIns="32510" rIns="65020" bIns="32510">
            <a:spAutoFit/>
          </a:bodyPr>
          <a:lstStyle/>
          <a:p>
            <a:r>
              <a:rPr lang="en-US" altLang="zh-CN"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11</a:t>
            </a:r>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月份</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endParaRPr>
          </a:p>
        </p:txBody>
      </p:sp>
      <p:sp>
        <p:nvSpPr>
          <p:cNvPr id="23" name="文本框 22"/>
          <p:cNvSpPr txBox="1">
            <a:spLocks noChangeArrowheads="1"/>
          </p:cNvSpPr>
          <p:nvPr/>
        </p:nvSpPr>
        <p:spPr bwMode="auto">
          <a:xfrm>
            <a:off x="7769508" y="4574632"/>
            <a:ext cx="685949" cy="255387"/>
          </a:xfrm>
          <a:prstGeom prst="rect">
            <a:avLst/>
          </a:prstGeom>
          <a:noFill/>
          <a:ln w="9525">
            <a:noFill/>
            <a:miter lim="800000"/>
          </a:ln>
        </p:spPr>
        <p:txBody>
          <a:bodyPr wrap="none" lIns="65020" tIns="32510" rIns="65020" bIns="32510">
            <a:spAutoFit/>
          </a:bodyPr>
          <a:lstStyle/>
          <a:p>
            <a:r>
              <a:rPr lang="en-US" altLang="zh-CN"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12</a:t>
            </a:r>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月份</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endParaRPr>
          </a:p>
        </p:txBody>
      </p:sp>
      <p:sp>
        <p:nvSpPr>
          <p:cNvPr id="24" name="文本框 23"/>
          <p:cNvSpPr txBox="1">
            <a:spLocks noChangeArrowheads="1"/>
          </p:cNvSpPr>
          <p:nvPr/>
        </p:nvSpPr>
        <p:spPr bwMode="auto">
          <a:xfrm>
            <a:off x="1928161" y="4065505"/>
            <a:ext cx="1083494" cy="255387"/>
          </a:xfrm>
          <a:prstGeom prst="rect">
            <a:avLst/>
          </a:prstGeom>
          <a:noFill/>
          <a:ln w="9525">
            <a:noFill/>
            <a:miter lim="800000"/>
          </a:ln>
        </p:spPr>
        <p:txBody>
          <a:bodyPr wrap="none" lIns="65020" tIns="32510" rIns="65020" bIns="32510">
            <a:spAutoFit/>
          </a:bodyPr>
          <a:lstStyle/>
          <a:p>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rPr>
              <a:t>添加文字内容</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25" name="文本框 24"/>
          <p:cNvSpPr txBox="1">
            <a:spLocks noChangeArrowheads="1"/>
          </p:cNvSpPr>
          <p:nvPr/>
        </p:nvSpPr>
        <p:spPr bwMode="auto">
          <a:xfrm>
            <a:off x="1029156" y="3543418"/>
            <a:ext cx="1083494" cy="255387"/>
          </a:xfrm>
          <a:prstGeom prst="rect">
            <a:avLst/>
          </a:prstGeom>
          <a:noFill/>
          <a:ln w="9525">
            <a:noFill/>
            <a:miter lim="800000"/>
          </a:ln>
        </p:spPr>
        <p:txBody>
          <a:bodyPr wrap="none" lIns="65020" tIns="32510" rIns="65020" bIns="32510">
            <a:spAutoFit/>
          </a:bodyPr>
          <a:lstStyle/>
          <a:p>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rPr>
              <a:t>添加文字内容</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26" name="文本框 25"/>
          <p:cNvSpPr txBox="1">
            <a:spLocks noChangeArrowheads="1"/>
          </p:cNvSpPr>
          <p:nvPr/>
        </p:nvSpPr>
        <p:spPr bwMode="auto">
          <a:xfrm>
            <a:off x="1797224" y="3125773"/>
            <a:ext cx="1083494" cy="255387"/>
          </a:xfrm>
          <a:prstGeom prst="rect">
            <a:avLst/>
          </a:prstGeom>
          <a:noFill/>
          <a:ln w="9525">
            <a:noFill/>
            <a:miter lim="800000"/>
          </a:ln>
        </p:spPr>
        <p:txBody>
          <a:bodyPr wrap="none" lIns="65020" tIns="32510" rIns="65020" bIns="32510">
            <a:spAutoFit/>
          </a:bodyPr>
          <a:lstStyle/>
          <a:p>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rPr>
              <a:t>添加文字内容</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27" name="文本框 26"/>
          <p:cNvSpPr txBox="1">
            <a:spLocks noChangeArrowheads="1"/>
          </p:cNvSpPr>
          <p:nvPr/>
        </p:nvSpPr>
        <p:spPr bwMode="auto">
          <a:xfrm>
            <a:off x="3440507" y="3370522"/>
            <a:ext cx="1083494" cy="255387"/>
          </a:xfrm>
          <a:prstGeom prst="rect">
            <a:avLst/>
          </a:prstGeom>
          <a:noFill/>
          <a:ln w="9525">
            <a:noFill/>
            <a:miter lim="800000"/>
          </a:ln>
        </p:spPr>
        <p:txBody>
          <a:bodyPr wrap="none" lIns="65020" tIns="32510" rIns="65020" bIns="32510">
            <a:spAutoFit/>
          </a:bodyPr>
          <a:lstStyle/>
          <a:p>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rPr>
              <a:t>添加文字内容</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28" name="文本框 27"/>
          <p:cNvSpPr txBox="1">
            <a:spLocks noChangeArrowheads="1"/>
          </p:cNvSpPr>
          <p:nvPr/>
        </p:nvSpPr>
        <p:spPr bwMode="auto">
          <a:xfrm>
            <a:off x="5104902" y="3308958"/>
            <a:ext cx="1083494" cy="255387"/>
          </a:xfrm>
          <a:prstGeom prst="rect">
            <a:avLst/>
          </a:prstGeom>
          <a:noFill/>
          <a:ln w="9525">
            <a:noFill/>
            <a:miter lim="800000"/>
          </a:ln>
        </p:spPr>
        <p:txBody>
          <a:bodyPr wrap="none" lIns="65020" tIns="32510" rIns="65020" bIns="32510">
            <a:spAutoFit/>
          </a:bodyPr>
          <a:lstStyle/>
          <a:p>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rPr>
              <a:t>添加文字内容</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29" name="文本框 28"/>
          <p:cNvSpPr txBox="1">
            <a:spLocks noChangeArrowheads="1"/>
          </p:cNvSpPr>
          <p:nvPr/>
        </p:nvSpPr>
        <p:spPr bwMode="auto">
          <a:xfrm>
            <a:off x="5761142" y="2911719"/>
            <a:ext cx="1083494" cy="255387"/>
          </a:xfrm>
          <a:prstGeom prst="rect">
            <a:avLst/>
          </a:prstGeom>
          <a:noFill/>
          <a:ln w="9525">
            <a:noFill/>
            <a:miter lim="800000"/>
          </a:ln>
        </p:spPr>
        <p:txBody>
          <a:bodyPr wrap="none" lIns="65020" tIns="32510" rIns="65020" bIns="32510">
            <a:spAutoFit/>
          </a:bodyPr>
          <a:lstStyle/>
          <a:p>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rPr>
              <a:t>添加文字内容</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30" name="文本框 29"/>
          <p:cNvSpPr txBox="1">
            <a:spLocks noChangeArrowheads="1"/>
          </p:cNvSpPr>
          <p:nvPr/>
        </p:nvSpPr>
        <p:spPr bwMode="auto">
          <a:xfrm>
            <a:off x="6310209" y="2383664"/>
            <a:ext cx="1083494" cy="255387"/>
          </a:xfrm>
          <a:prstGeom prst="rect">
            <a:avLst/>
          </a:prstGeom>
          <a:noFill/>
          <a:ln w="9525">
            <a:noFill/>
            <a:miter lim="800000"/>
          </a:ln>
        </p:spPr>
        <p:txBody>
          <a:bodyPr wrap="none" lIns="65020" tIns="32510" rIns="65020" bIns="32510">
            <a:spAutoFit/>
          </a:bodyPr>
          <a:lstStyle/>
          <a:p>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rPr>
              <a:t>添加文字内容</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31" name="文本框 30"/>
          <p:cNvSpPr txBox="1">
            <a:spLocks noChangeArrowheads="1"/>
          </p:cNvSpPr>
          <p:nvPr/>
        </p:nvSpPr>
        <p:spPr bwMode="auto">
          <a:xfrm>
            <a:off x="7369003" y="1736135"/>
            <a:ext cx="1083494" cy="255387"/>
          </a:xfrm>
          <a:prstGeom prst="rect">
            <a:avLst/>
          </a:prstGeom>
          <a:noFill/>
          <a:ln w="9525">
            <a:noFill/>
            <a:miter lim="800000"/>
          </a:ln>
        </p:spPr>
        <p:txBody>
          <a:bodyPr wrap="none" lIns="65020" tIns="32510" rIns="65020" bIns="32510">
            <a:spAutoFit/>
          </a:bodyPr>
          <a:lstStyle/>
          <a:p>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rPr>
              <a:t>添加文字内容</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cxnSp>
        <p:nvCxnSpPr>
          <p:cNvPr id="32" name="直接连接符 31"/>
          <p:cNvCxnSpPr>
            <a:stCxn id="6" idx="7"/>
            <a:endCxn id="7" idx="3"/>
          </p:cNvCxnSpPr>
          <p:nvPr/>
        </p:nvCxnSpPr>
        <p:spPr>
          <a:xfrm flipV="1">
            <a:off x="1793235" y="3768830"/>
            <a:ext cx="409011" cy="38165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7" idx="7"/>
            <a:endCxn id="8" idx="2"/>
          </p:cNvCxnSpPr>
          <p:nvPr/>
        </p:nvCxnSpPr>
        <p:spPr>
          <a:xfrm flipV="1">
            <a:off x="2359262" y="3236577"/>
            <a:ext cx="571570" cy="3964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8" idx="5"/>
            <a:endCxn id="9" idx="1"/>
          </p:cNvCxnSpPr>
          <p:nvPr/>
        </p:nvCxnSpPr>
        <p:spPr>
          <a:xfrm>
            <a:off x="3116252" y="3275382"/>
            <a:ext cx="403237" cy="4294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bwMode="auto">
          <a:xfrm rot="827460">
            <a:off x="4093539" y="4021598"/>
            <a:ext cx="205340" cy="209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0" tIns="32510" rIns="65020" bIns="32510" anchor="ctr"/>
          <a:lstStyle/>
          <a:p>
            <a:pPr algn="ctr">
              <a:defRPr/>
            </a:pP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cxnSp>
        <p:nvCxnSpPr>
          <p:cNvPr id="36" name="直接连接符 35"/>
          <p:cNvCxnSpPr>
            <a:stCxn id="9" idx="5"/>
            <a:endCxn id="35" idx="2"/>
          </p:cNvCxnSpPr>
          <p:nvPr/>
        </p:nvCxnSpPr>
        <p:spPr>
          <a:xfrm>
            <a:off x="3682956" y="3832823"/>
            <a:ext cx="413543" cy="2692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5" idx="7"/>
            <a:endCxn id="10" idx="3"/>
          </p:cNvCxnSpPr>
          <p:nvPr/>
        </p:nvCxnSpPr>
        <p:spPr>
          <a:xfrm flipV="1">
            <a:off x="4284401" y="3483384"/>
            <a:ext cx="597658" cy="5883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0" idx="7"/>
            <a:endCxn id="11" idx="3"/>
          </p:cNvCxnSpPr>
          <p:nvPr/>
        </p:nvCxnSpPr>
        <p:spPr>
          <a:xfrm flipV="1">
            <a:off x="5041645" y="3070783"/>
            <a:ext cx="493138" cy="2806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1" idx="7"/>
            <a:endCxn id="12" idx="3"/>
          </p:cNvCxnSpPr>
          <p:nvPr/>
        </p:nvCxnSpPr>
        <p:spPr>
          <a:xfrm flipV="1">
            <a:off x="5697011" y="2564939"/>
            <a:ext cx="338308" cy="3781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2" idx="7"/>
            <a:endCxn id="13" idx="3"/>
          </p:cNvCxnSpPr>
          <p:nvPr/>
        </p:nvCxnSpPr>
        <p:spPr>
          <a:xfrm flipV="1">
            <a:off x="6197119" y="1904979"/>
            <a:ext cx="889230" cy="5307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13" idx="7"/>
            <a:endCxn id="14" idx="3"/>
          </p:cNvCxnSpPr>
          <p:nvPr/>
        </p:nvCxnSpPr>
        <p:spPr>
          <a:xfrm flipV="1">
            <a:off x="7258564" y="1458116"/>
            <a:ext cx="618761" cy="3319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文本框 39"/>
          <p:cNvSpPr txBox="1">
            <a:spLocks noChangeArrowheads="1"/>
          </p:cNvSpPr>
          <p:nvPr/>
        </p:nvSpPr>
        <p:spPr bwMode="auto">
          <a:xfrm>
            <a:off x="4352024" y="4011347"/>
            <a:ext cx="1083494" cy="255387"/>
          </a:xfrm>
          <a:prstGeom prst="rect">
            <a:avLst/>
          </a:prstGeom>
          <a:noFill/>
          <a:ln w="9525">
            <a:noFill/>
            <a:miter lim="800000"/>
          </a:ln>
        </p:spPr>
        <p:txBody>
          <a:bodyPr wrap="none" lIns="65020" tIns="32510" rIns="65020" bIns="32510">
            <a:spAutoFit/>
          </a:bodyPr>
          <a:lstStyle/>
          <a:p>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rPr>
              <a:t>添加文字内容</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43" name="文本框 33"/>
          <p:cNvSpPr txBox="1">
            <a:spLocks noChangeArrowheads="1"/>
          </p:cNvSpPr>
          <p:nvPr/>
        </p:nvSpPr>
        <p:spPr bwMode="auto">
          <a:xfrm>
            <a:off x="3954873" y="4574632"/>
            <a:ext cx="567327" cy="255387"/>
          </a:xfrm>
          <a:prstGeom prst="rect">
            <a:avLst/>
          </a:prstGeom>
          <a:noFill/>
          <a:ln w="9525">
            <a:noFill/>
            <a:miter lim="800000"/>
          </a:ln>
        </p:spPr>
        <p:txBody>
          <a:bodyPr wrap="none" lIns="65020" tIns="32510" rIns="65020" bIns="32510">
            <a:spAutoFit/>
          </a:bodyPr>
          <a:lstStyle/>
          <a:p>
            <a:r>
              <a:rPr lang="en-US" altLang="zh-CN"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7</a:t>
            </a:r>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rPr>
              <a:t>月份</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cs typeface="Arial" panose="020B0604020202020204" pitchFamily="34" charset="0"/>
            </a:endParaRPr>
          </a:p>
        </p:txBody>
      </p:sp>
      <p:sp>
        <p:nvSpPr>
          <p:cNvPr id="44" name="文本框 46"/>
          <p:cNvSpPr txBox="1">
            <a:spLocks noChangeArrowheads="1"/>
          </p:cNvSpPr>
          <p:nvPr/>
        </p:nvSpPr>
        <p:spPr bwMode="auto">
          <a:xfrm>
            <a:off x="7470567" y="1017212"/>
            <a:ext cx="1083494" cy="255387"/>
          </a:xfrm>
          <a:prstGeom prst="rect">
            <a:avLst/>
          </a:prstGeom>
          <a:noFill/>
          <a:ln w="9525">
            <a:noFill/>
            <a:miter lim="800000"/>
          </a:ln>
        </p:spPr>
        <p:txBody>
          <a:bodyPr wrap="none" lIns="65020" tIns="32510" rIns="65020" bIns="32510">
            <a:spAutoFit/>
          </a:bodyPr>
          <a:lstStyle/>
          <a:p>
            <a:r>
              <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rPr>
              <a:t>添加文字内容</a:t>
            </a:r>
            <a:endParaRPr lang="zh-CN" altLang="en-US" sz="1235">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grpSp>
        <p:nvGrpSpPr>
          <p:cNvPr id="45" name="组合 44"/>
          <p:cNvGrpSpPr/>
          <p:nvPr/>
        </p:nvGrpSpPr>
        <p:grpSpPr>
          <a:xfrm>
            <a:off x="1073568" y="4447522"/>
            <a:ext cx="7635923" cy="72668"/>
            <a:chOff x="738746" y="5964849"/>
            <a:chExt cx="10744200" cy="102248"/>
          </a:xfrm>
        </p:grpSpPr>
        <p:cxnSp>
          <p:nvCxnSpPr>
            <p:cNvPr id="46" name="直接连接符 45"/>
            <p:cNvCxnSpPr/>
            <p:nvPr/>
          </p:nvCxnSpPr>
          <p:spPr bwMode="auto">
            <a:xfrm>
              <a:off x="738746" y="6052254"/>
              <a:ext cx="10744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1639101" y="5971032"/>
              <a:ext cx="0" cy="81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2456892" y="5967447"/>
              <a:ext cx="0" cy="81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510148" y="5972019"/>
              <a:ext cx="0" cy="81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a:off x="4295309" y="5972019"/>
              <a:ext cx="0" cy="81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5141731" y="5972019"/>
              <a:ext cx="0" cy="81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6255551" y="5973993"/>
              <a:ext cx="0" cy="81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7243964" y="5967447"/>
              <a:ext cx="0" cy="81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7951332" y="5973993"/>
              <a:ext cx="0" cy="81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9320250" y="5964849"/>
              <a:ext cx="0" cy="81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flipV="1">
              <a:off x="10524537" y="5985875"/>
              <a:ext cx="0" cy="81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373134" y="216288"/>
            <a:ext cx="2952237" cy="530888"/>
            <a:chOff x="354" y="266550"/>
            <a:chExt cx="4151584" cy="746561"/>
          </a:xfrm>
        </p:grpSpPr>
        <p:sp>
          <p:nvSpPr>
            <p:cNvPr id="58" name="矩形 57"/>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文本框 59"/>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7"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8" dur="1250"/>
                                        <p:tgtEl>
                                          <p:spTgt spid="5">
                                            <p:txEl>
                                              <p:pRg st="0" end="0"/>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par>
                          <p:cTn id="61" fill="hold">
                            <p:stCondLst>
                              <p:cond delay="2000"/>
                            </p:stCondLst>
                            <p:childTnLst>
                              <p:par>
                                <p:cTn id="62" presetID="22" presetClass="entr" presetSubtype="4"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3000"/>
                            </p:stCondLst>
                            <p:childTnLst>
                              <p:par>
                                <p:cTn id="73" presetID="22" presetClass="entr" presetSubtype="4"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down)">
                                      <p:cBhvr>
                                        <p:cTn id="75" dur="500"/>
                                        <p:tgtEl>
                                          <p:spTgt spid="33"/>
                                        </p:tgtEl>
                                      </p:cBhvr>
                                    </p:animEffect>
                                  </p:childTnLst>
                                </p:cTn>
                              </p:par>
                            </p:childTnLst>
                          </p:cTn>
                        </p:par>
                        <p:par>
                          <p:cTn id="76" fill="hold">
                            <p:stCondLst>
                              <p:cond delay="3500"/>
                            </p:stCondLst>
                            <p:childTnLst>
                              <p:par>
                                <p:cTn id="77" presetID="10" presetClass="entr" presetSubtype="0"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par>
                          <p:cTn id="83" fill="hold">
                            <p:stCondLst>
                              <p:cond delay="4000"/>
                            </p:stCondLst>
                            <p:childTnLst>
                              <p:par>
                                <p:cTn id="84" presetID="22" presetClass="entr" presetSubtype="1"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up)">
                                      <p:cBhvr>
                                        <p:cTn id="86" dur="500"/>
                                        <p:tgtEl>
                                          <p:spTgt spid="34"/>
                                        </p:tgtEl>
                                      </p:cBhvr>
                                    </p:animEffect>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500"/>
                                        <p:tgtEl>
                                          <p:spTgt spid="27"/>
                                        </p:tgtEl>
                                      </p:cBhvr>
                                    </p:animEffect>
                                  </p:childTnLst>
                                </p:cTn>
                              </p:par>
                            </p:childTnLst>
                          </p:cTn>
                        </p:par>
                        <p:par>
                          <p:cTn id="94" fill="hold">
                            <p:stCondLst>
                              <p:cond delay="5000"/>
                            </p:stCondLst>
                            <p:childTnLst>
                              <p:par>
                                <p:cTn id="95" presetID="22" presetClass="entr" presetSubtype="1" fill="hold"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up)">
                                      <p:cBhvr>
                                        <p:cTn id="97" dur="500"/>
                                        <p:tgtEl>
                                          <p:spTgt spid="36"/>
                                        </p:tgtEl>
                                      </p:cBhvr>
                                    </p:animEffect>
                                  </p:childTnLst>
                                </p:cTn>
                              </p:par>
                            </p:childTnLst>
                          </p:cTn>
                        </p:par>
                        <p:par>
                          <p:cTn id="98" fill="hold">
                            <p:stCondLst>
                              <p:cond delay="5500"/>
                            </p:stCondLst>
                            <p:childTnLst>
                              <p:par>
                                <p:cTn id="99" presetID="10" presetClass="entr" presetSubtype="0"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ipe(down)">
                                      <p:cBhvr>
                                        <p:cTn id="104" dur="500"/>
                                        <p:tgtEl>
                                          <p:spTgt spid="42"/>
                                        </p:tgtEl>
                                      </p:cBhvr>
                                    </p:animEffect>
                                  </p:childTnLst>
                                </p:cTn>
                              </p:par>
                            </p:childTnLst>
                          </p:cTn>
                        </p:par>
                        <p:par>
                          <p:cTn id="105" fill="hold">
                            <p:stCondLst>
                              <p:cond delay="6000"/>
                            </p:stCondLst>
                            <p:childTnLst>
                              <p:par>
                                <p:cTn id="106" presetID="22" presetClass="entr" presetSubtype="4" fill="hold" nodeType="after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wipe(down)">
                                      <p:cBhvr>
                                        <p:cTn id="108" dur="500"/>
                                        <p:tgtEl>
                                          <p:spTgt spid="37"/>
                                        </p:tgtEl>
                                      </p:cBhvr>
                                    </p:animEffect>
                                  </p:childTnLst>
                                </p:cTn>
                              </p:par>
                            </p:childTnLst>
                          </p:cTn>
                        </p:par>
                        <p:par>
                          <p:cTn id="109" fill="hold">
                            <p:stCondLst>
                              <p:cond delay="6500"/>
                            </p:stCondLst>
                            <p:childTnLst>
                              <p:par>
                                <p:cTn id="110" presetID="10" presetClass="entr" presetSubtype="0" fill="hold" grpId="0" nodeType="after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down)">
                                      <p:cBhvr>
                                        <p:cTn id="115" dur="500"/>
                                        <p:tgtEl>
                                          <p:spTgt spid="28"/>
                                        </p:tgtEl>
                                      </p:cBhvr>
                                    </p:animEffect>
                                  </p:childTnLst>
                                </p:cTn>
                              </p:par>
                            </p:childTnLst>
                          </p:cTn>
                        </p:par>
                        <p:par>
                          <p:cTn id="116" fill="hold">
                            <p:stCondLst>
                              <p:cond delay="7000"/>
                            </p:stCondLst>
                            <p:childTnLst>
                              <p:par>
                                <p:cTn id="117" presetID="22" presetClass="entr" presetSubtype="4"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wipe(down)">
                                      <p:cBhvr>
                                        <p:cTn id="119" dur="500"/>
                                        <p:tgtEl>
                                          <p:spTgt spid="38"/>
                                        </p:tgtEl>
                                      </p:cBhvr>
                                    </p:animEffect>
                                  </p:childTnLst>
                                </p:cTn>
                              </p:par>
                            </p:childTnLst>
                          </p:cTn>
                        </p:par>
                        <p:par>
                          <p:cTn id="120" fill="hold">
                            <p:stCondLst>
                              <p:cond delay="7500"/>
                            </p:stCondLst>
                            <p:childTnLst>
                              <p:par>
                                <p:cTn id="121" presetID="10" presetClass="entr" presetSubtype="0" fill="hold" grpId="0"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wipe(down)">
                                      <p:cBhvr>
                                        <p:cTn id="126" dur="500"/>
                                        <p:tgtEl>
                                          <p:spTgt spid="29"/>
                                        </p:tgtEl>
                                      </p:cBhvr>
                                    </p:animEffect>
                                  </p:childTnLst>
                                </p:cTn>
                              </p:par>
                            </p:childTnLst>
                          </p:cTn>
                        </p:par>
                        <p:par>
                          <p:cTn id="127" fill="hold">
                            <p:stCondLst>
                              <p:cond delay="8000"/>
                            </p:stCondLst>
                            <p:childTnLst>
                              <p:par>
                                <p:cTn id="128" presetID="22" presetClass="entr" presetSubtype="4" fill="hold" nodeType="afterEffect">
                                  <p:stCondLst>
                                    <p:cond delay="0"/>
                                  </p:stCondLst>
                                  <p:childTnLst>
                                    <p:set>
                                      <p:cBhvr>
                                        <p:cTn id="129" dur="1" fill="hold">
                                          <p:stCondLst>
                                            <p:cond delay="0"/>
                                          </p:stCondLst>
                                        </p:cTn>
                                        <p:tgtEl>
                                          <p:spTgt spid="39"/>
                                        </p:tgtEl>
                                        <p:attrNameLst>
                                          <p:attrName>style.visibility</p:attrName>
                                        </p:attrNameLst>
                                      </p:cBhvr>
                                      <p:to>
                                        <p:strVal val="visible"/>
                                      </p:to>
                                    </p:set>
                                    <p:animEffect transition="in" filter="wipe(down)">
                                      <p:cBhvr>
                                        <p:cTn id="130" dur="500"/>
                                        <p:tgtEl>
                                          <p:spTgt spid="39"/>
                                        </p:tgtEl>
                                      </p:cBhvr>
                                    </p:animEffect>
                                  </p:childTnLst>
                                </p:cTn>
                              </p:par>
                            </p:childTnLst>
                          </p:cTn>
                        </p:par>
                        <p:par>
                          <p:cTn id="131" fill="hold">
                            <p:stCondLst>
                              <p:cond delay="8500"/>
                            </p:stCondLst>
                            <p:childTnLst>
                              <p:par>
                                <p:cTn id="132" presetID="10" presetClass="entr" presetSubtype="0" fill="hold" grpId="0" nodeType="after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fade">
                                      <p:cBhvr>
                                        <p:cTn id="134" dur="500"/>
                                        <p:tgtEl>
                                          <p:spTgt spid="12"/>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down)">
                                      <p:cBhvr>
                                        <p:cTn id="137" dur="500"/>
                                        <p:tgtEl>
                                          <p:spTgt spid="30"/>
                                        </p:tgtEl>
                                      </p:cBhvr>
                                    </p:animEffect>
                                  </p:childTnLst>
                                </p:cTn>
                              </p:par>
                            </p:childTnLst>
                          </p:cTn>
                        </p:par>
                        <p:par>
                          <p:cTn id="138" fill="hold">
                            <p:stCondLst>
                              <p:cond delay="9000"/>
                            </p:stCondLst>
                            <p:childTnLst>
                              <p:par>
                                <p:cTn id="139" presetID="22" presetClass="entr" presetSubtype="4" fill="hold" nodeType="after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wipe(down)">
                                      <p:cBhvr>
                                        <p:cTn id="141" dur="500"/>
                                        <p:tgtEl>
                                          <p:spTgt spid="40"/>
                                        </p:tgtEl>
                                      </p:cBhvr>
                                    </p:animEffect>
                                  </p:childTnLst>
                                </p:cTn>
                              </p:par>
                            </p:childTnLst>
                          </p:cTn>
                        </p:par>
                        <p:par>
                          <p:cTn id="142" fill="hold">
                            <p:stCondLst>
                              <p:cond delay="9500"/>
                            </p:stCondLst>
                            <p:childTnLst>
                              <p:par>
                                <p:cTn id="143" presetID="10" presetClass="entr" presetSubtype="0" fill="hold" grpId="0" nodeType="after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fade">
                                      <p:cBhvr>
                                        <p:cTn id="145" dur="500"/>
                                        <p:tgtEl>
                                          <p:spTgt spid="13"/>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wipe(down)">
                                      <p:cBhvr>
                                        <p:cTn id="148" dur="500"/>
                                        <p:tgtEl>
                                          <p:spTgt spid="31"/>
                                        </p:tgtEl>
                                      </p:cBhvr>
                                    </p:animEffect>
                                  </p:childTnLst>
                                </p:cTn>
                              </p:par>
                            </p:childTnLst>
                          </p:cTn>
                        </p:par>
                        <p:par>
                          <p:cTn id="149" fill="hold">
                            <p:stCondLst>
                              <p:cond delay="10000"/>
                            </p:stCondLst>
                            <p:childTnLst>
                              <p:par>
                                <p:cTn id="150" presetID="22" presetClass="entr" presetSubtype="4" fill="hold"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0500"/>
                            </p:stCondLst>
                            <p:childTnLst>
                              <p:par>
                                <p:cTn id="154" presetID="10" presetClass="entr" presetSubtype="0" fill="hold" grpId="0" nodeType="afterEffect">
                                  <p:stCondLst>
                                    <p:cond delay="0"/>
                                  </p:stCondLst>
                                  <p:childTnLst>
                                    <p:set>
                                      <p:cBhvr>
                                        <p:cTn id="155" dur="1" fill="hold">
                                          <p:stCondLst>
                                            <p:cond delay="0"/>
                                          </p:stCondLst>
                                        </p:cTn>
                                        <p:tgtEl>
                                          <p:spTgt spid="14"/>
                                        </p:tgtEl>
                                        <p:attrNameLst>
                                          <p:attrName>style.visibility</p:attrName>
                                        </p:attrNameLst>
                                      </p:cBhvr>
                                      <p:to>
                                        <p:strVal val="visible"/>
                                      </p:to>
                                    </p:set>
                                    <p:animEffect transition="in" filter="fade">
                                      <p:cBhvr>
                                        <p:cTn id="156" dur="500"/>
                                        <p:tgtEl>
                                          <p:spTgt spid="14"/>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wipe(down)">
                                      <p:cBhvr>
                                        <p:cTn id="1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5" grpId="0" animBg="1"/>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67292" y="1934936"/>
            <a:ext cx="4300484" cy="3208564"/>
          </a:xfrm>
          <a:prstGeom prst="rect">
            <a:avLst/>
          </a:prstGeom>
        </p:spPr>
      </p:pic>
      <p:sp>
        <p:nvSpPr>
          <p:cNvPr id="39" name="Rectangle 5"/>
          <p:cNvSpPr>
            <a:spLocks noChangeArrowheads="1"/>
          </p:cNvSpPr>
          <p:nvPr/>
        </p:nvSpPr>
        <p:spPr bwMode="auto">
          <a:xfrm>
            <a:off x="1307601" y="2883297"/>
            <a:ext cx="541486" cy="923727"/>
          </a:xfrm>
          <a:prstGeom prst="rect">
            <a:avLst/>
          </a:prstGeom>
          <a:solidFill>
            <a:schemeClr val="accent1"/>
          </a:solidFill>
          <a:ln>
            <a:noFill/>
          </a:ln>
        </p:spPr>
        <p:txBody>
          <a:bodyPr/>
          <a:lstStyle/>
          <a:p>
            <a:endParaRPr lang="zh-CN" altLang="en-US" sz="785">
              <a:latin typeface="微软雅黑" panose="020B0503020204020204" pitchFamily="34" charset="-122"/>
              <a:ea typeface="微软雅黑" panose="020B0503020204020204" pitchFamily="34" charset="-122"/>
            </a:endParaRPr>
          </a:p>
        </p:txBody>
      </p:sp>
      <p:sp>
        <p:nvSpPr>
          <p:cNvPr id="40" name="Rectangle 6"/>
          <p:cNvSpPr>
            <a:spLocks noChangeArrowheads="1"/>
          </p:cNvSpPr>
          <p:nvPr/>
        </p:nvSpPr>
        <p:spPr bwMode="auto">
          <a:xfrm>
            <a:off x="1909807" y="3077558"/>
            <a:ext cx="547308" cy="729467"/>
          </a:xfrm>
          <a:prstGeom prst="rect">
            <a:avLst/>
          </a:prstGeom>
          <a:solidFill>
            <a:schemeClr val="accent1"/>
          </a:solidFill>
          <a:ln>
            <a:noFill/>
          </a:ln>
        </p:spPr>
        <p:txBody>
          <a:bodyPr/>
          <a:lstStyle/>
          <a:p>
            <a:endParaRPr lang="zh-CN" altLang="en-US" sz="785">
              <a:latin typeface="微软雅黑" panose="020B0503020204020204" pitchFamily="34" charset="-122"/>
              <a:ea typeface="微软雅黑" panose="020B0503020204020204" pitchFamily="34" charset="-122"/>
            </a:endParaRPr>
          </a:p>
        </p:txBody>
      </p:sp>
      <p:sp>
        <p:nvSpPr>
          <p:cNvPr id="41" name="Rectangle 7"/>
          <p:cNvSpPr>
            <a:spLocks noChangeArrowheads="1"/>
          </p:cNvSpPr>
          <p:nvPr/>
        </p:nvSpPr>
        <p:spPr bwMode="auto">
          <a:xfrm>
            <a:off x="2517834" y="3276352"/>
            <a:ext cx="547308" cy="530672"/>
          </a:xfrm>
          <a:prstGeom prst="rect">
            <a:avLst/>
          </a:prstGeom>
          <a:solidFill>
            <a:schemeClr val="bg1">
              <a:lumMod val="65000"/>
            </a:schemeClr>
          </a:solidFill>
          <a:ln>
            <a:noFill/>
          </a:ln>
        </p:spPr>
        <p:txBody>
          <a:bodyPr/>
          <a:lstStyle/>
          <a:p>
            <a:endParaRPr lang="zh-CN" altLang="en-US" sz="785">
              <a:latin typeface="微软雅黑" panose="020B0503020204020204" pitchFamily="34" charset="-122"/>
              <a:ea typeface="微软雅黑" panose="020B0503020204020204" pitchFamily="34" charset="-122"/>
            </a:endParaRPr>
          </a:p>
        </p:txBody>
      </p:sp>
      <p:sp>
        <p:nvSpPr>
          <p:cNvPr id="42" name="Rectangle 8"/>
          <p:cNvSpPr>
            <a:spLocks noChangeArrowheads="1"/>
          </p:cNvSpPr>
          <p:nvPr/>
        </p:nvSpPr>
        <p:spPr bwMode="auto">
          <a:xfrm>
            <a:off x="3125861" y="2624241"/>
            <a:ext cx="547308" cy="1182784"/>
          </a:xfrm>
          <a:prstGeom prst="rect">
            <a:avLst/>
          </a:prstGeom>
          <a:solidFill>
            <a:schemeClr val="accent1"/>
          </a:solidFill>
          <a:ln>
            <a:noFill/>
          </a:ln>
        </p:spPr>
        <p:txBody>
          <a:bodyPr/>
          <a:lstStyle/>
          <a:p>
            <a:endParaRPr lang="zh-CN" altLang="en-US" sz="785">
              <a:latin typeface="微软雅黑" panose="020B0503020204020204" pitchFamily="34" charset="-122"/>
              <a:ea typeface="微软雅黑" panose="020B0503020204020204" pitchFamily="34" charset="-122"/>
            </a:endParaRPr>
          </a:p>
        </p:txBody>
      </p:sp>
      <p:sp>
        <p:nvSpPr>
          <p:cNvPr id="43" name="TextBox 682"/>
          <p:cNvSpPr txBox="1"/>
          <p:nvPr/>
        </p:nvSpPr>
        <p:spPr>
          <a:xfrm>
            <a:off x="1418604" y="2937342"/>
            <a:ext cx="482824" cy="26545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1125">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112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TextBox 682"/>
          <p:cNvSpPr txBox="1"/>
          <p:nvPr/>
        </p:nvSpPr>
        <p:spPr>
          <a:xfrm>
            <a:off x="2023940" y="3127501"/>
            <a:ext cx="482824" cy="265457"/>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1125">
                <a:solidFill>
                  <a:schemeClr val="bg1"/>
                </a:solidFill>
              </a:rPr>
              <a:t>45%</a:t>
            </a:r>
            <a:endParaRPr lang="zh-CN" altLang="en-US" sz="1125">
              <a:solidFill>
                <a:schemeClr val="bg1"/>
              </a:solidFill>
            </a:endParaRPr>
          </a:p>
        </p:txBody>
      </p:sp>
      <p:sp>
        <p:nvSpPr>
          <p:cNvPr id="45" name="TextBox 682"/>
          <p:cNvSpPr txBox="1"/>
          <p:nvPr/>
        </p:nvSpPr>
        <p:spPr>
          <a:xfrm>
            <a:off x="2625360" y="3291090"/>
            <a:ext cx="482824" cy="265457"/>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1125">
                <a:solidFill>
                  <a:schemeClr val="bg1"/>
                </a:solidFill>
              </a:rPr>
              <a:t>39%</a:t>
            </a:r>
            <a:endParaRPr lang="zh-CN" altLang="en-US" sz="1125">
              <a:solidFill>
                <a:schemeClr val="bg1"/>
              </a:solidFill>
            </a:endParaRPr>
          </a:p>
        </p:txBody>
      </p:sp>
      <p:sp>
        <p:nvSpPr>
          <p:cNvPr id="46" name="TextBox 682"/>
          <p:cNvSpPr txBox="1"/>
          <p:nvPr/>
        </p:nvSpPr>
        <p:spPr>
          <a:xfrm>
            <a:off x="3227126" y="2670542"/>
            <a:ext cx="482824" cy="265457"/>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1125">
                <a:solidFill>
                  <a:schemeClr val="bg1"/>
                </a:solidFill>
              </a:rPr>
              <a:t>70%</a:t>
            </a:r>
            <a:endParaRPr lang="zh-CN" altLang="en-US" sz="1125">
              <a:solidFill>
                <a:schemeClr val="bg1"/>
              </a:solidFill>
            </a:endParaRPr>
          </a:p>
        </p:txBody>
      </p:sp>
      <p:sp>
        <p:nvSpPr>
          <p:cNvPr id="47" name="Copyright Notice"/>
          <p:cNvSpPr/>
          <p:nvPr/>
        </p:nvSpPr>
        <p:spPr bwMode="auto">
          <a:xfrm>
            <a:off x="1381287" y="2727951"/>
            <a:ext cx="395434" cy="11188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0240" tIns="9108" rIns="20240" bIns="9108" rtlCol="0" anchor="t">
            <a:spAutoFit/>
          </a:bodyPr>
          <a:lstStyle/>
          <a:p>
            <a:pPr>
              <a:lnSpc>
                <a:spcPct val="90000"/>
              </a:lnSpc>
            </a:pPr>
            <a:r>
              <a:rPr lang="zh-CN" altLang="en-US" sz="675" cap="small">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sz="675" cap="small">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Copyright Notice"/>
          <p:cNvSpPr/>
          <p:nvPr/>
        </p:nvSpPr>
        <p:spPr bwMode="auto">
          <a:xfrm>
            <a:off x="2004382" y="2920385"/>
            <a:ext cx="395434" cy="11188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0240" tIns="9108" rIns="20240" bIns="9108" rtlCol="0" anchor="t">
            <a:spAutoFit/>
          </a:bodyPr>
          <a:lstStyle/>
          <a:p>
            <a:pPr>
              <a:lnSpc>
                <a:spcPct val="90000"/>
              </a:lnSpc>
            </a:pPr>
            <a:r>
              <a:rPr lang="zh-CN" altLang="en-US" sz="675" cap="small">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sz="675" cap="small">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Copyright Notice"/>
          <p:cNvSpPr/>
          <p:nvPr/>
        </p:nvSpPr>
        <p:spPr bwMode="auto">
          <a:xfrm>
            <a:off x="2605803" y="3127500"/>
            <a:ext cx="395434" cy="8847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0240" tIns="9108" rIns="20240" bIns="9108" rtlCol="0" anchor="t">
            <a:spAutoFit/>
          </a:bodyPr>
          <a:lstStyle/>
          <a:p>
            <a:pPr>
              <a:lnSpc>
                <a:spcPct val="90000"/>
              </a:lnSpc>
            </a:pPr>
            <a:r>
              <a:rPr lang="zh-CN" altLang="en-US" sz="505" cap="small">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sz="675" cap="small">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Copyright Notice"/>
          <p:cNvSpPr/>
          <p:nvPr/>
        </p:nvSpPr>
        <p:spPr bwMode="auto">
          <a:xfrm>
            <a:off x="3210564" y="2469389"/>
            <a:ext cx="395434" cy="11188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0240" tIns="9108" rIns="20240" bIns="9108" rtlCol="0" anchor="t">
            <a:spAutoFit/>
          </a:bodyPr>
          <a:lstStyle/>
          <a:p>
            <a:pPr>
              <a:lnSpc>
                <a:spcPct val="90000"/>
              </a:lnSpc>
            </a:pPr>
            <a:r>
              <a:rPr lang="zh-CN" altLang="en-US" sz="675" cap="small">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sz="675" cap="small">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1208583" y="1403542"/>
            <a:ext cx="3458709" cy="877163"/>
          </a:xfrm>
          <a:prstGeom prst="rect">
            <a:avLst/>
          </a:prstGeom>
        </p:spPr>
        <p:txBody>
          <a:bodyPr wrap="square">
            <a:spAutoFit/>
          </a:bodyPr>
          <a:lstStyle/>
          <a:p>
            <a:pPr>
              <a:lnSpc>
                <a:spcPct val="200000"/>
              </a:lnSpc>
            </a:pPr>
            <a:r>
              <a:rPr lang="zh-CN" altLang="en-US" sz="1050" b="1">
                <a:solidFill>
                  <a:schemeClr val="accent1"/>
                </a:solidFill>
                <a:latin typeface="微软雅黑" panose="020B0503020204020204" pitchFamily="34" charset="-122"/>
                <a:ea typeface="微软雅黑" panose="020B0503020204020204" pitchFamily="34" charset="-122"/>
              </a:rPr>
              <a:t>点击添加小标题</a:t>
            </a:r>
            <a:endParaRPr lang="en-US" altLang="zh-CN" sz="1050" b="1">
              <a:solidFill>
                <a:schemeClr val="accent1"/>
              </a:solidFill>
              <a:latin typeface="微软雅黑" panose="020B0503020204020204" pitchFamily="34" charset="-122"/>
              <a:ea typeface="微软雅黑" panose="020B0503020204020204" pitchFamily="34" charset="-122"/>
            </a:endParaRPr>
          </a:p>
          <a:p>
            <a:r>
              <a:rPr lang="zh-CN" altLang="en-US" sz="75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75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75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75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grpSp>
        <p:nvGrpSpPr>
          <p:cNvPr id="16" name="组合 15"/>
          <p:cNvGrpSpPr/>
          <p:nvPr/>
        </p:nvGrpSpPr>
        <p:grpSpPr>
          <a:xfrm>
            <a:off x="373134" y="216288"/>
            <a:ext cx="2952237" cy="530888"/>
            <a:chOff x="354" y="266550"/>
            <a:chExt cx="4151584" cy="746561"/>
          </a:xfrm>
        </p:grpSpPr>
        <p:sp>
          <p:nvSpPr>
            <p:cNvPr id="17" name="矩形 16"/>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750" fill="hold"/>
                                        <p:tgtEl>
                                          <p:spTgt spid="4"/>
                                        </p:tgtEl>
                                        <p:attrNameLst>
                                          <p:attrName>ppt_x</p:attrName>
                                        </p:attrNameLst>
                                      </p:cBhvr>
                                      <p:tavLst>
                                        <p:tav tm="0">
                                          <p:val>
                                            <p:strVal val="1+#ppt_w/2"/>
                                          </p:val>
                                        </p:tav>
                                        <p:tav tm="100000">
                                          <p:val>
                                            <p:strVal val="#ppt_x"/>
                                          </p:val>
                                        </p:tav>
                                      </p:tavLst>
                                    </p:anim>
                                    <p:anim calcmode="lin" valueType="num">
                                      <p:cBhvr additive="base">
                                        <p:cTn id="8" dur="3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22" presetClass="entr" presetSubtype="8"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par>
                          <p:cTn id="13" fill="hold">
                            <p:stCondLst>
                              <p:cond delay="45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childTnLst>
                          </p:cTn>
                        </p:par>
                        <p:par>
                          <p:cTn id="17" fill="hold">
                            <p:stCondLst>
                              <p:cond delay="5000"/>
                            </p:stCondLst>
                            <p:childTnLst>
                              <p:par>
                                <p:cTn id="18" presetID="14" presetClass="entr" presetSubtype="1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randombar(horizontal)">
                                      <p:cBhvr>
                                        <p:cTn id="20" dur="500"/>
                                        <p:tgtEl>
                                          <p:spTgt spid="43"/>
                                        </p:tgtEl>
                                      </p:cBhvr>
                                    </p:animEffect>
                                  </p:childTnLst>
                                </p:cTn>
                              </p:par>
                            </p:childTnLst>
                          </p:cTn>
                        </p:par>
                        <p:par>
                          <p:cTn id="21" fill="hold">
                            <p:stCondLst>
                              <p:cond delay="5500"/>
                            </p:stCondLst>
                            <p:childTnLst>
                              <p:par>
                                <p:cTn id="22" presetID="22" presetClass="entr" presetSubtype="4"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childTnLst>
                          </p:cTn>
                        </p:par>
                        <p:par>
                          <p:cTn id="25" fill="hold">
                            <p:stCondLst>
                              <p:cond delay="600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childTnLst>
                          </p:cTn>
                        </p:par>
                        <p:par>
                          <p:cTn id="29" fill="hold">
                            <p:stCondLst>
                              <p:cond delay="6500"/>
                            </p:stCondLst>
                            <p:childTnLst>
                              <p:par>
                                <p:cTn id="30" presetID="14" presetClass="entr" presetSubtype="1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randombar(horizontal)">
                                      <p:cBhvr>
                                        <p:cTn id="32" dur="500"/>
                                        <p:tgtEl>
                                          <p:spTgt spid="44"/>
                                        </p:tgtEl>
                                      </p:cBhvr>
                                    </p:animEffect>
                                  </p:childTnLst>
                                </p:cTn>
                              </p:par>
                            </p:childTnLst>
                          </p:cTn>
                        </p:par>
                        <p:par>
                          <p:cTn id="33" fill="hold">
                            <p:stCondLst>
                              <p:cond delay="7000"/>
                            </p:stCondLst>
                            <p:childTnLst>
                              <p:par>
                                <p:cTn id="34" presetID="22" presetClass="entr" presetSubtype="8"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7500"/>
                            </p:stCondLst>
                            <p:childTnLst>
                              <p:par>
                                <p:cTn id="38" presetID="22" presetClass="entr" presetSubtype="4"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down)">
                                      <p:cBhvr>
                                        <p:cTn id="40" dur="500"/>
                                        <p:tgtEl>
                                          <p:spTgt spid="41"/>
                                        </p:tgtEl>
                                      </p:cBhvr>
                                    </p:animEffect>
                                  </p:childTnLst>
                                </p:cTn>
                              </p:par>
                            </p:childTnLst>
                          </p:cTn>
                        </p:par>
                        <p:par>
                          <p:cTn id="41" fill="hold">
                            <p:stCondLst>
                              <p:cond delay="8000"/>
                            </p:stCondLst>
                            <p:childTnLst>
                              <p:par>
                                <p:cTn id="42" presetID="14" presetClass="entr" presetSubtype="1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randombar(horizontal)">
                                      <p:cBhvr>
                                        <p:cTn id="44" dur="500"/>
                                        <p:tgtEl>
                                          <p:spTgt spid="45"/>
                                        </p:tgtEl>
                                      </p:cBhvr>
                                    </p:animEffect>
                                  </p:childTnLst>
                                </p:cTn>
                              </p:par>
                            </p:childTnLst>
                          </p:cTn>
                        </p:par>
                        <p:par>
                          <p:cTn id="45" fill="hold">
                            <p:stCondLst>
                              <p:cond delay="8500"/>
                            </p:stCondLst>
                            <p:childTnLst>
                              <p:par>
                                <p:cTn id="46" presetID="2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9000"/>
                            </p:stCondLst>
                            <p:childTnLst>
                              <p:par>
                                <p:cTn id="50" presetID="22" presetClass="entr" presetSubtype="4"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par>
                          <p:cTn id="53" fill="hold">
                            <p:stCondLst>
                              <p:cond delay="9500"/>
                            </p:stCondLst>
                            <p:childTnLst>
                              <p:par>
                                <p:cTn id="54" presetID="14" presetClass="entr" presetSubtype="1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randombar(horizontal)">
                                      <p:cBhvr>
                                        <p:cTn id="56" dur="500"/>
                                        <p:tgtEl>
                                          <p:spTgt spid="46"/>
                                        </p:tgtEl>
                                      </p:cBhvr>
                                    </p:animEffect>
                                  </p:childTnLst>
                                </p:cTn>
                              </p:par>
                            </p:childTnLst>
                          </p:cTn>
                        </p:par>
                        <p:par>
                          <p:cTn id="57" fill="hold">
                            <p:stCondLst>
                              <p:cond delay="10000"/>
                            </p:stCondLst>
                            <p:childTnLst>
                              <p:par>
                                <p:cTn id="58" presetID="22" presetClass="entr" presetSubtype="8"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p:cNvGrpSpPr/>
          <p:nvPr/>
        </p:nvGrpSpPr>
        <p:grpSpPr>
          <a:xfrm>
            <a:off x="373134" y="216288"/>
            <a:ext cx="2952237" cy="530888"/>
            <a:chOff x="354" y="266550"/>
            <a:chExt cx="4151584" cy="746561"/>
          </a:xfrm>
        </p:grpSpPr>
        <p:sp>
          <p:nvSpPr>
            <p:cNvPr id="71" name="矩形 70"/>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文本框 71"/>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文本框 72"/>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27462" y="1625892"/>
            <a:ext cx="2063378" cy="336035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608" y="541261"/>
            <a:ext cx="1605775" cy="1780553"/>
          </a:xfrm>
          <a:prstGeom prst="rect">
            <a:avLst/>
          </a:prstGeom>
        </p:spPr>
      </p:pic>
      <p:sp>
        <p:nvSpPr>
          <p:cNvPr id="9" name="椭圆 8"/>
          <p:cNvSpPr/>
          <p:nvPr/>
        </p:nvSpPr>
        <p:spPr>
          <a:xfrm>
            <a:off x="2770241" y="1031464"/>
            <a:ext cx="3653910" cy="3653910"/>
          </a:xfrm>
          <a:prstGeom prst="ellipse">
            <a:avLst/>
          </a:prstGeom>
          <a:solidFill>
            <a:schemeClr val="bg1">
              <a:alpha val="48000"/>
            </a:schemeClr>
          </a:solidFill>
          <a:ln w="762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solidFill>
            </a:endParaRPr>
          </a:p>
        </p:txBody>
      </p:sp>
      <p:sp>
        <p:nvSpPr>
          <p:cNvPr id="10" name="椭圆 9"/>
          <p:cNvSpPr/>
          <p:nvPr/>
        </p:nvSpPr>
        <p:spPr>
          <a:xfrm>
            <a:off x="198690" y="1574974"/>
            <a:ext cx="2765522" cy="2765522"/>
          </a:xfrm>
          <a:prstGeom prst="ellipse">
            <a:avLst/>
          </a:prstGeom>
          <a:solidFill>
            <a:schemeClr val="bg1">
              <a:alpha val="48000"/>
            </a:schemeClr>
          </a:solidFill>
          <a:ln w="762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solidFill>
            </a:endParaRPr>
          </a:p>
        </p:txBody>
      </p:sp>
      <p:sp>
        <p:nvSpPr>
          <p:cNvPr id="11" name="TextBox 10"/>
          <p:cNvSpPr txBox="1"/>
          <p:nvPr/>
        </p:nvSpPr>
        <p:spPr>
          <a:xfrm>
            <a:off x="412168" y="2834833"/>
            <a:ext cx="2218583" cy="618054"/>
          </a:xfrm>
          <a:prstGeom prst="rect">
            <a:avLst/>
          </a:prstGeom>
          <a:noFill/>
        </p:spPr>
        <p:txBody>
          <a:bodyPr vert="horz" wrap="square" rtlCol="0">
            <a:spAutoFit/>
          </a:bodyPr>
          <a:lstStyle/>
          <a:p>
            <a:pPr algn="just">
              <a:lnSpc>
                <a:spcPct val="150000"/>
              </a:lnSpc>
            </a:pPr>
            <a:r>
              <a:rPr lang="en-US" altLang="zh-CN" sz="760">
                <a:solidFill>
                  <a:schemeClr val="accent1"/>
                </a:solidFill>
                <a:latin typeface="华文中宋" panose="02010600040101010101" pitchFamily="2" charset="-122"/>
                <a:ea typeface="华文中宋" panose="02010600040101010101" pitchFamily="2" charset="-122"/>
              </a:rPr>
              <a:t>Summer a lot of things began to trivial for example, I hide in behind the morning in a hurry to eat text, breathed</a:t>
            </a:r>
            <a:endParaRPr lang="zh-CN" altLang="en-US" sz="760">
              <a:solidFill>
                <a:schemeClr val="accent1"/>
              </a:solidFill>
              <a:latin typeface="华文中宋" panose="02010600040101010101" pitchFamily="2" charset="-122"/>
              <a:ea typeface="华文中宋" panose="02010600040101010101" pitchFamily="2" charset="-122"/>
            </a:endParaRPr>
          </a:p>
        </p:txBody>
      </p:sp>
      <p:sp>
        <p:nvSpPr>
          <p:cNvPr id="12" name="TextBox 11"/>
          <p:cNvSpPr txBox="1"/>
          <p:nvPr/>
        </p:nvSpPr>
        <p:spPr>
          <a:xfrm>
            <a:off x="542823" y="2564855"/>
            <a:ext cx="2219244" cy="296684"/>
          </a:xfrm>
          <a:prstGeom prst="rect">
            <a:avLst/>
          </a:prstGeom>
          <a:noFill/>
        </p:spPr>
        <p:txBody>
          <a:bodyPr wrap="square" rtlCol="0">
            <a:spAutoFit/>
          </a:bodyPr>
          <a:lstStyle/>
          <a:p>
            <a:r>
              <a:rPr lang="zh-CN" altLang="en-US" sz="1330">
                <a:solidFill>
                  <a:schemeClr val="accent1"/>
                </a:solidFill>
                <a:latin typeface="TypeLand 康熙字典體試用版" pitchFamily="50" charset="-120"/>
                <a:ea typeface="TypeLand 康熙字典體試用版" pitchFamily="50" charset="-120"/>
              </a:rPr>
              <a:t>这里输入文字标题</a:t>
            </a:r>
            <a:endParaRPr lang="zh-CN" altLang="en-US" sz="1330">
              <a:solidFill>
                <a:schemeClr val="accent1"/>
              </a:solidFill>
              <a:latin typeface="TypeLand 康熙字典體試用版" pitchFamily="50" charset="-120"/>
              <a:ea typeface="TypeLand 康熙字典體試用版" pitchFamily="50" charset="-120"/>
            </a:endParaRPr>
          </a:p>
        </p:txBody>
      </p:sp>
      <p:sp>
        <p:nvSpPr>
          <p:cNvPr id="13" name="TextBox 12"/>
          <p:cNvSpPr txBox="1"/>
          <p:nvPr/>
        </p:nvSpPr>
        <p:spPr>
          <a:xfrm>
            <a:off x="3469387" y="2281289"/>
            <a:ext cx="2237432" cy="618054"/>
          </a:xfrm>
          <a:prstGeom prst="rect">
            <a:avLst/>
          </a:prstGeom>
          <a:noFill/>
        </p:spPr>
        <p:txBody>
          <a:bodyPr vert="horz" wrap="square" rtlCol="0">
            <a:spAutoFit/>
          </a:bodyPr>
          <a:lstStyle/>
          <a:p>
            <a:pPr algn="just">
              <a:lnSpc>
                <a:spcPct val="150000"/>
              </a:lnSpc>
            </a:pPr>
            <a:r>
              <a:rPr lang="en-US" altLang="zh-CN" sz="760">
                <a:solidFill>
                  <a:schemeClr val="accent1"/>
                </a:solidFill>
                <a:latin typeface="华文中宋" panose="02010600040101010101" pitchFamily="2" charset="-122"/>
                <a:ea typeface="华文中宋" panose="02010600040101010101" pitchFamily="2" charset="-122"/>
              </a:rPr>
              <a:t>Summer a lot of things began to trivial for example, I hide in behind the morning in a hurry to eat text, breathed</a:t>
            </a:r>
            <a:endParaRPr lang="zh-CN" altLang="en-US" sz="760">
              <a:solidFill>
                <a:schemeClr val="accent1"/>
              </a:solidFill>
              <a:latin typeface="华文中宋" panose="02010600040101010101" pitchFamily="2" charset="-122"/>
              <a:ea typeface="华文中宋" panose="02010600040101010101" pitchFamily="2" charset="-122"/>
            </a:endParaRPr>
          </a:p>
        </p:txBody>
      </p:sp>
      <p:sp>
        <p:nvSpPr>
          <p:cNvPr id="14" name="TextBox 13"/>
          <p:cNvSpPr txBox="1"/>
          <p:nvPr/>
        </p:nvSpPr>
        <p:spPr>
          <a:xfrm>
            <a:off x="3468725" y="2011279"/>
            <a:ext cx="2219244" cy="296684"/>
          </a:xfrm>
          <a:prstGeom prst="rect">
            <a:avLst/>
          </a:prstGeom>
          <a:noFill/>
        </p:spPr>
        <p:txBody>
          <a:bodyPr wrap="square" rtlCol="0">
            <a:spAutoFit/>
          </a:bodyPr>
          <a:lstStyle/>
          <a:p>
            <a:r>
              <a:rPr lang="zh-CN" altLang="en-US" sz="1330">
                <a:solidFill>
                  <a:schemeClr val="accent1"/>
                </a:solidFill>
                <a:latin typeface="TypeLand 康熙字典體試用版" pitchFamily="50" charset="-120"/>
                <a:ea typeface="TypeLand 康熙字典體試用版" pitchFamily="50" charset="-120"/>
              </a:rPr>
              <a:t>这里输入文字标题</a:t>
            </a:r>
            <a:endParaRPr lang="zh-CN" altLang="en-US" sz="1330">
              <a:solidFill>
                <a:schemeClr val="accent1"/>
              </a:solidFill>
              <a:latin typeface="TypeLand 康熙字典體試用版" pitchFamily="50" charset="-120"/>
              <a:ea typeface="TypeLand 康熙字典體試用版" pitchFamily="50" charset="-120"/>
            </a:endParaRPr>
          </a:p>
        </p:txBody>
      </p:sp>
      <p:sp>
        <p:nvSpPr>
          <p:cNvPr id="15" name="TextBox 20"/>
          <p:cNvSpPr txBox="1"/>
          <p:nvPr/>
        </p:nvSpPr>
        <p:spPr>
          <a:xfrm>
            <a:off x="3488235" y="3343803"/>
            <a:ext cx="2199734" cy="618054"/>
          </a:xfrm>
          <a:prstGeom prst="rect">
            <a:avLst/>
          </a:prstGeom>
          <a:noFill/>
        </p:spPr>
        <p:txBody>
          <a:bodyPr vert="horz" wrap="square" rtlCol="0">
            <a:spAutoFit/>
          </a:bodyPr>
          <a:lstStyle/>
          <a:p>
            <a:pPr algn="just">
              <a:lnSpc>
                <a:spcPct val="150000"/>
              </a:lnSpc>
            </a:pPr>
            <a:r>
              <a:rPr lang="en-US" altLang="zh-CN" sz="760">
                <a:solidFill>
                  <a:schemeClr val="accent1"/>
                </a:solidFill>
                <a:latin typeface="华文中宋" panose="02010600040101010101" pitchFamily="2" charset="-122"/>
                <a:ea typeface="华文中宋" panose="02010600040101010101" pitchFamily="2" charset="-122"/>
              </a:rPr>
              <a:t>Summer a lot of things began to trivial for example, I hide in behind the morning in a hurry to eat text, breathed</a:t>
            </a:r>
            <a:endParaRPr lang="zh-CN" altLang="en-US" sz="760">
              <a:solidFill>
                <a:schemeClr val="accent1"/>
              </a:solidFill>
              <a:latin typeface="华文中宋" panose="02010600040101010101" pitchFamily="2" charset="-122"/>
              <a:ea typeface="华文中宋" panose="02010600040101010101" pitchFamily="2" charset="-122"/>
            </a:endParaRPr>
          </a:p>
        </p:txBody>
      </p:sp>
      <p:sp>
        <p:nvSpPr>
          <p:cNvPr id="16" name="TextBox 21"/>
          <p:cNvSpPr txBox="1"/>
          <p:nvPr/>
        </p:nvSpPr>
        <p:spPr>
          <a:xfrm>
            <a:off x="3487574" y="3073792"/>
            <a:ext cx="2219244" cy="296684"/>
          </a:xfrm>
          <a:prstGeom prst="rect">
            <a:avLst/>
          </a:prstGeom>
          <a:noFill/>
        </p:spPr>
        <p:txBody>
          <a:bodyPr wrap="square" rtlCol="0">
            <a:spAutoFit/>
          </a:bodyPr>
          <a:lstStyle/>
          <a:p>
            <a:r>
              <a:rPr lang="zh-CN" altLang="en-US" sz="1330">
                <a:solidFill>
                  <a:schemeClr val="accent1"/>
                </a:solidFill>
                <a:latin typeface="TypeLand 康熙字典體試用版" pitchFamily="50" charset="-120"/>
                <a:ea typeface="TypeLand 康熙字典體試用版" pitchFamily="50" charset="-120"/>
              </a:rPr>
              <a:t>这里输入文字标题</a:t>
            </a:r>
            <a:endParaRPr lang="zh-CN" altLang="en-US" sz="1330">
              <a:solidFill>
                <a:schemeClr val="accent1"/>
              </a:solidFill>
              <a:latin typeface="TypeLand 康熙字典體試用版" pitchFamily="50" charset="-120"/>
              <a:ea typeface="TypeLand 康熙字典體試用版" pitchFamily="50" charset="-120"/>
            </a:endParaRPr>
          </a:p>
        </p:txBody>
      </p:sp>
      <p:sp>
        <p:nvSpPr>
          <p:cNvPr id="17" name="TextBox 11"/>
          <p:cNvSpPr txBox="1"/>
          <p:nvPr/>
        </p:nvSpPr>
        <p:spPr>
          <a:xfrm>
            <a:off x="6221591" y="1075211"/>
            <a:ext cx="1115516" cy="311175"/>
          </a:xfrm>
          <a:prstGeom prst="rect">
            <a:avLst/>
          </a:prstGeom>
          <a:noFill/>
        </p:spPr>
        <p:txBody>
          <a:bodyPr wrap="square" rtlCol="0">
            <a:spAutoFit/>
          </a:bodyPr>
          <a:lstStyle/>
          <a:p>
            <a:r>
              <a:rPr lang="zh-CN" altLang="en-US" sz="1420">
                <a:solidFill>
                  <a:schemeClr val="accent1"/>
                </a:solidFill>
                <a:latin typeface="TypeLand 康熙字典體試用版" pitchFamily="50" charset="-120"/>
                <a:ea typeface="TypeLand 康熙字典體試用版" pitchFamily="50" charset="-120"/>
              </a:rPr>
              <a:t>文字标题</a:t>
            </a:r>
            <a:endParaRPr lang="zh-CN" altLang="en-US" sz="1420">
              <a:solidFill>
                <a:schemeClr val="accent1"/>
              </a:solidFill>
              <a:latin typeface="TypeLand 康熙字典體試用版" pitchFamily="50" charset="-120"/>
              <a:ea typeface="TypeLand 康熙字典體試用版" pitchFamily="50" charset="-120"/>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 calcmode="lin" valueType="num">
                                      <p:cBhvr>
                                        <p:cTn id="15" dur="125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6" dur="125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7" dur="1250"/>
                                        <p:tgtEl>
                                          <p:spTgt spid="17">
                                            <p:txEl>
                                              <p:pRg st="0" end="0"/>
                                            </p:txEl>
                                          </p:spTgt>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3000"/>
                                        <p:tgtEl>
                                          <p:spTgt spid="9"/>
                                        </p:tgtEl>
                                      </p:cBhvr>
                                    </p:animEffect>
                                  </p:childTnLst>
                                </p:cTn>
                              </p:par>
                            </p:childTnLst>
                          </p:cTn>
                        </p:par>
                        <p:par>
                          <p:cTn id="22" fill="hold">
                            <p:stCondLst>
                              <p:cond delay="3500"/>
                            </p:stCondLst>
                            <p:childTnLst>
                              <p:par>
                                <p:cTn id="23" presetID="21"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30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p:cTn id="33" dur="125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4" dur="125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5" dur="1250"/>
                                        <p:tgtEl>
                                          <p:spTgt spid="12">
                                            <p:txEl>
                                              <p:pRg st="0" end="0"/>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Effect transition="in" filter="fade">
                                      <p:cBhvr>
                                        <p:cTn id="40" dur="1000"/>
                                        <p:tgtEl>
                                          <p:spTgt spid="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p:cTn id="43" dur="125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4" dur="125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5" dur="1250"/>
                                        <p:tgtEl>
                                          <p:spTgt spid="14">
                                            <p:txEl>
                                              <p:pRg st="0" end="0"/>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Effect transition="in" filter="fade">
                                      <p:cBhvr>
                                        <p:cTn id="50" dur="1000"/>
                                        <p:tgtEl>
                                          <p:spTgt spid="1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 calcmode="lin" valueType="num">
                                      <p:cBhvr>
                                        <p:cTn id="53" dur="125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4" dur="125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5" dur="125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build="p"/>
      <p:bldP spid="13" grpId="0"/>
      <p:bldP spid="14" grpId="0" build="p"/>
      <p:bldP spid="15" grpId="0"/>
      <p:bldP spid="16" grpId="0" build="p"/>
      <p:bldP spid="1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4100738" y="-404955"/>
            <a:ext cx="8880124" cy="5971879"/>
          </a:xfrm>
          <a:prstGeom prst="rect">
            <a:avLst/>
          </a:prstGeom>
        </p:spPr>
      </p:pic>
      <p:sp>
        <p:nvSpPr>
          <p:cNvPr id="8" name="椭圆 7"/>
          <p:cNvSpPr/>
          <p:nvPr/>
        </p:nvSpPr>
        <p:spPr>
          <a:xfrm>
            <a:off x="5202015" y="651993"/>
            <a:ext cx="4042081" cy="2405924"/>
          </a:xfrm>
          <a:prstGeom prst="ellipse">
            <a:avLst/>
          </a:prstGeom>
          <a:solidFill>
            <a:schemeClr val="bg1">
              <a:alpha val="39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020" y="-802633"/>
            <a:ext cx="1154380" cy="2980931"/>
          </a:xfrm>
          <a:prstGeom prst="rect">
            <a:avLst/>
          </a:prstGeom>
        </p:spPr>
      </p:pic>
      <p:sp>
        <p:nvSpPr>
          <p:cNvPr id="3" name="TextBox 19"/>
          <p:cNvSpPr txBox="1"/>
          <p:nvPr/>
        </p:nvSpPr>
        <p:spPr>
          <a:xfrm>
            <a:off x="3886200" y="2196265"/>
            <a:ext cx="5334000" cy="769441"/>
          </a:xfrm>
          <a:prstGeom prst="rect">
            <a:avLst/>
          </a:prstGeom>
          <a:noFill/>
        </p:spPr>
        <p:txBody>
          <a:bodyPr wrap="square" rtlCol="0">
            <a:spAutoFit/>
          </a:bodyPr>
          <a:lstStyle/>
          <a:p>
            <a:r>
              <a:rPr lang="zh-CN" altLang="en-US" sz="4400" b="1" smtClean="0">
                <a:solidFill>
                  <a:schemeClr val="accent2"/>
                </a:solidFill>
                <a:latin typeface="华康少女文字W5(P)" panose="040F0500000000000000" pitchFamily="82" charset="-122"/>
                <a:ea typeface="华康少女文字W5(P)" panose="040F0500000000000000" pitchFamily="82" charset="-122"/>
              </a:rPr>
              <a:t>非常感谢你的收看</a:t>
            </a:r>
            <a:endParaRPr lang="zh-CN" altLang="en-US" sz="4400" b="1">
              <a:solidFill>
                <a:schemeClr val="accent2"/>
              </a:solidFill>
              <a:latin typeface="华康少女文字W5(P)" panose="040F0500000000000000" pitchFamily="82" charset="-122"/>
              <a:ea typeface="华康少女文字W5(P)" panose="040F0500000000000000" pitchFamily="82" charset="-122"/>
            </a:endParaRPr>
          </a:p>
        </p:txBody>
      </p:sp>
      <p:sp>
        <p:nvSpPr>
          <p:cNvPr id="4" name="标题 4"/>
          <p:cNvSpPr txBox="1"/>
          <p:nvPr/>
        </p:nvSpPr>
        <p:spPr>
          <a:xfrm>
            <a:off x="3962400" y="1593542"/>
            <a:ext cx="3227050"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a:latin typeface="华康少女文字W5(P)" panose="040F0500000000000000" pitchFamily="82" charset="-122"/>
                <a:ea typeface="华康少女文字W5(P)" panose="040F0500000000000000" pitchFamily="82" charset="-122"/>
              </a:rPr>
              <a:t>本</a:t>
            </a:r>
            <a:r>
              <a:rPr lang="zh-CN" altLang="en-US" sz="1600" smtClean="0">
                <a:latin typeface="华康少女文字W5(P)" panose="040F0500000000000000" pitchFamily="82" charset="-122"/>
                <a:ea typeface="华康少女文字W5(P)" panose="040F0500000000000000" pitchFamily="82" charset="-122"/>
              </a:rPr>
              <a:t>模板框架完整   贴近实用</a:t>
            </a:r>
            <a:endParaRPr lang="en-US" altLang="zh-CN" sz="1600">
              <a:latin typeface="华康少女文字W5(P)" panose="040F0500000000000000" pitchFamily="82" charset="-122"/>
              <a:ea typeface="华康少女文字W5(P)" panose="040F0500000000000000" pitchFamily="82" charset="-122"/>
            </a:endParaRPr>
          </a:p>
        </p:txBody>
      </p:sp>
      <p:sp>
        <p:nvSpPr>
          <p:cNvPr id="5" name="标题 4"/>
          <p:cNvSpPr txBox="1"/>
          <p:nvPr/>
        </p:nvSpPr>
        <p:spPr>
          <a:xfrm>
            <a:off x="3962400" y="2839531"/>
            <a:ext cx="5502056"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smtClean="0">
                <a:latin typeface="华康少女文字W5(P)" panose="040F0500000000000000" pitchFamily="82" charset="-122"/>
                <a:ea typeface="华康少女文字W5(P)" panose="040F0500000000000000" pitchFamily="82" charset="-122"/>
              </a:rPr>
              <a:t>简洁实用</a:t>
            </a:r>
            <a:r>
              <a:rPr lang="en-US" altLang="zh-CN" sz="1200" smtClean="0">
                <a:latin typeface="华康少女文字W5(P)" panose="040F0500000000000000" pitchFamily="82" charset="-122"/>
                <a:ea typeface="华康少女文字W5(P)" panose="040F0500000000000000" pitchFamily="82" charset="-122"/>
              </a:rPr>
              <a:t>·</a:t>
            </a:r>
            <a:r>
              <a:rPr lang="zh-CN" altLang="en-US" sz="1200" smtClean="0">
                <a:latin typeface="华康少女文字W5(P)" panose="040F0500000000000000" pitchFamily="82" charset="-122"/>
                <a:ea typeface="华康少女文字W5(P)" panose="040F0500000000000000" pitchFamily="82" charset="-122"/>
              </a:rPr>
              <a:t>适用于教育课件</a:t>
            </a:r>
            <a:r>
              <a:rPr lang="en-US" altLang="zh-CN" sz="1200" smtClean="0">
                <a:latin typeface="华康少女文字W5(P)" panose="040F0500000000000000" pitchFamily="82" charset="-122"/>
                <a:ea typeface="华康少女文字W5(P)" panose="040F0500000000000000" pitchFamily="82" charset="-122"/>
              </a:rPr>
              <a:t>/</a:t>
            </a:r>
            <a:r>
              <a:rPr lang="zh-CN" altLang="en-US" sz="1200" smtClean="0">
                <a:latin typeface="华康少女文字W5(P)" panose="040F0500000000000000" pitchFamily="82" charset="-122"/>
                <a:ea typeface="华康少女文字W5(P)" panose="040F0500000000000000" pitchFamily="82" charset="-122"/>
              </a:rPr>
              <a:t>工作总结</a:t>
            </a:r>
            <a:r>
              <a:rPr lang="en-US" altLang="zh-CN" sz="1200" smtClean="0">
                <a:latin typeface="华康少女文字W5(P)" panose="040F0500000000000000" pitchFamily="82" charset="-122"/>
                <a:ea typeface="华康少女文字W5(P)" panose="040F0500000000000000" pitchFamily="82" charset="-122"/>
              </a:rPr>
              <a:t>/</a:t>
            </a:r>
            <a:r>
              <a:rPr lang="zh-CN" altLang="en-US" sz="1200">
                <a:latin typeface="华康少女文字W5(P)" panose="040F0500000000000000" pitchFamily="82" charset="-122"/>
                <a:ea typeface="华康少女文字W5(P)" panose="040F0500000000000000" pitchFamily="82" charset="-122"/>
              </a:rPr>
              <a:t>企业宣传等</a:t>
            </a:r>
            <a:endParaRPr lang="en-US" altLang="zh-CN" sz="1200">
              <a:latin typeface="华康少女文字W5(P)" panose="040F0500000000000000" pitchFamily="82" charset="-122"/>
              <a:ea typeface="华康少女文字W5(P)" panose="040F0500000000000000" pitchFamily="82" charset="-122"/>
            </a:endParaRPr>
          </a:p>
          <a:p>
            <a:pPr algn="l"/>
            <a:endParaRPr lang="en-US" altLang="zh-CN" sz="1200">
              <a:latin typeface="华康少女文字W5(P)" panose="040F0500000000000000" pitchFamily="82" charset="-122"/>
              <a:ea typeface="华康少女文字W5(P)" panose="040F0500000000000000" pitchFamily="82" charset="-122"/>
            </a:endParaRPr>
          </a:p>
        </p:txBody>
      </p:sp>
      <p:sp>
        <p:nvSpPr>
          <p:cNvPr id="10" name="TextBox 19"/>
          <p:cNvSpPr txBox="1"/>
          <p:nvPr/>
        </p:nvSpPr>
        <p:spPr>
          <a:xfrm>
            <a:off x="3884696" y="2244841"/>
            <a:ext cx="5334000" cy="769441"/>
          </a:xfrm>
          <a:prstGeom prst="rect">
            <a:avLst/>
          </a:prstGeom>
          <a:noFill/>
        </p:spPr>
        <p:txBody>
          <a:bodyPr wrap="square" rtlCol="0">
            <a:spAutoFit/>
          </a:bodyPr>
          <a:lstStyle/>
          <a:p>
            <a:r>
              <a:rPr lang="zh-CN" altLang="en-US" sz="4400" b="1" smtClean="0">
                <a:solidFill>
                  <a:schemeClr val="accent1"/>
                </a:solidFill>
                <a:latin typeface="华康少女文字W5(P)" panose="040F0500000000000000" pitchFamily="82" charset="-122"/>
                <a:ea typeface="华康少女文字W5(P)" panose="040F0500000000000000" pitchFamily="82" charset="-122"/>
              </a:rPr>
              <a:t>非常感谢您的收看</a:t>
            </a:r>
            <a:endParaRPr lang="zh-CN" altLang="en-US" sz="4400" b="1">
              <a:solidFill>
                <a:schemeClr val="accent1"/>
              </a:solidFill>
              <a:latin typeface="华康少女文字W5(P)" panose="040F0500000000000000" pitchFamily="82" charset="-122"/>
              <a:ea typeface="华康少女文字W5(P)" panose="040F0500000000000000" pitchFamily="82"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gtEl>
                                        <p:attrNameLst>
                                          <p:attrName>ppt_y</p:attrName>
                                        </p:attrNameLst>
                                      </p:cBhvr>
                                      <p:tavLst>
                                        <p:tav tm="0">
                                          <p:val>
                                            <p:strVal val="#ppt_y"/>
                                          </p:val>
                                        </p:tav>
                                        <p:tav tm="100000">
                                          <p:val>
                                            <p:strVal val="#ppt_y"/>
                                          </p:val>
                                        </p:tav>
                                      </p:tavLst>
                                    </p:anim>
                                    <p:anim calcmode="lin" valueType="num">
                                      <p:cBhvr>
                                        <p:cTn id="3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gtEl>
                                      </p:cBhvr>
                                    </p:animEffect>
                                  </p:childTnLst>
                                </p:cTn>
                              </p:par>
                            </p:childTnLst>
                          </p:cTn>
                        </p:par>
                        <p:par>
                          <p:cTn id="35" fill="hold">
                            <p:stCondLst>
                              <p:cond delay="13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4"/>
                                        </p:tgtEl>
                                        <p:attrNameLst>
                                          <p:attrName>ppt_y</p:attrName>
                                        </p:attrNameLst>
                                      </p:cBhvr>
                                      <p:tavLst>
                                        <p:tav tm="0">
                                          <p:val>
                                            <p:strVal val="#ppt_y"/>
                                          </p:val>
                                        </p:tav>
                                        <p:tav tm="100000">
                                          <p:val>
                                            <p:strVal val="#ppt_y"/>
                                          </p:val>
                                        </p:tav>
                                      </p:tavLst>
                                    </p:anim>
                                    <p:anim calcmode="lin" valueType="num">
                                      <p:cBhvr>
                                        <p:cTn id="4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4"/>
                                        </p:tgtEl>
                                      </p:cBhvr>
                                    </p:animEffect>
                                  </p:childTnLst>
                                </p:cTn>
                              </p:par>
                            </p:childTnLst>
                          </p:cTn>
                        </p:par>
                        <p:par>
                          <p:cTn id="43" fill="hold">
                            <p:stCondLst>
                              <p:cond delay="2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
                                        </p:tgtEl>
                                        <p:attrNameLst>
                                          <p:attrName>ppt_y</p:attrName>
                                        </p:attrNameLst>
                                      </p:cBhvr>
                                      <p:tavLst>
                                        <p:tav tm="0">
                                          <p:val>
                                            <p:strVal val="#ppt_y"/>
                                          </p:val>
                                        </p:tav>
                                        <p:tav tm="100000">
                                          <p:val>
                                            <p:strVal val="#ppt_y"/>
                                          </p:val>
                                        </p:tav>
                                      </p:tavLst>
                                    </p:anim>
                                    <p:anim calcmode="lin" valueType="num">
                                      <p:cBhvr>
                                        <p:cTn id="4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p:bldP spid="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990600" y="-1085850"/>
            <a:ext cx="5183465" cy="5143500"/>
          </a:xfrm>
          <a:prstGeom prst="rect">
            <a:avLst/>
          </a:prstGeom>
        </p:spPr>
      </p:pic>
      <p:sp>
        <p:nvSpPr>
          <p:cNvPr id="3" name="PA_文本框 4"/>
          <p:cNvSpPr txBox="1"/>
          <p:nvPr>
            <p:custDataLst>
              <p:tags r:id="rId2"/>
            </p:custDataLst>
          </p:nvPr>
        </p:nvSpPr>
        <p:spPr>
          <a:xfrm>
            <a:off x="3657600" y="2037624"/>
            <a:ext cx="3057247" cy="584775"/>
          </a:xfrm>
          <a:prstGeom prst="rect">
            <a:avLst/>
          </a:prstGeom>
          <a:noFill/>
        </p:spPr>
        <p:txBody>
          <a:bodyPr wrap="none" rtlCol="0">
            <a:spAutoFit/>
          </a:bodyPr>
          <a:lstStyle/>
          <a:p>
            <a:r>
              <a:rPr lang="zh-CN" altLang="en-US" sz="3200" b="1">
                <a:solidFill>
                  <a:schemeClr val="tx1">
                    <a:lumMod val="65000"/>
                    <a:lumOff val="35000"/>
                  </a:schemeClr>
                </a:solidFill>
                <a:latin typeface="华康少女文字W5(P)" panose="040F0500000000000000" pitchFamily="82" charset="-122"/>
                <a:ea typeface="华康少女文字W5(P)" panose="040F0500000000000000" pitchFamily="82" charset="-122"/>
              </a:rPr>
              <a:t>请添加相应标题</a:t>
            </a:r>
            <a:endParaRPr lang="zh-CN" altLang="en-US" sz="3200" b="1">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4" name="PA_文本框 9"/>
          <p:cNvSpPr txBox="1"/>
          <p:nvPr>
            <p:custDataLst>
              <p:tags r:id="rId3"/>
            </p:custDataLst>
          </p:nvPr>
        </p:nvSpPr>
        <p:spPr>
          <a:xfrm>
            <a:off x="2518330" y="2064192"/>
            <a:ext cx="1293535" cy="990600"/>
          </a:xfrm>
          <a:prstGeom prst="rect">
            <a:avLst/>
          </a:prstGeom>
          <a:noFill/>
          <a:ln w="6350">
            <a:noFill/>
          </a:ln>
        </p:spPr>
        <p:txBody>
          <a:bodyPr wrap="square" lIns="0" tIns="0" rIns="0" bIns="0" rtlCol="0" anchor="ctr" anchorCtr="0">
            <a:noAutofit/>
          </a:bodyPr>
          <a:lstStyle/>
          <a:p>
            <a:pPr algn="ctr"/>
            <a:r>
              <a:rPr lang="en-US" altLang="zh-CN" sz="6600" b="1">
                <a:solidFill>
                  <a:schemeClr val="accent4"/>
                </a:solidFill>
                <a:latin typeface="华康少女文字W5(P)" panose="040F0500000000000000" pitchFamily="82" charset="-122"/>
                <a:ea typeface="华康少女文字W5(P)" panose="040F0500000000000000" pitchFamily="82" charset="-122"/>
              </a:rPr>
              <a:t>01</a:t>
            </a:r>
            <a:endParaRPr lang="zh-CN" altLang="en-US" sz="6600" b="1">
              <a:solidFill>
                <a:schemeClr val="accent4"/>
              </a:solidFill>
              <a:latin typeface="华康少女文字W5(P)" panose="040F0500000000000000" pitchFamily="82" charset="-122"/>
              <a:ea typeface="华康少女文字W5(P)" panose="040F0500000000000000" pitchFamily="82" charset="-122"/>
            </a:endParaRPr>
          </a:p>
        </p:txBody>
      </p:sp>
      <p:sp>
        <p:nvSpPr>
          <p:cNvPr id="5" name="Rectangle 30"/>
          <p:cNvSpPr>
            <a:spLocks noChangeArrowheads="1"/>
          </p:cNvSpPr>
          <p:nvPr/>
        </p:nvSpPr>
        <p:spPr bwMode="auto">
          <a:xfrm>
            <a:off x="3811865" y="2652906"/>
            <a:ext cx="3057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a:buNone/>
            </a:pPr>
            <a:r>
              <a:rPr lang="en-US" altLang="zh-CN" sz="800" smtClean="0">
                <a:solidFill>
                  <a:schemeClr val="bg1">
                    <a:lumMod val="50000"/>
                  </a:schemeClr>
                </a:solidFill>
              </a:rPr>
              <a:t>We </a:t>
            </a:r>
            <a:r>
              <a:rPr lang="en-US" altLang="zh-CN" sz="800">
                <a:solidFill>
                  <a:schemeClr val="bg1">
                    <a:lumMod val="50000"/>
                  </a:schemeClr>
                </a:solidFill>
              </a:rPr>
              <a:t>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a:t>
            </a:r>
            <a:r>
              <a:rPr lang="en-US" altLang="zh-CN" sz="800" err="1" smtClean="0">
                <a:solidFill>
                  <a:schemeClr val="bg1">
                    <a:lumMod val="50000"/>
                  </a:schemeClr>
                </a:solidFill>
              </a:rPr>
              <a:t>PowerP</a:t>
            </a:r>
            <a:endParaRPr lang="en-US" altLang="zh-CN" sz="800" smtClean="0">
              <a:solidFill>
                <a:schemeClr val="bg1">
                  <a:lumMod val="50000"/>
                </a:schemeClr>
              </a:solidFill>
            </a:endParaRPr>
          </a:p>
          <a:p>
            <a:pPr>
              <a:buFont typeface="Arial" panose="020B0604020202020204"/>
              <a:buNone/>
            </a:pPr>
            <a:r>
              <a:rPr lang="en-US" altLang="zh-CN" sz="800" err="1" smtClean="0">
                <a:solidFill>
                  <a:schemeClr val="bg1">
                    <a:lumMod val="50000"/>
                  </a:schemeClr>
                </a:solidFill>
              </a:rPr>
              <a:t>oint </a:t>
            </a:r>
            <a:r>
              <a:rPr lang="en-US" altLang="zh-CN" sz="800">
                <a:solidFill>
                  <a:schemeClr val="bg1">
                    <a:lumMod val="50000"/>
                  </a:schemeClr>
                </a:solidFill>
              </a:rPr>
              <a:t>for the very first time. </a:t>
            </a:r>
            <a:endParaRPr lang="zh-CN" altLang="en-US" sz="800">
              <a:solidFill>
                <a:schemeClr val="bg1">
                  <a:lumMod val="50000"/>
                </a:schemeClr>
              </a:solidFill>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par>
                                <p:cTn id="24" presetID="2" presetClass="entr" presetSubtype="2" fill="hold" grpId="0" nodeType="withEffect">
                                  <p:stCondLst>
                                    <p:cond delay="11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500" fill="hold"/>
                                        <p:tgtEl>
                                          <p:spTgt spid="5"/>
                                        </p:tgtEl>
                                        <p:attrNameLst>
                                          <p:attrName>ppt_x</p:attrName>
                                        </p:attrNameLst>
                                      </p:cBhvr>
                                      <p:tavLst>
                                        <p:tav tm="0">
                                          <p:val>
                                            <p:strVal val="1+#ppt_w/2"/>
                                          </p:val>
                                        </p:tav>
                                        <p:tav tm="100000">
                                          <p:val>
                                            <p:strVal val="#ppt_x"/>
                                          </p:val>
                                        </p:tav>
                                      </p:tavLst>
                                    </p:anim>
                                    <p:anim calcmode="lin" valueType="num">
                                      <p:cBhvr additive="base">
                                        <p:cTn id="27"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405740" y="2300410"/>
            <a:ext cx="335606" cy="369524"/>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1" rIns="68544" bIns="34271" anchor="ctr"/>
          <a:lstStyle/>
          <a:p>
            <a:pPr algn="ctr" fontAlgn="base">
              <a:defRPr/>
            </a:pPr>
            <a:endParaRPr lang="zh-CN" altLang="en-US" sz="100" strike="noStrike" noProof="1">
              <a:solidFill>
                <a:prstClr val="white"/>
              </a:solidFill>
            </a:endParaRPr>
          </a:p>
        </p:txBody>
      </p:sp>
      <p:sp>
        <p:nvSpPr>
          <p:cNvPr id="4" name="矩形 3"/>
          <p:cNvSpPr/>
          <p:nvPr/>
        </p:nvSpPr>
        <p:spPr>
          <a:xfrm>
            <a:off x="2736881" y="230219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4542" y="187108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342" y="186840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1" rIns="68544" bIns="34271" anchor="ctr"/>
          <a:lstStyle/>
          <a:p>
            <a:pPr algn="ctr" fontAlgn="base">
              <a:defRPr/>
            </a:pPr>
            <a:endParaRPr lang="zh-CN" altLang="en-US" sz="100" strike="noStrike" noProof="1">
              <a:solidFill>
                <a:prstClr val="white"/>
              </a:solidFill>
            </a:endParaRPr>
          </a:p>
        </p:txBody>
      </p:sp>
      <p:sp>
        <p:nvSpPr>
          <p:cNvPr id="38917" name="矩形 11"/>
          <p:cNvSpPr/>
          <p:nvPr/>
        </p:nvSpPr>
        <p:spPr>
          <a:xfrm>
            <a:off x="2187061" y="2848447"/>
            <a:ext cx="4701153" cy="951479"/>
          </a:xfrm>
          <a:prstGeom prst="rect">
            <a:avLst/>
          </a:prstGeom>
          <a:noFill/>
          <a:ln w="25400">
            <a:noFill/>
          </a:ln>
        </p:spPr>
        <p:txBody>
          <a:bodyPr lIns="68544" tIns="34271" rIns="68544" bIns="34271" anchor="ctr"/>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模板下载：</a:t>
            </a:r>
            <a:r>
              <a:rPr lang="en-US" altLang="zh-CN" sz="79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790" b="1" dirty="0">
                <a:solidFill>
                  <a:srgbClr val="FFC000"/>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行业</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dirty="0">
                <a:solidFill>
                  <a:srgbClr val="4A452A"/>
                </a:solidFill>
                <a:latin typeface="微软雅黑" panose="020B0503020204020204" pitchFamily="34" charset="-122"/>
                <a:ea typeface="微软雅黑" panose="020B0503020204020204" pitchFamily="34" charset="-122"/>
              </a:rPr>
              <a:t>工作</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790" b="1" dirty="0">
                <a:solidFill>
                  <a:srgbClr val="4A452A"/>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节日</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背景图片：</a:t>
            </a:r>
            <a:r>
              <a:rPr lang="en-US" altLang="zh-CN" sz="790" b="1" dirty="0">
                <a:solidFill>
                  <a:srgbClr val="4A452A"/>
                </a:solidFill>
                <a:latin typeface="微软雅黑" panose="020B0503020204020204" pitchFamily="34" charset="-122"/>
                <a:ea typeface="微软雅黑" panose="020B0503020204020204" pitchFamily="34" charset="-122"/>
              </a:rPr>
              <a:t> </a:t>
            </a:r>
            <a:r>
              <a:rPr lang="en-US" altLang="zh-CN" sz="790"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790" b="1" dirty="0">
                <a:solidFill>
                  <a:srgbClr val="4A452A"/>
                </a:solidFill>
                <a:latin typeface="微软雅黑" panose="020B0503020204020204" pitchFamily="34" charset="-122"/>
                <a:ea typeface="微软雅黑" panose="020B0503020204020204" pitchFamily="34" charset="-122"/>
              </a:rPr>
              <a:t>            PPT</a:t>
            </a:r>
            <a:r>
              <a:rPr lang="zh-CN" altLang="en-US" sz="790" b="1" dirty="0">
                <a:solidFill>
                  <a:srgbClr val="4A452A"/>
                </a:solidFill>
                <a:latin typeface="微软雅黑" panose="020B0503020204020204" pitchFamily="34" charset="-122"/>
                <a:ea typeface="微软雅黑" panose="020B0503020204020204" pitchFamily="34" charset="-122"/>
              </a:rPr>
              <a:t>课件模板：</a:t>
            </a:r>
            <a:r>
              <a:rPr lang="en-US" altLang="zh-CN" sz="790"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79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467003" y="731276"/>
            <a:ext cx="2142163" cy="1071082"/>
          </a:xfrm>
          <a:prstGeom prst="rect">
            <a:avLst/>
          </a:prstGeom>
          <a:noFill/>
          <a:ln w="9525">
            <a:noFill/>
          </a:ln>
        </p:spPr>
      </p:pic>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任意多边形 7"/>
          <p:cNvSpPr/>
          <p:nvPr/>
        </p:nvSpPr>
        <p:spPr>
          <a:xfrm>
            <a:off x="1066800" y="1428750"/>
            <a:ext cx="7016152" cy="2289394"/>
          </a:xfrm>
          <a:custGeom>
            <a:avLst/>
            <a:gdLst>
              <a:gd name="connsiteX0" fmla="*/ 0 w 8827293"/>
              <a:gd name="connsiteY0" fmla="*/ 2675994 h 2952803"/>
              <a:gd name="connsiteX1" fmla="*/ 686593 w 8827293"/>
              <a:gd name="connsiteY1" fmla="*/ 2349500 h 2952803"/>
              <a:gd name="connsiteX2" fmla="*/ 3112293 w 8827293"/>
              <a:gd name="connsiteY2" fmla="*/ 2946400 h 2952803"/>
              <a:gd name="connsiteX3" fmla="*/ 4941093 w 8827293"/>
              <a:gd name="connsiteY3" fmla="*/ 1892300 h 2952803"/>
              <a:gd name="connsiteX4" fmla="*/ 7379493 w 8827293"/>
              <a:gd name="connsiteY4" fmla="*/ 1435100 h 2952803"/>
              <a:gd name="connsiteX5" fmla="*/ 8827293 w 8827293"/>
              <a:gd name="connsiteY5" fmla="*/ 0 h 295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7293" h="2952803">
                <a:moveTo>
                  <a:pt x="0" y="2675994"/>
                </a:moveTo>
                <a:cubicBezTo>
                  <a:pt x="850900" y="2044169"/>
                  <a:pt x="167878" y="2304432"/>
                  <a:pt x="686593" y="2349500"/>
                </a:cubicBezTo>
                <a:cubicBezTo>
                  <a:pt x="1205308" y="2394568"/>
                  <a:pt x="2403210" y="3022600"/>
                  <a:pt x="3112293" y="2946400"/>
                </a:cubicBezTo>
                <a:cubicBezTo>
                  <a:pt x="3821376" y="2870200"/>
                  <a:pt x="4229893" y="2144183"/>
                  <a:pt x="4941093" y="1892300"/>
                </a:cubicBezTo>
                <a:cubicBezTo>
                  <a:pt x="5652293" y="1640417"/>
                  <a:pt x="6731793" y="1750483"/>
                  <a:pt x="7379493" y="1435100"/>
                </a:cubicBezTo>
                <a:cubicBezTo>
                  <a:pt x="8027193" y="1119717"/>
                  <a:pt x="8427243" y="559858"/>
                  <a:pt x="8827293" y="0"/>
                </a:cubicBezTo>
              </a:path>
            </a:pathLst>
          </a:custGeom>
          <a:no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4" name="椭圆 13"/>
          <p:cNvSpPr/>
          <p:nvPr/>
        </p:nvSpPr>
        <p:spPr>
          <a:xfrm>
            <a:off x="2640155" y="3355043"/>
            <a:ext cx="204705" cy="228788"/>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华康少女文字W5(P)" panose="040F0500000000000000" pitchFamily="82" charset="-122"/>
              <a:ea typeface="华康少女文字W5(P)" panose="040F0500000000000000" pitchFamily="82" charset="-122"/>
            </a:endParaRPr>
          </a:p>
        </p:txBody>
      </p:sp>
      <p:sp>
        <p:nvSpPr>
          <p:cNvPr id="15" name="标题 1"/>
          <p:cNvSpPr txBox="1"/>
          <p:nvPr/>
        </p:nvSpPr>
        <p:spPr>
          <a:xfrm>
            <a:off x="1894532" y="2261836"/>
            <a:ext cx="1900652" cy="343519"/>
          </a:xfrm>
          <a:prstGeom prst="rect">
            <a:avLst/>
          </a:prstGeom>
        </p:spPr>
        <p:txBody>
          <a:bodyPr vert="horz" lIns="86699" tIns="43349" rIns="86699" bIns="43349" rtlCol="0" anchor="ctr">
            <a:noAutofit/>
          </a:bodyPr>
          <a:lstStyle/>
          <a:p>
            <a:pPr lvl="0" algn="ctr">
              <a:spcBef>
                <a:spcPct val="0"/>
              </a:spcBef>
              <a:defRPr/>
            </a:pPr>
            <a:r>
              <a:rPr lang="en-US" altLang="zh-CN" sz="1515" b="1">
                <a:solidFill>
                  <a:srgbClr val="4E473B"/>
                </a:solidFill>
                <a:latin typeface="华康少女文字W5(P)" panose="040F0500000000000000" pitchFamily="82" charset="-122"/>
                <a:ea typeface="华康少女文字W5(P)" panose="040F0500000000000000" pitchFamily="82" charset="-122"/>
                <a:cs typeface="+mj-cs"/>
              </a:rPr>
              <a:t>2014</a:t>
            </a:r>
            <a:r>
              <a:rPr lang="zh-CN" altLang="en-US" sz="1515" b="1">
                <a:solidFill>
                  <a:srgbClr val="4E473B"/>
                </a:solidFill>
                <a:latin typeface="华康少女文字W5(P)" panose="040F0500000000000000" pitchFamily="82" charset="-122"/>
                <a:ea typeface="华康少女文字W5(P)" panose="040F0500000000000000" pitchFamily="82" charset="-122"/>
                <a:cs typeface="+mj-cs"/>
              </a:rPr>
              <a:t>年</a:t>
            </a:r>
            <a:endParaRPr lang="zh-CN" altLang="en-US" sz="1515" b="1">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6" name="标题 1"/>
          <p:cNvSpPr txBox="1"/>
          <p:nvPr/>
        </p:nvSpPr>
        <p:spPr>
          <a:xfrm>
            <a:off x="2072281" y="2105878"/>
            <a:ext cx="1545156" cy="1399890"/>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045">
                <a:solidFill>
                  <a:srgbClr val="4E473B"/>
                </a:solidFill>
                <a:latin typeface="华康少女文字W5(P)" panose="040F0500000000000000" pitchFamily="82" charset="-122"/>
                <a:ea typeface="华康少女文字W5(P)" panose="040F0500000000000000" pitchFamily="82" charset="-122"/>
                <a:cs typeface="+mj-cs"/>
              </a:rPr>
              <a:t>点击此处添加内容</a:t>
            </a:r>
            <a:r>
              <a:rPr lang="zh-CN" altLang="en-US" sz="1045">
                <a:solidFill>
                  <a:srgbClr val="4E473B"/>
                </a:solidFill>
                <a:latin typeface="华康少女文字W5(P)" panose="040F0500000000000000" pitchFamily="82" charset="-122"/>
                <a:ea typeface="华康少女文字W5(P)" panose="040F0500000000000000" pitchFamily="82" charset="-122"/>
              </a:rPr>
              <a:t>点击此处添加内容</a:t>
            </a:r>
            <a:endParaRPr lang="zh-CN" altLang="en-US" sz="1045">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7" name="椭圆 16"/>
          <p:cNvSpPr/>
          <p:nvPr/>
        </p:nvSpPr>
        <p:spPr>
          <a:xfrm>
            <a:off x="4540807" y="2933630"/>
            <a:ext cx="204705" cy="228788"/>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华康少女文字W5(P)" panose="040F0500000000000000" pitchFamily="82" charset="-122"/>
              <a:ea typeface="华康少女文字W5(P)" panose="040F0500000000000000" pitchFamily="82" charset="-122"/>
            </a:endParaRPr>
          </a:p>
        </p:txBody>
      </p:sp>
      <p:sp>
        <p:nvSpPr>
          <p:cNvPr id="18" name="标题 1"/>
          <p:cNvSpPr txBox="1"/>
          <p:nvPr/>
        </p:nvSpPr>
        <p:spPr>
          <a:xfrm>
            <a:off x="3795185" y="3203984"/>
            <a:ext cx="1900652" cy="343519"/>
          </a:xfrm>
          <a:prstGeom prst="rect">
            <a:avLst/>
          </a:prstGeom>
        </p:spPr>
        <p:txBody>
          <a:bodyPr vert="horz" lIns="86699" tIns="43349" rIns="86699" bIns="43349" rtlCol="0" anchor="ctr">
            <a:noAutofit/>
          </a:bodyPr>
          <a:lstStyle/>
          <a:p>
            <a:pPr lvl="0" algn="ctr">
              <a:spcBef>
                <a:spcPct val="0"/>
              </a:spcBef>
              <a:defRPr/>
            </a:pPr>
            <a:r>
              <a:rPr lang="en-US" altLang="zh-CN" sz="1515" b="1">
                <a:solidFill>
                  <a:srgbClr val="4E473B"/>
                </a:solidFill>
                <a:latin typeface="华康少女文字W5(P)" panose="040F0500000000000000" pitchFamily="82" charset="-122"/>
                <a:ea typeface="华康少女文字W5(P)" panose="040F0500000000000000" pitchFamily="82" charset="-122"/>
                <a:cs typeface="+mj-cs"/>
              </a:rPr>
              <a:t>2015</a:t>
            </a:r>
            <a:r>
              <a:rPr lang="zh-CN" altLang="en-US" sz="1515" b="1">
                <a:solidFill>
                  <a:srgbClr val="4E473B"/>
                </a:solidFill>
                <a:latin typeface="华康少女文字W5(P)" panose="040F0500000000000000" pitchFamily="82" charset="-122"/>
                <a:ea typeface="华康少女文字W5(P)" panose="040F0500000000000000" pitchFamily="82" charset="-122"/>
                <a:cs typeface="+mj-cs"/>
              </a:rPr>
              <a:t>年</a:t>
            </a:r>
            <a:endParaRPr lang="zh-CN" altLang="en-US" sz="1515" b="1">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9" name="标题 1"/>
          <p:cNvSpPr txBox="1"/>
          <p:nvPr/>
        </p:nvSpPr>
        <p:spPr>
          <a:xfrm>
            <a:off x="3972934" y="3048025"/>
            <a:ext cx="1545156" cy="1399890"/>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045">
                <a:solidFill>
                  <a:srgbClr val="4E473B"/>
                </a:solidFill>
                <a:latin typeface="华康少女文字W5(P)" panose="040F0500000000000000" pitchFamily="82" charset="-122"/>
                <a:ea typeface="华康少女文字W5(P)" panose="040F0500000000000000" pitchFamily="82" charset="-122"/>
                <a:cs typeface="+mj-cs"/>
              </a:rPr>
              <a:t>点击此处添加内容</a:t>
            </a:r>
            <a:r>
              <a:rPr lang="zh-CN" altLang="en-US" sz="1045">
                <a:solidFill>
                  <a:srgbClr val="4E473B"/>
                </a:solidFill>
                <a:latin typeface="华康少女文字W5(P)" panose="040F0500000000000000" pitchFamily="82" charset="-122"/>
                <a:ea typeface="华康少女文字W5(P)" panose="040F0500000000000000" pitchFamily="82" charset="-122"/>
              </a:rPr>
              <a:t>点击此处添加内容</a:t>
            </a:r>
            <a:endParaRPr lang="zh-CN" altLang="en-US" sz="1045">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20" name="椭圆 19"/>
          <p:cNvSpPr/>
          <p:nvPr/>
        </p:nvSpPr>
        <p:spPr>
          <a:xfrm>
            <a:off x="6416210" y="2511503"/>
            <a:ext cx="204705" cy="228788"/>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华康少女文字W5(P)" panose="040F0500000000000000" pitchFamily="82" charset="-122"/>
              <a:ea typeface="华康少女文字W5(P)" panose="040F0500000000000000" pitchFamily="82" charset="-122"/>
            </a:endParaRPr>
          </a:p>
        </p:txBody>
      </p:sp>
      <p:sp>
        <p:nvSpPr>
          <p:cNvPr id="21" name="标题 1"/>
          <p:cNvSpPr txBox="1"/>
          <p:nvPr/>
        </p:nvSpPr>
        <p:spPr>
          <a:xfrm>
            <a:off x="5518088" y="2765757"/>
            <a:ext cx="1900652" cy="343519"/>
          </a:xfrm>
          <a:prstGeom prst="rect">
            <a:avLst/>
          </a:prstGeom>
        </p:spPr>
        <p:txBody>
          <a:bodyPr vert="horz" lIns="86699" tIns="43349" rIns="86699" bIns="43349" rtlCol="0" anchor="ctr">
            <a:noAutofit/>
          </a:bodyPr>
          <a:lstStyle/>
          <a:p>
            <a:pPr lvl="0" algn="ctr">
              <a:spcBef>
                <a:spcPct val="0"/>
              </a:spcBef>
              <a:defRPr/>
            </a:pPr>
            <a:r>
              <a:rPr lang="en-US" altLang="zh-CN" sz="1515" b="1">
                <a:solidFill>
                  <a:srgbClr val="4E473B"/>
                </a:solidFill>
                <a:latin typeface="华康少女文字W5(P)" panose="040F0500000000000000" pitchFamily="82" charset="-122"/>
                <a:ea typeface="华康少女文字W5(P)" panose="040F0500000000000000" pitchFamily="82" charset="-122"/>
                <a:cs typeface="+mj-cs"/>
              </a:rPr>
              <a:t>2016</a:t>
            </a:r>
            <a:r>
              <a:rPr lang="zh-CN" altLang="en-US" sz="1515" b="1">
                <a:solidFill>
                  <a:srgbClr val="4E473B"/>
                </a:solidFill>
                <a:latin typeface="华康少女文字W5(P)" panose="040F0500000000000000" pitchFamily="82" charset="-122"/>
                <a:ea typeface="华康少女文字W5(P)" panose="040F0500000000000000" pitchFamily="82" charset="-122"/>
                <a:cs typeface="+mj-cs"/>
              </a:rPr>
              <a:t>年</a:t>
            </a:r>
            <a:endParaRPr lang="zh-CN" altLang="en-US" sz="1515" b="1">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22" name="标题 1"/>
          <p:cNvSpPr txBox="1"/>
          <p:nvPr/>
        </p:nvSpPr>
        <p:spPr>
          <a:xfrm>
            <a:off x="5695837" y="2609798"/>
            <a:ext cx="1545156" cy="1399890"/>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045">
                <a:solidFill>
                  <a:srgbClr val="4E473B"/>
                </a:solidFill>
                <a:latin typeface="华康少女文字W5(P)" panose="040F0500000000000000" pitchFamily="82" charset="-122"/>
                <a:ea typeface="华康少女文字W5(P)" panose="040F0500000000000000" pitchFamily="82" charset="-122"/>
                <a:cs typeface="+mj-cs"/>
              </a:rPr>
              <a:t>点击此处添加内容</a:t>
            </a:r>
            <a:r>
              <a:rPr lang="zh-CN" altLang="en-US" sz="1045">
                <a:solidFill>
                  <a:srgbClr val="4E473B"/>
                </a:solidFill>
                <a:latin typeface="华康少女文字W5(P)" panose="040F0500000000000000" pitchFamily="82" charset="-122"/>
                <a:ea typeface="华康少女文字W5(P)" panose="040F0500000000000000" pitchFamily="82" charset="-122"/>
              </a:rPr>
              <a:t>点击此处添加内容</a:t>
            </a:r>
            <a:endParaRPr lang="zh-CN" altLang="en-US" sz="1045">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23" name="标题 1"/>
          <p:cNvSpPr txBox="1"/>
          <p:nvPr/>
        </p:nvSpPr>
        <p:spPr>
          <a:xfrm>
            <a:off x="6182300" y="1146482"/>
            <a:ext cx="1900652" cy="343519"/>
          </a:xfrm>
          <a:prstGeom prst="rect">
            <a:avLst/>
          </a:prstGeom>
        </p:spPr>
        <p:txBody>
          <a:bodyPr vert="horz" lIns="86699" tIns="43349" rIns="86699" bIns="43349" rtlCol="0" anchor="ctr">
            <a:noAutofit/>
          </a:bodyPr>
          <a:lstStyle/>
          <a:p>
            <a:pPr lvl="0" algn="ctr">
              <a:spcBef>
                <a:spcPct val="0"/>
              </a:spcBef>
              <a:defRPr/>
            </a:pPr>
            <a:r>
              <a:rPr lang="en-US" altLang="zh-CN" sz="1515" b="1">
                <a:solidFill>
                  <a:srgbClr val="4E473B"/>
                </a:solidFill>
                <a:latin typeface="华康少女文字W5(P)" panose="040F0500000000000000" pitchFamily="82" charset="-122"/>
                <a:ea typeface="华康少女文字W5(P)" panose="040F0500000000000000" pitchFamily="82" charset="-122"/>
                <a:cs typeface="+mj-cs"/>
              </a:rPr>
              <a:t>2018</a:t>
            </a:r>
            <a:r>
              <a:rPr lang="zh-CN" altLang="en-US" sz="1515" b="1">
                <a:solidFill>
                  <a:srgbClr val="4E473B"/>
                </a:solidFill>
                <a:latin typeface="华康少女文字W5(P)" panose="040F0500000000000000" pitchFamily="82" charset="-122"/>
                <a:ea typeface="华康少女文字W5(P)" panose="040F0500000000000000" pitchFamily="82" charset="-122"/>
                <a:cs typeface="+mj-cs"/>
              </a:rPr>
              <a:t>年</a:t>
            </a:r>
            <a:endParaRPr lang="zh-CN" altLang="en-US" sz="1515" b="1">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24" name="标题 1"/>
          <p:cNvSpPr txBox="1"/>
          <p:nvPr/>
        </p:nvSpPr>
        <p:spPr>
          <a:xfrm>
            <a:off x="6360049" y="990523"/>
            <a:ext cx="1545156" cy="1399890"/>
          </a:xfrm>
          <a:prstGeom prst="rect">
            <a:avLst/>
          </a:prstGeom>
        </p:spPr>
        <p:txBody>
          <a:bodyPr vert="horz" lIns="86699" tIns="43349" rIns="86699" bIns="43349" rtlCol="0" anchor="ctr">
            <a:noAutofit/>
          </a:bodyPr>
          <a:lstStyle/>
          <a:p>
            <a:pPr lvl="0" algn="ctr">
              <a:lnSpc>
                <a:spcPct val="150000"/>
              </a:lnSpc>
              <a:spcBef>
                <a:spcPct val="0"/>
              </a:spcBef>
              <a:defRPr/>
            </a:pPr>
            <a:r>
              <a:rPr lang="zh-CN" altLang="en-US" sz="1045">
                <a:solidFill>
                  <a:srgbClr val="4E473B"/>
                </a:solidFill>
                <a:latin typeface="华康少女文字W5(P)" panose="040F0500000000000000" pitchFamily="82" charset="-122"/>
                <a:ea typeface="华康少女文字W5(P)" panose="040F0500000000000000" pitchFamily="82" charset="-122"/>
                <a:cs typeface="+mj-cs"/>
              </a:rPr>
              <a:t>点击此处添加内容</a:t>
            </a:r>
            <a:r>
              <a:rPr lang="zh-CN" altLang="en-US" sz="1045">
                <a:solidFill>
                  <a:srgbClr val="4E473B"/>
                </a:solidFill>
                <a:latin typeface="华康少女文字W5(P)" panose="040F0500000000000000" pitchFamily="82" charset="-122"/>
                <a:ea typeface="华康少女文字W5(P)" panose="040F0500000000000000" pitchFamily="82" charset="-122"/>
              </a:rPr>
              <a:t>点击此处添加内容</a:t>
            </a:r>
            <a:endParaRPr lang="zh-CN" altLang="en-US" sz="1045">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25" name="椭圆 24"/>
          <p:cNvSpPr/>
          <p:nvPr/>
        </p:nvSpPr>
        <p:spPr>
          <a:xfrm>
            <a:off x="7980600" y="1292379"/>
            <a:ext cx="204705" cy="228788"/>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华康少女文字W5(P)" panose="040F0500000000000000" pitchFamily="82" charset="-122"/>
              <a:ea typeface="华康少女文字W5(P)" panose="040F0500000000000000" pitchFamily="82"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3487" y="565056"/>
            <a:ext cx="4080597" cy="4080597"/>
          </a:xfrm>
          <a:prstGeom prst="rect">
            <a:avLst/>
          </a:prstGeom>
        </p:spPr>
      </p:pic>
      <p:grpSp>
        <p:nvGrpSpPr>
          <p:cNvPr id="26" name="组合 25"/>
          <p:cNvGrpSpPr/>
          <p:nvPr/>
        </p:nvGrpSpPr>
        <p:grpSpPr>
          <a:xfrm>
            <a:off x="373134" y="216288"/>
            <a:ext cx="2952237" cy="530888"/>
            <a:chOff x="354" y="266550"/>
            <a:chExt cx="4151584" cy="746561"/>
          </a:xfrm>
        </p:grpSpPr>
        <p:sp>
          <p:nvSpPr>
            <p:cNvPr id="27" name="矩形 26"/>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up)">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p:bldP spid="16" grpId="0"/>
      <p:bldP spid="17" grpId="0" animBg="1"/>
      <p:bldP spid="18" grpId="0"/>
      <p:bldP spid="19" grpId="0"/>
      <p:bldP spid="20" grpId="0" animBg="1"/>
      <p:bldP spid="21" grpId="0"/>
      <p:bldP spid="22" grpId="0"/>
      <p:bldP spid="23" grpId="0"/>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p:cNvGrpSpPr/>
          <p:nvPr/>
        </p:nvGrpSpPr>
        <p:grpSpPr>
          <a:xfrm>
            <a:off x="373134" y="216288"/>
            <a:ext cx="2952237" cy="530888"/>
            <a:chOff x="354" y="266550"/>
            <a:chExt cx="4151584" cy="746561"/>
          </a:xfrm>
        </p:grpSpPr>
        <p:sp>
          <p:nvSpPr>
            <p:cNvPr id="71" name="矩形 70"/>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文本框 71"/>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文本框 72"/>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348" y="1221799"/>
            <a:ext cx="1850866" cy="3507755"/>
          </a:xfrm>
          <a:prstGeom prst="rect">
            <a:avLst/>
          </a:prstGeom>
        </p:spPr>
      </p:pic>
      <p:sp>
        <p:nvSpPr>
          <p:cNvPr id="8" name="TextBox 4"/>
          <p:cNvSpPr txBox="1"/>
          <p:nvPr/>
        </p:nvSpPr>
        <p:spPr>
          <a:xfrm>
            <a:off x="5751309" y="2363328"/>
            <a:ext cx="3021136" cy="1175706"/>
          </a:xfrm>
          <a:prstGeom prst="rect">
            <a:avLst/>
          </a:prstGeom>
          <a:noFill/>
        </p:spPr>
        <p:txBody>
          <a:bodyPr vert="horz" wrap="square" rtlCol="0">
            <a:spAutoFit/>
          </a:bodyPr>
          <a:lstStyle/>
          <a:p>
            <a:pPr>
              <a:lnSpc>
                <a:spcPct val="150000"/>
              </a:lnSpc>
            </a:pPr>
            <a:r>
              <a:rPr lang="en-US" altLang="zh-CN" sz="780">
                <a:solidFill>
                  <a:schemeClr val="accent1"/>
                </a:solidFill>
                <a:latin typeface="华文中宋" panose="02010600040101010101" pitchFamily="2" charset="-122"/>
                <a:ea typeface="华文中宋" panose="02010600040101010101" pitchFamily="2" charset="-122"/>
              </a:rPr>
              <a:t>Summer a lot of things began to trivial for example, I hide in behind the morning in a hurry to eat text, breathedSummer a lot of things began to trivial for example, I hide in behind the morning in a hurry to eat text, breathed</a:t>
            </a:r>
            <a:endParaRPr lang="zh-CN" altLang="en-US" sz="780">
              <a:solidFill>
                <a:schemeClr val="accent1"/>
              </a:solidFill>
              <a:latin typeface="华文中宋" panose="02010600040101010101" pitchFamily="2" charset="-122"/>
              <a:ea typeface="华文中宋" panose="02010600040101010101" pitchFamily="2" charset="-122"/>
            </a:endParaRPr>
          </a:p>
          <a:p>
            <a:pPr>
              <a:lnSpc>
                <a:spcPct val="150000"/>
              </a:lnSpc>
            </a:pPr>
            <a:endParaRPr lang="zh-CN" altLang="en-US" sz="780">
              <a:solidFill>
                <a:schemeClr val="accent1"/>
              </a:solidFill>
              <a:latin typeface="华文中宋" panose="02010600040101010101" pitchFamily="2" charset="-122"/>
              <a:ea typeface="华文中宋" panose="02010600040101010101" pitchFamily="2" charset="-122"/>
            </a:endParaRPr>
          </a:p>
        </p:txBody>
      </p:sp>
      <p:sp>
        <p:nvSpPr>
          <p:cNvPr id="9" name="TextBox 5"/>
          <p:cNvSpPr txBox="1"/>
          <p:nvPr/>
        </p:nvSpPr>
        <p:spPr>
          <a:xfrm>
            <a:off x="5699214" y="1854871"/>
            <a:ext cx="2369833" cy="398699"/>
          </a:xfrm>
          <a:prstGeom prst="rect">
            <a:avLst/>
          </a:prstGeom>
          <a:noFill/>
        </p:spPr>
        <p:txBody>
          <a:bodyPr wrap="square" rtlCol="0">
            <a:spAutoFit/>
          </a:bodyPr>
          <a:lstStyle/>
          <a:p>
            <a:r>
              <a:rPr lang="zh-CN" altLang="en-US" sz="1990">
                <a:solidFill>
                  <a:schemeClr val="accent1"/>
                </a:solidFill>
                <a:latin typeface="TypeLand 康熙字典體試用版" pitchFamily="50" charset="-120"/>
                <a:ea typeface="TypeLand 康熙字典體試用版" pitchFamily="50" charset="-120"/>
              </a:rPr>
              <a:t>这里输入文字标题</a:t>
            </a:r>
            <a:endParaRPr lang="zh-CN" altLang="en-US" sz="1990">
              <a:solidFill>
                <a:schemeClr val="accent1"/>
              </a:solidFill>
              <a:latin typeface="TypeLand 康熙字典體試用版" pitchFamily="50" charset="-120"/>
              <a:ea typeface="TypeLand 康熙字典體試用版" pitchFamily="50" charset="-120"/>
            </a:endParaRPr>
          </a:p>
        </p:txBody>
      </p:sp>
      <p:graphicFrame>
        <p:nvGraphicFramePr>
          <p:cNvPr id="10" name="Chart 30"/>
          <p:cNvGraphicFramePr/>
          <p:nvPr/>
        </p:nvGraphicFramePr>
        <p:xfrm>
          <a:off x="340031" y="1445225"/>
          <a:ext cx="3719913" cy="260360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1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23" dur="125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4" dur="1250"/>
                                        <p:tgtEl>
                                          <p:spTgt spid="9">
                                            <p:txEl>
                                              <p:pRg st="0" end="0"/>
                                            </p:txEl>
                                          </p:spTgt>
                                        </p:tgtEl>
                                      </p:cBhvr>
                                    </p:animEffect>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28" dur="500"/>
                                        <p:tgtEl>
                                          <p:spTgt spid="10">
                                            <p:graphicEl>
                                              <a:chart seriesIdx="-3" categoryIdx="-3" bldStep="gridLegend"/>
                                            </p:graphicEl>
                                          </p:spTgt>
                                        </p:tgtEl>
                                        <p:attrNameLst>
                                          <p:attrName>ppt_y</p:attrName>
                                        </p:attrNameLst>
                                      </p:cBhvr>
                                      <p:tavLst>
                                        <p:tav tm="0">
                                          <p:val>
                                            <p:strVal val="#ppt_y+#ppt_h*1.125000"/>
                                          </p:val>
                                        </p:tav>
                                        <p:tav tm="100000">
                                          <p:val>
                                            <p:strVal val="#ppt_y"/>
                                          </p:val>
                                        </p:tav>
                                      </p:tavLst>
                                    </p:anim>
                                    <p:animEffect transition="in" filter="wipe(up)">
                                      <p:cBhvr>
                                        <p:cTn id="29" dur="500"/>
                                        <p:tgtEl>
                                          <p:spTgt spid="10">
                                            <p:graphicEl>
                                              <a:chart seriesIdx="-3" categoryIdx="-3" bldStep="gridLegend"/>
                                            </p:graphicEl>
                                          </p:spTgt>
                                        </p:tgtEl>
                                      </p:cBhvr>
                                    </p:animEffec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0">
                                            <p:graphicEl>
                                              <a:chart seriesIdx="0" categoryIdx="-4" bldStep="series"/>
                                            </p:graphicEl>
                                          </p:spTgt>
                                        </p:tgtEl>
                                        <p:attrNameLst>
                                          <p:attrName>style.visibility</p:attrName>
                                        </p:attrNameLst>
                                      </p:cBhvr>
                                      <p:to>
                                        <p:strVal val="visible"/>
                                      </p:to>
                                    </p:set>
                                    <p:anim calcmode="lin" valueType="num">
                                      <p:cBhvr additive="base">
                                        <p:cTn id="33" dur="500"/>
                                        <p:tgtEl>
                                          <p:spTgt spid="10">
                                            <p:graphicEl>
                                              <a:chart seriesIdx="0" categoryIdx="-4" bldStep="series"/>
                                            </p:graphicEl>
                                          </p:spTgt>
                                        </p:tgtEl>
                                        <p:attrNameLst>
                                          <p:attrName>ppt_y</p:attrName>
                                        </p:attrNameLst>
                                      </p:cBhvr>
                                      <p:tavLst>
                                        <p:tav tm="0">
                                          <p:val>
                                            <p:strVal val="#ppt_y+#ppt_h*1.125000"/>
                                          </p:val>
                                        </p:tav>
                                        <p:tav tm="100000">
                                          <p:val>
                                            <p:strVal val="#ppt_y"/>
                                          </p:val>
                                        </p:tav>
                                      </p:tavLst>
                                    </p:anim>
                                    <p:animEffect transition="in" filter="wipe(up)">
                                      <p:cBhvr>
                                        <p:cTn id="34" dur="500"/>
                                        <p:tgtEl>
                                          <p:spTgt spid="10">
                                            <p:graphicEl>
                                              <a:chart seriesIdx="0" categoryIdx="-4" bldStep="series"/>
                                            </p:graphicEl>
                                          </p:spTgt>
                                        </p:tgtEl>
                                      </p:cBhvr>
                                    </p:animEffect>
                                  </p:childTnLst>
                                </p:cTn>
                              </p:par>
                            </p:childTnLst>
                          </p:cTn>
                        </p:par>
                        <p:par>
                          <p:cTn id="35" fill="hold">
                            <p:stCondLst>
                              <p:cond delay="2000"/>
                            </p:stCondLst>
                            <p:childTnLst>
                              <p:par>
                                <p:cTn id="36" presetID="12" presetClass="entr" presetSubtype="4" fill="hold" grpId="0" nodeType="afterEffect">
                                  <p:stCondLst>
                                    <p:cond delay="0"/>
                                  </p:stCondLst>
                                  <p:childTnLst>
                                    <p:set>
                                      <p:cBhvr>
                                        <p:cTn id="37" dur="1" fill="hold">
                                          <p:stCondLst>
                                            <p:cond delay="0"/>
                                          </p:stCondLst>
                                        </p:cTn>
                                        <p:tgtEl>
                                          <p:spTgt spid="10">
                                            <p:graphicEl>
                                              <a:chart seriesIdx="1" categoryIdx="-4" bldStep="series"/>
                                            </p:graphicEl>
                                          </p:spTgt>
                                        </p:tgtEl>
                                        <p:attrNameLst>
                                          <p:attrName>style.visibility</p:attrName>
                                        </p:attrNameLst>
                                      </p:cBhvr>
                                      <p:to>
                                        <p:strVal val="visible"/>
                                      </p:to>
                                    </p:set>
                                    <p:anim calcmode="lin" valueType="num">
                                      <p:cBhvr additive="base">
                                        <p:cTn id="38" dur="500"/>
                                        <p:tgtEl>
                                          <p:spTgt spid="10">
                                            <p:graphicEl>
                                              <a:chart seriesIdx="1" categoryIdx="-4" bldStep="series"/>
                                            </p:graphicEl>
                                          </p:spTgt>
                                        </p:tgtEl>
                                        <p:attrNameLst>
                                          <p:attrName>ppt_y</p:attrName>
                                        </p:attrNameLst>
                                      </p:cBhvr>
                                      <p:tavLst>
                                        <p:tav tm="0">
                                          <p:val>
                                            <p:strVal val="#ppt_y+#ppt_h*1.125000"/>
                                          </p:val>
                                        </p:tav>
                                        <p:tav tm="100000">
                                          <p:val>
                                            <p:strVal val="#ppt_y"/>
                                          </p:val>
                                        </p:tav>
                                      </p:tavLst>
                                    </p:anim>
                                    <p:animEffect transition="in" filter="wipe(up)">
                                      <p:cBhvr>
                                        <p:cTn id="39" dur="500"/>
                                        <p:tgtEl>
                                          <p:spTgt spid="10">
                                            <p:graphicEl>
                                              <a:chart seriesIdx="1" categoryIdx="-4" bldStep="series"/>
                                            </p:graphicEl>
                                          </p:spTgt>
                                        </p:tgtEl>
                                      </p:cBhvr>
                                    </p:animEffect>
                                  </p:childTnLst>
                                </p:cTn>
                              </p:par>
                            </p:childTnLst>
                          </p:cTn>
                        </p:par>
                        <p:par>
                          <p:cTn id="40" fill="hold">
                            <p:stCondLst>
                              <p:cond delay="2500"/>
                            </p:stCondLst>
                            <p:childTnLst>
                              <p:par>
                                <p:cTn id="41" presetID="12" presetClass="entr" presetSubtype="4"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 calcmode="lin" valueType="num">
                                      <p:cBhvr additive="base">
                                        <p:cTn id="43" dur="500"/>
                                        <p:tgtEl>
                                          <p:spTgt spid="10">
                                            <p:graphicEl>
                                              <a:chart seriesIdx="2" categoryIdx="-4" bldStep="series"/>
                                            </p:graphicEl>
                                          </p:spTgt>
                                        </p:tgtEl>
                                        <p:attrNameLst>
                                          <p:attrName>ppt_y</p:attrName>
                                        </p:attrNameLst>
                                      </p:cBhvr>
                                      <p:tavLst>
                                        <p:tav tm="0">
                                          <p:val>
                                            <p:strVal val="#ppt_y+#ppt_h*1.125000"/>
                                          </p:val>
                                        </p:tav>
                                        <p:tav tm="100000">
                                          <p:val>
                                            <p:strVal val="#ppt_y"/>
                                          </p:val>
                                        </p:tav>
                                      </p:tavLst>
                                    </p:anim>
                                    <p:animEffect transition="in" filter="wipe(up)">
                                      <p:cBhvr>
                                        <p:cTn id="44" dur="500"/>
                                        <p:tgtEl>
                                          <p:spTgt spid="10">
                                            <p:graphicEl>
                                              <a:chart seriesIdx="2" categoryIdx="-4" bldStep="series"/>
                                            </p:graphicEl>
                                          </p:spTgt>
                                        </p:tgtEl>
                                      </p:cBhvr>
                                    </p:animEffect>
                                  </p:childTnLst>
                                </p:cTn>
                              </p:par>
                            </p:childTnLst>
                          </p:cTn>
                        </p:par>
                        <p:par>
                          <p:cTn id="45" fill="hold">
                            <p:stCondLst>
                              <p:cond delay="3000"/>
                            </p:stCondLst>
                            <p:childTnLst>
                              <p:par>
                                <p:cTn id="46" presetID="12" presetClass="entr" presetSubtype="4" fill="hold" grpId="0" nodeType="afterEffect">
                                  <p:stCondLst>
                                    <p:cond delay="0"/>
                                  </p:stCondLst>
                                  <p:childTnLst>
                                    <p:set>
                                      <p:cBhvr>
                                        <p:cTn id="47" dur="1" fill="hold">
                                          <p:stCondLst>
                                            <p:cond delay="0"/>
                                          </p:stCondLst>
                                        </p:cTn>
                                        <p:tgtEl>
                                          <p:spTgt spid="10">
                                            <p:graphicEl>
                                              <a:chart seriesIdx="3" categoryIdx="-4" bldStep="series"/>
                                            </p:graphicEl>
                                          </p:spTgt>
                                        </p:tgtEl>
                                        <p:attrNameLst>
                                          <p:attrName>style.visibility</p:attrName>
                                        </p:attrNameLst>
                                      </p:cBhvr>
                                      <p:to>
                                        <p:strVal val="visible"/>
                                      </p:to>
                                    </p:set>
                                    <p:anim calcmode="lin" valueType="num">
                                      <p:cBhvr additive="base">
                                        <p:cTn id="48" dur="500"/>
                                        <p:tgtEl>
                                          <p:spTgt spid="10">
                                            <p:graphicEl>
                                              <a:chart seriesIdx="3" categoryIdx="-4" bldStep="series"/>
                                            </p:graphicEl>
                                          </p:spTgt>
                                        </p:tgtEl>
                                        <p:attrNameLst>
                                          <p:attrName>ppt_y</p:attrName>
                                        </p:attrNameLst>
                                      </p:cBhvr>
                                      <p:tavLst>
                                        <p:tav tm="0">
                                          <p:val>
                                            <p:strVal val="#ppt_y+#ppt_h*1.125000"/>
                                          </p:val>
                                        </p:tav>
                                        <p:tav tm="100000">
                                          <p:val>
                                            <p:strVal val="#ppt_y"/>
                                          </p:val>
                                        </p:tav>
                                      </p:tavLst>
                                    </p:anim>
                                    <p:animEffect transition="in" filter="wipe(up)">
                                      <p:cBhvr>
                                        <p:cTn id="49" dur="500"/>
                                        <p:tgtEl>
                                          <p:spTgt spid="10">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Graphic spid="10" grpId="0">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429168">
            <a:off x="3774665" y="574169"/>
            <a:ext cx="6005779" cy="4071195"/>
          </a:xfrm>
          <a:prstGeom prst="rect">
            <a:avLst/>
          </a:prstGeom>
        </p:spPr>
      </p:pic>
      <p:sp>
        <p:nvSpPr>
          <p:cNvPr id="9" name="标题 1"/>
          <p:cNvSpPr txBox="1"/>
          <p:nvPr/>
        </p:nvSpPr>
        <p:spPr>
          <a:xfrm>
            <a:off x="4780084" y="920987"/>
            <a:ext cx="1965440" cy="1025009"/>
          </a:xfrm>
          <a:prstGeom prst="rect">
            <a:avLst/>
          </a:prstGeom>
        </p:spPr>
        <p:txBody>
          <a:bodyPr vert="horz" lIns="65024" tIns="32512" rIns="65024" bIns="32512" rtlCol="0" anchor="ctr">
            <a:noAutofit/>
          </a:bodyPr>
          <a:lstStyle/>
          <a:p>
            <a:pPr lvl="0" algn="r">
              <a:spcBef>
                <a:spcPct val="0"/>
              </a:spcBef>
              <a:defRPr/>
            </a:pPr>
            <a:r>
              <a:rPr lang="zh-CN" altLang="en-US" sz="1990" b="1">
                <a:solidFill>
                  <a:srgbClr val="4E473B"/>
                </a:solidFill>
                <a:latin typeface="华康少女文字W5(P)" panose="040F0500000000000000" pitchFamily="82" charset="-122"/>
                <a:ea typeface="华康少女文字W5(P)" panose="040F0500000000000000" pitchFamily="82" charset="-122"/>
                <a:cs typeface="+mj-cs"/>
              </a:rPr>
              <a:t>输入标题名称</a:t>
            </a:r>
            <a:endParaRPr lang="zh-CN" altLang="en-US" sz="1990" b="1">
              <a:solidFill>
                <a:srgbClr val="4E473B"/>
              </a:solidFill>
              <a:latin typeface="华康少女文字W5(P)" panose="040F0500000000000000" pitchFamily="82" charset="-122"/>
              <a:ea typeface="华康少女文字W5(P)" panose="040F0500000000000000" pitchFamily="82" charset="-122"/>
              <a:cs typeface="+mj-cs"/>
            </a:endParaRPr>
          </a:p>
        </p:txBody>
      </p:sp>
      <p:sp>
        <p:nvSpPr>
          <p:cNvPr id="10" name="标题 1"/>
          <p:cNvSpPr txBox="1"/>
          <p:nvPr/>
        </p:nvSpPr>
        <p:spPr>
          <a:xfrm>
            <a:off x="5276984" y="1816243"/>
            <a:ext cx="2443680" cy="1890920"/>
          </a:xfrm>
          <a:prstGeom prst="rect">
            <a:avLst/>
          </a:prstGeom>
        </p:spPr>
        <p:txBody>
          <a:bodyPr vert="horz" lIns="65024" tIns="32512" rIns="65024" bIns="32512" rtlCol="0" anchor="ctr">
            <a:noAutofit/>
          </a:bodyPr>
          <a:lstStyle/>
          <a:p>
            <a:pPr>
              <a:lnSpc>
                <a:spcPct val="150000"/>
              </a:lnSpc>
              <a:spcBef>
                <a:spcPct val="0"/>
              </a:spcBef>
              <a:defRPr/>
            </a:pPr>
            <a:r>
              <a:rPr lang="zh-CN" altLang="en-US" sz="995">
                <a:solidFill>
                  <a:srgbClr val="4E473B"/>
                </a:solidFill>
                <a:latin typeface="华康少女文字W5(P)" panose="040F0500000000000000" pitchFamily="82" charset="-122"/>
                <a:ea typeface="华康少女文字W5(P)" panose="040F0500000000000000" pitchFamily="82" charset="-122"/>
                <a:cs typeface="+mj-cs"/>
              </a:rPr>
              <a:t>内容</a:t>
            </a:r>
            <a:r>
              <a:rPr lang="zh-CN" altLang="en-US" sz="995">
                <a:solidFill>
                  <a:srgbClr val="4E473B"/>
                </a:solidFill>
                <a:latin typeface="华康少女文字W5(P)" panose="040F0500000000000000" pitchFamily="82" charset="-122"/>
                <a:ea typeface="华康少女文字W5(P)" panose="040F0500000000000000" pitchFamily="82" charset="-122"/>
              </a:rPr>
              <a:t>点击此处此处添加此处添加</a:t>
            </a:r>
            <a:endParaRPr lang="en-US" altLang="zh-CN" sz="995">
              <a:solidFill>
                <a:srgbClr val="4E473B"/>
              </a:solidFill>
              <a:latin typeface="华康少女文字W5(P)" panose="040F0500000000000000" pitchFamily="82" charset="-122"/>
              <a:ea typeface="华康少女文字W5(P)" panose="040F0500000000000000" pitchFamily="82" charset="-122"/>
            </a:endParaRPr>
          </a:p>
          <a:p>
            <a:pPr>
              <a:lnSpc>
                <a:spcPct val="150000"/>
              </a:lnSpc>
              <a:spcBef>
                <a:spcPct val="0"/>
              </a:spcBef>
              <a:defRPr/>
            </a:pPr>
            <a:r>
              <a:rPr lang="zh-CN" altLang="en-US" sz="995">
                <a:solidFill>
                  <a:srgbClr val="4E473B"/>
                </a:solidFill>
                <a:latin typeface="华康少女文字W5(P)" panose="040F0500000000000000" pitchFamily="82" charset="-122"/>
                <a:ea typeface="华康少女文字W5(P)" panose="040F0500000000000000" pitchFamily="82" charset="-122"/>
              </a:rPr>
              <a:t>内容点击此处添加内容点击此</a:t>
            </a:r>
            <a:endParaRPr lang="en-US" altLang="zh-CN" sz="995">
              <a:solidFill>
                <a:srgbClr val="4E473B"/>
              </a:solidFill>
              <a:latin typeface="华康少女文字W5(P)" panose="040F0500000000000000" pitchFamily="82" charset="-122"/>
              <a:ea typeface="华康少女文字W5(P)" panose="040F0500000000000000" pitchFamily="82" charset="-122"/>
            </a:endParaRPr>
          </a:p>
          <a:p>
            <a:pPr>
              <a:lnSpc>
                <a:spcPct val="150000"/>
              </a:lnSpc>
              <a:spcBef>
                <a:spcPct val="0"/>
              </a:spcBef>
              <a:defRPr/>
            </a:pPr>
            <a:r>
              <a:rPr lang="zh-CN" altLang="en-US" sz="995">
                <a:solidFill>
                  <a:srgbClr val="4E473B"/>
                </a:solidFill>
                <a:latin typeface="华康少女文字W5(P)" panose="040F0500000000000000" pitchFamily="82" charset="-122"/>
                <a:ea typeface="华康少女文字W5(P)" panose="040F0500000000000000" pitchFamily="82" charset="-122"/>
              </a:rPr>
              <a:t>处添加内容点击此处添加内</a:t>
            </a:r>
            <a:endParaRPr lang="en-US" altLang="zh-CN" sz="995">
              <a:solidFill>
                <a:srgbClr val="4E473B"/>
              </a:solidFill>
              <a:latin typeface="华康少女文字W5(P)" panose="040F0500000000000000" pitchFamily="82" charset="-122"/>
              <a:ea typeface="华康少女文字W5(P)" panose="040F0500000000000000" pitchFamily="82" charset="-122"/>
            </a:endParaRPr>
          </a:p>
          <a:p>
            <a:pPr>
              <a:lnSpc>
                <a:spcPct val="150000"/>
              </a:lnSpc>
              <a:spcBef>
                <a:spcPct val="0"/>
              </a:spcBef>
              <a:defRPr/>
            </a:pPr>
            <a:r>
              <a:rPr lang="zh-CN" altLang="en-US" sz="995">
                <a:solidFill>
                  <a:srgbClr val="4E473B"/>
                </a:solidFill>
                <a:latin typeface="华康少女文字W5(P)" panose="040F0500000000000000" pitchFamily="82" charset="-122"/>
                <a:ea typeface="华康少女文字W5(P)" panose="040F0500000000000000" pitchFamily="82" charset="-122"/>
              </a:rPr>
              <a:t>容点击此处添加内容点击此处添加内容点</a:t>
            </a:r>
            <a:endParaRPr lang="en-US" altLang="zh-CN" sz="995">
              <a:solidFill>
                <a:srgbClr val="4E473B"/>
              </a:solidFill>
              <a:latin typeface="华康少女文字W5(P)" panose="040F0500000000000000" pitchFamily="82" charset="-122"/>
              <a:ea typeface="华康少女文字W5(P)" panose="040F0500000000000000" pitchFamily="82" charset="-122"/>
            </a:endParaRPr>
          </a:p>
          <a:p>
            <a:pPr>
              <a:lnSpc>
                <a:spcPct val="150000"/>
              </a:lnSpc>
              <a:spcBef>
                <a:spcPct val="0"/>
              </a:spcBef>
              <a:defRPr/>
            </a:pPr>
            <a:r>
              <a:rPr lang="zh-CN" altLang="en-US" sz="995">
                <a:solidFill>
                  <a:srgbClr val="4E473B"/>
                </a:solidFill>
                <a:latin typeface="华康少女文字W5(P)" panose="040F0500000000000000" pitchFamily="82" charset="-122"/>
                <a:ea typeface="华康少女文字W5(P)" panose="040F0500000000000000" pitchFamily="82" charset="-122"/>
              </a:rPr>
              <a:t>击此处添加内容点击</a:t>
            </a:r>
            <a:endParaRPr lang="en-US" altLang="zh-CN" sz="995">
              <a:solidFill>
                <a:srgbClr val="4E473B"/>
              </a:solidFill>
              <a:latin typeface="华康少女文字W5(P)" panose="040F0500000000000000" pitchFamily="82" charset="-122"/>
              <a:ea typeface="华康少女文字W5(P)" panose="040F0500000000000000" pitchFamily="82" charset="-122"/>
            </a:endParaRPr>
          </a:p>
          <a:p>
            <a:pPr>
              <a:lnSpc>
                <a:spcPct val="150000"/>
              </a:lnSpc>
              <a:spcBef>
                <a:spcPct val="0"/>
              </a:spcBef>
              <a:defRPr/>
            </a:pPr>
            <a:r>
              <a:rPr lang="zh-CN" altLang="en-US" sz="995">
                <a:solidFill>
                  <a:srgbClr val="4E473B"/>
                </a:solidFill>
                <a:latin typeface="华康少女文字W5(P)" panose="040F0500000000000000" pitchFamily="82" charset="-122"/>
                <a:ea typeface="华康少女文字W5(P)" panose="040F0500000000000000" pitchFamily="82" charset="-122"/>
              </a:rPr>
              <a:t>此处添加内容点击 </a:t>
            </a:r>
            <a:endParaRPr lang="en-US" altLang="zh-CN" sz="995">
              <a:solidFill>
                <a:srgbClr val="4E473B"/>
              </a:solidFill>
              <a:latin typeface="华康少女文字W5(P)" panose="040F0500000000000000" pitchFamily="82" charset="-122"/>
              <a:ea typeface="华康少女文字W5(P)" panose="040F0500000000000000" pitchFamily="82" charset="-122"/>
            </a:endParaRPr>
          </a:p>
          <a:p>
            <a:pPr>
              <a:lnSpc>
                <a:spcPct val="150000"/>
              </a:lnSpc>
              <a:spcBef>
                <a:spcPct val="0"/>
              </a:spcBef>
              <a:defRPr/>
            </a:pPr>
            <a:r>
              <a:rPr lang="zh-CN" altLang="en-US" sz="995">
                <a:solidFill>
                  <a:srgbClr val="4E473B"/>
                </a:solidFill>
                <a:latin typeface="华康少女文字W5(P)" panose="040F0500000000000000" pitchFamily="82" charset="-122"/>
                <a:ea typeface="华康少女文字W5(P)" panose="040F0500000000000000" pitchFamily="82" charset="-122"/>
              </a:rPr>
              <a:t>此处添加内容</a:t>
            </a:r>
            <a:endParaRPr lang="zh-CN" altLang="en-US" sz="995">
              <a:solidFill>
                <a:srgbClr val="4E473B"/>
              </a:solidFill>
              <a:latin typeface="华康少女文字W5(P)" panose="040F0500000000000000" pitchFamily="82" charset="-122"/>
              <a:ea typeface="华康少女文字W5(P)" panose="040F0500000000000000" pitchFamily="82" charset="-122"/>
            </a:endParaRPr>
          </a:p>
          <a:p>
            <a:pPr lvl="0">
              <a:lnSpc>
                <a:spcPct val="150000"/>
              </a:lnSpc>
              <a:spcBef>
                <a:spcPct val="0"/>
              </a:spcBef>
              <a:defRPr/>
            </a:pPr>
            <a:endParaRPr lang="zh-CN" altLang="en-US" sz="995">
              <a:solidFill>
                <a:srgbClr val="4E473B"/>
              </a:solidFill>
              <a:latin typeface="华康少女文字W5(P)" panose="040F0500000000000000" pitchFamily="82" charset="-122"/>
              <a:ea typeface="华康少女文字W5(P)" panose="040F0500000000000000" pitchFamily="82" charset="-122"/>
              <a:cs typeface="+mj-cs"/>
            </a:endParaRPr>
          </a:p>
        </p:txBody>
      </p:sp>
      <p:grpSp>
        <p:nvGrpSpPr>
          <p:cNvPr id="11" name="Group 29"/>
          <p:cNvGrpSpPr/>
          <p:nvPr/>
        </p:nvGrpSpPr>
        <p:grpSpPr>
          <a:xfrm>
            <a:off x="1286220" y="3447846"/>
            <a:ext cx="650204" cy="650204"/>
            <a:chOff x="1253782" y="3281715"/>
            <a:chExt cx="914400" cy="914400"/>
          </a:xfrm>
        </p:grpSpPr>
        <p:sp>
          <p:nvSpPr>
            <p:cNvPr id="12" name="Rounded Rectangle 5"/>
            <p:cNvSpPr/>
            <p:nvPr/>
          </p:nvSpPr>
          <p:spPr>
            <a:xfrm>
              <a:off x="1253782" y="3281715"/>
              <a:ext cx="914400" cy="914400"/>
            </a:xfrm>
            <a:prstGeom prst="roundRect">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solidFill>
                  <a:schemeClr val="accent1"/>
                </a:solidFill>
                <a:latin typeface="华康少女文字W5(P)" panose="040F0500000000000000" pitchFamily="82" charset="-122"/>
                <a:ea typeface="华康少女文字W5(P)" panose="040F0500000000000000" pitchFamily="82" charset="-122"/>
              </a:endParaRPr>
            </a:p>
          </p:txBody>
        </p:sp>
        <p:grpSp>
          <p:nvGrpSpPr>
            <p:cNvPr id="13" name="Group 59"/>
            <p:cNvGrpSpPr/>
            <p:nvPr/>
          </p:nvGrpSpPr>
          <p:grpSpPr>
            <a:xfrm>
              <a:off x="1478810" y="3521030"/>
              <a:ext cx="464344" cy="465138"/>
              <a:chOff x="9145588" y="4435475"/>
              <a:chExt cx="464344" cy="465138"/>
            </a:xfrm>
            <a:solidFill>
              <a:schemeClr val="bg2"/>
            </a:solidFill>
          </p:grpSpPr>
          <p:sp>
            <p:nvSpPr>
              <p:cNvPr id="1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sp>
            <p:nvSpPr>
              <p:cNvPr id="1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sp>
            <p:nvSpPr>
              <p:cNvPr id="1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sp>
            <p:nvSpPr>
              <p:cNvPr id="1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sp>
            <p:nvSpPr>
              <p:cNvPr id="1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sp>
            <p:nvSpPr>
              <p:cNvPr id="1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sp>
            <p:nvSpPr>
              <p:cNvPr id="2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sp>
            <p:nvSpPr>
              <p:cNvPr id="2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sp>
            <p:nvSpPr>
              <p:cNvPr id="2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grpSp>
      </p:grpSp>
      <p:grpSp>
        <p:nvGrpSpPr>
          <p:cNvPr id="23" name="Group 28"/>
          <p:cNvGrpSpPr/>
          <p:nvPr/>
        </p:nvGrpSpPr>
        <p:grpSpPr>
          <a:xfrm>
            <a:off x="1298631" y="2330665"/>
            <a:ext cx="650204" cy="650204"/>
            <a:chOff x="1253782" y="1885071"/>
            <a:chExt cx="914400" cy="914400"/>
          </a:xfrm>
          <a:solidFill>
            <a:srgbClr val="9D9DA8"/>
          </a:solidFill>
        </p:grpSpPr>
        <p:sp>
          <p:nvSpPr>
            <p:cNvPr id="24" name="Rounded Rectangle 4"/>
            <p:cNvSpPr/>
            <p:nvPr/>
          </p:nvSpPr>
          <p:spPr>
            <a:xfrm>
              <a:off x="1253782" y="1885071"/>
              <a:ext cx="914400" cy="914400"/>
            </a:xfrm>
            <a:prstGeom prst="roundRect">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solidFill>
                  <a:schemeClr val="accent1"/>
                </a:solidFill>
                <a:latin typeface="华康少女文字W5(P)" panose="040F0500000000000000" pitchFamily="82" charset="-122"/>
                <a:ea typeface="华康少女文字W5(P)" panose="040F0500000000000000" pitchFamily="82" charset="-122"/>
              </a:endParaRPr>
            </a:p>
          </p:txBody>
        </p:sp>
        <p:grpSp>
          <p:nvGrpSpPr>
            <p:cNvPr id="25" name="Group 80"/>
            <p:cNvGrpSpPr/>
            <p:nvPr/>
          </p:nvGrpSpPr>
          <p:grpSpPr>
            <a:xfrm>
              <a:off x="1551438" y="2110099"/>
              <a:ext cx="319088" cy="465138"/>
              <a:chOff x="3582988" y="3510757"/>
              <a:chExt cx="319088" cy="465138"/>
            </a:xfrm>
            <a:grpFill/>
          </p:grpSpPr>
          <p:sp>
            <p:nvSpPr>
              <p:cNvPr id="2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sp>
            <p:nvSpPr>
              <p:cNvPr id="2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8062" tIns="18062" rIns="18062" bIns="18062" anchor="ctr"/>
              <a:lstStyle/>
              <a:p>
                <a:pPr algn="ctr" defTabSz="162560" hangingPunct="0"/>
                <a:endParaRPr lang="en-US" sz="1280">
                  <a:solidFill>
                    <a:schemeClr val="accent1"/>
                  </a:solidFill>
                  <a:latin typeface="华康少女文字W5(P)" panose="040F0500000000000000" pitchFamily="82" charset="-122"/>
                  <a:ea typeface="华康少女文字W5(P)" panose="040F0500000000000000" pitchFamily="82" charset="-122"/>
                  <a:sym typeface="Gill Sans" charset="0"/>
                </a:endParaRPr>
              </a:p>
            </p:txBody>
          </p:sp>
        </p:grpSp>
      </p:grpSp>
      <p:sp>
        <p:nvSpPr>
          <p:cNvPr id="28" name="Text Placeholder 7"/>
          <p:cNvSpPr txBox="1"/>
          <p:nvPr/>
        </p:nvSpPr>
        <p:spPr>
          <a:xfrm>
            <a:off x="2116785" y="2266950"/>
            <a:ext cx="1545514" cy="240597"/>
          </a:xfrm>
          <a:prstGeom prst="rect">
            <a:avLst/>
          </a:prstGeom>
        </p:spPr>
        <p:txBody>
          <a:bodyPr vert="horz" lIns="0" tIns="70031" rIns="0" bIns="70031" anchor="ctr"/>
          <a:lstStyle>
            <a:lvl1pPr marL="0" indent="0" algn="r" rtl="0" eaLnBrk="0" fontAlgn="base" hangingPunct="0">
              <a:lnSpc>
                <a:spcPct val="100000"/>
              </a:lnSpc>
              <a:spcBef>
                <a:spcPct val="0"/>
              </a:spcBef>
              <a:spcAft>
                <a:spcPct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080" b="0">
                <a:solidFill>
                  <a:schemeClr val="accent1"/>
                </a:solidFill>
                <a:latin typeface="华康少女文字W5(P)" panose="040F0500000000000000" pitchFamily="82" charset="-122"/>
                <a:ea typeface="华康少女文字W5(P)" panose="040F0500000000000000" pitchFamily="82" charset="-122"/>
              </a:rPr>
              <a:t>请替换文字内容</a:t>
            </a:r>
            <a:endParaRPr lang="zh-CN" altLang="en-US" sz="1080" b="0">
              <a:solidFill>
                <a:schemeClr val="accent1"/>
              </a:solidFill>
              <a:latin typeface="华康少女文字W5(P)" panose="040F0500000000000000" pitchFamily="82" charset="-122"/>
              <a:ea typeface="华康少女文字W5(P)" panose="040F0500000000000000" pitchFamily="82" charset="-122"/>
            </a:endParaRPr>
          </a:p>
        </p:txBody>
      </p:sp>
      <p:sp>
        <p:nvSpPr>
          <p:cNvPr id="29" name="Text Placeholder 2"/>
          <p:cNvSpPr txBox="1"/>
          <p:nvPr/>
        </p:nvSpPr>
        <p:spPr>
          <a:xfrm>
            <a:off x="2141233" y="2677655"/>
            <a:ext cx="1947978" cy="390000"/>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605">
                <a:solidFill>
                  <a:schemeClr val="accent1"/>
                </a:solidFill>
                <a:latin typeface="华康少女文字W5(P)" panose="040F0500000000000000" pitchFamily="82" charset="-122"/>
                <a:ea typeface="华康少女文字W5(P)" panose="040F0500000000000000" pitchFamily="82" charset="-122"/>
                <a:cs typeface="+mn-ea"/>
                <a:sym typeface="+mn-lt"/>
              </a:rPr>
              <a:t>点击添加相关标题文字，点击添加相关标题文字，点击添加相关标题文字，点击添加相关标题文字。</a:t>
            </a:r>
            <a:endParaRPr lang="en-GB" altLang="zh-CN" sz="605">
              <a:solidFill>
                <a:schemeClr val="accent1"/>
              </a:solidFill>
              <a:latin typeface="华康少女文字W5(P)" panose="040F0500000000000000" pitchFamily="82" charset="-122"/>
              <a:ea typeface="华康少女文字W5(P)" panose="040F0500000000000000" pitchFamily="82" charset="-122"/>
              <a:cs typeface="+mn-ea"/>
              <a:sym typeface="+mn-lt"/>
            </a:endParaRPr>
          </a:p>
        </p:txBody>
      </p:sp>
      <p:sp>
        <p:nvSpPr>
          <p:cNvPr id="30" name="Text Placeholder 7"/>
          <p:cNvSpPr txBox="1"/>
          <p:nvPr/>
        </p:nvSpPr>
        <p:spPr>
          <a:xfrm>
            <a:off x="2143000" y="3470792"/>
            <a:ext cx="1545514" cy="240597"/>
          </a:xfrm>
          <a:prstGeom prst="rect">
            <a:avLst/>
          </a:prstGeom>
        </p:spPr>
        <p:txBody>
          <a:bodyPr vert="horz" lIns="0" tIns="70031" rIns="0" bIns="70031" anchor="ctr"/>
          <a:lstStyle>
            <a:lvl1pPr marL="0" indent="0" algn="r" rtl="0" eaLnBrk="0" fontAlgn="base" hangingPunct="0">
              <a:lnSpc>
                <a:spcPct val="100000"/>
              </a:lnSpc>
              <a:spcBef>
                <a:spcPct val="0"/>
              </a:spcBef>
              <a:spcAft>
                <a:spcPct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080" b="0">
                <a:solidFill>
                  <a:schemeClr val="accent1"/>
                </a:solidFill>
                <a:latin typeface="华康少女文字W5(P)" panose="040F0500000000000000" pitchFamily="82" charset="-122"/>
                <a:ea typeface="华康少女文字W5(P)" panose="040F0500000000000000" pitchFamily="82" charset="-122"/>
              </a:rPr>
              <a:t>请替换文字内容</a:t>
            </a:r>
            <a:endParaRPr lang="zh-CN" altLang="en-US" sz="1080" b="0">
              <a:solidFill>
                <a:schemeClr val="accent1"/>
              </a:solidFill>
              <a:latin typeface="华康少女文字W5(P)" panose="040F0500000000000000" pitchFamily="82" charset="-122"/>
              <a:ea typeface="华康少女文字W5(P)" panose="040F0500000000000000" pitchFamily="82" charset="-122"/>
            </a:endParaRPr>
          </a:p>
        </p:txBody>
      </p:sp>
      <p:sp>
        <p:nvSpPr>
          <p:cNvPr id="31" name="Text Placeholder 2"/>
          <p:cNvSpPr txBox="1"/>
          <p:nvPr/>
        </p:nvSpPr>
        <p:spPr>
          <a:xfrm>
            <a:off x="2128823" y="3824591"/>
            <a:ext cx="2072436" cy="390000"/>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605">
                <a:solidFill>
                  <a:schemeClr val="accent1"/>
                </a:solidFill>
                <a:latin typeface="华康少女文字W5(P)" panose="040F0500000000000000" pitchFamily="82" charset="-122"/>
                <a:ea typeface="华康少女文字W5(P)" panose="040F0500000000000000" pitchFamily="82" charset="-122"/>
                <a:cs typeface="+mn-ea"/>
                <a:sym typeface="+mn-lt"/>
              </a:rPr>
              <a:t>点击添加相关标题文字，点击添加相关标题文字，点击添加相关标题文字，点击添加相关标题文字。</a:t>
            </a:r>
            <a:endParaRPr lang="en-GB" altLang="zh-CN" sz="605">
              <a:solidFill>
                <a:schemeClr val="accent1"/>
              </a:solidFill>
              <a:latin typeface="华康少女文字W5(P)" panose="040F0500000000000000" pitchFamily="82" charset="-122"/>
              <a:ea typeface="华康少女文字W5(P)" panose="040F0500000000000000" pitchFamily="82" charset="-122"/>
              <a:cs typeface="+mn-ea"/>
              <a:sym typeface="+mn-lt"/>
            </a:endParaRPr>
          </a:p>
        </p:txBody>
      </p:sp>
      <p:grpSp>
        <p:nvGrpSpPr>
          <p:cNvPr id="32" name="组合 31"/>
          <p:cNvGrpSpPr/>
          <p:nvPr/>
        </p:nvGrpSpPr>
        <p:grpSpPr>
          <a:xfrm>
            <a:off x="373134" y="216288"/>
            <a:ext cx="2952237" cy="530888"/>
            <a:chOff x="354" y="266550"/>
            <a:chExt cx="4151584" cy="746561"/>
          </a:xfrm>
        </p:grpSpPr>
        <p:sp>
          <p:nvSpPr>
            <p:cNvPr id="33" name="矩形 32"/>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2250"/>
                                        <p:tgtEl>
                                          <p:spTgt spid="1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64" presetClass="path" presetSubtype="0" fill="hold" nodeType="withEffect">
                                  <p:stCondLst>
                                    <p:cond delay="0"/>
                                  </p:stCondLst>
                                  <p:childTnLst>
                                    <p:animMotion origin="layout" path="M -0.10138 0.2142 L -4.16667E-06 1.97531E-06" pathEditMode="relative" rAng="0" ptsTypes="AA">
                                      <p:cBhvr>
                                        <p:cTn id="25" dur="750" fill="hold"/>
                                        <p:tgtEl>
                                          <p:spTgt spid="23"/>
                                        </p:tgtEl>
                                        <p:attrNameLst>
                                          <p:attrName>ppt_x</p:attrName>
                                          <p:attrName>ppt_y</p:attrName>
                                        </p:attrNameLst>
                                      </p:cBhvr>
                                      <p:rCtr x="5069" y="-10710"/>
                                    </p:animMotion>
                                  </p:childTnLst>
                                </p:cTn>
                              </p:par>
                              <p:par>
                                <p:cTn id="26" presetID="10" presetClass="entr" presetSubtype="0" fill="hold" nodeType="with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64" presetClass="path" presetSubtype="0" fill="hold" nodeType="withEffect">
                                  <p:stCondLst>
                                    <p:cond delay="250"/>
                                  </p:stCondLst>
                                  <p:childTnLst>
                                    <p:animMotion origin="layout" path="M -0.10139 0.2142 L 4.72222E-06 -3.33333E-06" pathEditMode="relative" rAng="0" ptsTypes="AA">
                                      <p:cBhvr>
                                        <p:cTn id="30" dur="750" fill="hold"/>
                                        <p:tgtEl>
                                          <p:spTgt spid="11"/>
                                        </p:tgtEl>
                                        <p:attrNameLst>
                                          <p:attrName>ppt_x</p:attrName>
                                          <p:attrName>ppt_y</p:attrName>
                                        </p:attrNameLst>
                                      </p:cBhvr>
                                      <p:rCtr x="5069" y="-10710"/>
                                    </p:animMotion>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p:cNvGrpSpPr/>
          <p:nvPr/>
        </p:nvGrpSpPr>
        <p:grpSpPr>
          <a:xfrm>
            <a:off x="373134" y="216288"/>
            <a:ext cx="2952237" cy="530888"/>
            <a:chOff x="354" y="266550"/>
            <a:chExt cx="4151584" cy="746561"/>
          </a:xfrm>
        </p:grpSpPr>
        <p:sp>
          <p:nvSpPr>
            <p:cNvPr id="71" name="矩形 70"/>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文本框 71"/>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文本框 72"/>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63934" y="628647"/>
            <a:ext cx="2194560" cy="3088640"/>
          </a:xfrm>
          <a:prstGeom prst="rect">
            <a:avLst/>
          </a:prstGeom>
        </p:spPr>
      </p:pic>
      <p:sp>
        <p:nvSpPr>
          <p:cNvPr id="4" name="任意多边形 3"/>
          <p:cNvSpPr/>
          <p:nvPr/>
        </p:nvSpPr>
        <p:spPr>
          <a:xfrm>
            <a:off x="1070157" y="1121827"/>
            <a:ext cx="5557143" cy="3219830"/>
          </a:xfrm>
          <a:custGeom>
            <a:avLst/>
            <a:gdLst>
              <a:gd name="connsiteX0" fmla="*/ 7471833 w 7814733"/>
              <a:gd name="connsiteY0" fmla="*/ 1229035 h 4527886"/>
              <a:gd name="connsiteX1" fmla="*/ 5528733 w 7814733"/>
              <a:gd name="connsiteY1" fmla="*/ 314635 h 4527886"/>
              <a:gd name="connsiteX2" fmla="*/ 3223683 w 7814733"/>
              <a:gd name="connsiteY2" fmla="*/ 295585 h 4527886"/>
              <a:gd name="connsiteX3" fmla="*/ 956733 w 7814733"/>
              <a:gd name="connsiteY3" fmla="*/ 28885 h 4527886"/>
              <a:gd name="connsiteX4" fmla="*/ 156633 w 7814733"/>
              <a:gd name="connsiteY4" fmla="*/ 1076635 h 4527886"/>
              <a:gd name="connsiteX5" fmla="*/ 42333 w 7814733"/>
              <a:gd name="connsiteY5" fmla="*/ 3114985 h 4527886"/>
              <a:gd name="connsiteX6" fmla="*/ 670983 w 7814733"/>
              <a:gd name="connsiteY6" fmla="*/ 4410385 h 4527886"/>
              <a:gd name="connsiteX7" fmla="*/ 1909233 w 7814733"/>
              <a:gd name="connsiteY7" fmla="*/ 4467535 h 4527886"/>
              <a:gd name="connsiteX8" fmla="*/ 4404783 w 7814733"/>
              <a:gd name="connsiteY8" fmla="*/ 4448485 h 4527886"/>
              <a:gd name="connsiteX9" fmla="*/ 5928783 w 7814733"/>
              <a:gd name="connsiteY9" fmla="*/ 3838885 h 4527886"/>
              <a:gd name="connsiteX10" fmla="*/ 6976533 w 7814733"/>
              <a:gd name="connsiteY10" fmla="*/ 3153085 h 4527886"/>
              <a:gd name="connsiteX11" fmla="*/ 7509933 w 7814733"/>
              <a:gd name="connsiteY11" fmla="*/ 2105335 h 4527886"/>
              <a:gd name="connsiteX12" fmla="*/ 7814733 w 7814733"/>
              <a:gd name="connsiteY12" fmla="*/ 1800535 h 452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14732" h="4527886">
                <a:moveTo>
                  <a:pt x="7471833" y="1229035"/>
                </a:moveTo>
                <a:cubicBezTo>
                  <a:pt x="6854295" y="849622"/>
                  <a:pt x="6236758" y="470210"/>
                  <a:pt x="5528733" y="314635"/>
                </a:cubicBezTo>
                <a:cubicBezTo>
                  <a:pt x="4820708" y="159060"/>
                  <a:pt x="3985683" y="343210"/>
                  <a:pt x="3223683" y="295585"/>
                </a:cubicBezTo>
                <a:cubicBezTo>
                  <a:pt x="2461683" y="247960"/>
                  <a:pt x="1467908" y="-101290"/>
                  <a:pt x="956733" y="28885"/>
                </a:cubicBezTo>
                <a:cubicBezTo>
                  <a:pt x="445558" y="159060"/>
                  <a:pt x="309033" y="562285"/>
                  <a:pt x="156633" y="1076635"/>
                </a:cubicBezTo>
                <a:cubicBezTo>
                  <a:pt x="4233" y="1590985"/>
                  <a:pt x="-43392" y="2559360"/>
                  <a:pt x="42333" y="3114985"/>
                </a:cubicBezTo>
                <a:cubicBezTo>
                  <a:pt x="128058" y="3670610"/>
                  <a:pt x="359833" y="4184960"/>
                  <a:pt x="670983" y="4410385"/>
                </a:cubicBezTo>
                <a:cubicBezTo>
                  <a:pt x="982133" y="4635810"/>
                  <a:pt x="1909233" y="4467535"/>
                  <a:pt x="1909233" y="4467535"/>
                </a:cubicBezTo>
                <a:cubicBezTo>
                  <a:pt x="2531533" y="4473885"/>
                  <a:pt x="3734858" y="4553260"/>
                  <a:pt x="4404783" y="4448485"/>
                </a:cubicBezTo>
                <a:cubicBezTo>
                  <a:pt x="5074708" y="4343710"/>
                  <a:pt x="5500158" y="4054785"/>
                  <a:pt x="5928783" y="3838885"/>
                </a:cubicBezTo>
                <a:cubicBezTo>
                  <a:pt x="6357408" y="3622985"/>
                  <a:pt x="6713008" y="3442010"/>
                  <a:pt x="6976533" y="3153085"/>
                </a:cubicBezTo>
                <a:cubicBezTo>
                  <a:pt x="7240058" y="2864160"/>
                  <a:pt x="7370233" y="2330760"/>
                  <a:pt x="7509933" y="2105335"/>
                </a:cubicBezTo>
                <a:cubicBezTo>
                  <a:pt x="7649633" y="1879910"/>
                  <a:pt x="7732183" y="1840222"/>
                  <a:pt x="7814733" y="1800535"/>
                </a:cubicBezTo>
              </a:path>
            </a:pathLst>
          </a:custGeom>
          <a:noFill/>
          <a:ln w="76200">
            <a:solidFill>
              <a:schemeClr val="bg1"/>
            </a:solidFill>
            <a:prstDash val="lgDashDot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5" name="任意多边形 4"/>
          <p:cNvSpPr/>
          <p:nvPr/>
        </p:nvSpPr>
        <p:spPr>
          <a:xfrm rot="20414466">
            <a:off x="5698260" y="2171804"/>
            <a:ext cx="1084562" cy="367186"/>
          </a:xfrm>
          <a:custGeom>
            <a:avLst/>
            <a:gdLst>
              <a:gd name="connsiteX0" fmla="*/ 0 w 3181350"/>
              <a:gd name="connsiteY0" fmla="*/ 516356 h 516356"/>
              <a:gd name="connsiteX1" fmla="*/ 1866900 w 3181350"/>
              <a:gd name="connsiteY1" fmla="*/ 2006 h 516356"/>
              <a:gd name="connsiteX2" fmla="*/ 2076450 w 3181350"/>
              <a:gd name="connsiteY2" fmla="*/ 325856 h 516356"/>
              <a:gd name="connsiteX3" fmla="*/ 3181350 w 3181350"/>
              <a:gd name="connsiteY3" fmla="*/ 2006 h 516356"/>
            </a:gdLst>
            <a:ahLst/>
            <a:cxnLst>
              <a:cxn ang="0">
                <a:pos x="connsiteX0" y="connsiteY0"/>
              </a:cxn>
              <a:cxn ang="0">
                <a:pos x="connsiteX1" y="connsiteY1"/>
              </a:cxn>
              <a:cxn ang="0">
                <a:pos x="connsiteX2" y="connsiteY2"/>
              </a:cxn>
              <a:cxn ang="0">
                <a:pos x="connsiteX3" y="connsiteY3"/>
              </a:cxn>
            </a:cxnLst>
            <a:rect l="l" t="t" r="r" b="b"/>
            <a:pathLst>
              <a:path w="3181350" h="516356">
                <a:moveTo>
                  <a:pt x="0" y="516356"/>
                </a:moveTo>
                <a:cubicBezTo>
                  <a:pt x="760412" y="275056"/>
                  <a:pt x="1520825" y="33756"/>
                  <a:pt x="1866900" y="2006"/>
                </a:cubicBezTo>
                <a:cubicBezTo>
                  <a:pt x="2212975" y="-29744"/>
                  <a:pt x="1857375" y="325856"/>
                  <a:pt x="2076450" y="325856"/>
                </a:cubicBezTo>
                <a:cubicBezTo>
                  <a:pt x="2295525" y="325856"/>
                  <a:pt x="2738437" y="163931"/>
                  <a:pt x="3181350" y="2006"/>
                </a:cubicBezTo>
              </a:path>
            </a:pathLst>
          </a:custGeom>
          <a:no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accent1"/>
              </a:solidFill>
            </a:endParaRPr>
          </a:p>
        </p:txBody>
      </p:sp>
      <p:grpSp>
        <p:nvGrpSpPr>
          <p:cNvPr id="10" name="Group 21"/>
          <p:cNvGrpSpPr/>
          <p:nvPr/>
        </p:nvGrpSpPr>
        <p:grpSpPr>
          <a:xfrm>
            <a:off x="1424961" y="1523766"/>
            <a:ext cx="1263169" cy="1263167"/>
            <a:chOff x="5068163" y="6079077"/>
            <a:chExt cx="5199191" cy="5199189"/>
          </a:xfrm>
          <a:solidFill>
            <a:schemeClr val="bg1"/>
          </a:solidFill>
        </p:grpSpPr>
        <p:sp>
          <p:nvSpPr>
            <p:cNvPr id="11" name="Freeform 240"/>
            <p:cNvSpPr>
              <a:spLocks noEditPoints="1"/>
            </p:cNvSpPr>
            <p:nvPr/>
          </p:nvSpPr>
          <p:spPr bwMode="auto">
            <a:xfrm>
              <a:off x="5068163" y="6079077"/>
              <a:ext cx="5199191" cy="5199189"/>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vert="horz" wrap="square" lIns="18285" tIns="0" rIns="18285" bIns="0" numCol="1" anchor="t" anchorCtr="0" compatLnSpc="1"/>
            <a:lstStyle/>
            <a:p>
              <a:pPr>
                <a:lnSpc>
                  <a:spcPct val="120000"/>
                </a:lnSpc>
              </a:pPr>
              <a:endParaRPr lang="id-ID" sz="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47"/>
            <p:cNvSpPr>
              <a:spLocks noEditPoints="1"/>
            </p:cNvSpPr>
            <p:nvPr/>
          </p:nvSpPr>
          <p:spPr bwMode="auto">
            <a:xfrm>
              <a:off x="6521688" y="7537269"/>
              <a:ext cx="2292142" cy="2286366"/>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vert="horz" wrap="square" lIns="18285" tIns="0" rIns="18285" bIns="0" numCol="1" anchor="t" anchorCtr="0" compatLnSpc="1"/>
            <a:lstStyle/>
            <a:p>
              <a:pPr>
                <a:lnSpc>
                  <a:spcPct val="120000"/>
                </a:lnSpc>
              </a:pPr>
              <a:endParaRPr lang="id-ID" sz="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22"/>
          <p:cNvGrpSpPr/>
          <p:nvPr/>
        </p:nvGrpSpPr>
        <p:grpSpPr>
          <a:xfrm>
            <a:off x="2459460" y="2044019"/>
            <a:ext cx="1452513" cy="1452513"/>
            <a:chOff x="10036426" y="5299731"/>
            <a:chExt cx="5978535" cy="5978535"/>
          </a:xfrm>
          <a:solidFill>
            <a:schemeClr val="accent1"/>
          </a:solidFill>
        </p:grpSpPr>
        <p:sp>
          <p:nvSpPr>
            <p:cNvPr id="14" name="Freeform 239"/>
            <p:cNvSpPr>
              <a:spLocks noEditPoints="1"/>
            </p:cNvSpPr>
            <p:nvPr/>
          </p:nvSpPr>
          <p:spPr bwMode="auto">
            <a:xfrm>
              <a:off x="10036426" y="5299731"/>
              <a:ext cx="5978535" cy="5978535"/>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vert="horz" wrap="square" lIns="18285" tIns="0" rIns="18285" bIns="0" numCol="1" anchor="t" anchorCtr="0" compatLnSpc="1"/>
            <a:lstStyle/>
            <a:p>
              <a:pPr>
                <a:lnSpc>
                  <a:spcPct val="120000"/>
                </a:lnSpc>
              </a:pPr>
              <a:endParaRPr lang="id-ID" sz="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48"/>
            <p:cNvSpPr>
              <a:spLocks noEditPoints="1"/>
            </p:cNvSpPr>
            <p:nvPr/>
          </p:nvSpPr>
          <p:spPr bwMode="auto">
            <a:xfrm>
              <a:off x="11896328" y="7080775"/>
              <a:ext cx="2382846" cy="2393316"/>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vert="horz" wrap="square" lIns="18285" tIns="0" rIns="18285" bIns="0" numCol="1" anchor="t" anchorCtr="0" compatLnSpc="1"/>
            <a:lstStyle/>
            <a:p>
              <a:pPr>
                <a:lnSpc>
                  <a:spcPct val="120000"/>
                </a:lnSpc>
              </a:pPr>
              <a:endParaRPr lang="id-ID" sz="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23"/>
          <p:cNvGrpSpPr/>
          <p:nvPr/>
        </p:nvGrpSpPr>
        <p:grpSpPr>
          <a:xfrm>
            <a:off x="3713458" y="2916774"/>
            <a:ext cx="916466" cy="916466"/>
            <a:chOff x="1784916" y="4981028"/>
            <a:chExt cx="3772171" cy="3772171"/>
          </a:xfrm>
          <a:solidFill>
            <a:schemeClr val="bg1"/>
          </a:solidFill>
        </p:grpSpPr>
        <p:sp>
          <p:nvSpPr>
            <p:cNvPr id="20" name="Freeform 241"/>
            <p:cNvSpPr>
              <a:spLocks noEditPoints="1"/>
            </p:cNvSpPr>
            <p:nvPr/>
          </p:nvSpPr>
          <p:spPr bwMode="auto">
            <a:xfrm>
              <a:off x="1784916" y="4981028"/>
              <a:ext cx="3772171" cy="3772171"/>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vert="horz" wrap="square" lIns="18285" tIns="0" rIns="18285" bIns="0" numCol="1" anchor="t" anchorCtr="0" compatLnSpc="1"/>
            <a:lstStyle/>
            <a:p>
              <a:pPr>
                <a:lnSpc>
                  <a:spcPct val="120000"/>
                </a:lnSpc>
              </a:pPr>
              <a:endParaRPr lang="id-ID" sz="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49"/>
            <p:cNvSpPr>
              <a:spLocks noEditPoints="1"/>
            </p:cNvSpPr>
            <p:nvPr/>
          </p:nvSpPr>
          <p:spPr bwMode="auto">
            <a:xfrm>
              <a:off x="2879410" y="6079077"/>
              <a:ext cx="1590304" cy="159030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vert="horz" wrap="square" lIns="18285" tIns="0" rIns="18285" bIns="0" numCol="1" anchor="t" anchorCtr="0" compatLnSpc="1"/>
            <a:lstStyle/>
            <a:p>
              <a:pPr>
                <a:lnSpc>
                  <a:spcPct val="120000"/>
                </a:lnSpc>
              </a:pPr>
              <a:endParaRPr lang="id-ID" sz="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 Placeholder 7"/>
          <p:cNvSpPr txBox="1"/>
          <p:nvPr/>
        </p:nvSpPr>
        <p:spPr>
          <a:xfrm>
            <a:off x="1508862" y="3188872"/>
            <a:ext cx="1298161" cy="199546"/>
          </a:xfrm>
          <a:prstGeom prst="rect">
            <a:avLst/>
          </a:prstGeom>
        </p:spPr>
        <p:txBody>
          <a:bodyPr vert="horz" lIns="0" tIns="0" rIns="0" bIns="0" anchor="ctr"/>
          <a:lstStyle>
            <a:lvl1pPr marL="0" indent="0" algn="l" defTabSz="914400" rtl="0" eaLnBrk="1" latinLnBrk="0" hangingPunct="1">
              <a:lnSpc>
                <a:spcPct val="100000"/>
              </a:lnSpc>
              <a:spcBef>
                <a:spcPct val="0"/>
              </a:spcBef>
              <a:spcAft>
                <a:spcPct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45"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945" b="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2"/>
          <p:cNvSpPr txBox="1"/>
          <p:nvPr/>
        </p:nvSpPr>
        <p:spPr>
          <a:xfrm>
            <a:off x="1508863" y="3387264"/>
            <a:ext cx="1210657" cy="445976"/>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54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54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7"/>
          <p:cNvSpPr txBox="1"/>
          <p:nvPr/>
        </p:nvSpPr>
        <p:spPr>
          <a:xfrm>
            <a:off x="3722629" y="1667453"/>
            <a:ext cx="1298161" cy="199546"/>
          </a:xfrm>
          <a:prstGeom prst="rect">
            <a:avLst/>
          </a:prstGeom>
        </p:spPr>
        <p:txBody>
          <a:bodyPr vert="horz" lIns="0" tIns="0" rIns="0" bIns="0" anchor="ctr"/>
          <a:lstStyle>
            <a:lvl1pPr marL="0" indent="0" algn="l" defTabSz="914400" rtl="0" eaLnBrk="1" latinLnBrk="0" hangingPunct="1">
              <a:lnSpc>
                <a:spcPct val="100000"/>
              </a:lnSpc>
              <a:spcBef>
                <a:spcPct val="0"/>
              </a:spcBef>
              <a:spcAft>
                <a:spcPct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45"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945" b="0">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2"/>
          <p:cNvSpPr txBox="1"/>
          <p:nvPr/>
        </p:nvSpPr>
        <p:spPr>
          <a:xfrm>
            <a:off x="3722629" y="1865845"/>
            <a:ext cx="1210657" cy="445976"/>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54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54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4701124" y="2733229"/>
            <a:ext cx="1298161" cy="199546"/>
          </a:xfrm>
          <a:prstGeom prst="rect">
            <a:avLst/>
          </a:prstGeom>
        </p:spPr>
        <p:txBody>
          <a:bodyPr vert="horz" lIns="0" tIns="0" rIns="0" bIns="0" anchor="ctr"/>
          <a:lstStyle>
            <a:lvl1pPr marL="0" indent="0" algn="l" defTabSz="914400" rtl="0" eaLnBrk="1" latinLnBrk="0" hangingPunct="1">
              <a:lnSpc>
                <a:spcPct val="100000"/>
              </a:lnSpc>
              <a:spcBef>
                <a:spcPct val="0"/>
              </a:spcBef>
              <a:spcAft>
                <a:spcPct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45"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945" b="0">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2"/>
          <p:cNvSpPr txBox="1"/>
          <p:nvPr/>
        </p:nvSpPr>
        <p:spPr>
          <a:xfrm>
            <a:off x="4701125" y="2931621"/>
            <a:ext cx="1210657" cy="445976"/>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54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54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par>
                          <p:cTn id="25" fill="hold">
                            <p:stCondLst>
                              <p:cond delay="500"/>
                            </p:stCondLst>
                            <p:childTnLst>
                              <p:par>
                                <p:cTn id="26" presetID="3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400" fill="hold"/>
                                        <p:tgtEl>
                                          <p:spTgt spid="19"/>
                                        </p:tgtEl>
                                        <p:attrNameLst>
                                          <p:attrName>ppt_w</p:attrName>
                                        </p:attrNameLst>
                                      </p:cBhvr>
                                      <p:tavLst>
                                        <p:tav tm="0">
                                          <p:val>
                                            <p:fltVal val="0"/>
                                          </p:val>
                                        </p:tav>
                                        <p:tav tm="100000">
                                          <p:val>
                                            <p:strVal val="#ppt_w"/>
                                          </p:val>
                                        </p:tav>
                                      </p:tavLst>
                                    </p:anim>
                                    <p:anim calcmode="lin" valueType="num">
                                      <p:cBhvr>
                                        <p:cTn id="29" dur="400" fill="hold"/>
                                        <p:tgtEl>
                                          <p:spTgt spid="19"/>
                                        </p:tgtEl>
                                        <p:attrNameLst>
                                          <p:attrName>ppt_h</p:attrName>
                                        </p:attrNameLst>
                                      </p:cBhvr>
                                      <p:tavLst>
                                        <p:tav tm="0">
                                          <p:val>
                                            <p:fltVal val="0"/>
                                          </p:val>
                                        </p:tav>
                                        <p:tav tm="100000">
                                          <p:val>
                                            <p:strVal val="#ppt_h"/>
                                          </p:val>
                                        </p:tav>
                                      </p:tavLst>
                                    </p:anim>
                                    <p:anim calcmode="lin" valueType="num">
                                      <p:cBhvr>
                                        <p:cTn id="30" dur="400" fill="hold"/>
                                        <p:tgtEl>
                                          <p:spTgt spid="19"/>
                                        </p:tgtEl>
                                        <p:attrNameLst>
                                          <p:attrName>style.rotation</p:attrName>
                                        </p:attrNameLst>
                                      </p:cBhvr>
                                      <p:tavLst>
                                        <p:tav tm="0">
                                          <p:val>
                                            <p:fltVal val="90"/>
                                          </p:val>
                                        </p:tav>
                                        <p:tav tm="100000">
                                          <p:val>
                                            <p:fltVal val="0"/>
                                          </p:val>
                                        </p:tav>
                                      </p:tavLst>
                                    </p:anim>
                                    <p:animEffect transition="in" filter="fade">
                                      <p:cBhvr>
                                        <p:cTn id="31" dur="400"/>
                                        <p:tgtEl>
                                          <p:spTgt spid="19"/>
                                        </p:tgtEl>
                                      </p:cBhvr>
                                    </p:animEffect>
                                  </p:childTnLst>
                                </p:cTn>
                              </p:par>
                            </p:childTnLst>
                          </p:cTn>
                        </p:par>
                        <p:par>
                          <p:cTn id="32" fill="hold">
                            <p:stCondLst>
                              <p:cond delay="10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400" fill="hold"/>
                                        <p:tgtEl>
                                          <p:spTgt spid="13"/>
                                        </p:tgtEl>
                                        <p:attrNameLst>
                                          <p:attrName>ppt_w</p:attrName>
                                        </p:attrNameLst>
                                      </p:cBhvr>
                                      <p:tavLst>
                                        <p:tav tm="0">
                                          <p:val>
                                            <p:fltVal val="0"/>
                                          </p:val>
                                        </p:tav>
                                        <p:tav tm="100000">
                                          <p:val>
                                            <p:strVal val="#ppt_w"/>
                                          </p:val>
                                        </p:tav>
                                      </p:tavLst>
                                    </p:anim>
                                    <p:anim calcmode="lin" valueType="num">
                                      <p:cBhvr>
                                        <p:cTn id="36" dur="400" fill="hold"/>
                                        <p:tgtEl>
                                          <p:spTgt spid="13"/>
                                        </p:tgtEl>
                                        <p:attrNameLst>
                                          <p:attrName>ppt_h</p:attrName>
                                        </p:attrNameLst>
                                      </p:cBhvr>
                                      <p:tavLst>
                                        <p:tav tm="0">
                                          <p:val>
                                            <p:fltVal val="0"/>
                                          </p:val>
                                        </p:tav>
                                        <p:tav tm="100000">
                                          <p:val>
                                            <p:strVal val="#ppt_h"/>
                                          </p:val>
                                        </p:tav>
                                      </p:tavLst>
                                    </p:anim>
                                    <p:anim calcmode="lin" valueType="num">
                                      <p:cBhvr>
                                        <p:cTn id="37" dur="400" fill="hold"/>
                                        <p:tgtEl>
                                          <p:spTgt spid="13"/>
                                        </p:tgtEl>
                                        <p:attrNameLst>
                                          <p:attrName>style.rotation</p:attrName>
                                        </p:attrNameLst>
                                      </p:cBhvr>
                                      <p:tavLst>
                                        <p:tav tm="0">
                                          <p:val>
                                            <p:fltVal val="90"/>
                                          </p:val>
                                        </p:tav>
                                        <p:tav tm="100000">
                                          <p:val>
                                            <p:fltVal val="0"/>
                                          </p:val>
                                        </p:tav>
                                      </p:tavLst>
                                    </p:anim>
                                    <p:animEffect transition="in" filter="fade">
                                      <p:cBhvr>
                                        <p:cTn id="38" dur="400"/>
                                        <p:tgtEl>
                                          <p:spTgt spid="13"/>
                                        </p:tgtEl>
                                      </p:cBhvr>
                                    </p:animEffect>
                                  </p:childTnLst>
                                </p:cTn>
                              </p:par>
                            </p:childTnLst>
                          </p:cTn>
                        </p:par>
                        <p:par>
                          <p:cTn id="39" fill="hold">
                            <p:stCondLst>
                              <p:cond delay="1500"/>
                            </p:stCondLst>
                            <p:childTnLst>
                              <p:par>
                                <p:cTn id="40" presetID="31"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400" fill="hold"/>
                                        <p:tgtEl>
                                          <p:spTgt spid="10"/>
                                        </p:tgtEl>
                                        <p:attrNameLst>
                                          <p:attrName>ppt_w</p:attrName>
                                        </p:attrNameLst>
                                      </p:cBhvr>
                                      <p:tavLst>
                                        <p:tav tm="0">
                                          <p:val>
                                            <p:fltVal val="0"/>
                                          </p:val>
                                        </p:tav>
                                        <p:tav tm="100000">
                                          <p:val>
                                            <p:strVal val="#ppt_w"/>
                                          </p:val>
                                        </p:tav>
                                      </p:tavLst>
                                    </p:anim>
                                    <p:anim calcmode="lin" valueType="num">
                                      <p:cBhvr>
                                        <p:cTn id="43" dur="400" fill="hold"/>
                                        <p:tgtEl>
                                          <p:spTgt spid="10"/>
                                        </p:tgtEl>
                                        <p:attrNameLst>
                                          <p:attrName>ppt_h</p:attrName>
                                        </p:attrNameLst>
                                      </p:cBhvr>
                                      <p:tavLst>
                                        <p:tav tm="0">
                                          <p:val>
                                            <p:fltVal val="0"/>
                                          </p:val>
                                        </p:tav>
                                        <p:tav tm="100000">
                                          <p:val>
                                            <p:strVal val="#ppt_h"/>
                                          </p:val>
                                        </p:tav>
                                      </p:tavLst>
                                    </p:anim>
                                    <p:anim calcmode="lin" valueType="num">
                                      <p:cBhvr>
                                        <p:cTn id="44" dur="400" fill="hold"/>
                                        <p:tgtEl>
                                          <p:spTgt spid="10"/>
                                        </p:tgtEl>
                                        <p:attrNameLst>
                                          <p:attrName>style.rotation</p:attrName>
                                        </p:attrNameLst>
                                      </p:cBhvr>
                                      <p:tavLst>
                                        <p:tav tm="0">
                                          <p:val>
                                            <p:fltVal val="90"/>
                                          </p:val>
                                        </p:tav>
                                        <p:tav tm="100000">
                                          <p:val>
                                            <p:fltVal val="0"/>
                                          </p:val>
                                        </p:tav>
                                      </p:tavLst>
                                    </p:anim>
                                    <p:animEffect transition="in" filter="fade">
                                      <p:cBhvr>
                                        <p:cTn id="45" dur="400"/>
                                        <p:tgtEl>
                                          <p:spTgt spid="10"/>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p:cTn id="48"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4">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25">
                                            <p:txEl>
                                              <p:pRg st="0" end="0"/>
                                            </p:txEl>
                                          </p:spTgt>
                                        </p:tgtEl>
                                        <p:attrNameLst>
                                          <p:attrName>style.visibility</p:attrName>
                                        </p:attrNameLst>
                                      </p:cBhvr>
                                      <p:to>
                                        <p:strVal val="visible"/>
                                      </p:to>
                                    </p:set>
                                    <p:anim calcmode="lin" valueType="num">
                                      <p:cBhvr>
                                        <p:cTn id="5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25">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26">
                                            <p:txEl>
                                              <p:pRg st="0" end="0"/>
                                            </p:txEl>
                                          </p:spTgt>
                                        </p:tgtEl>
                                        <p:attrNameLst>
                                          <p:attrName>style.visibility</p:attrName>
                                        </p:attrNameLst>
                                      </p:cBhvr>
                                      <p:to>
                                        <p:strVal val="visible"/>
                                      </p:to>
                                    </p:set>
                                    <p:anim calcmode="lin" valueType="num">
                                      <p:cBhvr>
                                        <p:cTn id="5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26">
                                            <p:txEl>
                                              <p:pRg st="0" end="0"/>
                                            </p:txEl>
                                          </p:spTgt>
                                        </p:tgtEl>
                                      </p:cBhvr>
                                    </p:animEffect>
                                  </p:childTnLst>
                                </p:cTn>
                              </p:par>
                              <p:par>
                                <p:cTn id="60" presetID="23" presetClass="entr" presetSubtype="16" fill="hold" grpId="0" nodeType="withEffect">
                                  <p:stCondLst>
                                    <p:cond delay="200"/>
                                  </p:stCondLst>
                                  <p:childTnLst>
                                    <p:set>
                                      <p:cBhvr>
                                        <p:cTn id="61" dur="1" fill="hold">
                                          <p:stCondLst>
                                            <p:cond delay="0"/>
                                          </p:stCondLst>
                                        </p:cTn>
                                        <p:tgtEl>
                                          <p:spTgt spid="27">
                                            <p:txEl>
                                              <p:pRg st="0" end="0"/>
                                            </p:txEl>
                                          </p:spTgt>
                                        </p:tgtEl>
                                        <p:attrNameLst>
                                          <p:attrName>style.visibility</p:attrName>
                                        </p:attrNameLst>
                                      </p:cBhvr>
                                      <p:to>
                                        <p:strVal val="visible"/>
                                      </p:to>
                                    </p:set>
                                    <p:anim calcmode="lin" valueType="num">
                                      <p:cBhvr>
                                        <p:cTn id="62"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27">
                                            <p:txEl>
                                              <p:pRg st="0" end="0"/>
                                            </p:txEl>
                                          </p:spTgt>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200"/>
                                  </p:stCondLst>
                                  <p:childTnLst>
                                    <p:set>
                                      <p:cBhvr>
                                        <p:cTn id="65" dur="1" fill="hold">
                                          <p:stCondLst>
                                            <p:cond delay="0"/>
                                          </p:stCondLst>
                                        </p:cTn>
                                        <p:tgtEl>
                                          <p:spTgt spid="28">
                                            <p:txEl>
                                              <p:pRg st="0" end="0"/>
                                            </p:txEl>
                                          </p:spTgt>
                                        </p:tgtEl>
                                        <p:attrNameLst>
                                          <p:attrName>style.visibility</p:attrName>
                                        </p:attrNameLst>
                                      </p:cBhvr>
                                      <p:to>
                                        <p:strVal val="visible"/>
                                      </p:to>
                                    </p:set>
                                    <p:anim calcmode="lin" valueType="num">
                                      <p:cBhvr>
                                        <p:cTn id="66"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28">
                                            <p:txEl>
                                              <p:pRg st="0" end="0"/>
                                            </p:txEl>
                                          </p:spTgt>
                                        </p:tgtEl>
                                      </p:cBhvr>
                                    </p:animEffect>
                                  </p:childTnLst>
                                </p:cTn>
                              </p:par>
                              <p:par>
                                <p:cTn id="69" presetID="23" presetClass="entr" presetSubtype="16" fill="hold" grpId="0" nodeType="withEffect">
                                  <p:stCondLst>
                                    <p:cond delay="200"/>
                                  </p:stCondLst>
                                  <p:childTnLst>
                                    <p:set>
                                      <p:cBhvr>
                                        <p:cTn id="70" dur="1" fill="hold">
                                          <p:stCondLst>
                                            <p:cond delay="0"/>
                                          </p:stCondLst>
                                        </p:cTn>
                                        <p:tgtEl>
                                          <p:spTgt spid="29">
                                            <p:txEl>
                                              <p:pRg st="0" end="0"/>
                                            </p:txEl>
                                          </p:spTgt>
                                        </p:tgtEl>
                                        <p:attrNameLst>
                                          <p:attrName>style.visibility</p:attrName>
                                        </p:attrNameLst>
                                      </p:cBhvr>
                                      <p:to>
                                        <p:strVal val="visible"/>
                                      </p:to>
                                    </p:set>
                                    <p:anim calcmode="lin" valueType="num">
                                      <p:cBhvr>
                                        <p:cTn id="7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2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2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childTnLst>
                </p:cTn>
              </p:par>
            </p:tnLst>
          </p:tmpl>
        </p:tmplLst>
      </p:bldP>
      <p:bldP spid="26" grpId="0" build="p">
        <p:tmplLst>
          <p:tmpl lvl="1">
            <p:tnLst>
              <p:par>
                <p:cTn presetID="5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23" presetClass="entr" presetSubtype="16"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childTnLst>
                </p:cTn>
              </p:par>
            </p:tnLst>
          </p:tmpl>
        </p:tmplLst>
      </p:bldP>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2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9000" y="1209424"/>
            <a:ext cx="2226883" cy="3909518"/>
          </a:xfrm>
          <a:prstGeom prst="rect">
            <a:avLst/>
          </a:prstGeom>
        </p:spPr>
      </p:pic>
      <p:sp>
        <p:nvSpPr>
          <p:cNvPr id="6" name="TextBox 9"/>
          <p:cNvSpPr txBox="1"/>
          <p:nvPr/>
        </p:nvSpPr>
        <p:spPr>
          <a:xfrm>
            <a:off x="772718" y="1832609"/>
            <a:ext cx="2888449" cy="600164"/>
          </a:xfrm>
          <a:prstGeom prst="rect">
            <a:avLst/>
          </a:prstGeom>
          <a:noFill/>
        </p:spPr>
        <p:txBody>
          <a:bodyPr vert="horz" wrap="square" rtlCol="0">
            <a:spAutoFit/>
          </a:bodyPr>
          <a:lstStyle/>
          <a:p>
            <a:pPr>
              <a:lnSpc>
                <a:spcPct val="150000"/>
              </a:lnSpc>
            </a:pPr>
            <a:r>
              <a:rPr lang="en-US" altLang="zh-CN" sz="1100">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a:t>
            </a:r>
            <a:endParaRPr lang="zh-CN" altLang="en-US" sz="1100">
              <a:solidFill>
                <a:schemeClr val="accent1"/>
              </a:solidFill>
              <a:latin typeface="华康少女文字W5(P)" panose="040F0500000000000000" pitchFamily="82" charset="-122"/>
              <a:ea typeface="华康少女文字W5(P)" panose="040F0500000000000000" pitchFamily="82" charset="-122"/>
            </a:endParaRPr>
          </a:p>
        </p:txBody>
      </p:sp>
      <p:sp>
        <p:nvSpPr>
          <p:cNvPr id="7" name="TextBox 10"/>
          <p:cNvSpPr txBox="1"/>
          <p:nvPr/>
        </p:nvSpPr>
        <p:spPr>
          <a:xfrm>
            <a:off x="672799" y="1380292"/>
            <a:ext cx="3093271" cy="461665"/>
          </a:xfrm>
          <a:prstGeom prst="rect">
            <a:avLst/>
          </a:prstGeom>
          <a:noFill/>
        </p:spPr>
        <p:txBody>
          <a:bodyPr wrap="square" rtlCol="0">
            <a:spAutoFit/>
          </a:bodyPr>
          <a:lstStyle/>
          <a:p>
            <a:r>
              <a:rPr lang="zh-CN" altLang="en-US" sz="2400">
                <a:solidFill>
                  <a:schemeClr val="accent1"/>
                </a:solidFill>
                <a:latin typeface="华康少女文字W5(P)" panose="040F0500000000000000" pitchFamily="82" charset="-122"/>
                <a:ea typeface="华康少女文字W5(P)" panose="040F0500000000000000" pitchFamily="82" charset="-122"/>
              </a:rPr>
              <a:t>输入文字标题</a:t>
            </a:r>
            <a:endParaRPr lang="zh-CN" altLang="en-US" sz="2400">
              <a:solidFill>
                <a:schemeClr val="accent1"/>
              </a:solidFill>
              <a:latin typeface="华康少女文字W5(P)" panose="040F0500000000000000" pitchFamily="82" charset="-122"/>
              <a:ea typeface="华康少女文字W5(P)" panose="040F0500000000000000" pitchFamily="82" charset="-122"/>
            </a:endParaRPr>
          </a:p>
        </p:txBody>
      </p:sp>
      <p:sp>
        <p:nvSpPr>
          <p:cNvPr id="8" name="TextBox 9"/>
          <p:cNvSpPr txBox="1"/>
          <p:nvPr/>
        </p:nvSpPr>
        <p:spPr>
          <a:xfrm>
            <a:off x="772718" y="3693975"/>
            <a:ext cx="2888449" cy="600164"/>
          </a:xfrm>
          <a:prstGeom prst="rect">
            <a:avLst/>
          </a:prstGeom>
          <a:noFill/>
        </p:spPr>
        <p:txBody>
          <a:bodyPr vert="horz" wrap="square" rtlCol="0">
            <a:spAutoFit/>
          </a:bodyPr>
          <a:lstStyle/>
          <a:p>
            <a:pPr>
              <a:lnSpc>
                <a:spcPct val="150000"/>
              </a:lnSpc>
            </a:pPr>
            <a:r>
              <a:rPr lang="en-US" altLang="zh-CN" sz="1100">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a:t>
            </a:r>
            <a:endParaRPr lang="zh-CN" altLang="en-US" sz="1100">
              <a:solidFill>
                <a:schemeClr val="accent1"/>
              </a:solidFill>
              <a:latin typeface="华康少女文字W5(P)" panose="040F0500000000000000" pitchFamily="82" charset="-122"/>
              <a:ea typeface="华康少女文字W5(P)" panose="040F0500000000000000" pitchFamily="82" charset="-122"/>
            </a:endParaRPr>
          </a:p>
        </p:txBody>
      </p:sp>
      <p:sp>
        <p:nvSpPr>
          <p:cNvPr id="9" name="TextBox 10"/>
          <p:cNvSpPr txBox="1"/>
          <p:nvPr/>
        </p:nvSpPr>
        <p:spPr>
          <a:xfrm>
            <a:off x="672799" y="3241658"/>
            <a:ext cx="3093271" cy="461665"/>
          </a:xfrm>
          <a:prstGeom prst="rect">
            <a:avLst/>
          </a:prstGeom>
          <a:noFill/>
        </p:spPr>
        <p:txBody>
          <a:bodyPr wrap="square" rtlCol="0">
            <a:spAutoFit/>
          </a:bodyPr>
          <a:lstStyle/>
          <a:p>
            <a:r>
              <a:rPr lang="zh-CN" altLang="en-US" sz="2400">
                <a:solidFill>
                  <a:schemeClr val="accent1"/>
                </a:solidFill>
                <a:latin typeface="华康少女文字W5(P)" panose="040F0500000000000000" pitchFamily="82" charset="-122"/>
                <a:ea typeface="华康少女文字W5(P)" panose="040F0500000000000000" pitchFamily="82" charset="-122"/>
              </a:rPr>
              <a:t>输入文字标题</a:t>
            </a:r>
            <a:endParaRPr lang="zh-CN" altLang="en-US" sz="2400">
              <a:solidFill>
                <a:schemeClr val="accent1"/>
              </a:solidFill>
              <a:latin typeface="华康少女文字W5(P)" panose="040F0500000000000000" pitchFamily="82" charset="-122"/>
              <a:ea typeface="华康少女文字W5(P)" panose="040F0500000000000000" pitchFamily="82" charset="-122"/>
            </a:endParaRPr>
          </a:p>
        </p:txBody>
      </p:sp>
      <p:sp>
        <p:nvSpPr>
          <p:cNvPr id="10" name="TextBox 9"/>
          <p:cNvSpPr txBox="1"/>
          <p:nvPr/>
        </p:nvSpPr>
        <p:spPr>
          <a:xfrm>
            <a:off x="5884629" y="1816691"/>
            <a:ext cx="2888449" cy="600164"/>
          </a:xfrm>
          <a:prstGeom prst="rect">
            <a:avLst/>
          </a:prstGeom>
          <a:noFill/>
        </p:spPr>
        <p:txBody>
          <a:bodyPr vert="horz" wrap="square" rtlCol="0">
            <a:spAutoFit/>
          </a:bodyPr>
          <a:lstStyle/>
          <a:p>
            <a:pPr>
              <a:lnSpc>
                <a:spcPct val="150000"/>
              </a:lnSpc>
            </a:pPr>
            <a:r>
              <a:rPr lang="en-US" altLang="zh-CN" sz="1100">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a:t>
            </a:r>
            <a:endParaRPr lang="zh-CN" altLang="en-US" sz="1100">
              <a:solidFill>
                <a:schemeClr val="accent1"/>
              </a:solidFill>
              <a:latin typeface="华康少女文字W5(P)" panose="040F0500000000000000" pitchFamily="82" charset="-122"/>
              <a:ea typeface="华康少女文字W5(P)" panose="040F0500000000000000" pitchFamily="82" charset="-122"/>
            </a:endParaRPr>
          </a:p>
        </p:txBody>
      </p:sp>
      <p:sp>
        <p:nvSpPr>
          <p:cNvPr id="11" name="TextBox 10"/>
          <p:cNvSpPr txBox="1"/>
          <p:nvPr/>
        </p:nvSpPr>
        <p:spPr>
          <a:xfrm>
            <a:off x="5784710" y="1364374"/>
            <a:ext cx="3093271" cy="461665"/>
          </a:xfrm>
          <a:prstGeom prst="rect">
            <a:avLst/>
          </a:prstGeom>
          <a:noFill/>
        </p:spPr>
        <p:txBody>
          <a:bodyPr wrap="square" rtlCol="0">
            <a:spAutoFit/>
          </a:bodyPr>
          <a:lstStyle/>
          <a:p>
            <a:r>
              <a:rPr lang="zh-CN" altLang="en-US" sz="2400">
                <a:solidFill>
                  <a:schemeClr val="accent1"/>
                </a:solidFill>
                <a:latin typeface="华康少女文字W5(P)" panose="040F0500000000000000" pitchFamily="82" charset="-122"/>
                <a:ea typeface="华康少女文字W5(P)" panose="040F0500000000000000" pitchFamily="82" charset="-122"/>
              </a:rPr>
              <a:t>输入文字标题</a:t>
            </a:r>
            <a:endParaRPr lang="zh-CN" altLang="en-US" sz="2400">
              <a:solidFill>
                <a:schemeClr val="accent1"/>
              </a:solidFill>
              <a:latin typeface="华康少女文字W5(P)" panose="040F0500000000000000" pitchFamily="82" charset="-122"/>
              <a:ea typeface="华康少女文字W5(P)" panose="040F0500000000000000" pitchFamily="82" charset="-122"/>
            </a:endParaRPr>
          </a:p>
        </p:txBody>
      </p:sp>
      <p:sp>
        <p:nvSpPr>
          <p:cNvPr id="12" name="TextBox 9"/>
          <p:cNvSpPr txBox="1"/>
          <p:nvPr/>
        </p:nvSpPr>
        <p:spPr>
          <a:xfrm>
            <a:off x="5884629" y="3678057"/>
            <a:ext cx="2888449" cy="600164"/>
          </a:xfrm>
          <a:prstGeom prst="rect">
            <a:avLst/>
          </a:prstGeom>
          <a:noFill/>
        </p:spPr>
        <p:txBody>
          <a:bodyPr vert="horz" wrap="square" rtlCol="0">
            <a:spAutoFit/>
          </a:bodyPr>
          <a:lstStyle/>
          <a:p>
            <a:pPr>
              <a:lnSpc>
                <a:spcPct val="150000"/>
              </a:lnSpc>
            </a:pPr>
            <a:r>
              <a:rPr lang="en-US" altLang="zh-CN" sz="1100">
                <a:solidFill>
                  <a:schemeClr val="accent1"/>
                </a:solidFill>
                <a:latin typeface="华康少女文字W5(P)" panose="040F0500000000000000" pitchFamily="82" charset="-122"/>
                <a:ea typeface="华康少女文字W5(P)" panose="040F0500000000000000" pitchFamily="82" charset="-122"/>
              </a:rPr>
              <a:t>Summer a lot of things began to trivial for example, I hide in</a:t>
            </a:r>
            <a:endParaRPr lang="zh-CN" altLang="en-US" sz="1100">
              <a:solidFill>
                <a:schemeClr val="accent1"/>
              </a:solidFill>
              <a:latin typeface="华康少女文字W5(P)" panose="040F0500000000000000" pitchFamily="82" charset="-122"/>
              <a:ea typeface="华康少女文字W5(P)" panose="040F0500000000000000" pitchFamily="82" charset="-122"/>
            </a:endParaRPr>
          </a:p>
        </p:txBody>
      </p:sp>
      <p:sp>
        <p:nvSpPr>
          <p:cNvPr id="13" name="TextBox 10"/>
          <p:cNvSpPr txBox="1"/>
          <p:nvPr/>
        </p:nvSpPr>
        <p:spPr>
          <a:xfrm>
            <a:off x="5784710" y="3225740"/>
            <a:ext cx="3093271" cy="461665"/>
          </a:xfrm>
          <a:prstGeom prst="rect">
            <a:avLst/>
          </a:prstGeom>
          <a:noFill/>
        </p:spPr>
        <p:txBody>
          <a:bodyPr wrap="square" rtlCol="0">
            <a:spAutoFit/>
          </a:bodyPr>
          <a:lstStyle/>
          <a:p>
            <a:r>
              <a:rPr lang="zh-CN" altLang="en-US" sz="2400">
                <a:solidFill>
                  <a:schemeClr val="accent1"/>
                </a:solidFill>
                <a:latin typeface="华康少女文字W5(P)" panose="040F0500000000000000" pitchFamily="82" charset="-122"/>
                <a:ea typeface="华康少女文字W5(P)" panose="040F0500000000000000" pitchFamily="82" charset="-122"/>
              </a:rPr>
              <a:t>输入文字标题</a:t>
            </a:r>
            <a:endParaRPr lang="zh-CN" altLang="en-US" sz="2400">
              <a:solidFill>
                <a:schemeClr val="accent1"/>
              </a:solidFill>
              <a:latin typeface="华康少女文字W5(P)" panose="040F0500000000000000" pitchFamily="82" charset="-122"/>
              <a:ea typeface="华康少女文字W5(P)" panose="040F0500000000000000" pitchFamily="82" charset="-122"/>
            </a:endParaRPr>
          </a:p>
        </p:txBody>
      </p:sp>
      <p:grpSp>
        <p:nvGrpSpPr>
          <p:cNvPr id="14" name="组合 13"/>
          <p:cNvGrpSpPr/>
          <p:nvPr/>
        </p:nvGrpSpPr>
        <p:grpSpPr>
          <a:xfrm>
            <a:off x="373134" y="216288"/>
            <a:ext cx="2952237" cy="530888"/>
            <a:chOff x="354" y="266550"/>
            <a:chExt cx="4151584" cy="746561"/>
          </a:xfrm>
        </p:grpSpPr>
        <p:sp>
          <p:nvSpPr>
            <p:cNvPr id="15" name="矩形 14"/>
            <p:cNvSpPr/>
            <p:nvPr/>
          </p:nvSpPr>
          <p:spPr>
            <a:xfrm>
              <a:off x="354" y="361635"/>
              <a:ext cx="225016" cy="586648"/>
            </a:xfrm>
            <a:prstGeom prst="rect">
              <a:avLst/>
            </a:prstGeom>
            <a:solidFill>
              <a:schemeClr val="bg1"/>
            </a:solidFill>
            <a:ln w="381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372972" y="266550"/>
              <a:ext cx="3778966" cy="528204"/>
            </a:xfrm>
            <a:prstGeom prst="rect">
              <a:avLst/>
            </a:prstGeom>
            <a:noFill/>
          </p:spPr>
          <p:txBody>
            <a:bodyPr wrap="none" lIns="68575" tIns="34288" rIns="68575" bIns="34288" rtlCol="0">
              <a:spAutoFit/>
            </a:bodyPr>
            <a:lstStyle/>
            <a:p>
              <a:pPr defTabSz="685800"/>
              <a:r>
                <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199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6"/>
            <p:cNvSpPr txBox="1"/>
            <p:nvPr/>
          </p:nvSpPr>
          <p:spPr>
            <a:xfrm>
              <a:off x="372972" y="731158"/>
              <a:ext cx="2401636" cy="281953"/>
            </a:xfrm>
            <a:prstGeom prst="rect">
              <a:avLst/>
            </a:prstGeom>
            <a:noFill/>
          </p:spPr>
          <p:txBody>
            <a:bodyPr wrap="none" lIns="68575" tIns="34288" rIns="68575" bIns="34288" rtlCol="0">
              <a:spAutoFit/>
            </a:bodyPr>
            <a:lstStyle/>
            <a:p>
              <a:pPr defTabSz="685800"/>
              <a:r>
                <a:rPr lang="en-US" altLang="zh-CN"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855"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25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2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9" dur="1250"/>
                                        <p:tgtEl>
                                          <p:spTgt spid="7">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1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28" dur="125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9" dur="1250"/>
                                        <p:tgtEl>
                                          <p:spTgt spid="9">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Effect transition="in" filter="fade">
                                      <p:cBhvr>
                                        <p:cTn id="34" dur="10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p:cTn id="37" dur="12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8" dur="125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9" dur="1250"/>
                                        <p:tgtEl>
                                          <p:spTgt spid="11">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fltVal val="0"/>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animEffect transition="in" filter="fade">
                                      <p:cBhvr>
                                        <p:cTn id="44" dur="10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125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8" dur="125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49" dur="12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p:bldP spid="9" grpId="0" build="p"/>
      <p:bldP spid="10" grpId="0"/>
      <p:bldP spid="11" grpId="0" build="p"/>
      <p:bldP spid="12" grpId="0"/>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990600" y="-1085850"/>
            <a:ext cx="5183465" cy="5143500"/>
          </a:xfrm>
          <a:prstGeom prst="rect">
            <a:avLst/>
          </a:prstGeom>
        </p:spPr>
      </p:pic>
      <p:sp>
        <p:nvSpPr>
          <p:cNvPr id="3" name="PA_文本框 4"/>
          <p:cNvSpPr txBox="1"/>
          <p:nvPr>
            <p:custDataLst>
              <p:tags r:id="rId2"/>
            </p:custDataLst>
          </p:nvPr>
        </p:nvSpPr>
        <p:spPr>
          <a:xfrm>
            <a:off x="3657600" y="2037624"/>
            <a:ext cx="3057247" cy="584775"/>
          </a:xfrm>
          <a:prstGeom prst="rect">
            <a:avLst/>
          </a:prstGeom>
          <a:noFill/>
        </p:spPr>
        <p:txBody>
          <a:bodyPr wrap="none" rtlCol="0">
            <a:spAutoFit/>
          </a:bodyPr>
          <a:lstStyle/>
          <a:p>
            <a:r>
              <a:rPr lang="zh-CN" altLang="en-US" sz="3200" b="1">
                <a:solidFill>
                  <a:schemeClr val="tx1">
                    <a:lumMod val="65000"/>
                    <a:lumOff val="35000"/>
                  </a:schemeClr>
                </a:solidFill>
                <a:latin typeface="华康少女文字W5(P)" panose="040F0500000000000000" pitchFamily="82" charset="-122"/>
                <a:ea typeface="华康少女文字W5(P)" panose="040F0500000000000000" pitchFamily="82" charset="-122"/>
              </a:rPr>
              <a:t>请添加相应标题</a:t>
            </a:r>
            <a:endParaRPr lang="zh-CN" altLang="en-US" sz="3200" b="1">
              <a:solidFill>
                <a:schemeClr val="tx1">
                  <a:lumMod val="65000"/>
                  <a:lumOff val="35000"/>
                </a:schemeClr>
              </a:solidFill>
              <a:latin typeface="华康少女文字W5(P)" panose="040F0500000000000000" pitchFamily="82" charset="-122"/>
              <a:ea typeface="华康少女文字W5(P)" panose="040F0500000000000000" pitchFamily="82" charset="-122"/>
            </a:endParaRPr>
          </a:p>
        </p:txBody>
      </p:sp>
      <p:sp>
        <p:nvSpPr>
          <p:cNvPr id="4" name="PA_文本框 9"/>
          <p:cNvSpPr txBox="1"/>
          <p:nvPr>
            <p:custDataLst>
              <p:tags r:id="rId3"/>
            </p:custDataLst>
          </p:nvPr>
        </p:nvSpPr>
        <p:spPr>
          <a:xfrm>
            <a:off x="2518330" y="2064192"/>
            <a:ext cx="1293535" cy="990600"/>
          </a:xfrm>
          <a:prstGeom prst="rect">
            <a:avLst/>
          </a:prstGeom>
          <a:noFill/>
          <a:ln w="6350">
            <a:noFill/>
          </a:ln>
        </p:spPr>
        <p:txBody>
          <a:bodyPr wrap="square" lIns="0" tIns="0" rIns="0" bIns="0" rtlCol="0" anchor="ctr" anchorCtr="0">
            <a:noAutofit/>
          </a:bodyPr>
          <a:lstStyle/>
          <a:p>
            <a:pPr algn="ctr"/>
            <a:r>
              <a:rPr lang="en-US" altLang="zh-CN" sz="6600" b="1" smtClean="0">
                <a:solidFill>
                  <a:schemeClr val="accent4"/>
                </a:solidFill>
                <a:latin typeface="华康少女文字W5(P)" panose="040F0500000000000000" pitchFamily="82" charset="-122"/>
                <a:ea typeface="华康少女文字W5(P)" panose="040F0500000000000000" pitchFamily="82" charset="-122"/>
              </a:rPr>
              <a:t>02</a:t>
            </a:r>
            <a:endParaRPr lang="zh-CN" altLang="en-US" sz="6600" b="1">
              <a:solidFill>
                <a:schemeClr val="accent4"/>
              </a:solidFill>
              <a:latin typeface="华康少女文字W5(P)" panose="040F0500000000000000" pitchFamily="82" charset="-122"/>
              <a:ea typeface="华康少女文字W5(P)" panose="040F0500000000000000" pitchFamily="82" charset="-122"/>
            </a:endParaRPr>
          </a:p>
        </p:txBody>
      </p:sp>
      <p:sp>
        <p:nvSpPr>
          <p:cNvPr id="5" name="Rectangle 30"/>
          <p:cNvSpPr>
            <a:spLocks noChangeArrowheads="1"/>
          </p:cNvSpPr>
          <p:nvPr/>
        </p:nvSpPr>
        <p:spPr bwMode="auto">
          <a:xfrm>
            <a:off x="3811865" y="2652906"/>
            <a:ext cx="3057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a:buNone/>
            </a:pPr>
            <a:r>
              <a:rPr lang="en-US" altLang="zh-CN" sz="800" smtClean="0">
                <a:solidFill>
                  <a:schemeClr val="bg1">
                    <a:lumMod val="50000"/>
                  </a:schemeClr>
                </a:solidFill>
              </a:rPr>
              <a:t>We </a:t>
            </a:r>
            <a:r>
              <a:rPr lang="en-US" altLang="zh-CN" sz="800">
                <a:solidFill>
                  <a:schemeClr val="bg1">
                    <a:lumMod val="50000"/>
                  </a:schemeClr>
                </a:solidFill>
              </a:rPr>
              <a:t>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a:t>
            </a:r>
            <a:r>
              <a:rPr lang="en-US" altLang="zh-CN" sz="800" err="1" smtClean="0">
                <a:solidFill>
                  <a:schemeClr val="bg1">
                    <a:lumMod val="50000"/>
                  </a:schemeClr>
                </a:solidFill>
              </a:rPr>
              <a:t>PowerP</a:t>
            </a:r>
            <a:endParaRPr lang="en-US" altLang="zh-CN" sz="800" smtClean="0">
              <a:solidFill>
                <a:schemeClr val="bg1">
                  <a:lumMod val="50000"/>
                </a:schemeClr>
              </a:solidFill>
            </a:endParaRPr>
          </a:p>
          <a:p>
            <a:pPr>
              <a:buFont typeface="Arial" panose="020B0604020202020204"/>
              <a:buNone/>
            </a:pPr>
            <a:r>
              <a:rPr lang="en-US" altLang="zh-CN" sz="800" err="1" smtClean="0">
                <a:solidFill>
                  <a:schemeClr val="bg1">
                    <a:lumMod val="50000"/>
                  </a:schemeClr>
                </a:solidFill>
              </a:rPr>
              <a:t>oint </a:t>
            </a:r>
            <a:r>
              <a:rPr lang="en-US" altLang="zh-CN" sz="800">
                <a:solidFill>
                  <a:schemeClr val="bg1">
                    <a:lumMod val="50000"/>
                  </a:schemeClr>
                </a:solidFill>
              </a:rPr>
              <a:t>for the very first time. </a:t>
            </a:r>
            <a:endParaRPr lang="zh-CN" altLang="en-US" sz="800">
              <a:solidFill>
                <a:schemeClr val="bg1">
                  <a:lumMod val="50000"/>
                </a:schemeClr>
              </a:solidFill>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par>
                                <p:cTn id="24" presetID="2" presetClass="entr" presetSubtype="2" fill="hold" grpId="0" nodeType="withEffect">
                                  <p:stCondLst>
                                    <p:cond delay="11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500" fill="hold"/>
                                        <p:tgtEl>
                                          <p:spTgt spid="5"/>
                                        </p:tgtEl>
                                        <p:attrNameLst>
                                          <p:attrName>ppt_x</p:attrName>
                                        </p:attrNameLst>
                                      </p:cBhvr>
                                      <p:tavLst>
                                        <p:tav tm="0">
                                          <p:val>
                                            <p:strVal val="1+#ppt_w/2"/>
                                          </p:val>
                                        </p:tav>
                                        <p:tav tm="100000">
                                          <p:val>
                                            <p:strVal val="#ppt_x"/>
                                          </p:val>
                                        </p:tav>
                                      </p:tavLst>
                                    </p:anim>
                                    <p:anim calcmode="lin" valueType="num">
                                      <p:cBhvr additive="base">
                                        <p:cTn id="27"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LAYERS_CUSTOMIZATION" val="UEsDBBQAAgAIADd770g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3e+9IuOc88l4AAABjAAAAHAAAAHVuaXZlcnNhbC9sb2NhbF9zZXR0aW5ncy54bWwNyr0OQEAMAODdUzTd/W0Gx2a04AEaGpH0WnFHeHu3fcPX9q8XePgKh6nDuqgQWFfbDt0dLvOQNwghkm4kpuxQDaHvslZsJZk4xhQDnEIfXzP7hMgj+TSHWwTLLvsBUEsDBBQAAgAIAIOAj0X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Dd770i3fittZAEAAO8CAAApAAAAdW5pdmVyc2FsL3NraW5fY3VzdG9taXphdGlvbl9zZXR0aW5ncy54bWyNUstqHDEQvPsrhH9gJbVeA5MFPc2CDwE7+DzsKGawrQkjmZigj4/G8bLeeE2iPnVVdzXdqj4/TMk+5zI/Tb+GMs3pJpYypfu8vUCo38+P8/J1iTmWvDkid1Ma55+79H1esYbmMqRxWEa7snmLUXh9SEmtnGoZM4wiyTz1CjnPbeM6cB3YxjlKbL/5S+KP7hL3MZXzqv3mhP3YsEs5LmWXxviyhdPq99TpBlfLME6tLm8FW6MeplbH1kCMcMl9pRoABLLcEYerlJ3UBHnMOIZqFAUKiHBOOlGJpBxaFjrRVJjvBGKSMeoq9bR1I62No7ZK6AjRbZpXna0hGIkxIoQAc5ULCAajVg1NQ4NaDwgODIiqjSYKULDBBFa988JypKgXGFdmDGB8PO5xu/fnOqL/vc7hnP8QPPsFZ9nVW5sz5ur3z8vSim/j04/HoUQ0jV8uw7fr68s3P75698CuJm3bfurp31BLAwQUAAIACAA4e+9IilcxJWIwAAARXAAAFwAAAHVuaXZlcnNhbC91bml2ZXJzYWwucG5n7Xx7WFNX1rcdO9qZoozT6QvhkrSDlVYtGCJCJCS1tlC1Sr1g7AikNgLeSIRwi+TSjlNoayC1iBG5pB1UFDQptRICudRSEySQ441GGyBCSI4Sk5AcQxJy+xKw1Trt8833vO/7Pd/FP3jOcw57rb32uvzWWjv7nE/e2ZA6749hf5w1a9a8NW+9sWnWrN9jZ82aXfjMHP+TBnHCYf/lKcqm1Ndn8ZQRd/03T+euWr9q1qw29rPuHb/33/9h/1vvUmbNmt8d+HtKTj69c9as7afWvLFqS2mWcYjMPpdL1ZCzNme9lvXawsZvNn3agj3jPttSn/rqX1etX/fJC5vCoxekhzUveOHF64vePPPJG/8Y/aFm1+/SF+w+9/GRH+akP7XqlWOnVvgy7rgZmh0EvdVIMVFy+hvp54Sg462Kyb6phL05ZuEV79c5rsiQzTivhR07XKqtPITwTlRwJD6PebZfxFn1J9uIOdf72tF2/UTtktak6YeDc28lpnK6QTbjfpO1PPBkln1Nu1IxAvk8Uh9+ePrJbWyv3jkfNzo/cBOxZgVQ4r49F/cy/+nAfQf7a6qkqfN3MwNRtMYv3dEO31ia94SoSgu5gv2P95eVA6idjgM33d7ApIPDRBgWd//LYPGlZpxnd3f/q5hPRgxpvvtpGn2dxp1DVUd1XAbtToDptU4SvFaOwmD+sdrhAex3o7GWT6ydGYyBogaMSevt1An7QMW9GyB6DLnVgw0wLzG0BXFxEApHsayT3l9HrlognXhWut9yY3NaZgsJkEQjaZ7zzEkgZu54EM1p0yJ8Dl12rPj+JqrreezUVTa2feNirroIbmgleMZ1eWwsTV+2op24fxjQNTPMegnbJQS6QcAzCGRiBRZvXgXQVSrxz/sttXRfN1iM6fnACuF8EKfpRxpaHB1PI1WIWY2wcFCxtdO0jRqpop8dXBS1v2io2nqiHKAxSRXdIpzsktNq6DS8mM9qHChqXkbz6/Lb/KFbEzDYVtlbh5+6n8uczI0lh8PwMmNB5jBC1U/sS8VaDyfEskVfF2Zw7CA7Kev3RwWoz2gTBxEi0XosKSa8Sdmxb9B+AyzGb53HpeI4oNGy9orG2aARipauLo5RqFfzEPb+Im27M55fH6HS7V2hIYtaltsvX1mZlbeSkKDJxQBi+S2sKgNbh4gm+0YQ3pE6djXbJ/XZfQw1yFHrsdp87Zqg7rQ9jj77D8W3IzQJkM7ZGMb0QvQ4idwaQemicdlyBV8rBO1LBAhpmtBYWh+qWTegHbOuJSVgvUv5cXx4Eq+svI99GNzkQQd8yMROcm6093z82VUiaz0sGPxyH/xNylDoYhn7xxxWDx2a7Mjk1c1V5HeJIrVE0Bi0UNtOrafdE+EaV2OHQxPTqCRte8nImnlcp2ApdAEWN6cKKGJ9ADtXkIm1B30Ae4ZCZ/TbtJ2iBgJliOnh+2xWj6jBBfC/6CvS5svkPdnCGCBaVamukgNqFbXekiHPy4GIOiONR5UImbI+2r0Mjrqv6V2eIk8ONhisFpltZrpQyL6L0c+1ZzSauRlHBZBnmYnDzzcl8RRq2Fo5FMmu4282JcDLRDh4Lg2nt39xoL51S3cuvMw7rCSy5Eo5QCzJfQtOrJ/bFsl8atasD1xg23wu7Nm4xW9kZceXf4U8uvO9UFkehT6nghVEZIXGbR0rhrKpuKY9w3A2mqcwyr89LA8XHBoku7YJzWcAY0zymRHKku7R0pM5MjH1H33LjhlQC+fBDslePubKLQ2Tgqt5gA7yWDu0uBeOyEMFkWzUMKAWeorguQxejbNNL9BeCiHQKH19Oi1aZ6Tuq0R2KDnJpLQCv72NpR9l+1fryZBEemSvwYTkmHAyWLZrMMYMIiEPyvduj/39GAR7gbb+NBxcTM1Sj6A4lVcpPT3H5RITLE52fZDhyg0NwAfXNJY6hNrfxzeFdafM+fRcBvfD3ayXiImXHcuCa1cPI+xqxqBzUthP0xhd3WeAPFci+3p1GBa0kPcmra3KR3L648L0U0GnYNFQB/GzPp1wfVa8UExI4RnlHw8yGWUY+aBpEft8PO6HSQrgiSKDVss2SL06po6rzSz9vDt3TrdFfJwA2fyr9APO2dyFEZooJ7xXLSTRzCw5S8SV1xJeiRSaHbgFOcL1tkT8ZXq7Ri7c57KFCcL1BiuDB6idHVoJNYZqEi4FipJOBdzYrmjwhHNhf5ItORd3amwF9N4xgZwu42u/tqz9qudKouk5al/+rUmtMkpe/MLl0vN0HZ4HdOT3UsIF4mfBRFoVnqYUXFYtPJibdQYNX8LR2ZPYXAGqvCq/sIdeMLS+HKjDKn9wb1MDnpYRFFvqSUiGPgWM2Wx1dQRWrnZie25y7BRn6BwQn5oiGRZ6OoZKy0LZ4c4sGAEcd8UyNxTQ/Uu5xSCkwstcLi4Uzcm0B12GQoF4YIngMsQ1zw0AdWzJClrOGz06bfpmWLr+qffhr8ct62vqKb1ws5SF3LPzs548ubyXyFqwM6NkYKJW3mMTDpUyg5KbMX5kzEyUj6AO4k0oCQOWBPUqgz70B9+QQ7BSnkepG8QKFHkFmYx+lwqGlS9JTaPWn3NCDZqq1nKgpwftDQKpO92RAvGStAOOPq7djUYcZMQgunN5ddIEa7Gpjl9G4gjkRW30QUui87hSw3TGm0FDZrIyvWWE4rqp9WDkGAa8zN1YxU5q1JZKnINyCMZGKgOrus04sLQ7V/YxcmVf3KKd7h61kOEO3d1HfJ+n6FnGq6s4ytoAWygrIn4bag9X6bzOUu0UxktT97wXB48WIABnAFMbv5+o4feHLljiFAn4X0X4JNnl3ci1VQbrZEeMTLUi7i9VCtTCKvZ2Ostp3xd0nPiO+LJ2Xz/XHHBBOdSv8yOKh9Wg1RYjwPzSP0t9kH2fHzG9oZ4CpwPeo/Z7okQlsxc2Enjh3fplOFK5XIQr14rNUqM24+SUpKoVnjSp/Mzp1LfJ8wpcTuSsGbwI4mKy0t53jNKcnsBKO5K7QVgcLXkfw+cHlFkkYIJaHkQIrtMwA+PV/lz9YreqW29HBLQyGcQNpPBvR0KxgcEfdCNp0zm9guiYzvPz5RN/mM7/VSPPBa6JEd3Rgev+RLMjkPGeDdx8EPVvU5WnTVcM+//Xpt1m0nEIklLbAD42i+mxPbum993PUC/mri7KyaiYGTB+iOAevRTMdHSnUioWer6pn4eOajnfNMPu6FSrdKo19bmKhWJx/YKBW1dnZlu3ZhO+qLhwWpRvN31+I70hMnJazq+OLCxKz02dkWHpS2syn5D8H0JiSuWLJ3+8BAE4pqXRLgKvdQ3beIdKJFBD7kvAbowUo8LkRjaN37sz7VcfnCz0Zr9Gm7rbrGiz1OvQ4Tj2xoeMV/oaqfragm2iYOtgka9VWfXA19aCGrR3m6tIJ+ReezZWNHHn1YbVD2W7626dc8k1dir7PkbH6Ox66GPXnILIP5vr6panAHXDaSXbH51IvyD/qK9gap2/4ryz1XBAV4OP4a6zRWg7+5vA9abmLv7KpJXTkfHeKw1MKDQxSdAChqp2Jx3IsjMOxD3U0kmInPTMfHCrLaKpNSyZT8ElCx8VAF/593xSOoCc7NxzP6gh7RdCp1xMDDDFX0g4UK5sflRD6U3v1W8foLBaSL9FpOahfotIaKhq/BI686j8Ay+HBiQkFlZfRRViHxWeH/Z77WBLI/FE3W8RaY/8Bo027w6t5RETEeL/KBOmJ8vVV5xbHrqHUrrnLyxK64Eqwa+zJ68GNz9ql5aNy5TnxtHDv7G43EbqKZGo6VdZRTXEMcZ/VaTQoUL3jV+VCllSbdn8qxLI2g1V3JXcXzNmCw/1GxN1tJB+Y6I21bDjzK+K3WRo+S0Rilpkab+0v3r+37v9oea78x+GspGPQnr9PpmX9JgwGsyc4dSE3XBc0S/MRoYvMDfVrXicY5k/FjUrFg2HUE3NRx4XpLHMJCzY8ivhuJcvLg60cjXdo2gFRUlReR4JmCF23AuBbjd2roxyBNxzH7Ph/wNQPECja8M1HaV3T3KG9S/e/3EvP5PBc17Yk8HllSX9QuUW2yAFyBRBDWZaXXPjgfHRGnwWtbAVWgw4849ctGaaD6guTdv4c8FRNhTAVKuRtp4XlkCh8lTURwSDE4iOesULxy7GNt1GTyamyvzRoR+928xl3B/ernC4vns2NkMitn+a1g1Stz5K5q8Rsa5bQFZWI56u91eHs/RfDzJEVqRU73lREJ69sI8uK1Jf3S+J4XfU8xHseB4gj9R5MPz8um/sGGu+Fc0ytOs6McM07hF5fYXGqFWy0ZKtTbQYZ73MRsRE9nO3s/jNcPKji64ZOReGRf2gs7IKDuNxKVl/OP4lOagcwLru6Ygsg/yDWvzGgM9IRSTRAX8vvXGZGewcxJHB9iYMacxSUJeBkwEWGrR3zvcm6hgR9LhXMllCjGqwJIb/dD+xyoqUvVYLxplQ2BweQqdlGaBEIcmdSG9UlVYJGTSvE3O/9BEPZvNZZOJb9dmscNzvGi/GCmoJlmMv5mfgwohZvUa541gBFR7N0bWBG5HsOjV7Rz6Gu5FUx07otTX5Z59iscuyx/rpKVq0kmt2u/Uvrsi+EQHspp3TGyCHMA1e4hKewKiM2Z30X2jg6qurM8sF7/rrZ10opJfRC7penL0zZp0znkjI8hwb8feLsFmgS9/ujNdNIeNOZWDhCf2AbiVAxJjSK7+kiMbjgBJv6W5MM/IaKZyj8zfDTucYJdLOb0yz2QaMv1ge8oYxfR6FiuOfqJ8r6dmVGDb7fVIdfos+X0bMM4cIY3RTluLeIuhPaBzHRM3IdbwNsdtBLAQellHCAKa6Yylir2i0cEnTmRHo8i9cDjbSefVcmD7OlCe/6C4t2XlbXVUGc1vHAcunl53yns2MDJpoNE5FKHEMlsHvdnbnYidLB3IZQysaN2dFdtK9WspaagzE7m8ejAZelOZkDHnv0IsQQ5KHaH/fsbLI0efRI4IBPpR4zCBb8vJmhpsW9BksCmKQOHFu3aTWY0lsGiQn0XJejjw4mg5EZZY43tamjoFg8nEEqjt7TJtq4hg2DwNQrbw/SKJ1gsgCT+lZ1ilIlcLmPzpV751E9qfpsOda1TvPKm6HwCA9PkuPpT6v7WDAJ+Pm5wRFqHTFxI63ndsgF3WQyuo7fUzNwheZktmDZAaTj8nyG3vPjeW4ZiOkYcyjdCHLU3gKeoozkdoojOGWxX8zPvmkonxC8u+T3DDwpd5dP352QsBB/fPnnHqGQ2A4R1NxU1ebPln9OeNvyvJHuiYF/e46Qqdj2C6x7xr/7MQhxS8asf90q/c/Y/DB+QldLNM5mqRxKi/5pWesIRsrE4ZLob3V/Os+B8LX5F45/D2ItQsPaXwejdRxpQJbaNkrndwbYmbYu4KXcDWfAWhumS1+JHFGIQUwayEUyAYEkduq0Km+gUaCmR0RzyA+9S9RzCEcHN/bjXwQwpKpAT72uKVwbTOLS/0oN34O9g2qLdcWP+pFzWg6u+O6sZd9kWk5RFgqlWyXetTSzPkfBN9qxtrOWPde8uQ8KO+0r/gyXrPZGsQT3z2rm7Bf0cmHW/kh9rqfITXWr2adqjRxivntnRWNTK/Tulfmyf6Jeokva48tvsqN72u9yOb24J56hz7UIf25OBB7pww6VSJ8innJs1Iy8VHsEUKSKfonVCXjPR0ul9+ABfe0ze4OV9uDxW0whmscskv+LqXwFTLg77P2cjhSa+8SdoxzjVoBGUpZa0k4rHKS2FepZreb2bzOzGyz1mg7R6Yb8gjazb6mFKnXIGU4o25L3Qop7ZxCexDhvq0rOqzOLMp8SQUiWw3lTiIJEWsGEOZTVvIXJGnxIOGBz9UdxevEhkxzZynot+1/BHJ103b3znf6ss1UoAyeaa1u54AqJ7K9wAX6K0Wr0X0gXTvZZGHMkQtbSfhbrtIysUUWTnaF5f7lbLlEGfoxzucEOByAXScg0G0DCgVotci3OeVMt5wdc05ho9aLZfK+HucFPt149STOaGeY7cO0Dc090o86PVP5ONiMVkibUgDW32FYVNB84jORq7VFFcAgAyPbnJZcRB1CARhIn00dyGb065y2lgI6S+aiZlEH7txpUVeyExSU5AuBWHqVoA34kq5HVUtAJrHr1SMo/r0Iuh7FFUYsIwZVExP7jfIiLdJq6FiqSu39eGUMtxJfVHW4KKORfdhPaB4ar+E6Be+A/Eg758GGR2f2PyJmg7k4161UjveEiKtAZZ0yzOdStANc9UVk1M4YgI+vMRCXD7OdNafxQ6b8BF9HmWx0z+2uKqqj72OhmBbEJd7uu4MmPQd7AfXGKWNobVucTuW0Iml6Yh8H0OcXSjBcskngWeCq8+tkpaR4kPzAVoYVWUa0rD9P+3wdTKLMdvjLEXdZA34oBkExrOjHmbxfBtNPRzh4xKB67UCNVt4DjlAYF3JtaxWWtX1pDGs1WSgKx6JO6Y23QpdDTRDxnUh+UL9NQD0JLuU/3ehjFfykfZ469IXWq3H93dlbBOJxa2FIN1j60rijFD/EK1BbtSaC47uQ3h3mTtm3tRdRq4k7C+srgNB0dv7At7fmcdOdHdpi2CrzqMbBwlSMA4vth35S3pC/EBUHKkBaGeuLAaOM0jjU7g+FPEZfsv5DFP/m2878yWgkzSQepZS5RC2F8FWUW5PFCTVXO6agXs+OmTjsJBETB71zD24aRvi8ucPK/ccEwA5HhG/FXUebvZVk73BZ2EzaNPjoTpdkQt/W2uUdiYz7yRzw+S+a9uyPYFuushn3X+WUdIPuceW5wUV2NTYn5dY3Hv4V7l+b8m1gjat7Bs6LqmWlx3zWqYxhQAd9gU65hBSdzO/a872odQRVKb/jn0s9/2DChUis/GV0GIfNlKO6d5Vfyfe5b1LDcH/FxbDVQVynKAXSVuFP6oEBmmvzzuXD3nd1jAcZYugEa4e2piEN57mv21ZLgBgx3FQlcmfKcKOGzzjiN9YSYVqY2R/1zRZMqzpdRtScUkus+Uk0WWl6dhgnl1ZPmHfc1S8NGZB2+TWPjydJ7RZSkmM+1zUI9uLODwb/HOaIbG5qH/LPJKY7OS9VwWIP3KltpE/eUshr535zxPedv8Qew+4W4X6UcK35fD/EYCbzepe82rrKb2QpiPapj8PQ8isdnoQEcOPy7CNnvZnKntDj8ptV/xR6St29HfRGeenJuy8T72jDkrXdCO9+Z+5R18UHfWmXMX/+h8H9AfCzAkvtBx/AbYla6wj2YHZSL5Ft4FEo9wHMDgk8wc/m050Jqa04QT3upz0oCdPG96ajx6+Wmcs0271CnfuBsxbadbg/bqk8kAFMwz0QA/Y/mDf6+lzsxIcFN5pA+ZD5JyBufJvr7Mvt3cg2OL8LkbzjdepoDxjd33nANoBXrGIbqF4nqMBJ62N/osnwubk+yM/JHogxN6Rwxj0o+S/bnABTEmHrgONMDOkDTF+4Wx1Ikk4ANZ3chPmRD9rmNZ0tgR+KQwju0RDFz9sOn58Qe8f53hbMz+31mvFHuv3PO1seGcp7WNouPNO68n9O8qPBn6k7HMoSCcUy3srPcgM+J+7Dg5ftxRI5JJY8UqOUBX6jk8ZIXEPmLPdEBY5W+MmJqBqzkcYGy+iPlNSTvUu+WxgpNZWJHxYv4iDute6eacVHKLPK0+7u2Dk9/fzc2O7m+8tm1FVxnjOy+UDojL67bykmXklmzcw9ci/bcUQp9SeuuSGx4vvXLiG8IwjJ3etc7/1LHMn9k6mCO6gHLFTaMKx08gJfvDvb6YB9cqLpPtML+ISOnlRsgeXeeeCo1yb1qtgkIXdaGYn1YhKKlvOe+zrOc11hean77TnH3Mfxp869PHtj4zpGTdU7ErmVXoNTcX1uUBM3DgLULFutIYtmuZTKyWp4lMftvok4Tv6i1X2f4hkM3RKCMCLrZNNyCZcXtgLc8Y2r8WcJ88oBd9JB6iWwPQPrUx+E7Yy7/f2kZmFf6w+yIiQ7QRgjQNgRqux7l+900kUiLtvjT+atNMxdyfS2QZUTWpIs0AGOoizb7gdK5Kslo6iD6xjiPccuLztuyQk6LKSXX96Yde4/hKTB4iPy/mPVI9EHc8qvsDBUHIctVyxJ3kyqlof5s35FIUHBNRvc/pxh/EnZRXUjqH6fDCye1f9CrUHPpKAECByci99LYm7BNulKa3Jk/SKciStXymGrc3uJLHyDvtNSHMb/R7Vp77TFP4gsGyoONGQAapP+eY72+QaoNbaChYJeq84vkGBnK0OxFJ8z9RZUHNPam3jcpeQv6tdmFpXdxR7BSZ0Usb3JpPW9dyzVt3g6xvYnljWspOVsqSdcRofhyhvjZCzEGm4//07fV9WKuGEWoiENdqD9YBqJOdBR7crd2aD49sfKVdfQHHOlhb6lxsxGVimbmDU/WWtDJBb1zc7Tg0cX5LCWqxHrgLeqX4w+uDt+i38Ve66wmoS+DJ4iL4Van7ECXpI0X4dWIgid7ModFPe7iOw7ffZ3eIcGSRJG3aP84nKO9bG5uSdYlk/7LZ8q3a4GIusT6l/68yg+y+IL7uOuqh0U+KpUqk0fuk5+Bw0nJ31aJa+r+AKjGkeCLt2kcL19HH13TQ2u2pkVNhtsFFuu/xQuzfO5MLzMgWbHqPGlyoP9mGWnBpkZnKfiiHdKn99NSvK5GnezPtdiqfeQ1jEjsuMUho38tMp6TK2wlkIUJXGffOPdiF7udfetCGsuWhMF2d/LiGeEPQgzw42RzdeoR/DRgBZ0rx1H/6RwGPakSxOK44clV/+0zv+CIIanTPvH7f2TATSNDYAJ9kDatQUKe6lEZX+IUXv4/v5BO1qncet1rRc/IPY+9v//LOz97yEZn/IntRIL2WeUih0hvlFChruaaU2LGfYnu9/ZMyQcKLkhAKAlD3vECyqBxHbuUInUNRTiz/zL97/jhAP2qayHjaPR1samn41Y+wHx8i+f6wYaJ5aN/RKLW+b8+faxyUf1uifiqardvxgiO+zYyzTy8/cPmJPk7Y8ifrr2rZ2hrkmBtH8V3VrNXcrUoNvFj+SO1rDU7yao+8qBisc5LqPB60agHT+2PpIDWvIXBnHlOQ7a4wL9oRtsg2ERp56wfsL6Cet/m/VQjsN9U44tPtNJMkg9At/kiliJY7ROlUfWOPs17n6rtXWM6PGXjuM6NZ4uqqNhu7s0HlMCokTiw7krfBPXJq2UtsfiPRTLNt4YgZ7jOr7XcevS6OObdbbtrxB1+4LKEyKRUekcwktE0JHo50eLUXlo5U4sdBPNFG2G23nGR/awsgYS/1wOEJOyHe5Yn06a4dYRvDodXxV5f9LL6u/ekQVzJkmhJE7TSGm8LnR+YFtXfWKcCK4QYlW6fJlO/WKBv8+uVYBsFE+RLSRhOPnOz1z6fDkR8MMjOZNmonC7RP2T+aC6n21f+OtTR/BvDM4/UHYN47gU+txmRn82LCiK+H5Kd2DTiYOIwrU0CijvYhm9RpC9ABYuf6Euv9ibP5XvOkKALPLXYLtpWOqbe7FZJhx8L214tQlnSgqupyYJAOLYCq11MBp4FUHJOCpo3Wj7taV39Ust6OADDcuzItGsF5E6VVD17qAPYfNRf6mSn5ZdO8eq0ebL3zou8DeLAN0rSEC9VwVEHxyb7Aw1B0Oq9xhl3lKtFcM9QpB7BAhwza1/dYvJhRXAuDVUlf1y33uJMQj+6b5jfoV9uH8wdwluuBG/vQpfUHW4LQwLKt730lr04NahXEYZ414+dZgfZqd+/ise1QBNoBVFsOVyB9pEqQlqpF7aNeeKiDCPC0sBmXMLvTRZ3kqIrhfww7D8KXfjN7/i2GyKo+9mohSndqFW8Pz9L2wRqrjKDhHNMBRUHNY9uoxxhMaqdSLtor8tJ+O7QcfGKUvLFdYJrZPNjC507/K3ig7767nC/tLs3cNwOyBv9VYCGK7FXZB5XK6Kzv7XoFH762nRVIHXAgVV4sX/zDfXVGk7B5nwEFRQzv4IXTHx475laCluzMmKi6sCOfIGnxjId2VgSXVPUQax7Do2siUF6NlVK1f0oJnJcYV6awaO0AguwzY7ncm7yx5Jzfj4qn+MQDf9xX4B81csjqJh3/6V4UHc4OuPpun0yqgdDsyKbrD7m3+Nvf4J57InrJ+wfsL6P8UahkXzpJYEb4rTpWz7xT8D2K/48OnEozS++dHnCNdNee/hf32umfpBIBp/bn6MRuvM0jwCwrzAfrrIEUi0BcueMgloZLBM9N/UR6w8yfSZfclzo/sf6qpoLUwm8RjJlHe47rFohGfDOtzDwyVnNscFqonN6kd4vDRdjVw492TQk0H/xqCGOBpj+jzLyEchMYFjQOv4Imtv016e6TzXc++SS+PzHrKLwGROYKM4VXV2CeBaBBAldIZ4HFKCJdyHhxHGj/iLleLeCWfgzY/53MAGnm6C2vCl+W4zVxLxLIXbo4a9jj8K5lcfLpDQUwBVVpnRaswz08AkhLgI9zij6yMorSbwI88dMffGPDr1o12kagKov4qMGg19U8A/0efhdZIysLhi2c18rmVylzcxf2Cilo3KurpyjtI5CWOA8kg2R60ksJ1CQIADH1v30KTG0TertAG/Xv88V5jJGKNvl30n+nS5KndXPWHeSp7i5nHDsI1XIkZn6Y35VBLkhgDCcHQ3EZsVA2jHOjdiU0zV7MMuPJA8O5sXDrxEZgfqDKnec0Rdyeaw48sBVjM1cBg+FyOn8H5ph0AtE1QGm2rnf3e2dxt6znesD4Wa0PmoRqV2Z4pscJFUjxUyjowsR8QSR2nO0Nc3m+rYCWGrd5KqXZW8sDzUBiWunOuqbLsQhm0FG61t7QiyxCh8ePTnxiuw6fqewipVwZJbrWt7g/4BC0aR9MZzyOVVH+bzOjH2WmZkpR3Kf385nLk9RRl0VPv8l8T3Gsg4LMMWqtXqrCJxkelRGJqptfv+lMhwu1bqJgeYPbvcpY7iz+rDZ2tfJoOWAqebCMGWgHia0s93rTKI17Tnm8Gj6jGqnqgUIIAlhIMZuATs8KRQw3ncFoWOCFxvwwJk0/AyXuucPuTaKvyGU6yjRMyQt8dNG3K0QaKGuEV64r5YYMly+WnqwAQaq+xIM/lLVupZal+fUQZ2RWI3NxpCd0Bo5WqDOwJyt0fdRT+ukVPduTIRi7H9le7R0rLtMimLAft91MHbbqKVeK+vSI34EvgT2pQgfZ8iwbATvJmAkXJMAyyrlSPY8bjhl9konGoQx9GhK9WgyhIBGUr7jMeOHy52JYJZD9NV804Hpl3tllcW9v3XBK06rwKwEFZoigd0K33/Gr1K34C1dVjJvJRhP/8w4Wy47C/Sm4O4+MrjkK4ccG1/TMC6+dzpI1mn0VlD6DnK1pg0AOdz63QWr12qYV/kUh+m5YbPA8Ww61PAZMRnUXVWI7JY7ykRGzI5ZAPm8ahVdYMUILlk+u0v78q+1aeV/MeESnvf0cfuALpzaQHYEWWB+MdE64JjCX40OhQ45GY1Bg7YwbCA6PGlzecOML8/3YlZDV5Pw9GdiPje27UG8MUt/8JuczngnvuplVyYc6Pedy6wUmdsV66jb8lrRcP/6t832h5bUY7jRvtjc5en5T0Z9GTQf9egOFpBhu8uztOcKr1+Le3/tr3wJyRPSJ6QPCF5QvKE5AnJE5InJE9InpA8IXlC8oTkCcn/eyQHPDYVYn345/cnC1K2/LydZrMqYgnuO6m4A8vz37qWprj12SPvOAkDL9iEaFzDdvj6yM8L86mLxvadVrIMy/57v2QxK7G+hOZzaaTTn9hK/PN/2ctS0fO4GqeyJMZ7h+29MypgGAQx2IkPgzNEgVOPSdQsKoPaSJUMgAG233rizJsGFhUSxpxyhPsiYnBXV28ehZvvG28zH8L4ugZNJAyN4TEQpI7AURrr5cZWjAZjHoeemv6QiqMXLyloj/2uq3If3jnYAlCPqgcFmaaV1rIDDYDvVIDWrUXEcm8LFRAPy1VPfR+NzQ8cHOIw7nJiJG5drNRoxTmrccLpl7PuRiGcPWoeaBLdv7aOzDDiPHfTpLpOp/0lQR2/TmffN2gKHM3czgvnEOx2Wwsuiq0lFgpct+fiOlzU4R/cvp7kKt/hlbb0oca5gcUdCbmQXCXFNbQGPgeiA5MVeS0u+CoGGWF/NoSMoQ2r0tFA1xSNFDX7GuDuAzKq1gzYtqcl226oYxS7jitQX1+a/tCXt1McWRJFcAU1Oo/7vot1f1enzZVdspQtwPkgHFO3q8GlUw0mCMJVOuBN2fcZCcON5u1nvCxMFbutpIvGo7rd7yptkAfO6WKcLIW7VlY0BZS/H6f7PRzAQG87S76IOoO1v1vEjbpstmhpSKCyAhhfMxQyAFJagt6EfWHdW35ifMV5Vs7AyzV4Rz9xM9ywki036gxY9sfUC0SZUiSOnIsqAO2Lybln4dJcYmKkQMGtsPzxdtAnUCuKOZnLbI9Iq2j1suqnkFY0S2AncQCqmyppHYHWiDa5V/LHJzGBb281uwu320q4TTPSNF02F9mE3O8mqP+0RF1URS5G1fdrB9JFo9Dly+bLk/aY2TsYQ/OvUctEYSjtWCgc9UKV+nsH9NnGfNd4v0hqLysb4B7ejEsZVnKvm4qJsxpiywZN1oHK1dgUW1vujIWqma62qTJgQTrXd7YTuDpmPs82aFzLacPXQr9sMeRQ3xxyf9q1VtZuaXndlGUrSygHjM8cEwi0O1jqYC2yVV3SPZrOTCG5kLyyLpNzKMXmKQ1pYSe3migPL/P8uuaOyRvZbvMBUjrhYEDRvWwRnutbD8OSd7PeGSg6b5xYrrhZY6hsTNtqKxMUOM7CcUFcFZ5+zz+4653pS+uUWOMSWydVG+n7Ap/bGevxIblrbfHH0u3oFpzjIO5l6ZyEHQ7RSeTr6ap5TouulVR9FeVrf99GTioQWLXj0E2ML5wrpLkTy/p8MnCpAIFbDNdqNH3Z2rZyMVNLMQM9eThZEVlwwDENVhaQ6QVDAj+AXiYS/CoboJten760kFAH/Dr0O5HpEMCYPK/TFFWdnVrZ1+KKuMX13OLWECoMf1tBI3WZigQb6VhBUcMIqknvSFgliDtV6Tvd91XkiY5w58rcWRHSBKc4VJtTfskt2XkMrr0f+jpkCH0GdI3l61chiVoa1+hINPj9xoq0gtZFQPbAhNMg9RpCCK4fVXC6wHcC59XiYsjqM9jJs51pYAv4eYuiaerm+XGseoMnrG9G+QiaH0GYf/XR/0HZTH81Z4BetZQ5x5r75dTfMipGoKNxf61cdXexGoGCy9gd5CK2XFvNL2IcwciuoHmKm4k8RetSuQ5iDu5i/VNbDJmHQl+hUBlD4c9DrqxMeDODhdGHbuZDGZMylbpFgoiae7OVL5m6k+QZtRrHn+cGzinE8hW6Ml/3jDlbx7RjwhPjU60x7HEi0OLaF3gHqAT9R7xAzBsnzg58E9GZAG+VghmpWW99XcONi1CBZilU5EwCyb5JstRofg/Ky3F23S1ljUfbrNuEMVIS37CFcMjPe0PjOqzc+bUlAqKOeWhwqvRzA2RTqCEV0tohxDArGs3ni3pV73f0S+27HU+bMmyeUOK2t9HPtKrfYDzNMEFcHw39x62IsnaxJ73ghdzSiH5VpV3Or5kWlGUVVlojJsuHN0ybXpnpzZOPmxNVRelEt0Lj5C1m+u7Bo5mcfpvWXKmWCiq5eyKaRtdvIbD9kil3wRFQyYTza6cZVBfQvfMb9dLmnKfXaw1tqmGNk6+9wTRfn/jDoHDchfSRr71MJBTVjbS0z831OxyUJ5j8cZjkvbBpWoHLvdzvnHurfRcxRe6z2BX+MEa7Dkkdh6zmhITDstAQGAZUyCbQvoa4KJ3jk++R204589tlz+L1+M16yStMTh25LHNAtXPrUDOqF0yI6drjiFDhZXQrFTSfITqG5ou0hi77haQ3vfu2EKqTy9NuK9M1bG16PbrUXi62+F6oLPhK/9U5L/e8XyvtAq4xnsdnnNuCKNs6lOvSLnAyr1uFsjM4a9Z0mFImE71LTLuTOivxO/TGPQ4WQNOjOBw2cpmxskSb/hnUg075waix8Fqnjvvjp1AvA2m9EzCtIZEk9YTJMudxnec30tdPhmI/TMLTcVVW3NIBW7e7SbPb7ItvDXg98JWqQzL1QDdrvan3b1xFzfi9skWqHtzSq4lEfXspdDn03ecZuGAKzPR+WZ0lMR26mZD10kqvaUX5xa6py+JxbMMRIB54lUvIeqtwYEKYl5RV1ZbQz3+hYWhgAuZXF3uEIg+cx/GM3srlit2zkYpsIa8zeKJ4wK49PcWsyBEy3FG9TePFG6cF2cHPp9v2npwORVUN6nSnaNOMPrZ6hvSneHvcFVTZsoQUxZFVy3C1ib6GvRmNT5FXSI9Tgk454+3rh3Bge/OMRjY12h0iiJoVT1Nyc/cRzi73fVzG4/LDg7g+aZ5KbFrRAjR/vhHF3MZlTN09RPAMEMSOSo2jUuCoIThrDkmhEq9Slxf0xZVWCSJVvfr+Yi3z7U1F9BmD3dybQfD8bRo9gKIxJgbCLVPjP8yytVyZDsX688G027N1GjLpr/18R4R2eFm50PJ6PfJ3JB/jeKeFJPpdHBMfjtNLPLFczRu2+Np0+90TFiqL29Ln2k3Lk7kgz2IIt52jZ2oKQwkaeTJND6TY4m8RHYOOSYGUbrF7hzVdEQnQXNtiqatLWkatG1xhPwN/1vHJuCs/ogUvXs7Y6+54jXGONwMWQWV55ATfjMBpue7g1ONywH3cLhCwH8gbQqC1uV3960+Ir+Yl0WSOJHBSOs5osJAYujtFvqqymvG9ca2m62u00DFCWy0pjlbl+xOZlBQsUYdoBwcmanHhM7aO4t9xXyK4LxXcOzvWLkyzbfs2bYuGDTGFNC+ibq1ElTLgq1s+rcPmOK9GcpU2VMp0/6TIPsJ5N3vdMMJ3MH1IMnXTn9pBU6AQ7JVqM/A/hg+1jFDcxw6EEd/r1Qit27ZrGcisu7U81+ZK/BkJ3O8wDctxoNN8Uz1C8UZUBNU5p8b2LqAm2WFc++Tv15Yg/Up8w2bzF+bR06dq2F8B3foi9zmpTRDj7Zc6E0J8Tpwv11Q7/dq9O3pex9/md4y7dItazPJjPkJbqwygsSvzY6Umz+yrA/LGdLtw7fxxS36rgd+JmcnamZADjR9qfyB64A3/y778L3putye8pjcLheu9jHhC44uxHLaUqze29tkVf0qMQTTdPtPCl/vtEg3sddl62CLQatnTn4HDVpwbXESoFonpyGul9e4hesYKiUQQ+WGF+90e7ifjhqtI2gYr4tVe6V00+/hhzaBvAuHtPikSi70In5ZJs7C9V3GLK+KVhPhJy9YBu2K93xCHu/ezDr3ii90okZdbyBUsq2drsnKmTkhGZ1C24VUnx62np62xfmzv+XOdmTPp+qAfJ6Uv+xophQOq97cOgXe89wDvWfffMuRfj1A+GodqPUNSV0ksQRfPPv7u14LV78bUkas56mm1aoqTTBV77mjPtZg5dacliAq3dIdWs0nYwmrS6uxlvyh7MtVtpVseKNB+CeG5iqhhqtBfjxuW+f+5E+FzyBX87iIYNjpQ7W6f03+6/Oubw6bAq5ZZw1UQfh5dlG7zFDznx5al/LN9vi+X+e6U9bqou91FzC1fTINKyZcz2JI/cKe2RY1HhAc+/0vV1+b2Ss0R6Q/KIjd+MM2zwH5xAo2kYd8euCLfnq6JTdhIxw1/NB1Ogw8vgcQbTfBNqcg2M304YUD1nl89pyXWGv4RwsG6ZbQNLYgiQHpSENlbcIsWjhtnSNNXI8jpdOng99UOxBkay88JExwozKJ9MqLN3hjVgvUFSr2pe7m47QxvQraj3i0ju1OciISpEp9JI0Z/rjMabU52uGc01ju6XbbcxP5Juz3SyxvpadgNKmcJbobp3TXu5PGILVxXoEzFKKXAcKmD9mf+ls5nVVTb9cBXJhSHc5P2FXsnNV51iM9K8CoKtmhFHrnPgdCssFq2TmO31R8FpqnU56w3naF+z6fCA+bBM0bbp5KubBzTfHMWa36XtHnI/rK1LIM+3NxpmaASQiYNvEu+2wj3wUN+PCW8Mle5llTn2sL+vXuLN6+qy792jH69dygYmB1oyToNIYfPFjcYx3v4NPGhEMtgqUPEZvaQrB+5xvHSA04yXWKmm5dUKEdKmPaSWHK1Wo8dIAbauQnH2Efw1AgcvyszssjdDxaGxI4KLROwEtvak137e1u5cTv1Glcf26FXGe8403x3cWL3gtsZufcD/Whpgel6TFFkwhAPPgUyn/P3oMGXDsVKSi0XgxkTo2eaGw8cyjhqaHFNN7sG2G/0tGAkznExuHfJ9ChT075Gc6m2MqF3yVM/3zssbGZG1nTnux+RDdHkl3xcPH2aS+pn51CZ87l3fV6Nb/vwn2a+R90jQx+gON7GTV1lxzAc3YijJdNjE1NvLT+f5/3m0CFfcMz33/N+t+3N1MDzNW9ueIP3+nt//x9QSwMEFAACAAgAOHvvSJF1CYhMAAAAawAAABsAAAB1bml2ZXJzYWwvdW5pdmVyc2FsLnBuZy54bWyzsa/IzVEoSy0qzszPs1Uy1DNQsrfj5bIpKEoty0wtV6gAigEFIUBJodJWycQIwS3PTCnJAKowMDFACGakZqZnlNgqmVsgBPWBZgIAUEsBAgAAFAACAAgAN3vvSBra6juqAAAAHwEAABoAAAAAAAAAAQAAAAAAAAAAAHVuaXZlcnNhbC9pMThuX3ByZXNldHMueG1sUEsBAgAAFAACAAgAN3vvSLjnPPJeAAAAYwAAABwAAAAAAAAAAQAAAAAA4gAAAHVuaXZlcnNhbC9sb2NhbF9zZXR0aW5ncy54bWxQSwECAAAUAAIACACDgI9FzoIJN+wCAACICAAAFAAAAAAAAAABAAAAAAB6AQAAdW5pdmVyc2FsL3BsYXllci54bWxQSwECAAAUAAIACAA3e+9It34rbWQBAADvAgAAKQAAAAAAAAABAAAAAACYBAAAdW5pdmVyc2FsL3NraW5fY3VzdG9taXphdGlvbl9zZXR0aW5ncy54bWxQSwECAAAUAAIACAA4e+9IilcxJWIwAAARXAAAFwAAAAAAAAAAAAAAAABDBgAAdW5pdmVyc2FsL3VuaXZlcnNhbC5wbmdQSwECAAAUAAIACAA4e+9IkXUJiEwAAABrAAAAGwAAAAAAAAABAAAAAADaNgAAdW5pdmVyc2FsL3VuaXZlcnNhbC5wbmcueG1sUEsFBgAAAAAGAAYAuQEAAF83AAAAAA=="/>
  <p:tag name="ISPRING_PRESENTATION_TITLE" val="640"/>
  <p:tag name="ISPRING_RESOURCE_PATHS_HASH_PRESENTER" val="b29647daff61114e15f06148ce704a3ef08ab13"/>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SLIDES" val="1"/>
  <p:tag name="ISPRING_ULTRA_SCORM_COURSE_ID" val="B3551B0F-70E8-4C2E-8096-B78FACC8F56F"/>
  <p:tag name="ISPRINGCLOUDFOLDERID" val="0"/>
  <p:tag name="ISPRINGCLOUDFOLDERPATH" val="Repository"/>
  <p:tag name="ISPRINGONLINEFOLDERID" val="0"/>
  <p:tag name="ISPRINGONLINEFOLDERPATH" val="Content List"/>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Theme">
  <a:themeElements>
    <a:clrScheme name="自定义 20">
      <a:dk1>
        <a:sysClr val="windowText" lastClr="000000"/>
      </a:dk1>
      <a:lt1>
        <a:sysClr val="window" lastClr="FFFFFF"/>
      </a:lt1>
      <a:dk2>
        <a:srgbClr val="323232"/>
      </a:dk2>
      <a:lt2>
        <a:srgbClr val="E3DED1"/>
      </a:lt2>
      <a:accent1>
        <a:srgbClr val="464646"/>
      </a:accent1>
      <a:accent2>
        <a:srgbClr val="FFC000"/>
      </a:accent2>
      <a:accent3>
        <a:srgbClr val="464646"/>
      </a:accent3>
      <a:accent4>
        <a:srgbClr val="FFC000"/>
      </a:accent4>
      <a:accent5>
        <a:srgbClr val="464646"/>
      </a:accent5>
      <a:accent6>
        <a:srgbClr val="FFC000"/>
      </a:accent6>
      <a:hlink>
        <a:srgbClr val="464646"/>
      </a:hlink>
      <a:folHlink>
        <a:srgbClr val="FFC0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5562</Words>
  <Application>WPS 演示</Application>
  <PresentationFormat>On-screen Show (16:9)</PresentationFormat>
  <Paragraphs>480</Paragraphs>
  <Slides>30</Slides>
  <Notes>29</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30</vt:i4>
      </vt:variant>
    </vt:vector>
  </HeadingPairs>
  <TitlesOfParts>
    <vt:vector size="52" baseType="lpstr">
      <vt:lpstr>Arial</vt:lpstr>
      <vt:lpstr>宋体</vt:lpstr>
      <vt:lpstr>Wingdings</vt:lpstr>
      <vt:lpstr>华康少女文字W5(P)</vt:lpstr>
      <vt:lpstr>微软雅黑 Light</vt:lpstr>
      <vt:lpstr>Arial</vt:lpstr>
      <vt:lpstr>微软雅黑</vt:lpstr>
      <vt:lpstr>华文中宋</vt:lpstr>
      <vt:lpstr>TypeLand 康熙字典體試用版</vt:lpstr>
      <vt:lpstr>MingLiU-ExtB</vt:lpstr>
      <vt:lpstr>Lato Regular</vt:lpstr>
      <vt:lpstr>Gill Sans</vt:lpstr>
      <vt:lpstr>Segoe Print</vt:lpstr>
      <vt:lpstr>League Gothic Regular</vt:lpstr>
      <vt:lpstr>Calibri</vt:lpstr>
      <vt:lpstr>Arial Unicode MS</vt:lpstr>
      <vt:lpstr>Open Sans</vt:lpstr>
      <vt:lpstr>华文黑体</vt:lpstr>
      <vt:lpstr>黑体</vt:lpstr>
      <vt:lpstr>Meiryo</vt:lpstr>
      <vt:lpstr>Yu Gothic UI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xiaoke</cp:lastModifiedBy>
  <cp:revision>449</cp:revision>
  <dcterms:created xsi:type="dcterms:W3CDTF">2006-08-16T00:00:00Z</dcterms:created>
  <dcterms:modified xsi:type="dcterms:W3CDTF">2020-09-27T03:44:56Z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