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4" r:id="rId5"/>
    <p:sldId id="267" r:id="rId6"/>
    <p:sldId id="266" r:id="rId7"/>
    <p:sldId id="261" r:id="rId8"/>
    <p:sldId id="268" r:id="rId9"/>
    <p:sldId id="269" r:id="rId10"/>
    <p:sldId id="270" r:id="rId11"/>
    <p:sldId id="262" r:id="rId12"/>
    <p:sldId id="271" r:id="rId13"/>
    <p:sldId id="272" r:id="rId14"/>
    <p:sldId id="263" r:id="rId15"/>
    <p:sldId id="274" r:id="rId16"/>
    <p:sldId id="275" r:id="rId17"/>
    <p:sldId id="276" r:id="rId18"/>
    <p:sldId id="273" r:id="rId19"/>
    <p:sldId id="26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方正少儿简体" panose="03000509000000000000" pitchFamily="65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B8D"/>
    <a:srgbClr val="FF7058"/>
    <a:srgbClr val="E59591"/>
    <a:srgbClr val="F8B64C"/>
    <a:srgbClr val="474E6B"/>
    <a:srgbClr val="F4D849"/>
    <a:srgbClr val="E6EAF3"/>
    <a:srgbClr val="E442A7"/>
    <a:srgbClr val="FFD63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A828-E35F-4B24-BA48-17A6AAB4C3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9418-471D-4B85-A001-52D00A397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40563" y="747657"/>
            <a:ext cx="6910873" cy="55016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23995" y="2790599"/>
            <a:ext cx="454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水果卡通可爱教学</a:t>
            </a:r>
          </a:p>
        </p:txBody>
      </p:sp>
      <p:sp>
        <p:nvSpPr>
          <p:cNvPr id="16" name="矩形 15"/>
          <p:cNvSpPr/>
          <p:nvPr/>
        </p:nvSpPr>
        <p:spPr>
          <a:xfrm>
            <a:off x="4431121" y="3498485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Cute Teaching of Fruit Cartoon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39742" y="4309523"/>
            <a:ext cx="728391" cy="6118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7303938" y="2116655"/>
            <a:ext cx="210197" cy="2133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8271017">
            <a:off x="4610439" y="2069838"/>
            <a:ext cx="557258" cy="346404"/>
          </a:xfrm>
          <a:prstGeom prst="rect">
            <a:avLst/>
          </a:prstGeom>
        </p:spPr>
      </p:pic>
      <p:sp>
        <p:nvSpPr>
          <p:cNvPr id="25" name="矩形: 圆角 24"/>
          <p:cNvSpPr/>
          <p:nvPr/>
        </p:nvSpPr>
        <p:spPr>
          <a:xfrm>
            <a:off x="5526832" y="4319901"/>
            <a:ext cx="1138336" cy="369332"/>
          </a:xfrm>
          <a:prstGeom prst="roundRect">
            <a:avLst/>
          </a:prstGeom>
          <a:solidFill>
            <a:srgbClr val="F4D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26833" y="4319901"/>
            <a:ext cx="113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儿童卡通活泼灵动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" y="-8708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26" name="矩形: 圆角 25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85488" y="4796512"/>
            <a:ext cx="715665" cy="70393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0519" y="1763692"/>
            <a:ext cx="710634" cy="71880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519" y="3287537"/>
            <a:ext cx="710636" cy="70393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466340" y="1816246"/>
            <a:ext cx="491528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466340" y="4841631"/>
            <a:ext cx="491528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466340" y="3328938"/>
            <a:ext cx="491528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48320" y="1612246"/>
            <a:ext cx="3095391" cy="41869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8263" y="1311912"/>
            <a:ext cx="7424698" cy="44235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3996" y="2321004"/>
            <a:ext cx="4544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03</a:t>
            </a:r>
            <a:endParaRPr lang="zh-CN" altLang="en-US" sz="6600" dirty="0">
              <a:solidFill>
                <a:srgbClr val="F4D849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1517" y="3429000"/>
            <a:ext cx="334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554022" y="4136886"/>
            <a:ext cx="308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5829" y="3632666"/>
            <a:ext cx="296133" cy="300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9559" y="3632666"/>
            <a:ext cx="304407" cy="3005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10" name="矩形: 圆角 9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9180" y="971219"/>
            <a:ext cx="3491037" cy="4915562"/>
          </a:xfrm>
          <a:prstGeom prst="rect">
            <a:avLst/>
          </a:prstGeom>
        </p:spPr>
      </p:pic>
      <p:sp>
        <p:nvSpPr>
          <p:cNvPr id="2" name="泪滴形 1"/>
          <p:cNvSpPr/>
          <p:nvPr/>
        </p:nvSpPr>
        <p:spPr>
          <a:xfrm flipV="1">
            <a:off x="1066800" y="1836765"/>
            <a:ext cx="3291840" cy="3291840"/>
          </a:xfrm>
          <a:prstGeom prst="teardrop">
            <a:avLst/>
          </a:prstGeom>
          <a:solidFill>
            <a:srgbClr val="F8B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flipH="1" flipV="1">
            <a:off x="7833360" y="1836765"/>
            <a:ext cx="3291840" cy="3291840"/>
          </a:xfrm>
          <a:prstGeom prst="teardrop">
            <a:avLst/>
          </a:prstGeom>
          <a:solidFill>
            <a:srgbClr val="E5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00515" y="3140105"/>
            <a:ext cx="2424410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267075" y="3140105"/>
            <a:ext cx="2424410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17" name="Rectangle 254"/>
          <p:cNvSpPr/>
          <p:nvPr/>
        </p:nvSpPr>
        <p:spPr>
          <a:xfrm>
            <a:off x="1898835" y="2530815"/>
            <a:ext cx="1627770" cy="2951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站酷快乐体2016修订版" panose="02010600030101010101" pitchFamily="2" charset="-122"/>
              </a:rPr>
              <a:t>标题关键字</a:t>
            </a:r>
            <a:endParaRPr lang="en-US" sz="16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sym typeface="站酷快乐体2016修订版" panose="02010600030101010101" pitchFamily="2" charset="-122"/>
            </a:endParaRPr>
          </a:p>
        </p:txBody>
      </p:sp>
      <p:sp>
        <p:nvSpPr>
          <p:cNvPr id="18" name="Rectangle 254"/>
          <p:cNvSpPr/>
          <p:nvPr/>
        </p:nvSpPr>
        <p:spPr>
          <a:xfrm>
            <a:off x="8665395" y="2530815"/>
            <a:ext cx="1627770" cy="2951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站酷快乐体2016修订版" panose="02010600030101010101" pitchFamily="2" charset="-122"/>
              </a:rPr>
              <a:t>标题关键字</a:t>
            </a:r>
            <a:endParaRPr lang="en-US" sz="1600" b="1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  <a:sym typeface="站酷快乐体2016修订版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14171" y="1114905"/>
            <a:ext cx="4791643" cy="4872639"/>
            <a:chOff x="6214171" y="1677340"/>
            <a:chExt cx="4238557" cy="4310204"/>
          </a:xfrm>
        </p:grpSpPr>
        <p:sp>
          <p:nvSpPr>
            <p:cNvPr id="39" name="Freeform 22"/>
            <p:cNvSpPr/>
            <p:nvPr/>
          </p:nvSpPr>
          <p:spPr bwMode="auto">
            <a:xfrm>
              <a:off x="8305237" y="1677340"/>
              <a:ext cx="925643" cy="724835"/>
            </a:xfrm>
            <a:custGeom>
              <a:avLst/>
              <a:gdLst>
                <a:gd name="T0" fmla="*/ 61 w 518"/>
                <a:gd name="T1" fmla="*/ 371 h 406"/>
                <a:gd name="T2" fmla="*/ 344 w 518"/>
                <a:gd name="T3" fmla="*/ 262 h 406"/>
                <a:gd name="T4" fmla="*/ 518 w 518"/>
                <a:gd name="T5" fmla="*/ 7 h 406"/>
                <a:gd name="T6" fmla="*/ 52 w 518"/>
                <a:gd name="T7" fmla="*/ 170 h 406"/>
                <a:gd name="T8" fmla="*/ 40 w 518"/>
                <a:gd name="T9" fmla="*/ 354 h 406"/>
                <a:gd name="T10" fmla="*/ 410 w 518"/>
                <a:gd name="T11" fmla="*/ 52 h 406"/>
                <a:gd name="T12" fmla="*/ 61 w 518"/>
                <a:gd name="T1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06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rgbClr val="DAE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7197996" y="1873099"/>
              <a:ext cx="786355" cy="580220"/>
            </a:xfrm>
            <a:custGeom>
              <a:avLst/>
              <a:gdLst>
                <a:gd name="T0" fmla="*/ 404 w 441"/>
                <a:gd name="T1" fmla="*/ 263 h 325"/>
                <a:gd name="T2" fmla="*/ 164 w 441"/>
                <a:gd name="T3" fmla="*/ 220 h 325"/>
                <a:gd name="T4" fmla="*/ 0 w 441"/>
                <a:gd name="T5" fmla="*/ 29 h 325"/>
                <a:gd name="T6" fmla="*/ 338 w 441"/>
                <a:gd name="T7" fmla="*/ 79 h 325"/>
                <a:gd name="T8" fmla="*/ 415 w 441"/>
                <a:gd name="T9" fmla="*/ 244 h 325"/>
                <a:gd name="T10" fmla="*/ 109 w 441"/>
                <a:gd name="T11" fmla="*/ 53 h 325"/>
                <a:gd name="T12" fmla="*/ 404 w 441"/>
                <a:gd name="T13" fmla="*/ 2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325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rgbClr val="E59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6921186" y="2211707"/>
              <a:ext cx="2796319" cy="3775837"/>
            </a:xfrm>
            <a:custGeom>
              <a:avLst/>
              <a:gdLst>
                <a:gd name="T0" fmla="*/ 1317 w 1567"/>
                <a:gd name="T1" fmla="*/ 1087 h 2116"/>
                <a:gd name="T2" fmla="*/ 1512 w 1567"/>
                <a:gd name="T3" fmla="*/ 862 h 2116"/>
                <a:gd name="T4" fmla="*/ 1211 w 1567"/>
                <a:gd name="T5" fmla="*/ 1050 h 2116"/>
                <a:gd name="T6" fmla="*/ 1029 w 1567"/>
                <a:gd name="T7" fmla="*/ 1123 h 2116"/>
                <a:gd name="T8" fmla="*/ 1064 w 1567"/>
                <a:gd name="T9" fmla="*/ 1044 h 2116"/>
                <a:gd name="T10" fmla="*/ 1111 w 1567"/>
                <a:gd name="T11" fmla="*/ 909 h 2116"/>
                <a:gd name="T12" fmla="*/ 1567 w 1567"/>
                <a:gd name="T13" fmla="*/ 524 h 2116"/>
                <a:gd name="T14" fmla="*/ 1131 w 1567"/>
                <a:gd name="T15" fmla="*/ 761 h 2116"/>
                <a:gd name="T16" fmla="*/ 1114 w 1567"/>
                <a:gd name="T17" fmla="*/ 579 h 2116"/>
                <a:gd name="T18" fmla="*/ 1284 w 1567"/>
                <a:gd name="T19" fmla="*/ 266 h 2116"/>
                <a:gd name="T20" fmla="*/ 1087 w 1567"/>
                <a:gd name="T21" fmla="*/ 490 h 2116"/>
                <a:gd name="T22" fmla="*/ 987 w 1567"/>
                <a:gd name="T23" fmla="*/ 310 h 2116"/>
                <a:gd name="T24" fmla="*/ 1017 w 1567"/>
                <a:gd name="T25" fmla="*/ 937 h 2116"/>
                <a:gd name="T26" fmla="*/ 795 w 1567"/>
                <a:gd name="T27" fmla="*/ 509 h 2116"/>
                <a:gd name="T28" fmla="*/ 899 w 1567"/>
                <a:gd name="T29" fmla="*/ 1168 h 2116"/>
                <a:gd name="T30" fmla="*/ 820 w 1567"/>
                <a:gd name="T31" fmla="*/ 1358 h 2116"/>
                <a:gd name="T32" fmla="*/ 644 w 1567"/>
                <a:gd name="T33" fmla="*/ 942 h 2116"/>
                <a:gd name="T34" fmla="*/ 873 w 1567"/>
                <a:gd name="T35" fmla="*/ 0 h 2116"/>
                <a:gd name="T36" fmla="*/ 680 w 1567"/>
                <a:gd name="T37" fmla="*/ 282 h 2116"/>
                <a:gd name="T38" fmla="*/ 520 w 1567"/>
                <a:gd name="T39" fmla="*/ 22 h 2116"/>
                <a:gd name="T40" fmla="*/ 629 w 1567"/>
                <a:gd name="T41" fmla="*/ 396 h 2116"/>
                <a:gd name="T42" fmla="*/ 549 w 1567"/>
                <a:gd name="T43" fmla="*/ 886 h 2116"/>
                <a:gd name="T44" fmla="*/ 589 w 1567"/>
                <a:gd name="T45" fmla="*/ 1130 h 2116"/>
                <a:gd name="T46" fmla="*/ 407 w 1567"/>
                <a:gd name="T47" fmla="*/ 295 h 2116"/>
                <a:gd name="T48" fmla="*/ 382 w 1567"/>
                <a:gd name="T49" fmla="*/ 671 h 2116"/>
                <a:gd name="T50" fmla="*/ 0 w 1567"/>
                <a:gd name="T51" fmla="*/ 548 h 2116"/>
                <a:gd name="T52" fmla="*/ 389 w 1567"/>
                <a:gd name="T53" fmla="*/ 754 h 2116"/>
                <a:gd name="T54" fmla="*/ 479 w 1567"/>
                <a:gd name="T55" fmla="*/ 1122 h 2116"/>
                <a:gd name="T56" fmla="*/ 290 w 1567"/>
                <a:gd name="T57" fmla="*/ 1097 h 2116"/>
                <a:gd name="T58" fmla="*/ 72 w 1567"/>
                <a:gd name="T59" fmla="*/ 825 h 2116"/>
                <a:gd name="T60" fmla="*/ 226 w 1567"/>
                <a:gd name="T61" fmla="*/ 1109 h 2116"/>
                <a:gd name="T62" fmla="*/ 18 w 1567"/>
                <a:gd name="T63" fmla="*/ 1208 h 2116"/>
                <a:gd name="T64" fmla="*/ 538 w 1567"/>
                <a:gd name="T65" fmla="*/ 1241 h 2116"/>
                <a:gd name="T66" fmla="*/ 608 w 1567"/>
                <a:gd name="T67" fmla="*/ 1347 h 2116"/>
                <a:gd name="T68" fmla="*/ 890 w 1567"/>
                <a:gd name="T69" fmla="*/ 2115 h 2116"/>
                <a:gd name="T70" fmla="*/ 1166 w 1567"/>
                <a:gd name="T71" fmla="*/ 2116 h 2116"/>
                <a:gd name="T72" fmla="*/ 983 w 1567"/>
                <a:gd name="T73" fmla="*/ 1539 h 2116"/>
                <a:gd name="T74" fmla="*/ 961 w 1567"/>
                <a:gd name="T75" fmla="*/ 1354 h 2116"/>
                <a:gd name="T76" fmla="*/ 1231 w 1567"/>
                <a:gd name="T77" fmla="*/ 1112 h 2116"/>
                <a:gd name="T78" fmla="*/ 1233 w 1567"/>
                <a:gd name="T79" fmla="*/ 1112 h 2116"/>
                <a:gd name="T80" fmla="*/ 1534 w 1567"/>
                <a:gd name="T81" fmla="*/ 1290 h 2116"/>
                <a:gd name="T82" fmla="*/ 1317 w 1567"/>
                <a:gd name="T83" fmla="*/ 1087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7" h="2116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7522411" y="2425101"/>
              <a:ext cx="252127" cy="414443"/>
            </a:xfrm>
            <a:custGeom>
              <a:avLst/>
              <a:gdLst>
                <a:gd name="T0" fmla="*/ 55 w 141"/>
                <a:gd name="T1" fmla="*/ 228 h 232"/>
                <a:gd name="T2" fmla="*/ 17 w 141"/>
                <a:gd name="T3" fmla="*/ 142 h 232"/>
                <a:gd name="T4" fmla="*/ 26 w 141"/>
                <a:gd name="T5" fmla="*/ 0 h 232"/>
                <a:gd name="T6" fmla="*/ 137 w 141"/>
                <a:gd name="T7" fmla="*/ 158 h 232"/>
                <a:gd name="T8" fmla="*/ 69 w 141"/>
                <a:gd name="T9" fmla="*/ 228 h 232"/>
                <a:gd name="T10" fmla="*/ 51 w 141"/>
                <a:gd name="T11" fmla="*/ 43 h 232"/>
                <a:gd name="T12" fmla="*/ 55 w 141"/>
                <a:gd name="T13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2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6214171" y="2992975"/>
              <a:ext cx="846301" cy="537895"/>
            </a:xfrm>
            <a:custGeom>
              <a:avLst/>
              <a:gdLst>
                <a:gd name="T0" fmla="*/ 474 w 474"/>
                <a:gd name="T1" fmla="*/ 114 h 302"/>
                <a:gd name="T2" fmla="*/ 270 w 474"/>
                <a:gd name="T3" fmla="*/ 278 h 302"/>
                <a:gd name="T4" fmla="*/ 0 w 474"/>
                <a:gd name="T5" fmla="*/ 277 h 302"/>
                <a:gd name="T6" fmla="*/ 278 w 474"/>
                <a:gd name="T7" fmla="*/ 38 h 302"/>
                <a:gd name="T8" fmla="*/ 466 w 474"/>
                <a:gd name="T9" fmla="*/ 93 h 302"/>
                <a:gd name="T10" fmla="*/ 97 w 474"/>
                <a:gd name="T11" fmla="*/ 205 h 302"/>
                <a:gd name="T12" fmla="*/ 474 w 474"/>
                <a:gd name="T13" fmla="*/ 1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02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rgbClr val="DAEB8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6924711" y="3395071"/>
              <a:ext cx="238023" cy="373880"/>
            </a:xfrm>
            <a:custGeom>
              <a:avLst/>
              <a:gdLst>
                <a:gd name="T0" fmla="*/ 82 w 134"/>
                <a:gd name="T1" fmla="*/ 210 h 210"/>
                <a:gd name="T2" fmla="*/ 124 w 134"/>
                <a:gd name="T3" fmla="*/ 133 h 210"/>
                <a:gd name="T4" fmla="*/ 132 w 134"/>
                <a:gd name="T5" fmla="*/ 0 h 210"/>
                <a:gd name="T6" fmla="*/ 9 w 134"/>
                <a:gd name="T7" fmla="*/ 134 h 210"/>
                <a:gd name="T8" fmla="*/ 74 w 134"/>
                <a:gd name="T9" fmla="*/ 210 h 210"/>
                <a:gd name="T10" fmla="*/ 102 w 134"/>
                <a:gd name="T11" fmla="*/ 37 h 210"/>
                <a:gd name="T12" fmla="*/ 82 w 134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10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6413405" y="4167521"/>
              <a:ext cx="673515" cy="901192"/>
            </a:xfrm>
            <a:custGeom>
              <a:avLst/>
              <a:gdLst>
                <a:gd name="T0" fmla="*/ 345 w 377"/>
                <a:gd name="T1" fmla="*/ 105 h 505"/>
                <a:gd name="T2" fmla="*/ 268 w 377"/>
                <a:gd name="T3" fmla="*/ 291 h 505"/>
                <a:gd name="T4" fmla="*/ 44 w 377"/>
                <a:gd name="T5" fmla="*/ 505 h 505"/>
                <a:gd name="T6" fmla="*/ 99 w 377"/>
                <a:gd name="T7" fmla="*/ 84 h 505"/>
                <a:gd name="T8" fmla="*/ 329 w 377"/>
                <a:gd name="T9" fmla="*/ 84 h 505"/>
                <a:gd name="T10" fmla="*/ 68 w 377"/>
                <a:gd name="T11" fmla="*/ 393 h 505"/>
                <a:gd name="T12" fmla="*/ 345 w 377"/>
                <a:gd name="T13" fmla="*/ 1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505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rgbClr val="DAE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8146556" y="3007084"/>
              <a:ext cx="264469" cy="202813"/>
            </a:xfrm>
            <a:custGeom>
              <a:avLst/>
              <a:gdLst>
                <a:gd name="T0" fmla="*/ 131 w 148"/>
                <a:gd name="T1" fmla="*/ 93 h 114"/>
                <a:gd name="T2" fmla="*/ 52 w 148"/>
                <a:gd name="T3" fmla="*/ 75 h 114"/>
                <a:gd name="T4" fmla="*/ 0 w 148"/>
                <a:gd name="T5" fmla="*/ 10 h 114"/>
                <a:gd name="T6" fmla="*/ 111 w 148"/>
                <a:gd name="T7" fmla="*/ 31 h 114"/>
                <a:gd name="T8" fmla="*/ 137 w 148"/>
                <a:gd name="T9" fmla="*/ 85 h 114"/>
                <a:gd name="T10" fmla="*/ 37 w 148"/>
                <a:gd name="T11" fmla="*/ 19 h 114"/>
                <a:gd name="T12" fmla="*/ 131 w 148"/>
                <a:gd name="T1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14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rgbClr val="E59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8317581" y="2537970"/>
              <a:ext cx="479571" cy="335081"/>
            </a:xfrm>
            <a:custGeom>
              <a:avLst/>
              <a:gdLst>
                <a:gd name="T0" fmla="*/ 221 w 268"/>
                <a:gd name="T1" fmla="*/ 165 h 188"/>
                <a:gd name="T2" fmla="*/ 123 w 268"/>
                <a:gd name="T3" fmla="*/ 142 h 188"/>
                <a:gd name="T4" fmla="*/ 0 w 268"/>
                <a:gd name="T5" fmla="*/ 43 h 188"/>
                <a:gd name="T6" fmla="*/ 213 w 268"/>
                <a:gd name="T7" fmla="*/ 42 h 188"/>
                <a:gd name="T8" fmla="*/ 230 w 268"/>
                <a:gd name="T9" fmla="*/ 157 h 188"/>
                <a:gd name="T10" fmla="*/ 56 w 268"/>
                <a:gd name="T11" fmla="*/ 47 h 188"/>
                <a:gd name="T12" fmla="*/ 221 w 268"/>
                <a:gd name="T13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8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9110987" y="2437446"/>
              <a:ext cx="666463" cy="456769"/>
            </a:xfrm>
            <a:custGeom>
              <a:avLst/>
              <a:gdLst>
                <a:gd name="T0" fmla="*/ 8 w 374"/>
                <a:gd name="T1" fmla="*/ 178 h 256"/>
                <a:gd name="T2" fmla="*/ 209 w 374"/>
                <a:gd name="T3" fmla="*/ 185 h 256"/>
                <a:gd name="T4" fmla="*/ 374 w 374"/>
                <a:gd name="T5" fmla="*/ 58 h 256"/>
                <a:gd name="T6" fmla="*/ 91 w 374"/>
                <a:gd name="T7" fmla="*/ 41 h 256"/>
                <a:gd name="T8" fmla="*/ 1 w 374"/>
                <a:gd name="T9" fmla="*/ 162 h 256"/>
                <a:gd name="T10" fmla="*/ 284 w 374"/>
                <a:gd name="T11" fmla="*/ 59 h 256"/>
                <a:gd name="T12" fmla="*/ 8 w 374"/>
                <a:gd name="T13" fmla="*/ 17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56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rgbClr val="DAE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9521797" y="2952412"/>
              <a:ext cx="930931" cy="555531"/>
            </a:xfrm>
            <a:custGeom>
              <a:avLst/>
              <a:gdLst>
                <a:gd name="T0" fmla="*/ 0 w 522"/>
                <a:gd name="T1" fmla="*/ 133 h 312"/>
                <a:gd name="T2" fmla="*/ 246 w 522"/>
                <a:gd name="T3" fmla="*/ 259 h 312"/>
                <a:gd name="T4" fmla="*/ 522 w 522"/>
                <a:gd name="T5" fmla="*/ 201 h 312"/>
                <a:gd name="T6" fmla="*/ 185 w 522"/>
                <a:gd name="T7" fmla="*/ 11 h 312"/>
                <a:gd name="T8" fmla="*/ 3 w 522"/>
                <a:gd name="T9" fmla="*/ 109 h 312"/>
                <a:gd name="T10" fmla="*/ 409 w 522"/>
                <a:gd name="T11" fmla="*/ 147 h 312"/>
                <a:gd name="T12" fmla="*/ 0 w 522"/>
                <a:gd name="T13" fmla="*/ 13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1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9537663" y="3532631"/>
              <a:ext cx="162208" cy="239848"/>
            </a:xfrm>
            <a:custGeom>
              <a:avLst/>
              <a:gdLst>
                <a:gd name="T0" fmla="*/ 40 w 91"/>
                <a:gd name="T1" fmla="*/ 134 h 134"/>
                <a:gd name="T2" fmla="*/ 9 w 91"/>
                <a:gd name="T3" fmla="*/ 85 h 134"/>
                <a:gd name="T4" fmla="*/ 0 w 91"/>
                <a:gd name="T5" fmla="*/ 0 h 134"/>
                <a:gd name="T6" fmla="*/ 84 w 91"/>
                <a:gd name="T7" fmla="*/ 82 h 134"/>
                <a:gd name="T8" fmla="*/ 45 w 91"/>
                <a:gd name="T9" fmla="*/ 132 h 134"/>
                <a:gd name="T10" fmla="*/ 21 w 91"/>
                <a:gd name="T11" fmla="*/ 24 h 134"/>
                <a:gd name="T12" fmla="*/ 40 w 91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4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rgbClr val="F8B64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9424823" y="4361516"/>
              <a:ext cx="573016" cy="885320"/>
            </a:xfrm>
            <a:custGeom>
              <a:avLst/>
              <a:gdLst>
                <a:gd name="T0" fmla="*/ 79 w 321"/>
                <a:gd name="T1" fmla="*/ 23 h 496"/>
                <a:gd name="T2" fmla="*/ 81 w 321"/>
                <a:gd name="T3" fmla="*/ 282 h 496"/>
                <a:gd name="T4" fmla="*/ 232 w 321"/>
                <a:gd name="T5" fmla="*/ 496 h 496"/>
                <a:gd name="T6" fmla="*/ 241 w 321"/>
                <a:gd name="T7" fmla="*/ 77 h 496"/>
                <a:gd name="T8" fmla="*/ 98 w 321"/>
                <a:gd name="T9" fmla="*/ 12 h 496"/>
                <a:gd name="T10" fmla="*/ 226 w 321"/>
                <a:gd name="T11" fmla="*/ 397 h 496"/>
                <a:gd name="T12" fmla="*/ 79 w 321"/>
                <a:gd name="T13" fmla="*/ 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96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rgbClr val="DAE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399614" y="1839625"/>
            <a:ext cx="299462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55" name="矩形 54"/>
          <p:cNvSpPr/>
          <p:nvPr/>
        </p:nvSpPr>
        <p:spPr>
          <a:xfrm>
            <a:off x="2385418" y="2857190"/>
            <a:ext cx="299462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56" name="矩形 55"/>
          <p:cNvSpPr/>
          <p:nvPr/>
        </p:nvSpPr>
        <p:spPr>
          <a:xfrm>
            <a:off x="2328397" y="3874755"/>
            <a:ext cx="299462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57" name="矩形 56"/>
          <p:cNvSpPr/>
          <p:nvPr/>
        </p:nvSpPr>
        <p:spPr>
          <a:xfrm>
            <a:off x="2316666" y="4892319"/>
            <a:ext cx="299462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60" name="矩形: 圆角 59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grpSp>
        <p:nvGrpSpPr>
          <p:cNvPr id="63" name="Group 134"/>
          <p:cNvGrpSpPr/>
          <p:nvPr/>
        </p:nvGrpSpPr>
        <p:grpSpPr>
          <a:xfrm>
            <a:off x="1091729" y="1709640"/>
            <a:ext cx="864665" cy="865389"/>
            <a:chOff x="3287425" y="1417883"/>
            <a:chExt cx="648499" cy="649042"/>
          </a:xfrm>
        </p:grpSpPr>
        <p:sp>
          <p:nvSpPr>
            <p:cNvPr id="64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E59591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5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E5959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129"/>
          <p:cNvGrpSpPr/>
          <p:nvPr/>
        </p:nvGrpSpPr>
        <p:grpSpPr>
          <a:xfrm>
            <a:off x="1091729" y="2706436"/>
            <a:ext cx="864665" cy="865389"/>
            <a:chOff x="2779491" y="2517212"/>
            <a:chExt cx="648499" cy="649042"/>
          </a:xfrm>
        </p:grpSpPr>
        <p:sp>
          <p:nvSpPr>
            <p:cNvPr id="67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DAEB8D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8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DAEB8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130"/>
          <p:cNvGrpSpPr/>
          <p:nvPr/>
        </p:nvGrpSpPr>
        <p:grpSpPr>
          <a:xfrm>
            <a:off x="1091729" y="3733185"/>
            <a:ext cx="864665" cy="865389"/>
            <a:chOff x="3287425" y="3613920"/>
            <a:chExt cx="648499" cy="649042"/>
          </a:xfrm>
        </p:grpSpPr>
        <p:sp>
          <p:nvSpPr>
            <p:cNvPr id="70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F7058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1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FF705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133"/>
          <p:cNvGrpSpPr/>
          <p:nvPr/>
        </p:nvGrpSpPr>
        <p:grpSpPr>
          <a:xfrm>
            <a:off x="1091729" y="4767896"/>
            <a:ext cx="864665" cy="865389"/>
            <a:chOff x="5249342" y="1406453"/>
            <a:chExt cx="648499" cy="649042"/>
          </a:xfrm>
        </p:grpSpPr>
        <p:sp>
          <p:nvSpPr>
            <p:cNvPr id="73" name="Oval 8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F8B64C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4" name="Oval 82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F8B64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8263" y="1311912"/>
            <a:ext cx="7424698" cy="44235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3996" y="2321004"/>
            <a:ext cx="4544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04</a:t>
            </a:r>
            <a:endParaRPr lang="zh-CN" altLang="en-US" sz="6600" dirty="0">
              <a:solidFill>
                <a:srgbClr val="F4D849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1517" y="3429000"/>
            <a:ext cx="334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554022" y="4136886"/>
            <a:ext cx="308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5829" y="3632666"/>
            <a:ext cx="296133" cy="300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9559" y="3632666"/>
            <a:ext cx="304407" cy="300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_1"/>
          <p:cNvSpPr/>
          <p:nvPr>
            <p:custDataLst>
              <p:tags r:id="rId1"/>
            </p:custDataLst>
          </p:nvPr>
        </p:nvSpPr>
        <p:spPr>
          <a:xfrm>
            <a:off x="1107449" y="4517113"/>
            <a:ext cx="1183243" cy="1183243"/>
          </a:xfrm>
          <a:prstGeom prst="ellipse">
            <a:avLst/>
          </a:prstGeom>
          <a:solidFill>
            <a:srgbClr val="E59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A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MH_Other_2"/>
          <p:cNvSpPr/>
          <p:nvPr>
            <p:custDataLst>
              <p:tags r:id="rId2"/>
            </p:custDataLst>
          </p:nvPr>
        </p:nvSpPr>
        <p:spPr>
          <a:xfrm>
            <a:off x="4633675" y="4517113"/>
            <a:ext cx="1183243" cy="1183243"/>
          </a:xfrm>
          <a:prstGeom prst="ellipse">
            <a:avLst/>
          </a:prstGeom>
          <a:solidFill>
            <a:srgbClr val="F8B6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C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MH_Other_3"/>
          <p:cNvSpPr/>
          <p:nvPr>
            <p:custDataLst>
              <p:tags r:id="rId3"/>
            </p:custDataLst>
          </p:nvPr>
        </p:nvSpPr>
        <p:spPr>
          <a:xfrm>
            <a:off x="8056654" y="4517113"/>
            <a:ext cx="1183243" cy="1183243"/>
          </a:xfrm>
          <a:prstGeom prst="ellipse">
            <a:avLst/>
          </a:prstGeom>
          <a:solidFill>
            <a:srgbClr val="DAEB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MH_Other_4"/>
          <p:cNvSpPr/>
          <p:nvPr>
            <p:custDataLst>
              <p:tags r:id="rId4"/>
            </p:custDataLst>
          </p:nvPr>
        </p:nvSpPr>
        <p:spPr>
          <a:xfrm>
            <a:off x="2786031" y="1801131"/>
            <a:ext cx="1253028" cy="1253028"/>
          </a:xfrm>
          <a:prstGeom prst="ellipse">
            <a:avLst/>
          </a:prstGeom>
          <a:solidFill>
            <a:srgbClr val="DAEB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B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MH_Other_5"/>
          <p:cNvSpPr/>
          <p:nvPr>
            <p:custDataLst>
              <p:tags r:id="rId5"/>
            </p:custDataLst>
          </p:nvPr>
        </p:nvSpPr>
        <p:spPr>
          <a:xfrm>
            <a:off x="6177280" y="1801131"/>
            <a:ext cx="1253028" cy="1253028"/>
          </a:xfrm>
          <a:prstGeom prst="ellipse">
            <a:avLst/>
          </a:prstGeom>
          <a:solidFill>
            <a:srgbClr val="E595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MH_Other_6"/>
          <p:cNvSpPr/>
          <p:nvPr>
            <p:custDataLst>
              <p:tags r:id="rId6"/>
            </p:custDataLst>
          </p:nvPr>
        </p:nvSpPr>
        <p:spPr>
          <a:xfrm>
            <a:off x="9537172" y="1801131"/>
            <a:ext cx="1253028" cy="1253028"/>
          </a:xfrm>
          <a:prstGeom prst="ellipse">
            <a:avLst/>
          </a:prstGeom>
          <a:solidFill>
            <a:srgbClr val="F8B6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F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15066" y="3785636"/>
            <a:ext cx="8936200" cy="385011"/>
            <a:chOff x="1993654" y="3780824"/>
            <a:chExt cx="7260543" cy="0"/>
          </a:xfrm>
        </p:grpSpPr>
        <p:cxnSp>
          <p:nvCxnSpPr>
            <p:cNvPr id="33" name="MH_Other_7"/>
            <p:cNvCxnSpPr/>
            <p:nvPr>
              <p:custDataLst>
                <p:tags r:id="rId7"/>
              </p:custDataLst>
            </p:nvPr>
          </p:nvCxnSpPr>
          <p:spPr>
            <a:xfrm rot="19500000">
              <a:off x="1993654" y="3780824"/>
              <a:ext cx="1685484" cy="0"/>
            </a:xfrm>
            <a:prstGeom prst="line">
              <a:avLst/>
            </a:prstGeom>
            <a:noFill/>
            <a:ln w="38100" cap="flat" cmpd="sng" algn="ctr">
              <a:solidFill>
                <a:srgbClr val="E59591"/>
              </a:solidFill>
              <a:prstDash val="solid"/>
              <a:miter lim="800000"/>
              <a:headEnd type="oval" w="lg" len="lg"/>
            </a:ln>
            <a:effectLst/>
          </p:spPr>
        </p:cxnSp>
        <p:cxnSp>
          <p:nvCxnSpPr>
            <p:cNvPr id="34" name="MH_Other_8"/>
            <p:cNvCxnSpPr/>
            <p:nvPr>
              <p:custDataLst>
                <p:tags r:id="rId8"/>
              </p:custDataLst>
            </p:nvPr>
          </p:nvCxnSpPr>
          <p:spPr>
            <a:xfrm rot="2100000" flipV="1">
              <a:off x="3385827" y="3780824"/>
              <a:ext cx="1685482" cy="0"/>
            </a:xfrm>
            <a:prstGeom prst="line">
              <a:avLst/>
            </a:prstGeom>
            <a:noFill/>
            <a:ln w="38100" cap="flat" cmpd="sng" algn="ctr">
              <a:solidFill>
                <a:srgbClr val="DAEB8D"/>
              </a:solidFill>
              <a:prstDash val="solid"/>
              <a:miter lim="800000"/>
              <a:headEnd type="oval" w="lg" len="lg"/>
            </a:ln>
            <a:effectLst/>
          </p:spPr>
        </p:cxnSp>
        <p:cxnSp>
          <p:nvCxnSpPr>
            <p:cNvPr id="35" name="MH_Other_9"/>
            <p:cNvCxnSpPr/>
            <p:nvPr>
              <p:custDataLst>
                <p:tags r:id="rId9"/>
              </p:custDataLst>
            </p:nvPr>
          </p:nvCxnSpPr>
          <p:spPr>
            <a:xfrm rot="19500000">
              <a:off x="4782246" y="3780824"/>
              <a:ext cx="1685484" cy="0"/>
            </a:xfrm>
            <a:prstGeom prst="line">
              <a:avLst/>
            </a:prstGeom>
            <a:noFill/>
            <a:ln w="38100" cap="flat" cmpd="sng" algn="ctr">
              <a:solidFill>
                <a:srgbClr val="F8B64C"/>
              </a:solidFill>
              <a:prstDash val="solid"/>
              <a:miter lim="800000"/>
              <a:headEnd type="oval" w="lg" len="lg"/>
            </a:ln>
            <a:effectLst/>
          </p:spPr>
        </p:cxnSp>
        <p:cxnSp>
          <p:nvCxnSpPr>
            <p:cNvPr id="36" name="MH_Other_10"/>
            <p:cNvCxnSpPr/>
            <p:nvPr>
              <p:custDataLst>
                <p:tags r:id="rId10"/>
              </p:custDataLst>
            </p:nvPr>
          </p:nvCxnSpPr>
          <p:spPr>
            <a:xfrm rot="2100000" flipV="1">
              <a:off x="6174419" y="3780824"/>
              <a:ext cx="1685482" cy="0"/>
            </a:xfrm>
            <a:prstGeom prst="line">
              <a:avLst/>
            </a:prstGeom>
            <a:noFill/>
            <a:ln w="38100" cap="flat" cmpd="sng" algn="ctr">
              <a:solidFill>
                <a:srgbClr val="E59591"/>
              </a:solidFill>
              <a:prstDash val="solid"/>
              <a:miter lim="800000"/>
              <a:headEnd type="oval" w="lg" len="lg"/>
            </a:ln>
            <a:effectLst/>
          </p:spPr>
        </p:cxnSp>
        <p:cxnSp>
          <p:nvCxnSpPr>
            <p:cNvPr id="37" name="MH_Other_11"/>
            <p:cNvCxnSpPr/>
            <p:nvPr>
              <p:custDataLst>
                <p:tags r:id="rId11"/>
              </p:custDataLst>
            </p:nvPr>
          </p:nvCxnSpPr>
          <p:spPr>
            <a:xfrm rot="19500000">
              <a:off x="7568715" y="3780824"/>
              <a:ext cx="1685482" cy="0"/>
            </a:xfrm>
            <a:prstGeom prst="line">
              <a:avLst/>
            </a:prstGeom>
            <a:noFill/>
            <a:ln w="38100" cap="flat" cmpd="sng" algn="ctr">
              <a:solidFill>
                <a:srgbClr val="DAEB8D"/>
              </a:solidFill>
              <a:prstDash val="solid"/>
              <a:miter lim="800000"/>
              <a:headEnd type="oval" w="lg" len="lg"/>
              <a:tailEnd type="oval" w="lg" len="lg"/>
            </a:ln>
            <a:effectLst/>
          </p:spPr>
        </p:cxnSp>
      </p:grpSp>
      <p:sp>
        <p:nvSpPr>
          <p:cNvPr id="38" name="矩形 37"/>
          <p:cNvSpPr/>
          <p:nvPr/>
        </p:nvSpPr>
        <p:spPr>
          <a:xfrm>
            <a:off x="2466427" y="4517113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39" name="矩形 38"/>
          <p:cNvSpPr/>
          <p:nvPr/>
        </p:nvSpPr>
        <p:spPr>
          <a:xfrm>
            <a:off x="1064859" y="1790052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084054" y="4517113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41" name="矩形 40"/>
          <p:cNvSpPr/>
          <p:nvPr/>
        </p:nvSpPr>
        <p:spPr>
          <a:xfrm>
            <a:off x="4410017" y="1790052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42" name="矩形 41"/>
          <p:cNvSpPr/>
          <p:nvPr/>
        </p:nvSpPr>
        <p:spPr>
          <a:xfrm>
            <a:off x="9701682" y="4517113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755175" y="1790052"/>
            <a:ext cx="1682347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46" name="矩形: 圆角 45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399574" y="3827172"/>
            <a:ext cx="744580" cy="746571"/>
          </a:xfrm>
          <a:prstGeom prst="ellipse">
            <a:avLst/>
          </a:prstGeom>
          <a:solidFill>
            <a:srgbClr val="E59591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4879588" y="1921923"/>
            <a:ext cx="662955" cy="662956"/>
          </a:xfrm>
          <a:prstGeom prst="ellipse">
            <a:avLst/>
          </a:prstGeom>
          <a:solidFill>
            <a:srgbClr val="FF7058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6786829" y="5650796"/>
            <a:ext cx="577348" cy="579339"/>
          </a:xfrm>
          <a:prstGeom prst="ellipse">
            <a:avLst/>
          </a:prstGeom>
          <a:solidFill>
            <a:srgbClr val="DAEB8D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9932381" y="4655370"/>
            <a:ext cx="497713" cy="497713"/>
          </a:xfrm>
          <a:prstGeom prst="ellipse">
            <a:avLst/>
          </a:prstGeom>
          <a:solidFill>
            <a:srgbClr val="E59591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9104183" y="2334031"/>
            <a:ext cx="746571" cy="746571"/>
          </a:xfrm>
          <a:prstGeom prst="ellipse">
            <a:avLst/>
          </a:prstGeom>
          <a:solidFill>
            <a:srgbClr val="DAEB8D"/>
          </a:solidFill>
          <a:ln w="9525">
            <a:noFill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43" name="Group 27"/>
          <p:cNvGrpSpPr/>
          <p:nvPr/>
        </p:nvGrpSpPr>
        <p:grpSpPr bwMode="auto">
          <a:xfrm>
            <a:off x="2560241" y="2087166"/>
            <a:ext cx="1489160" cy="1491151"/>
            <a:chOff x="1286" y="1027"/>
            <a:chExt cx="748" cy="749"/>
          </a:xfrm>
        </p:grpSpPr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1286" y="1027"/>
              <a:ext cx="748" cy="749"/>
            </a:xfrm>
            <a:prstGeom prst="ellipse">
              <a:avLst/>
            </a:prstGeom>
            <a:solidFill>
              <a:srgbClr val="DAEB8D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方正大黑简体" pitchFamily="2" charset="-122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1293" y="1293"/>
              <a:ext cx="741" cy="1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114681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9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方正大黑简体" pitchFamily="2" charset="-122"/>
                </a:rPr>
                <a:t>添加标题</a:t>
              </a:r>
            </a:p>
          </p:txBody>
        </p:sp>
      </p:grpSp>
      <p:grpSp>
        <p:nvGrpSpPr>
          <p:cNvPr id="46" name="Group 28"/>
          <p:cNvGrpSpPr/>
          <p:nvPr/>
        </p:nvGrpSpPr>
        <p:grpSpPr bwMode="auto">
          <a:xfrm>
            <a:off x="6701224" y="1756683"/>
            <a:ext cx="1740009" cy="1738016"/>
            <a:chOff x="3366" y="861"/>
            <a:chExt cx="874" cy="873"/>
          </a:xfrm>
        </p:grpSpPr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3366" y="861"/>
              <a:ext cx="874" cy="873"/>
            </a:xfrm>
            <a:prstGeom prst="ellipse">
              <a:avLst/>
            </a:prstGeom>
            <a:solidFill>
              <a:srgbClr val="ED7B7B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方正大黑简体" pitchFamily="2" charset="-122"/>
              </a:endParaRP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3380" y="1184"/>
              <a:ext cx="860" cy="1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114681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9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方正大黑简体" pitchFamily="2" charset="-122"/>
                </a:rPr>
                <a:t>添加标题</a:t>
              </a:r>
            </a:p>
          </p:txBody>
        </p:sp>
      </p:grpSp>
      <p:grpSp>
        <p:nvGrpSpPr>
          <p:cNvPr id="49" name="Group 30"/>
          <p:cNvGrpSpPr/>
          <p:nvPr/>
        </p:nvGrpSpPr>
        <p:grpSpPr bwMode="auto">
          <a:xfrm>
            <a:off x="2476625" y="4406511"/>
            <a:ext cx="1574767" cy="1574768"/>
            <a:chOff x="1244" y="2192"/>
            <a:chExt cx="791" cy="791"/>
          </a:xfrm>
          <a:solidFill>
            <a:srgbClr val="FF7058"/>
          </a:solidFill>
        </p:grpSpPr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1244" y="2192"/>
              <a:ext cx="791" cy="79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方正大黑简体" pitchFamily="2" charset="-122"/>
              </a:endParaRP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1293" y="2472"/>
              <a:ext cx="725" cy="17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114681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9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方正大黑简体" pitchFamily="2" charset="-122"/>
                </a:rPr>
                <a:t>添加标题</a:t>
              </a:r>
            </a:p>
          </p:txBody>
        </p:sp>
      </p:grpSp>
      <p:grpSp>
        <p:nvGrpSpPr>
          <p:cNvPr id="52" name="Group 31"/>
          <p:cNvGrpSpPr/>
          <p:nvPr/>
        </p:nvGrpSpPr>
        <p:grpSpPr bwMode="auto">
          <a:xfrm>
            <a:off x="7696651" y="4324887"/>
            <a:ext cx="1740008" cy="1740008"/>
            <a:chOff x="3866" y="2151"/>
            <a:chExt cx="874" cy="874"/>
          </a:xfrm>
        </p:grpSpPr>
        <p:sp>
          <p:nvSpPr>
            <p:cNvPr id="53" name="Oval 24"/>
            <p:cNvSpPr>
              <a:spLocks noChangeArrowheads="1"/>
            </p:cNvSpPr>
            <p:nvPr/>
          </p:nvSpPr>
          <p:spPr bwMode="auto">
            <a:xfrm>
              <a:off x="3866" y="2151"/>
              <a:ext cx="874" cy="874"/>
            </a:xfrm>
            <a:prstGeom prst="ellipse">
              <a:avLst/>
            </a:prstGeom>
            <a:solidFill>
              <a:srgbClr val="ED7B7B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方正大黑简体" pitchFamily="2" charset="-122"/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3895" y="2491"/>
              <a:ext cx="816" cy="1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114681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9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方正大黑简体" pitchFamily="2" charset="-122"/>
                </a:rPr>
                <a:t>添加标题</a:t>
              </a:r>
            </a:p>
          </p:txBody>
        </p:sp>
      </p:grpSp>
      <p:grpSp>
        <p:nvGrpSpPr>
          <p:cNvPr id="55" name="Group 29"/>
          <p:cNvGrpSpPr/>
          <p:nvPr/>
        </p:nvGrpSpPr>
        <p:grpSpPr bwMode="auto">
          <a:xfrm>
            <a:off x="4714346" y="3247833"/>
            <a:ext cx="2319348" cy="2319348"/>
            <a:chOff x="2368" y="1610"/>
            <a:chExt cx="1165" cy="1165"/>
          </a:xfrm>
          <a:solidFill>
            <a:srgbClr val="F8B64C"/>
          </a:solidFill>
        </p:grpSpPr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2368" y="1610"/>
              <a:ext cx="1165" cy="116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9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方正大黑简体" pitchFamily="2" charset="-122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2472" y="1928"/>
              <a:ext cx="952" cy="6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114681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方正大黑简体" pitchFamily="2" charset="-122"/>
                </a:rPr>
                <a:t>添加标题</a:t>
              </a:r>
            </a:p>
          </p:txBody>
        </p:sp>
      </p:grpSp>
      <p:sp>
        <p:nvSpPr>
          <p:cNvPr id="58" name="Line 32"/>
          <p:cNvSpPr>
            <a:spLocks noChangeShapeType="1"/>
          </p:cNvSpPr>
          <p:nvPr/>
        </p:nvSpPr>
        <p:spPr bwMode="auto">
          <a:xfrm flipV="1">
            <a:off x="2032666" y="3339413"/>
            <a:ext cx="631100" cy="541513"/>
          </a:xfrm>
          <a:prstGeom prst="line">
            <a:avLst/>
          </a:prstGeom>
          <a:noFill/>
          <a:ln w="9525">
            <a:solidFill>
              <a:srgbClr val="778495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 flipV="1">
            <a:off x="4109128" y="2435564"/>
            <a:ext cx="722681" cy="18116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>
            <a:off x="5660003" y="2334031"/>
            <a:ext cx="977510" cy="99544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1" name="Line 35"/>
          <p:cNvSpPr>
            <a:spLocks noChangeShapeType="1"/>
          </p:cNvSpPr>
          <p:nvPr/>
        </p:nvSpPr>
        <p:spPr bwMode="auto">
          <a:xfrm>
            <a:off x="8469105" y="2616732"/>
            <a:ext cx="635078" cy="28331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Line 36"/>
          <p:cNvSpPr>
            <a:spLocks noChangeShapeType="1"/>
          </p:cNvSpPr>
          <p:nvPr/>
        </p:nvSpPr>
        <p:spPr bwMode="auto">
          <a:xfrm>
            <a:off x="9685517" y="3080602"/>
            <a:ext cx="414093" cy="157476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H="1">
            <a:off x="9474486" y="5053540"/>
            <a:ext cx="451921" cy="26279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>
            <a:off x="7386076" y="5776221"/>
            <a:ext cx="451924" cy="9158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5" name="Line 39"/>
          <p:cNvSpPr>
            <a:spLocks noChangeShapeType="1"/>
          </p:cNvSpPr>
          <p:nvPr/>
        </p:nvSpPr>
        <p:spPr bwMode="auto">
          <a:xfrm flipH="1" flipV="1">
            <a:off x="6729093" y="5326287"/>
            <a:ext cx="179177" cy="270756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6" name="Line 40"/>
          <p:cNvSpPr>
            <a:spLocks noChangeShapeType="1"/>
          </p:cNvSpPr>
          <p:nvPr/>
        </p:nvSpPr>
        <p:spPr bwMode="auto">
          <a:xfrm flipH="1">
            <a:off x="4109127" y="4874363"/>
            <a:ext cx="633092" cy="8958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7" name="Line 41"/>
          <p:cNvSpPr>
            <a:spLocks noChangeShapeType="1"/>
          </p:cNvSpPr>
          <p:nvPr/>
        </p:nvSpPr>
        <p:spPr bwMode="auto">
          <a:xfrm flipH="1" flipV="1">
            <a:off x="2211841" y="4422438"/>
            <a:ext cx="362336" cy="270756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70" name="矩形: 圆角 69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sp>
        <p:nvSpPr>
          <p:cNvPr id="73" name="Line 32"/>
          <p:cNvSpPr>
            <a:spLocks noChangeShapeType="1"/>
          </p:cNvSpPr>
          <p:nvPr/>
        </p:nvSpPr>
        <p:spPr bwMode="auto">
          <a:xfrm flipV="1">
            <a:off x="2032662" y="3307560"/>
            <a:ext cx="631100" cy="54151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54179" y="999516"/>
            <a:ext cx="1026904" cy="1055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10" name="矩形: 圆角 9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952500" y="2741068"/>
            <a:ext cx="3378194" cy="3527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14647">
            <a:off x="8165412" y="714862"/>
            <a:ext cx="3538353" cy="399350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511575" y="2206730"/>
            <a:ext cx="334973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16" name="文本框 3"/>
          <p:cNvSpPr txBox="1"/>
          <p:nvPr/>
        </p:nvSpPr>
        <p:spPr>
          <a:xfrm>
            <a:off x="4411079" y="1714318"/>
            <a:ext cx="1847353" cy="49241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2" name="矩形 1"/>
          <p:cNvSpPr/>
          <p:nvPr/>
        </p:nvSpPr>
        <p:spPr>
          <a:xfrm>
            <a:off x="4511575" y="4359050"/>
            <a:ext cx="337819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4411079" y="3866638"/>
            <a:ext cx="1847353" cy="49241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6819554" y="1876295"/>
            <a:ext cx="4352011" cy="5213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5185060" y="1938732"/>
            <a:ext cx="12522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微软雅黑" panose="020B0503020204020204" pitchFamily="34" charset="-122"/>
              </a:rPr>
              <a:t>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590603" y="1897952"/>
            <a:ext cx="0" cy="499704"/>
          </a:xfrm>
          <a:prstGeom prst="line">
            <a:avLst/>
          </a:prstGeom>
          <a:noFill/>
          <a:ln w="19050" cap="flat" cmpd="sng" algn="ctr">
            <a:solidFill>
              <a:srgbClr val="E59591"/>
            </a:solidFill>
            <a:prstDash val="solid"/>
            <a:miter lim="800000"/>
          </a:ln>
          <a:effectLst/>
        </p:spPr>
      </p:cxn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6029184" y="2902703"/>
            <a:ext cx="4352011" cy="5213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4394691" y="3037573"/>
            <a:ext cx="125224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微软雅黑" panose="020B0503020204020204" pitchFamily="34" charset="-122"/>
              </a:rPr>
              <a:t>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802224" y="2924359"/>
            <a:ext cx="0" cy="501696"/>
          </a:xfrm>
          <a:prstGeom prst="line">
            <a:avLst/>
          </a:prstGeom>
          <a:noFill/>
          <a:ln w="19050" cap="flat" cmpd="sng" algn="ctr">
            <a:solidFill>
              <a:srgbClr val="DAEB8D"/>
            </a:solidFill>
            <a:prstDash val="solid"/>
            <a:miter lim="800000"/>
          </a:ln>
          <a:effectLst/>
        </p:spPr>
      </p:cxnSp>
      <p:sp>
        <p:nvSpPr>
          <p:cNvPr id="30" name="TextBox 44"/>
          <p:cNvSpPr txBox="1">
            <a:spLocks noChangeArrowheads="1"/>
          </p:cNvSpPr>
          <p:nvPr/>
        </p:nvSpPr>
        <p:spPr bwMode="auto">
          <a:xfrm>
            <a:off x="5033216" y="3962926"/>
            <a:ext cx="4352011" cy="5213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3455458" y="4053389"/>
            <a:ext cx="12522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微软雅黑" panose="020B0503020204020204" pitchFamily="34" charset="-122"/>
              </a:rPr>
              <a:t>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804264" y="3984582"/>
            <a:ext cx="0" cy="499705"/>
          </a:xfrm>
          <a:prstGeom prst="line">
            <a:avLst/>
          </a:prstGeom>
          <a:noFill/>
          <a:ln w="19050" cap="flat" cmpd="sng" algn="ctr">
            <a:solidFill>
              <a:srgbClr val="FF7058"/>
            </a:solidFill>
            <a:prstDash val="solid"/>
            <a:miter lim="800000"/>
          </a:ln>
          <a:effectLst/>
        </p:spPr>
      </p:cxn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4201578" y="5070381"/>
            <a:ext cx="4352011" cy="5213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4" name="TextBox 48"/>
          <p:cNvSpPr txBox="1">
            <a:spLocks noChangeArrowheads="1"/>
          </p:cNvSpPr>
          <p:nvPr/>
        </p:nvSpPr>
        <p:spPr bwMode="auto">
          <a:xfrm>
            <a:off x="2577039" y="5152246"/>
            <a:ext cx="125224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微软雅黑" panose="020B0503020204020204" pitchFamily="34" charset="-122"/>
              </a:rPr>
              <a:t>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3974619" y="5092038"/>
            <a:ext cx="0" cy="499705"/>
          </a:xfrm>
          <a:prstGeom prst="line">
            <a:avLst/>
          </a:prstGeom>
          <a:noFill/>
          <a:ln w="19050" cap="flat" cmpd="sng" algn="ctr">
            <a:solidFill>
              <a:srgbClr val="F8B64C"/>
            </a:solidFill>
            <a:prstDash val="solid"/>
            <a:miter lim="800000"/>
          </a:ln>
          <a:effectLst/>
        </p:spPr>
      </p:cxnSp>
      <p:sp>
        <p:nvSpPr>
          <p:cNvPr id="36" name="AutoShape 18"/>
          <p:cNvSpPr>
            <a:spLocks noChangeArrowheads="1"/>
          </p:cNvSpPr>
          <p:nvPr/>
        </p:nvSpPr>
        <p:spPr bwMode="auto">
          <a:xfrm>
            <a:off x="952500" y="1728728"/>
            <a:ext cx="4244504" cy="734627"/>
          </a:xfrm>
          <a:prstGeom prst="homePlate">
            <a:avLst>
              <a:gd name="adj" fmla="val 69842"/>
            </a:avLst>
          </a:prstGeom>
          <a:solidFill>
            <a:srgbClr val="E59591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952500" y="2840744"/>
            <a:ext cx="3340656" cy="704763"/>
          </a:xfrm>
          <a:prstGeom prst="homePlate">
            <a:avLst>
              <a:gd name="adj" fmla="val 70904"/>
            </a:avLst>
          </a:prstGeom>
          <a:solidFill>
            <a:srgbClr val="DAEB8D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949969" y="3887031"/>
            <a:ext cx="2438799" cy="704763"/>
          </a:xfrm>
          <a:prstGeom prst="homePlate">
            <a:avLst>
              <a:gd name="adj" fmla="val 66662"/>
            </a:avLst>
          </a:prstGeom>
          <a:solidFill>
            <a:srgbClr val="FF7058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952500" y="4984531"/>
            <a:ext cx="1624539" cy="704763"/>
          </a:xfrm>
          <a:prstGeom prst="homePlate">
            <a:avLst>
              <a:gd name="adj" fmla="val 48300"/>
            </a:avLst>
          </a:prstGeom>
          <a:solidFill>
            <a:srgbClr val="F8B64C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42" name="矩形: 圆角 41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231428">
            <a:off x="10087471" y="4735645"/>
            <a:ext cx="1047581" cy="15977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40563" y="747657"/>
            <a:ext cx="6910873" cy="550165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23996" y="2790599"/>
            <a:ext cx="4544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谢谢观看</a:t>
            </a:r>
          </a:p>
        </p:txBody>
      </p:sp>
      <p:sp>
        <p:nvSpPr>
          <p:cNvPr id="16" name="矩形 15"/>
          <p:cNvSpPr/>
          <p:nvPr/>
        </p:nvSpPr>
        <p:spPr>
          <a:xfrm>
            <a:off x="4830269" y="356004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Thank you for watching</a:t>
            </a:r>
            <a:endParaRPr lang="zh-CN" altLang="en-US" dirty="0">
              <a:solidFill>
                <a:srgbClr val="F4D849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39742" y="4309523"/>
            <a:ext cx="728391" cy="6118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303938" y="2116655"/>
            <a:ext cx="210197" cy="2133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8271017">
            <a:off x="4610439" y="2069838"/>
            <a:ext cx="557258" cy="346404"/>
          </a:xfrm>
          <a:prstGeom prst="rect">
            <a:avLst/>
          </a:prstGeom>
        </p:spPr>
      </p:pic>
      <p:sp>
        <p:nvSpPr>
          <p:cNvPr id="25" name="矩形: 圆角 24"/>
          <p:cNvSpPr/>
          <p:nvPr/>
        </p:nvSpPr>
        <p:spPr>
          <a:xfrm>
            <a:off x="5526832" y="4319901"/>
            <a:ext cx="1138336" cy="369332"/>
          </a:xfrm>
          <a:prstGeom prst="roundRect">
            <a:avLst/>
          </a:prstGeom>
          <a:solidFill>
            <a:srgbClr val="F4D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25646" y="4319901"/>
            <a:ext cx="113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xiazaii</a:t>
            </a:r>
            <a:endParaRPr lang="zh-CN" altLang="en-US" dirty="0">
              <a:solidFill>
                <a:schemeClr val="bg1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294923">
            <a:off x="5920325" y="461643"/>
            <a:ext cx="4861193" cy="49825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21518" y="2170459"/>
            <a:ext cx="2263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zh-CN" altLang="en-US" sz="4400" spc="6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目录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88021" y="5040352"/>
            <a:ext cx="715665" cy="703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93052" y="1326737"/>
            <a:ext cx="710634" cy="7188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337" y="3808965"/>
            <a:ext cx="710635" cy="7016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052" y="2575286"/>
            <a:ext cx="710636" cy="70393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36997" y="1350670"/>
            <a:ext cx="215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36997" y="4958735"/>
            <a:ext cx="215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36997" y="2553358"/>
            <a:ext cx="215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36997" y="3756046"/>
            <a:ext cx="215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3036998" y="1706985"/>
            <a:ext cx="198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3039364" y="5405730"/>
            <a:ext cx="198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sp>
        <p:nvSpPr>
          <p:cNvPr id="23" name="矩形 22"/>
          <p:cNvSpPr/>
          <p:nvPr/>
        </p:nvSpPr>
        <p:spPr>
          <a:xfrm>
            <a:off x="3036998" y="2939900"/>
            <a:ext cx="198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3036998" y="4172815"/>
            <a:ext cx="198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187" y="4815839"/>
            <a:ext cx="1920706" cy="161339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11253" y="485140"/>
            <a:ext cx="1001901" cy="84159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435550" y="4529115"/>
            <a:ext cx="786253" cy="66045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9285281" y="2728252"/>
            <a:ext cx="796110" cy="601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8263" y="1311912"/>
            <a:ext cx="7424698" cy="44235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3996" y="2321004"/>
            <a:ext cx="4544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01</a:t>
            </a:r>
            <a:endParaRPr lang="zh-CN" altLang="en-US" sz="6600" dirty="0">
              <a:solidFill>
                <a:srgbClr val="F4D849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1517" y="3429000"/>
            <a:ext cx="334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554022" y="4136886"/>
            <a:ext cx="308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5829" y="3632666"/>
            <a:ext cx="296133" cy="300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9559" y="3632666"/>
            <a:ext cx="304407" cy="300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7" name="矩形: 圆角 6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grpSp>
        <p:nvGrpSpPr>
          <p:cNvPr id="26" name="Group 134"/>
          <p:cNvGrpSpPr/>
          <p:nvPr/>
        </p:nvGrpSpPr>
        <p:grpSpPr>
          <a:xfrm>
            <a:off x="1066024" y="1680807"/>
            <a:ext cx="864665" cy="865389"/>
            <a:chOff x="3287425" y="1417883"/>
            <a:chExt cx="648499" cy="649042"/>
          </a:xfrm>
        </p:grpSpPr>
        <p:sp>
          <p:nvSpPr>
            <p:cNvPr id="27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E59591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8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E5959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129"/>
          <p:cNvGrpSpPr/>
          <p:nvPr/>
        </p:nvGrpSpPr>
        <p:grpSpPr>
          <a:xfrm>
            <a:off x="1066024" y="2677603"/>
            <a:ext cx="864665" cy="865389"/>
            <a:chOff x="2779491" y="2517212"/>
            <a:chExt cx="648499" cy="649042"/>
          </a:xfrm>
        </p:grpSpPr>
        <p:sp>
          <p:nvSpPr>
            <p:cNvPr id="30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DAEB8D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1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DAEB8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130"/>
          <p:cNvGrpSpPr/>
          <p:nvPr/>
        </p:nvGrpSpPr>
        <p:grpSpPr>
          <a:xfrm>
            <a:off x="1066024" y="3704352"/>
            <a:ext cx="864665" cy="865389"/>
            <a:chOff x="3287425" y="3613920"/>
            <a:chExt cx="648499" cy="649042"/>
          </a:xfrm>
        </p:grpSpPr>
        <p:sp>
          <p:nvSpPr>
            <p:cNvPr id="33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F7058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4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FF705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133"/>
          <p:cNvGrpSpPr/>
          <p:nvPr/>
        </p:nvGrpSpPr>
        <p:grpSpPr>
          <a:xfrm>
            <a:off x="1066024" y="4739063"/>
            <a:ext cx="864665" cy="865389"/>
            <a:chOff x="5249342" y="1406453"/>
            <a:chExt cx="648499" cy="649042"/>
          </a:xfrm>
        </p:grpSpPr>
        <p:sp>
          <p:nvSpPr>
            <p:cNvPr id="36" name="Oval 8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F8B64C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7" name="Oval 82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F8B64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251329" y="1752738"/>
            <a:ext cx="3852921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9" name="矩形 38"/>
          <p:cNvSpPr/>
          <p:nvPr/>
        </p:nvSpPr>
        <p:spPr>
          <a:xfrm>
            <a:off x="2235199" y="2832581"/>
            <a:ext cx="3852921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40" name="矩形 39"/>
          <p:cNvSpPr/>
          <p:nvPr/>
        </p:nvSpPr>
        <p:spPr>
          <a:xfrm>
            <a:off x="2208645" y="3802199"/>
            <a:ext cx="3852921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157410" y="4868848"/>
            <a:ext cx="3852921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17477" y="1442720"/>
            <a:ext cx="3203873" cy="3616449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30884" y="1331590"/>
            <a:ext cx="3072659" cy="5165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52"/>
          <p:cNvSpPr/>
          <p:nvPr/>
        </p:nvSpPr>
        <p:spPr>
          <a:xfrm>
            <a:off x="1138476" y="2580640"/>
            <a:ext cx="2292121" cy="3139440"/>
          </a:xfrm>
          <a:prstGeom prst="roundRect">
            <a:avLst>
              <a:gd name="adj" fmla="val 6924"/>
            </a:avLst>
          </a:prstGeom>
          <a:ln w="19050">
            <a:solidFill>
              <a:srgbClr val="F4D84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Shape 1454"/>
          <p:cNvSpPr/>
          <p:nvPr/>
        </p:nvSpPr>
        <p:spPr>
          <a:xfrm>
            <a:off x="3685031" y="2580640"/>
            <a:ext cx="2292122" cy="3139440"/>
          </a:xfrm>
          <a:prstGeom prst="roundRect">
            <a:avLst>
              <a:gd name="adj" fmla="val 6924"/>
            </a:avLst>
          </a:prstGeom>
          <a:ln w="19050">
            <a:solidFill>
              <a:srgbClr val="F4D84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Shape 1456"/>
          <p:cNvSpPr/>
          <p:nvPr/>
        </p:nvSpPr>
        <p:spPr>
          <a:xfrm>
            <a:off x="6211145" y="2580640"/>
            <a:ext cx="2292122" cy="3139440"/>
          </a:xfrm>
          <a:prstGeom prst="roundRect">
            <a:avLst>
              <a:gd name="adj" fmla="val 6924"/>
            </a:avLst>
          </a:prstGeom>
          <a:ln w="19050">
            <a:solidFill>
              <a:srgbClr val="F4D84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Shape 1458"/>
          <p:cNvSpPr/>
          <p:nvPr/>
        </p:nvSpPr>
        <p:spPr>
          <a:xfrm>
            <a:off x="8757700" y="2580640"/>
            <a:ext cx="2292122" cy="3139440"/>
          </a:xfrm>
          <a:prstGeom prst="roundRect">
            <a:avLst>
              <a:gd name="adj" fmla="val 6924"/>
            </a:avLst>
          </a:prstGeom>
          <a:ln w="19050">
            <a:solidFill>
              <a:srgbClr val="F4D849"/>
            </a:solidFill>
            <a:miter lim="400000"/>
          </a:ln>
        </p:spPr>
        <p:txBody>
          <a:bodyPr lIns="19046" tIns="19046" rIns="19046" bIns="19046" anchor="ctr"/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Shape 1460"/>
          <p:cNvSpPr/>
          <p:nvPr/>
        </p:nvSpPr>
        <p:spPr>
          <a:xfrm>
            <a:off x="1482727" y="1807455"/>
            <a:ext cx="1603618" cy="1603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9591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Shape 1465"/>
          <p:cNvSpPr/>
          <p:nvPr/>
        </p:nvSpPr>
        <p:spPr>
          <a:xfrm>
            <a:off x="4029283" y="1803737"/>
            <a:ext cx="1603618" cy="1603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AEB8D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hape 1468"/>
          <p:cNvSpPr/>
          <p:nvPr/>
        </p:nvSpPr>
        <p:spPr>
          <a:xfrm>
            <a:off x="6557040" y="1803702"/>
            <a:ext cx="1600333" cy="160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7058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Shape 1471"/>
          <p:cNvSpPr/>
          <p:nvPr/>
        </p:nvSpPr>
        <p:spPr>
          <a:xfrm>
            <a:off x="9103595" y="1805293"/>
            <a:ext cx="1600333" cy="1600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8B64C"/>
          </a:solidFill>
          <a:ln w="12700" cap="flat">
            <a:noFill/>
            <a:miter lim="400000"/>
          </a:ln>
          <a:effectLst/>
        </p:spPr>
        <p:txBody>
          <a:bodyPr wrap="square" lIns="19046" tIns="19046" rIns="19046" bIns="19046" numCol="1" anchor="ctr">
            <a:noAutofit/>
          </a:bodyPr>
          <a:lstStyle/>
          <a:p>
            <a:pPr lvl="0"/>
            <a:endParaRPr sz="17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26" name="矩形: 圆角 25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sp>
        <p:nvSpPr>
          <p:cNvPr id="29" name="文本框 3"/>
          <p:cNvSpPr txBox="1"/>
          <p:nvPr/>
        </p:nvSpPr>
        <p:spPr>
          <a:xfrm>
            <a:off x="1360860" y="2396744"/>
            <a:ext cx="1847353" cy="43085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30" name="文本框 3"/>
          <p:cNvSpPr txBox="1"/>
          <p:nvPr/>
        </p:nvSpPr>
        <p:spPr>
          <a:xfrm>
            <a:off x="3907416" y="2387836"/>
            <a:ext cx="1847353" cy="43085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31" name="文本框 3"/>
          <p:cNvSpPr txBox="1"/>
          <p:nvPr/>
        </p:nvSpPr>
        <p:spPr>
          <a:xfrm>
            <a:off x="6433530" y="2396744"/>
            <a:ext cx="1847353" cy="43085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32" name="文本框 3"/>
          <p:cNvSpPr txBox="1"/>
          <p:nvPr/>
        </p:nvSpPr>
        <p:spPr>
          <a:xfrm>
            <a:off x="8980085" y="2396744"/>
            <a:ext cx="1847353" cy="43085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33" name="矩形 32"/>
          <p:cNvSpPr/>
          <p:nvPr/>
        </p:nvSpPr>
        <p:spPr>
          <a:xfrm>
            <a:off x="1243993" y="3843413"/>
            <a:ext cx="2081085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790549" y="3843413"/>
            <a:ext cx="2081085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316663" y="3843413"/>
            <a:ext cx="2081085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866922" y="3843413"/>
            <a:ext cx="2081085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24728">
            <a:off x="10826495" y="5752564"/>
            <a:ext cx="1272716" cy="993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1481712" y="1952904"/>
            <a:ext cx="1847353" cy="492412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8771294" y="1952911"/>
            <a:ext cx="1908732" cy="492405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rPr>
              <a:t>标题关键字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29" name="矩形: 圆角 28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76894" y="1365684"/>
            <a:ext cx="3238211" cy="478582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068953" y="3010733"/>
            <a:ext cx="2794773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328274" y="3010732"/>
            <a:ext cx="2794773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8263" y="1311912"/>
            <a:ext cx="7424698" cy="44235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3996" y="2321004"/>
            <a:ext cx="4544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PART 02</a:t>
            </a:r>
            <a:endParaRPr lang="zh-CN" altLang="en-US" sz="6600" dirty="0">
              <a:solidFill>
                <a:srgbClr val="F4D849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1517" y="3429000"/>
            <a:ext cx="334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在此输入标题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554022" y="4136886"/>
            <a:ext cx="308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4D84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title here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45829" y="3632666"/>
            <a:ext cx="296133" cy="30055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39559" y="3632666"/>
            <a:ext cx="304407" cy="300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18" name="矩形: 圆角 17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57673" y="1590413"/>
            <a:ext cx="3127043" cy="22430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7807284" y="3601941"/>
            <a:ext cx="3127043" cy="224308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505938" y="4388934"/>
            <a:ext cx="2878778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931416" y="1909152"/>
            <a:ext cx="2878778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请在此处输入您的内容，文字大小及文本框可根据需求进行调节。请在此处输入您的内容，文字大小及文本框可根据需求进行调节。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67469" y="2511901"/>
            <a:ext cx="157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标题关键字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46517" y="4523429"/>
            <a:ext cx="157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标题关键字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1608" y="1766948"/>
            <a:ext cx="2777631" cy="40780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95856" y="695805"/>
            <a:ext cx="8286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64349" y="1979709"/>
            <a:ext cx="2009425" cy="1355888"/>
            <a:chOff x="1371495" y="2475337"/>
            <a:chExt cx="2095666" cy="1414081"/>
          </a:xfrm>
        </p:grpSpPr>
        <p:sp>
          <p:nvSpPr>
            <p:cNvPr id="33" name="TextBox 253"/>
            <p:cNvSpPr txBox="1"/>
            <p:nvPr/>
          </p:nvSpPr>
          <p:spPr>
            <a:xfrm>
              <a:off x="1371495" y="2908685"/>
              <a:ext cx="2095666" cy="98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请在此处输入您的内容，文字大小及文本框可根据需求进行调节。请在此处输入您的内容。</a:t>
              </a:r>
            </a:p>
          </p:txBody>
        </p:sp>
        <p:sp>
          <p:nvSpPr>
            <p:cNvPr id="34" name="Rectangle 254"/>
            <p:cNvSpPr/>
            <p:nvPr/>
          </p:nvSpPr>
          <p:spPr>
            <a:xfrm>
              <a:off x="1371496" y="2475337"/>
              <a:ext cx="1697631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7058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站酷快乐体2016修订版" panose="02010600030101010101" pitchFamily="2" charset="-122"/>
                </a:rPr>
                <a:t>标题关键字</a:t>
              </a:r>
              <a:endParaRPr lang="en-US" sz="1600" b="1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33985" y="1979707"/>
            <a:ext cx="2009425" cy="1355887"/>
            <a:chOff x="3930523" y="2475337"/>
            <a:chExt cx="2095666" cy="1414081"/>
          </a:xfrm>
        </p:grpSpPr>
        <p:sp>
          <p:nvSpPr>
            <p:cNvPr id="28" name="TextBox 253"/>
            <p:cNvSpPr txBox="1"/>
            <p:nvPr/>
          </p:nvSpPr>
          <p:spPr>
            <a:xfrm>
              <a:off x="3930523" y="2908685"/>
              <a:ext cx="2095666" cy="98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请在此处输入您的内容，文字大小及文本框可根据需求进行调节。请在此处输入您的内容。</a:t>
              </a:r>
            </a:p>
          </p:txBody>
        </p:sp>
        <p:sp>
          <p:nvSpPr>
            <p:cNvPr id="31" name="Rectangle 254"/>
            <p:cNvSpPr/>
            <p:nvPr/>
          </p:nvSpPr>
          <p:spPr>
            <a:xfrm>
              <a:off x="3930524" y="2475337"/>
              <a:ext cx="1697631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defTabSz="1285875">
                <a:defRPr/>
              </a:pPr>
              <a:r>
                <a:rPr lang="zh-CN" altLang="en-US" sz="1600" b="1" dirty="0">
                  <a:solidFill>
                    <a:srgbClr val="FF7058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站酷快乐体2016修订版" panose="02010600030101010101" pitchFamily="2" charset="-122"/>
                </a:rPr>
                <a:t>标题关键字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64349" y="3995023"/>
            <a:ext cx="2009425" cy="1383025"/>
            <a:chOff x="1371495" y="3982208"/>
            <a:chExt cx="2095666" cy="1442383"/>
          </a:xfrm>
        </p:grpSpPr>
        <p:sp>
          <p:nvSpPr>
            <p:cNvPr id="26" name="TextBox 253"/>
            <p:cNvSpPr txBox="1"/>
            <p:nvPr/>
          </p:nvSpPr>
          <p:spPr>
            <a:xfrm>
              <a:off x="1371495" y="4443858"/>
              <a:ext cx="2095666" cy="98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请在此处输入您的内容，文字大小及文本框可根据需求进行调节。请在此处输入您的内容。</a:t>
              </a:r>
            </a:p>
          </p:txBody>
        </p:sp>
        <p:sp>
          <p:nvSpPr>
            <p:cNvPr id="27" name="Rectangle 254"/>
            <p:cNvSpPr/>
            <p:nvPr/>
          </p:nvSpPr>
          <p:spPr>
            <a:xfrm>
              <a:off x="1371496" y="3982208"/>
              <a:ext cx="1697631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defTabSz="1285875">
                <a:defRPr/>
              </a:pPr>
              <a:r>
                <a:rPr lang="zh-CN" altLang="en-US" sz="1600" b="1" dirty="0">
                  <a:solidFill>
                    <a:srgbClr val="FF7058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站酷快乐体2016修订版" panose="02010600030101010101" pitchFamily="2" charset="-122"/>
                </a:rPr>
                <a:t>标题关键字</a:t>
              </a:r>
              <a:endParaRPr lang="en-US" altLang="zh-CN" sz="1600" b="1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33987" y="4000956"/>
            <a:ext cx="2009425" cy="1377107"/>
            <a:chOff x="3930523" y="3988383"/>
            <a:chExt cx="2095666" cy="1436208"/>
          </a:xfrm>
        </p:grpSpPr>
        <p:sp>
          <p:nvSpPr>
            <p:cNvPr id="23" name="TextBox 253"/>
            <p:cNvSpPr txBox="1"/>
            <p:nvPr/>
          </p:nvSpPr>
          <p:spPr>
            <a:xfrm>
              <a:off x="3930523" y="4443858"/>
              <a:ext cx="2095666" cy="98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请在此处输入您的内容，文字大小及文本框可根据需求进行调节。请在此处输入您的内容。</a:t>
              </a:r>
            </a:p>
          </p:txBody>
        </p:sp>
        <p:sp>
          <p:nvSpPr>
            <p:cNvPr id="24" name="Rectangle 254"/>
            <p:cNvSpPr/>
            <p:nvPr/>
          </p:nvSpPr>
          <p:spPr>
            <a:xfrm>
              <a:off x="3930524" y="3988383"/>
              <a:ext cx="1697631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lvl="0" defTabSz="1285875">
                <a:defRPr/>
              </a:pPr>
              <a:r>
                <a:rPr lang="zh-CN" altLang="en-US" sz="1600" b="1" dirty="0">
                  <a:solidFill>
                    <a:srgbClr val="FF7058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站酷快乐体2016修订版" panose="02010600030101010101" pitchFamily="2" charset="-122"/>
                </a:rPr>
                <a:t>标题关键字</a:t>
              </a:r>
              <a:endParaRPr lang="en-US" altLang="zh-CN" sz="1600" b="1" dirty="0">
                <a:solidFill>
                  <a:srgbClr val="FF705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1816" y="589747"/>
            <a:ext cx="2081084" cy="465459"/>
            <a:chOff x="4642296" y="530220"/>
            <a:chExt cx="2081084" cy="465459"/>
          </a:xfrm>
        </p:grpSpPr>
        <p:sp>
          <p:nvSpPr>
            <p:cNvPr id="37" name="矩形: 圆角 36"/>
            <p:cNvSpPr/>
            <p:nvPr/>
          </p:nvSpPr>
          <p:spPr>
            <a:xfrm>
              <a:off x="4642296" y="530220"/>
              <a:ext cx="2081084" cy="465459"/>
            </a:xfrm>
            <a:prstGeom prst="roundRect">
              <a:avLst>
                <a:gd name="adj" fmla="val 31947"/>
              </a:avLst>
            </a:prstGeom>
            <a:solidFill>
              <a:srgbClr val="F4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92980" y="562894"/>
              <a:ext cx="1513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输入标题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90921">
            <a:off x="2466340" y="276605"/>
            <a:ext cx="765110" cy="7786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screen"/>
          <a:srcRect r="59774"/>
          <a:stretch>
            <a:fillRect/>
          </a:stretch>
        </p:blipFill>
        <p:spPr>
          <a:xfrm>
            <a:off x="756223" y="2100111"/>
            <a:ext cx="2636755" cy="3429001"/>
          </a:xfrm>
          <a:prstGeom prst="rect">
            <a:avLst/>
          </a:prstGeom>
        </p:spPr>
      </p:pic>
      <p:grpSp>
        <p:nvGrpSpPr>
          <p:cNvPr id="50" name="Group 134"/>
          <p:cNvGrpSpPr/>
          <p:nvPr/>
        </p:nvGrpSpPr>
        <p:grpSpPr>
          <a:xfrm>
            <a:off x="3901681" y="1974587"/>
            <a:ext cx="660886" cy="661442"/>
            <a:chOff x="3287425" y="1417883"/>
            <a:chExt cx="648499" cy="649042"/>
          </a:xfrm>
        </p:grpSpPr>
        <p:sp>
          <p:nvSpPr>
            <p:cNvPr id="51" name="Oval 7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E59591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2" name="Oval 7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E59591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129"/>
          <p:cNvGrpSpPr/>
          <p:nvPr/>
        </p:nvGrpSpPr>
        <p:grpSpPr>
          <a:xfrm>
            <a:off x="7425850" y="1974587"/>
            <a:ext cx="660886" cy="661442"/>
            <a:chOff x="2779491" y="2517212"/>
            <a:chExt cx="648499" cy="649042"/>
          </a:xfrm>
        </p:grpSpPr>
        <p:sp>
          <p:nvSpPr>
            <p:cNvPr id="54" name="Oval 7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DAEB8D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5" name="Oval 7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DAEB8D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130"/>
          <p:cNvGrpSpPr/>
          <p:nvPr/>
        </p:nvGrpSpPr>
        <p:grpSpPr>
          <a:xfrm>
            <a:off x="7431177" y="3959413"/>
            <a:ext cx="660886" cy="661442"/>
            <a:chOff x="3287425" y="3613920"/>
            <a:chExt cx="648499" cy="649042"/>
          </a:xfrm>
        </p:grpSpPr>
        <p:sp>
          <p:nvSpPr>
            <p:cNvPr id="57" name="Oval 7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F7058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8" name="Oval 7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FF705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133"/>
          <p:cNvGrpSpPr/>
          <p:nvPr/>
        </p:nvGrpSpPr>
        <p:grpSpPr>
          <a:xfrm>
            <a:off x="3901680" y="3959413"/>
            <a:ext cx="660886" cy="661442"/>
            <a:chOff x="5249342" y="1406453"/>
            <a:chExt cx="648499" cy="649042"/>
          </a:xfrm>
        </p:grpSpPr>
        <p:sp>
          <p:nvSpPr>
            <p:cNvPr id="60" name="Oval 81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F8B64C">
                <a:alpha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1" name="Oval 82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F8B64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6002918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Microsoft Office PowerPoint</Application>
  <PresentationFormat>宽屏</PresentationFormat>
  <Paragraphs>121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Calibri Light</vt:lpstr>
      <vt:lpstr>微软雅黑</vt:lpstr>
      <vt:lpstr>方正少儿简体</vt:lpstr>
      <vt:lpstr>Calibri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淼 姜</dc:creator>
  <cp:lastModifiedBy>天 下</cp:lastModifiedBy>
  <cp:revision>41</cp:revision>
  <dcterms:created xsi:type="dcterms:W3CDTF">2019-03-08T11:28:00Z</dcterms:created>
  <dcterms:modified xsi:type="dcterms:W3CDTF">2021-01-04T15:59:00Z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