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63" r:id="rId5"/>
    <p:sldId id="265" r:id="rId6"/>
    <p:sldId id="264" r:id="rId7"/>
    <p:sldId id="266" r:id="rId8"/>
    <p:sldId id="258" r:id="rId9"/>
    <p:sldId id="267" r:id="rId10"/>
    <p:sldId id="268" r:id="rId11"/>
    <p:sldId id="269" r:id="rId12"/>
    <p:sldId id="259" r:id="rId13"/>
    <p:sldId id="271" r:id="rId14"/>
    <p:sldId id="272" r:id="rId15"/>
    <p:sldId id="275" r:id="rId16"/>
    <p:sldId id="260" r:id="rId17"/>
    <p:sldId id="274" r:id="rId18"/>
    <p:sldId id="273" r:id="rId19"/>
    <p:sldId id="270" r:id="rId20"/>
    <p:sldId id="26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A"/>
    <a:srgbClr val="FDC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B14-10EB-45CE-B2A7-EEFAD76A5B7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74FB-E3E7-430A-A2CE-9A8B4315DA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31098" r="13803" b="4414"/>
          <a:stretch>
            <a:fillRect/>
          </a:stretch>
        </p:blipFill>
        <p:spPr>
          <a:xfrm>
            <a:off x="3482474" y="915374"/>
            <a:ext cx="5577871" cy="2822873"/>
          </a:xfrm>
          <a:prstGeom prst="rect">
            <a:avLst/>
          </a:prstGeom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457240" y="3870767"/>
            <a:ext cx="7600951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atin typeface="Impact" panose="020B0806030902050204" pitchFamily="34" charset="0"/>
                <a:ea typeface="微软雅黑" panose="020B0503020204020204" pitchFamily="34" charset="-122"/>
              </a:rPr>
              <a:t>BUSINESS TEMPLATE</a:t>
            </a:r>
            <a:endParaRPr lang="zh-CN" altLang="en-US" sz="66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945129" y="4965081"/>
            <a:ext cx="4598667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97494" y="1921571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32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7493" y="2567902"/>
            <a:ext cx="711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494" y="3878963"/>
            <a:ext cx="5794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69" y="5110501"/>
            <a:ext cx="2080797" cy="12417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37" y="4504229"/>
            <a:ext cx="1636573" cy="18217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3" y="4552810"/>
            <a:ext cx="1415166" cy="1773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4" b="21875"/>
          <a:stretch>
            <a:fillRect/>
          </a:stretch>
        </p:blipFill>
        <p:spPr>
          <a:xfrm>
            <a:off x="5051503" y="0"/>
            <a:ext cx="1882953" cy="7029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50182" y="27819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000634" y="3341697"/>
            <a:ext cx="345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533859" y="3294369"/>
            <a:ext cx="352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18805" y="27636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80" y="5019548"/>
            <a:ext cx="1275328" cy="1935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10" y="5013956"/>
            <a:ext cx="1912991" cy="19409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34" y="5084848"/>
            <a:ext cx="1415166" cy="1773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86606" y="2160104"/>
            <a:ext cx="7414593" cy="2125823"/>
            <a:chOff x="2186606" y="2160104"/>
            <a:chExt cx="7414593" cy="2125823"/>
          </a:xfrm>
        </p:grpSpPr>
        <p:sp>
          <p:nvSpPr>
            <p:cNvPr id="11" name="文本框 10"/>
            <p:cNvSpPr txBox="1"/>
            <p:nvPr/>
          </p:nvSpPr>
          <p:spPr>
            <a:xfrm>
              <a:off x="2339007" y="2464737"/>
              <a:ext cx="2213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rgbClr val="FF0000"/>
                  </a:solidFill>
                  <a:latin typeface="Algerian" panose="04020705040A02060702" pitchFamily="82" charset="0"/>
                  <a:ea typeface="微软雅黑 Light" panose="020B0502040204020203" pitchFamily="34" charset="-122"/>
                </a:rPr>
                <a:t>03</a:t>
              </a:r>
              <a:endParaRPr lang="zh-CN" altLang="en-US" sz="9600" b="1">
                <a:solidFill>
                  <a:srgbClr val="FF0000"/>
                </a:solidFill>
                <a:latin typeface="Algerian" panose="04020705040A02060702" pitchFamily="8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4631632" y="2576565"/>
              <a:ext cx="381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r>
                <a:rPr lang="en-US" altLang="zh-CN" sz="3200" b="1">
                  <a:latin typeface="Impact" panose="020B0806030902050204" pitchFamily="34" charset="0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ADD YOUR TITLE HERE</a:t>
              </a:r>
              <a:endParaRPr lang="zh-CN" altLang="en-US" sz="3200"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4631632" y="3199127"/>
              <a:ext cx="4565377" cy="70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 this day only and not tackle my whole life once. I can</a:t>
              </a:r>
              <a:endPara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459354" y="2597090"/>
              <a:ext cx="0" cy="1272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半闭框 14"/>
            <p:cNvSpPr/>
            <p:nvPr/>
          </p:nvSpPr>
          <p:spPr>
            <a:xfrm>
              <a:off x="2186606" y="2160104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0800000">
              <a:off x="9137373" y="3869466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>
            <a:fillRect/>
          </a:stretch>
        </p:blipFill>
        <p:spPr>
          <a:xfrm>
            <a:off x="3164091" y="1624695"/>
            <a:ext cx="5622722" cy="389028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450182" y="27819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000634" y="3341697"/>
            <a:ext cx="345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533859" y="3294369"/>
            <a:ext cx="352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18805" y="2763633"/>
            <a:ext cx="2551248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0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360"/>
          <a:stretch>
            <a:fillRect/>
          </a:stretch>
        </p:blipFill>
        <p:spPr>
          <a:xfrm>
            <a:off x="0" y="715257"/>
            <a:ext cx="6143626" cy="529460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511417" y="1587228"/>
            <a:ext cx="3481192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atin typeface="Impact" panose="020B0806030902050204" pitchFamily="34" charset="0"/>
                <a:ea typeface="微软雅黑" panose="020B0503020204020204" pitchFamily="34" charset="-122"/>
              </a:rPr>
              <a:t>ADD TITTLE HERE</a:t>
            </a:r>
            <a:endParaRPr lang="zh-CN" altLang="en-US" sz="40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7067" y="1712500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7067" y="3517670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99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99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5631" y="1918033"/>
            <a:ext cx="1264947" cy="120032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7200" b="1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5131" y="1932101"/>
            <a:ext cx="1451970" cy="120032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7200" b="1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85310" y="1932101"/>
            <a:ext cx="1394165" cy="120032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7200" b="1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15149" y="1932101"/>
            <a:ext cx="1397566" cy="1200329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7200" b="1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64787" y="2926651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11040" y="2940719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085427" y="2947305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645748" y="2961373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34223" y="3196411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1679" y="3695233"/>
            <a:ext cx="2355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862537" y="3196411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749993" y="3695233"/>
            <a:ext cx="2355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490851" y="3196411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378307" y="3695233"/>
            <a:ext cx="2355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119165" y="3196411"/>
            <a:ext cx="21684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ADD TITTLE HERE</a:t>
            </a:r>
            <a:endParaRPr lang="zh-CN" altLang="en-US" sz="20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006621" y="3695233"/>
            <a:ext cx="2355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80" y="5019548"/>
            <a:ext cx="1275328" cy="1935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10" y="5013956"/>
            <a:ext cx="1912991" cy="19409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34" y="5084848"/>
            <a:ext cx="1415166" cy="1773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86606" y="2160104"/>
            <a:ext cx="7414593" cy="2125823"/>
            <a:chOff x="2186606" y="2160104"/>
            <a:chExt cx="7414593" cy="2125823"/>
          </a:xfrm>
        </p:grpSpPr>
        <p:sp>
          <p:nvSpPr>
            <p:cNvPr id="11" name="文本框 10"/>
            <p:cNvSpPr txBox="1"/>
            <p:nvPr/>
          </p:nvSpPr>
          <p:spPr>
            <a:xfrm>
              <a:off x="2339007" y="2464737"/>
              <a:ext cx="2213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rgbClr val="FF0000"/>
                  </a:solidFill>
                  <a:latin typeface="Algerian" panose="04020705040A02060702" pitchFamily="82" charset="0"/>
                  <a:ea typeface="微软雅黑 Light" panose="020B0502040204020203" pitchFamily="34" charset="-122"/>
                </a:rPr>
                <a:t>04</a:t>
              </a:r>
              <a:endParaRPr lang="zh-CN" altLang="en-US" sz="9600" b="1">
                <a:solidFill>
                  <a:srgbClr val="FF0000"/>
                </a:solidFill>
                <a:latin typeface="Algerian" panose="04020705040A02060702" pitchFamily="8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4631632" y="2576565"/>
              <a:ext cx="381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r>
                <a:rPr lang="en-US" altLang="zh-CN" sz="3200" b="1">
                  <a:latin typeface="Impact" panose="020B0806030902050204" pitchFamily="34" charset="0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ADD YOUR TITLE HERE</a:t>
              </a:r>
              <a:endParaRPr lang="zh-CN" altLang="en-US" sz="3200"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4631632" y="3199127"/>
              <a:ext cx="4565377" cy="70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 this day only and not tackle my whole life once. I can</a:t>
              </a:r>
              <a:endPara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459354" y="2597090"/>
              <a:ext cx="0" cy="1272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半闭框 14"/>
            <p:cNvSpPr/>
            <p:nvPr/>
          </p:nvSpPr>
          <p:spPr>
            <a:xfrm>
              <a:off x="2186606" y="2160104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0800000">
              <a:off x="9137373" y="3869466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31098" r="13803" b="4414"/>
          <a:stretch>
            <a:fillRect/>
          </a:stretch>
        </p:blipFill>
        <p:spPr>
          <a:xfrm>
            <a:off x="-79460" y="3443288"/>
            <a:ext cx="7043739" cy="35647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3868" y="1717277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48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17067" y="1712500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7067" y="3517670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49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49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4" b="81263"/>
          <a:stretch>
            <a:fillRect/>
          </a:stretch>
        </p:blipFill>
        <p:spPr>
          <a:xfrm>
            <a:off x="2144725" y="1712261"/>
            <a:ext cx="2492297" cy="22315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4" b="81263"/>
          <a:stretch>
            <a:fillRect/>
          </a:stretch>
        </p:blipFill>
        <p:spPr>
          <a:xfrm>
            <a:off x="5040323" y="1712261"/>
            <a:ext cx="2492297" cy="22315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4" b="81263"/>
          <a:stretch>
            <a:fillRect/>
          </a:stretch>
        </p:blipFill>
        <p:spPr>
          <a:xfrm>
            <a:off x="7904329" y="1740834"/>
            <a:ext cx="2492297" cy="2231506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64006" y="4115190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817711" y="4691083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86414" y="4125147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740119" y="4701040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081800" y="4125147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735505" y="4701040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1438" y="1925734"/>
            <a:ext cx="11600010" cy="3614741"/>
            <a:chOff x="196355" y="1728787"/>
            <a:chExt cx="11600010" cy="3614741"/>
          </a:xfrm>
        </p:grpSpPr>
        <p:sp>
          <p:nvSpPr>
            <p:cNvPr id="5" name="矩形 4"/>
            <p:cNvSpPr/>
            <p:nvPr/>
          </p:nvSpPr>
          <p:spPr>
            <a:xfrm>
              <a:off x="985838" y="1728787"/>
              <a:ext cx="1585913" cy="1585913"/>
            </a:xfrm>
            <a:prstGeom prst="rect">
              <a:avLst/>
            </a:prstGeom>
            <a:solidFill>
              <a:srgbClr val="FFFAEA"/>
            </a:solidFill>
            <a:ln>
              <a:noFill/>
            </a:ln>
            <a:effectLst>
              <a:outerShdw blurRad="50800" dist="50800" dir="5400000" sx="103000" sy="10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524625" y="1728787"/>
              <a:ext cx="1585913" cy="1585913"/>
            </a:xfrm>
            <a:prstGeom prst="rect">
              <a:avLst/>
            </a:prstGeom>
            <a:solidFill>
              <a:srgbClr val="FFFAEA"/>
            </a:solidFill>
            <a:ln>
              <a:noFill/>
            </a:ln>
            <a:effectLst>
              <a:outerShdw blurRad="50800" dist="50800" dir="5400000" sx="103000" sy="10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55231" y="3757615"/>
              <a:ext cx="1585913" cy="1585913"/>
            </a:xfrm>
            <a:prstGeom prst="rect">
              <a:avLst/>
            </a:prstGeom>
            <a:solidFill>
              <a:srgbClr val="FFFAEA"/>
            </a:solidFill>
            <a:ln>
              <a:noFill/>
            </a:ln>
            <a:effectLst>
              <a:outerShdw blurRad="50800" dist="50800" dir="5400000" sx="103000" sy="10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494043" y="3757615"/>
              <a:ext cx="1585913" cy="1585913"/>
            </a:xfrm>
            <a:prstGeom prst="rect">
              <a:avLst/>
            </a:prstGeom>
            <a:solidFill>
              <a:srgbClr val="FFFAEA"/>
            </a:solidFill>
            <a:ln>
              <a:noFill/>
            </a:ln>
            <a:effectLst>
              <a:outerShdw blurRad="50800" dist="50800" dir="5400000" sx="103000" sy="10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AutoShape 18"/>
            <p:cNvSpPr/>
            <p:nvPr/>
          </p:nvSpPr>
          <p:spPr bwMode="auto">
            <a:xfrm>
              <a:off x="1524121" y="2283910"/>
              <a:ext cx="509346" cy="4756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0" name="AutoShape 123"/>
            <p:cNvSpPr/>
            <p:nvPr/>
          </p:nvSpPr>
          <p:spPr bwMode="auto">
            <a:xfrm>
              <a:off x="7078727" y="2266875"/>
              <a:ext cx="477707" cy="49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115134" y="4328394"/>
              <a:ext cx="343730" cy="444353"/>
              <a:chOff x="6445269" y="4300608"/>
              <a:chExt cx="319855" cy="413489"/>
            </a:xfrm>
            <a:solidFill>
              <a:schemeClr val="bg1"/>
            </a:solidFill>
          </p:grpSpPr>
          <p:sp>
            <p:nvSpPr>
              <p:cNvPr id="31" name="Freeform 170"/>
              <p:cNvSpPr>
                <a:spLocks noChangeArrowheads="1"/>
              </p:cNvSpPr>
              <p:nvPr/>
            </p:nvSpPr>
            <p:spPr bwMode="auto">
              <a:xfrm>
                <a:off x="6445269" y="4419884"/>
                <a:ext cx="319855" cy="294213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32" name="Freeform 171"/>
              <p:cNvSpPr>
                <a:spLocks noChangeArrowheads="1"/>
              </p:cNvSpPr>
              <p:nvPr/>
            </p:nvSpPr>
            <p:spPr bwMode="auto">
              <a:xfrm>
                <a:off x="6445269" y="4300608"/>
                <a:ext cx="319855" cy="100722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8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00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190140" y="4184424"/>
              <a:ext cx="716093" cy="732294"/>
              <a:chOff x="0" y="0"/>
              <a:chExt cx="701675" cy="717550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174625" y="174625"/>
                <a:ext cx="350838" cy="542925"/>
              </a:xfrm>
              <a:custGeom>
                <a:avLst/>
                <a:gdLst>
                  <a:gd name="T0" fmla="*/ 46 w 92"/>
                  <a:gd name="T1" fmla="*/ 0 h 142"/>
                  <a:gd name="T2" fmla="*/ 0 w 92"/>
                  <a:gd name="T3" fmla="*/ 44 h 142"/>
                  <a:gd name="T4" fmla="*/ 20 w 92"/>
                  <a:gd name="T5" fmla="*/ 97 h 142"/>
                  <a:gd name="T6" fmla="*/ 28 w 92"/>
                  <a:gd name="T7" fmla="*/ 108 h 142"/>
                  <a:gd name="T8" fmla="*/ 26 w 92"/>
                  <a:gd name="T9" fmla="*/ 111 h 142"/>
                  <a:gd name="T10" fmla="*/ 29 w 92"/>
                  <a:gd name="T11" fmla="*/ 115 h 142"/>
                  <a:gd name="T12" fmla="*/ 27 w 92"/>
                  <a:gd name="T13" fmla="*/ 118 h 142"/>
                  <a:gd name="T14" fmla="*/ 29 w 92"/>
                  <a:gd name="T15" fmla="*/ 122 h 142"/>
                  <a:gd name="T16" fmla="*/ 26 w 92"/>
                  <a:gd name="T17" fmla="*/ 125 h 142"/>
                  <a:gd name="T18" fmla="*/ 30 w 92"/>
                  <a:gd name="T19" fmla="*/ 129 h 142"/>
                  <a:gd name="T20" fmla="*/ 29 w 92"/>
                  <a:gd name="T21" fmla="*/ 132 h 142"/>
                  <a:gd name="T22" fmla="*/ 40 w 92"/>
                  <a:gd name="T23" fmla="*/ 138 h 142"/>
                  <a:gd name="T24" fmla="*/ 46 w 92"/>
                  <a:gd name="T25" fmla="*/ 142 h 142"/>
                  <a:gd name="T26" fmla="*/ 52 w 92"/>
                  <a:gd name="T27" fmla="*/ 138 h 142"/>
                  <a:gd name="T28" fmla="*/ 63 w 92"/>
                  <a:gd name="T29" fmla="*/ 132 h 142"/>
                  <a:gd name="T30" fmla="*/ 62 w 92"/>
                  <a:gd name="T31" fmla="*/ 129 h 142"/>
                  <a:gd name="T32" fmla="*/ 66 w 92"/>
                  <a:gd name="T33" fmla="*/ 125 h 142"/>
                  <a:gd name="T34" fmla="*/ 63 w 92"/>
                  <a:gd name="T35" fmla="*/ 122 h 142"/>
                  <a:gd name="T36" fmla="*/ 66 w 92"/>
                  <a:gd name="T37" fmla="*/ 118 h 142"/>
                  <a:gd name="T38" fmla="*/ 63 w 92"/>
                  <a:gd name="T39" fmla="*/ 115 h 142"/>
                  <a:gd name="T40" fmla="*/ 66 w 92"/>
                  <a:gd name="T41" fmla="*/ 111 h 142"/>
                  <a:gd name="T42" fmla="*/ 64 w 92"/>
                  <a:gd name="T43" fmla="*/ 108 h 142"/>
                  <a:gd name="T44" fmla="*/ 72 w 92"/>
                  <a:gd name="T45" fmla="*/ 97 h 142"/>
                  <a:gd name="T46" fmla="*/ 92 w 92"/>
                  <a:gd name="T47" fmla="*/ 44 h 142"/>
                  <a:gd name="T48" fmla="*/ 46 w 92"/>
                  <a:gd name="T49" fmla="*/ 0 h 142"/>
                  <a:gd name="T50" fmla="*/ 70 w 92"/>
                  <a:gd name="T51" fmla="*/ 72 h 142"/>
                  <a:gd name="T52" fmla="*/ 60 w 92"/>
                  <a:gd name="T53" fmla="*/ 96 h 142"/>
                  <a:gd name="T54" fmla="*/ 46 w 92"/>
                  <a:gd name="T55" fmla="*/ 101 h 142"/>
                  <a:gd name="T56" fmla="*/ 32 w 92"/>
                  <a:gd name="T57" fmla="*/ 96 h 142"/>
                  <a:gd name="T58" fmla="*/ 22 w 92"/>
                  <a:gd name="T59" fmla="*/ 72 h 142"/>
                  <a:gd name="T60" fmla="*/ 12 w 92"/>
                  <a:gd name="T61" fmla="*/ 44 h 142"/>
                  <a:gd name="T62" fmla="*/ 46 w 92"/>
                  <a:gd name="T63" fmla="*/ 12 h 142"/>
                  <a:gd name="T64" fmla="*/ 80 w 92"/>
                  <a:gd name="T65" fmla="*/ 44 h 142"/>
                  <a:gd name="T66" fmla="*/ 70 w 92"/>
                  <a:gd name="T67" fmla="*/ 7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142">
                    <a:moveTo>
                      <a:pt x="46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73"/>
                      <a:pt x="20" y="81"/>
                      <a:pt x="20" y="97"/>
                    </a:cubicBezTo>
                    <a:cubicBezTo>
                      <a:pt x="20" y="102"/>
                      <a:pt x="23" y="106"/>
                      <a:pt x="28" y="108"/>
                    </a:cubicBezTo>
                    <a:cubicBezTo>
                      <a:pt x="27" y="109"/>
                      <a:pt x="26" y="110"/>
                      <a:pt x="26" y="111"/>
                    </a:cubicBezTo>
                    <a:cubicBezTo>
                      <a:pt x="26" y="112"/>
                      <a:pt x="27" y="114"/>
                      <a:pt x="29" y="115"/>
                    </a:cubicBezTo>
                    <a:cubicBezTo>
                      <a:pt x="27" y="116"/>
                      <a:pt x="27" y="117"/>
                      <a:pt x="27" y="118"/>
                    </a:cubicBezTo>
                    <a:cubicBezTo>
                      <a:pt x="27" y="119"/>
                      <a:pt x="28" y="120"/>
                      <a:pt x="29" y="122"/>
                    </a:cubicBezTo>
                    <a:cubicBezTo>
                      <a:pt x="27" y="123"/>
                      <a:pt x="26" y="124"/>
                      <a:pt x="26" y="125"/>
                    </a:cubicBezTo>
                    <a:cubicBezTo>
                      <a:pt x="26" y="127"/>
                      <a:pt x="28" y="128"/>
                      <a:pt x="30" y="129"/>
                    </a:cubicBezTo>
                    <a:cubicBezTo>
                      <a:pt x="29" y="130"/>
                      <a:pt x="29" y="131"/>
                      <a:pt x="29" y="132"/>
                    </a:cubicBezTo>
                    <a:cubicBezTo>
                      <a:pt x="29" y="135"/>
                      <a:pt x="34" y="137"/>
                      <a:pt x="40" y="138"/>
                    </a:cubicBezTo>
                    <a:cubicBezTo>
                      <a:pt x="41" y="141"/>
                      <a:pt x="43" y="142"/>
                      <a:pt x="46" y="142"/>
                    </a:cubicBezTo>
                    <a:cubicBezTo>
                      <a:pt x="49" y="142"/>
                      <a:pt x="51" y="141"/>
                      <a:pt x="52" y="138"/>
                    </a:cubicBezTo>
                    <a:cubicBezTo>
                      <a:pt x="59" y="137"/>
                      <a:pt x="63" y="135"/>
                      <a:pt x="63" y="132"/>
                    </a:cubicBezTo>
                    <a:cubicBezTo>
                      <a:pt x="63" y="131"/>
                      <a:pt x="63" y="130"/>
                      <a:pt x="62" y="129"/>
                    </a:cubicBezTo>
                    <a:cubicBezTo>
                      <a:pt x="65" y="128"/>
                      <a:pt x="66" y="127"/>
                      <a:pt x="66" y="125"/>
                    </a:cubicBezTo>
                    <a:cubicBezTo>
                      <a:pt x="66" y="124"/>
                      <a:pt x="65" y="123"/>
                      <a:pt x="63" y="122"/>
                    </a:cubicBezTo>
                    <a:cubicBezTo>
                      <a:pt x="65" y="121"/>
                      <a:pt x="66" y="119"/>
                      <a:pt x="66" y="118"/>
                    </a:cubicBezTo>
                    <a:cubicBezTo>
                      <a:pt x="66" y="117"/>
                      <a:pt x="65" y="116"/>
                      <a:pt x="63" y="115"/>
                    </a:cubicBezTo>
                    <a:cubicBezTo>
                      <a:pt x="65" y="114"/>
                      <a:pt x="66" y="112"/>
                      <a:pt x="66" y="111"/>
                    </a:cubicBezTo>
                    <a:cubicBezTo>
                      <a:pt x="66" y="110"/>
                      <a:pt x="65" y="109"/>
                      <a:pt x="64" y="108"/>
                    </a:cubicBezTo>
                    <a:cubicBezTo>
                      <a:pt x="69" y="105"/>
                      <a:pt x="72" y="102"/>
                      <a:pt x="72" y="97"/>
                    </a:cubicBezTo>
                    <a:cubicBezTo>
                      <a:pt x="72" y="81"/>
                      <a:pt x="92" y="73"/>
                      <a:pt x="92" y="44"/>
                    </a:cubicBezTo>
                    <a:cubicBezTo>
                      <a:pt x="92" y="20"/>
                      <a:pt x="72" y="0"/>
                      <a:pt x="46" y="0"/>
                    </a:cubicBezTo>
                    <a:close/>
                    <a:moveTo>
                      <a:pt x="70" y="72"/>
                    </a:moveTo>
                    <a:cubicBezTo>
                      <a:pt x="66" y="78"/>
                      <a:pt x="60" y="86"/>
                      <a:pt x="60" y="96"/>
                    </a:cubicBezTo>
                    <a:cubicBezTo>
                      <a:pt x="58" y="98"/>
                      <a:pt x="53" y="101"/>
                      <a:pt x="46" y="101"/>
                    </a:cubicBezTo>
                    <a:cubicBezTo>
                      <a:pt x="39" y="101"/>
                      <a:pt x="34" y="98"/>
                      <a:pt x="32" y="96"/>
                    </a:cubicBezTo>
                    <a:cubicBezTo>
                      <a:pt x="32" y="86"/>
                      <a:pt x="26" y="78"/>
                      <a:pt x="22" y="72"/>
                    </a:cubicBezTo>
                    <a:cubicBezTo>
                      <a:pt x="17" y="64"/>
                      <a:pt x="12" y="57"/>
                      <a:pt x="12" y="44"/>
                    </a:cubicBezTo>
                    <a:cubicBezTo>
                      <a:pt x="12" y="26"/>
                      <a:pt x="27" y="12"/>
                      <a:pt x="46" y="12"/>
                    </a:cubicBezTo>
                    <a:cubicBezTo>
                      <a:pt x="65" y="12"/>
                      <a:pt x="80" y="26"/>
                      <a:pt x="80" y="44"/>
                    </a:cubicBezTo>
                    <a:cubicBezTo>
                      <a:pt x="80" y="57"/>
                      <a:pt x="75" y="64"/>
                      <a:pt x="70" y="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327025" y="0"/>
                <a:ext cx="46038" cy="11430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2 h 30"/>
                  <a:gd name="T4" fmla="*/ 12 w 12"/>
                  <a:gd name="T5" fmla="*/ 8 h 30"/>
                  <a:gd name="T6" fmla="*/ 6 w 12"/>
                  <a:gd name="T7" fmla="*/ 0 h 30"/>
                  <a:gd name="T8" fmla="*/ 0 w 12"/>
                  <a:gd name="T9" fmla="*/ 8 h 30"/>
                  <a:gd name="T10" fmla="*/ 0 w 12"/>
                  <a:gd name="T11" fmla="*/ 22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cubicBezTo>
                      <a:pt x="9" y="30"/>
                      <a:pt x="12" y="27"/>
                      <a:pt x="12" y="2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4"/>
                      <a:pt x="9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7"/>
                      <a:pt x="3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160338" y="41275"/>
                <a:ext cx="82550" cy="111125"/>
              </a:xfrm>
              <a:custGeom>
                <a:avLst/>
                <a:gdLst>
                  <a:gd name="T0" fmla="*/ 19 w 22"/>
                  <a:gd name="T1" fmla="*/ 28 h 29"/>
                  <a:gd name="T2" fmla="*/ 20 w 22"/>
                  <a:gd name="T3" fmla="*/ 18 h 29"/>
                  <a:gd name="T4" fmla="*/ 13 w 22"/>
                  <a:gd name="T5" fmla="*/ 5 h 29"/>
                  <a:gd name="T6" fmla="*/ 4 w 22"/>
                  <a:gd name="T7" fmla="*/ 1 h 29"/>
                  <a:gd name="T8" fmla="*/ 3 w 22"/>
                  <a:gd name="T9" fmla="*/ 11 h 29"/>
                  <a:gd name="T10" fmla="*/ 10 w 22"/>
                  <a:gd name="T11" fmla="*/ 24 h 29"/>
                  <a:gd name="T12" fmla="*/ 19 w 22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22" y="26"/>
                      <a:pt x="22" y="21"/>
                      <a:pt x="20" y="1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1" y="3"/>
                      <a:pt x="0" y="8"/>
                      <a:pt x="3" y="1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2" y="27"/>
                      <a:pt x="16" y="29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38100" y="163513"/>
                <a:ext cx="114300" cy="84138"/>
              </a:xfrm>
              <a:custGeom>
                <a:avLst/>
                <a:gdLst>
                  <a:gd name="T0" fmla="*/ 24 w 30"/>
                  <a:gd name="T1" fmla="*/ 9 h 22"/>
                  <a:gd name="T2" fmla="*/ 12 w 30"/>
                  <a:gd name="T3" fmla="*/ 2 h 22"/>
                  <a:gd name="T4" fmla="*/ 2 w 30"/>
                  <a:gd name="T5" fmla="*/ 3 h 22"/>
                  <a:gd name="T6" fmla="*/ 6 w 30"/>
                  <a:gd name="T7" fmla="*/ 12 h 22"/>
                  <a:gd name="T8" fmla="*/ 18 w 30"/>
                  <a:gd name="T9" fmla="*/ 20 h 22"/>
                  <a:gd name="T10" fmla="*/ 28 w 30"/>
                  <a:gd name="T11" fmla="*/ 18 h 22"/>
                  <a:gd name="T12" fmla="*/ 24 w 30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24" y="9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8" y="0"/>
                      <a:pt x="4" y="0"/>
                      <a:pt x="2" y="3"/>
                    </a:cubicBezTo>
                    <a:cubicBezTo>
                      <a:pt x="0" y="6"/>
                      <a:pt x="2" y="10"/>
                      <a:pt x="6" y="1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22"/>
                      <a:pt x="27" y="21"/>
                      <a:pt x="28" y="18"/>
                    </a:cubicBezTo>
                    <a:cubicBezTo>
                      <a:pt x="30" y="15"/>
                      <a:pt x="28" y="11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9275" y="457200"/>
                <a:ext cx="114300" cy="84138"/>
              </a:xfrm>
              <a:custGeom>
                <a:avLst/>
                <a:gdLst>
                  <a:gd name="T0" fmla="*/ 24 w 30"/>
                  <a:gd name="T1" fmla="*/ 9 h 22"/>
                  <a:gd name="T2" fmla="*/ 12 w 30"/>
                  <a:gd name="T3" fmla="*/ 2 h 22"/>
                  <a:gd name="T4" fmla="*/ 2 w 30"/>
                  <a:gd name="T5" fmla="*/ 3 h 22"/>
                  <a:gd name="T6" fmla="*/ 6 w 30"/>
                  <a:gd name="T7" fmla="*/ 13 h 22"/>
                  <a:gd name="T8" fmla="*/ 18 w 30"/>
                  <a:gd name="T9" fmla="*/ 20 h 22"/>
                  <a:gd name="T10" fmla="*/ 28 w 30"/>
                  <a:gd name="T11" fmla="*/ 18 h 22"/>
                  <a:gd name="T12" fmla="*/ 24 w 30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24" y="9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8" y="0"/>
                      <a:pt x="3" y="0"/>
                      <a:pt x="2" y="3"/>
                    </a:cubicBezTo>
                    <a:cubicBezTo>
                      <a:pt x="0" y="6"/>
                      <a:pt x="2" y="10"/>
                      <a:pt x="6" y="13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22"/>
                      <a:pt x="26" y="21"/>
                      <a:pt x="28" y="18"/>
                    </a:cubicBezTo>
                    <a:cubicBezTo>
                      <a:pt x="30" y="16"/>
                      <a:pt x="28" y="11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0" y="327025"/>
                <a:ext cx="114300" cy="46038"/>
              </a:xfrm>
              <a:custGeom>
                <a:avLst/>
                <a:gdLst>
                  <a:gd name="T0" fmla="*/ 30 w 30"/>
                  <a:gd name="T1" fmla="*/ 6 h 12"/>
                  <a:gd name="T2" fmla="*/ 22 w 30"/>
                  <a:gd name="T3" fmla="*/ 0 h 12"/>
                  <a:gd name="T4" fmla="*/ 8 w 30"/>
                  <a:gd name="T5" fmla="*/ 0 h 12"/>
                  <a:gd name="T6" fmla="*/ 0 w 30"/>
                  <a:gd name="T7" fmla="*/ 6 h 12"/>
                  <a:gd name="T8" fmla="*/ 8 w 30"/>
                  <a:gd name="T9" fmla="*/ 12 h 12"/>
                  <a:gd name="T10" fmla="*/ 22 w 30"/>
                  <a:gd name="T11" fmla="*/ 12 h 12"/>
                  <a:gd name="T12" fmla="*/ 30 w 3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6"/>
                    </a:moveTo>
                    <a:cubicBezTo>
                      <a:pt x="30" y="3"/>
                      <a:pt x="26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8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6" y="12"/>
                      <a:pt x="30" y="10"/>
                      <a:pt x="3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87375" y="327025"/>
                <a:ext cx="114300" cy="46038"/>
              </a:xfrm>
              <a:custGeom>
                <a:avLst/>
                <a:gdLst>
                  <a:gd name="T0" fmla="*/ 22 w 30"/>
                  <a:gd name="T1" fmla="*/ 0 h 12"/>
                  <a:gd name="T2" fmla="*/ 8 w 30"/>
                  <a:gd name="T3" fmla="*/ 0 h 12"/>
                  <a:gd name="T4" fmla="*/ 0 w 30"/>
                  <a:gd name="T5" fmla="*/ 6 h 12"/>
                  <a:gd name="T6" fmla="*/ 8 w 30"/>
                  <a:gd name="T7" fmla="*/ 12 h 12"/>
                  <a:gd name="T8" fmla="*/ 22 w 30"/>
                  <a:gd name="T9" fmla="*/ 12 h 12"/>
                  <a:gd name="T10" fmla="*/ 30 w 30"/>
                  <a:gd name="T11" fmla="*/ 6 h 12"/>
                  <a:gd name="T12" fmla="*/ 22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10"/>
                      <a:pt x="4" y="12"/>
                      <a:pt x="8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7" y="12"/>
                      <a:pt x="30" y="10"/>
                      <a:pt x="30" y="6"/>
                    </a:cubicBezTo>
                    <a:cubicBezTo>
                      <a:pt x="30" y="3"/>
                      <a:pt x="27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38100" y="457200"/>
                <a:ext cx="114300" cy="84138"/>
              </a:xfrm>
              <a:custGeom>
                <a:avLst/>
                <a:gdLst>
                  <a:gd name="T0" fmla="*/ 18 w 30"/>
                  <a:gd name="T1" fmla="*/ 2 h 22"/>
                  <a:gd name="T2" fmla="*/ 6 w 30"/>
                  <a:gd name="T3" fmla="*/ 9 h 22"/>
                  <a:gd name="T4" fmla="*/ 2 w 30"/>
                  <a:gd name="T5" fmla="*/ 18 h 22"/>
                  <a:gd name="T6" fmla="*/ 12 w 30"/>
                  <a:gd name="T7" fmla="*/ 20 h 22"/>
                  <a:gd name="T8" fmla="*/ 24 w 30"/>
                  <a:gd name="T9" fmla="*/ 13 h 22"/>
                  <a:gd name="T10" fmla="*/ 28 w 30"/>
                  <a:gd name="T11" fmla="*/ 3 h 22"/>
                  <a:gd name="T12" fmla="*/ 18 w 30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18" y="2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2" y="11"/>
                      <a:pt x="0" y="16"/>
                      <a:pt x="2" y="18"/>
                    </a:cubicBezTo>
                    <a:cubicBezTo>
                      <a:pt x="4" y="21"/>
                      <a:pt x="8" y="22"/>
                      <a:pt x="12" y="2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8" y="10"/>
                      <a:pt x="30" y="6"/>
                      <a:pt x="28" y="3"/>
                    </a:cubicBezTo>
                    <a:cubicBezTo>
                      <a:pt x="27" y="0"/>
                      <a:pt x="2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549275" y="163513"/>
                <a:ext cx="114300" cy="84138"/>
              </a:xfrm>
              <a:custGeom>
                <a:avLst/>
                <a:gdLst>
                  <a:gd name="T0" fmla="*/ 12 w 30"/>
                  <a:gd name="T1" fmla="*/ 20 h 22"/>
                  <a:gd name="T2" fmla="*/ 24 w 30"/>
                  <a:gd name="T3" fmla="*/ 12 h 22"/>
                  <a:gd name="T4" fmla="*/ 28 w 30"/>
                  <a:gd name="T5" fmla="*/ 3 h 22"/>
                  <a:gd name="T6" fmla="*/ 18 w 30"/>
                  <a:gd name="T7" fmla="*/ 2 h 22"/>
                  <a:gd name="T8" fmla="*/ 6 w 30"/>
                  <a:gd name="T9" fmla="*/ 9 h 22"/>
                  <a:gd name="T10" fmla="*/ 2 w 30"/>
                  <a:gd name="T11" fmla="*/ 18 h 22"/>
                  <a:gd name="T12" fmla="*/ 12 w 30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12" y="20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0"/>
                      <a:pt x="30" y="6"/>
                      <a:pt x="28" y="3"/>
                    </a:cubicBezTo>
                    <a:cubicBezTo>
                      <a:pt x="26" y="0"/>
                      <a:pt x="22" y="0"/>
                      <a:pt x="18" y="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" y="11"/>
                      <a:pt x="0" y="15"/>
                      <a:pt x="2" y="18"/>
                    </a:cubicBezTo>
                    <a:cubicBezTo>
                      <a:pt x="3" y="21"/>
                      <a:pt x="8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457200" y="41275"/>
                <a:ext cx="84138" cy="111125"/>
              </a:xfrm>
              <a:custGeom>
                <a:avLst/>
                <a:gdLst>
                  <a:gd name="T0" fmla="*/ 18 w 22"/>
                  <a:gd name="T1" fmla="*/ 1 h 29"/>
                  <a:gd name="T2" fmla="*/ 9 w 22"/>
                  <a:gd name="T3" fmla="*/ 5 h 29"/>
                  <a:gd name="T4" fmla="*/ 2 w 22"/>
                  <a:gd name="T5" fmla="*/ 18 h 29"/>
                  <a:gd name="T6" fmla="*/ 3 w 22"/>
                  <a:gd name="T7" fmla="*/ 28 h 29"/>
                  <a:gd name="T8" fmla="*/ 12 w 22"/>
                  <a:gd name="T9" fmla="*/ 24 h 29"/>
                  <a:gd name="T10" fmla="*/ 19 w 22"/>
                  <a:gd name="T11" fmla="*/ 11 h 29"/>
                  <a:gd name="T12" fmla="*/ 18 w 22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>
                    <a:moveTo>
                      <a:pt x="18" y="1"/>
                    </a:moveTo>
                    <a:cubicBezTo>
                      <a:pt x="15" y="0"/>
                      <a:pt x="11" y="1"/>
                      <a:pt x="9" y="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1"/>
                      <a:pt x="0" y="26"/>
                      <a:pt x="3" y="28"/>
                    </a:cubicBezTo>
                    <a:cubicBezTo>
                      <a:pt x="6" y="29"/>
                      <a:pt x="10" y="27"/>
                      <a:pt x="12" y="2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2" y="8"/>
                      <a:pt x="21" y="3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634880" y="3951187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/>
              <a:r>
                <a:rPr lang="en-US" altLang="zh-CN" sz="2000" b="1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01</a:t>
              </a:r>
              <a:endParaRPr lang="zh-CN" altLang="en-US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6355" y="4351297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3555401" y="1814920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/>
              <a:r>
                <a:rPr lang="en-US" altLang="zh-CN" sz="2000" b="1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02</a:t>
              </a:r>
              <a:endParaRPr lang="zh-CN" altLang="en-US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3116876" y="2215030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6321053" y="3839929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/>
              <a:r>
                <a:rPr lang="en-US" altLang="zh-CN" sz="2000" b="1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03</a:t>
              </a:r>
              <a:endParaRPr lang="zh-CN" altLang="en-US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5882528" y="4240039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9338881" y="1814920"/>
              <a:ext cx="210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pPr algn="ctr"/>
              <a:r>
                <a:rPr lang="en-US" altLang="zh-CN" sz="2000" b="1">
                  <a:latin typeface="Impact" panose="020B0806030902050204" pitchFamily="34" charset="0"/>
                  <a:ea typeface="AXIS Std M" panose="020B0600000000000000" pitchFamily="34" charset="-128"/>
                  <a:cs typeface="Open Sans" panose="020B0606030504020204" pitchFamily="34" charset="0"/>
                </a:rPr>
                <a:t>STEP 04</a:t>
              </a:r>
              <a:endParaRPr lang="zh-CN" altLang="en-US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8900356" y="2215030"/>
              <a:ext cx="2896009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 flipH="1">
            <a:off x="4375656" y="-966156"/>
            <a:ext cx="3505236" cy="3486899"/>
          </a:xfrm>
          <a:prstGeom prst="ellipse">
            <a:avLst/>
          </a:prstGeom>
          <a:solidFill>
            <a:srgbClr val="FFFAEA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285184" y="137302"/>
            <a:ext cx="3686179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DC7C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7200">
              <a:solidFill>
                <a:srgbClr val="FDC7CD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1" t="11407" r="17965" b="61081"/>
          <a:stretch>
            <a:fillRect/>
          </a:stretch>
        </p:blipFill>
        <p:spPr>
          <a:xfrm>
            <a:off x="6211755" y="137302"/>
            <a:ext cx="3114675" cy="22508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42924" r="63172" b="24015"/>
          <a:stretch>
            <a:fillRect/>
          </a:stretch>
        </p:blipFill>
        <p:spPr>
          <a:xfrm>
            <a:off x="3617521" y="137302"/>
            <a:ext cx="2210759" cy="275200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94501" y="3368896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01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2156503" y="3197482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2pPr marL="742950" indent="-285750"/>
          </a:lstStyle>
          <a:p>
            <a:r>
              <a:rPr lang="en-US" altLang="zh-CN" sz="20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ADD TITLE HERE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3"/>
          <p:cNvSpPr>
            <a:spLocks noChangeArrowheads="1"/>
          </p:cNvSpPr>
          <p:nvPr/>
        </p:nvSpPr>
        <p:spPr bwMode="auto">
          <a:xfrm>
            <a:off x="2156504" y="3666863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</a:t>
            </a: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279374" y="3613855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83941" y="3368896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02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9" name="文本框 22"/>
          <p:cNvSpPr txBox="1">
            <a:spLocks noChangeArrowheads="1"/>
          </p:cNvSpPr>
          <p:nvPr/>
        </p:nvSpPr>
        <p:spPr bwMode="auto">
          <a:xfrm>
            <a:off x="7145943" y="3197482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2pPr marL="742950" indent="-285750"/>
          </a:lstStyle>
          <a:p>
            <a:r>
              <a:rPr lang="en-US" altLang="zh-CN" sz="20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ADD TITLE HERE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7145944" y="3666863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</a:t>
            </a: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268814" y="3613855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394501" y="4899520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03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3" name="文本框 22"/>
          <p:cNvSpPr txBox="1">
            <a:spLocks noChangeArrowheads="1"/>
          </p:cNvSpPr>
          <p:nvPr/>
        </p:nvSpPr>
        <p:spPr bwMode="auto">
          <a:xfrm>
            <a:off x="2156503" y="4728106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2pPr marL="742950" indent="-285750"/>
          </a:lstStyle>
          <a:p>
            <a:r>
              <a:rPr lang="en-US" altLang="zh-CN" sz="20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ADD TITLE HERE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23"/>
          <p:cNvSpPr>
            <a:spLocks noChangeArrowheads="1"/>
          </p:cNvSpPr>
          <p:nvPr/>
        </p:nvSpPr>
        <p:spPr bwMode="auto">
          <a:xfrm>
            <a:off x="2156504" y="5197487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</a:t>
            </a: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279374" y="514447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383941" y="4899520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04</a:t>
            </a:r>
            <a:endParaRPr lang="zh-CN" altLang="en-US" sz="4000" b="1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7" name="文本框 22"/>
          <p:cNvSpPr txBox="1">
            <a:spLocks noChangeArrowheads="1"/>
          </p:cNvSpPr>
          <p:nvPr/>
        </p:nvSpPr>
        <p:spPr bwMode="auto">
          <a:xfrm>
            <a:off x="7145943" y="4728106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2pPr marL="742950" indent="-285750"/>
          </a:lstStyle>
          <a:p>
            <a:r>
              <a:rPr lang="en-US" altLang="zh-CN" sz="2000" b="1"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ADD TITLE HERE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矩形 23"/>
          <p:cNvSpPr>
            <a:spLocks noChangeArrowheads="1"/>
          </p:cNvSpPr>
          <p:nvPr/>
        </p:nvSpPr>
        <p:spPr bwMode="auto">
          <a:xfrm>
            <a:off x="7145944" y="5197487"/>
            <a:ext cx="34094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</a:t>
            </a: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268814" y="514447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31098" r="13803" b="4414"/>
          <a:stretch>
            <a:fillRect/>
          </a:stretch>
        </p:blipFill>
        <p:spPr>
          <a:xfrm>
            <a:off x="3482474" y="915374"/>
            <a:ext cx="5577871" cy="2822873"/>
          </a:xfrm>
          <a:prstGeom prst="rect">
            <a:avLst/>
          </a:prstGeom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457240" y="3870767"/>
            <a:ext cx="7600951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66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945129" y="4965081"/>
            <a:ext cx="4598667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80" y="5019548"/>
            <a:ext cx="1275328" cy="1935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10" y="5013956"/>
            <a:ext cx="1912991" cy="19409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34" y="5084848"/>
            <a:ext cx="1415166" cy="1773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86606" y="2160104"/>
            <a:ext cx="7414593" cy="2125823"/>
            <a:chOff x="2186606" y="2160104"/>
            <a:chExt cx="7414593" cy="2125823"/>
          </a:xfrm>
        </p:grpSpPr>
        <p:sp>
          <p:nvSpPr>
            <p:cNvPr id="11" name="文本框 10"/>
            <p:cNvSpPr txBox="1"/>
            <p:nvPr/>
          </p:nvSpPr>
          <p:spPr>
            <a:xfrm>
              <a:off x="2339007" y="2464737"/>
              <a:ext cx="2213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rgbClr val="FF0000"/>
                  </a:solidFill>
                  <a:latin typeface="Algerian" panose="04020705040A02060702" pitchFamily="82" charset="0"/>
                  <a:ea typeface="微软雅黑 Light" panose="020B0502040204020203" pitchFamily="34" charset="-122"/>
                </a:rPr>
                <a:t>01</a:t>
              </a:r>
              <a:endParaRPr lang="zh-CN" altLang="en-US" sz="9600" b="1">
                <a:solidFill>
                  <a:srgbClr val="FF0000"/>
                </a:solidFill>
                <a:latin typeface="Algerian" panose="04020705040A02060702" pitchFamily="8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4631632" y="2576565"/>
              <a:ext cx="381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r>
                <a:rPr lang="en-US" altLang="zh-CN" sz="3200" b="1">
                  <a:latin typeface="Impact" panose="020B0806030902050204" pitchFamily="34" charset="0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ADD YOUR TITLE HERE</a:t>
              </a:r>
              <a:endParaRPr lang="zh-CN" altLang="en-US" sz="3200"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4631632" y="3199127"/>
              <a:ext cx="4565377" cy="70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 this day only and not tackle my whole life once. I can</a:t>
              </a:r>
              <a:endPara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459354" y="2597090"/>
              <a:ext cx="0" cy="1272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半闭框 14"/>
            <p:cNvSpPr/>
            <p:nvPr/>
          </p:nvSpPr>
          <p:spPr>
            <a:xfrm>
              <a:off x="2186606" y="2160104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0800000">
              <a:off x="9137373" y="3869466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4" r="36194" b="21875"/>
          <a:stretch>
            <a:fillRect/>
          </a:stretch>
        </p:blipFill>
        <p:spPr>
          <a:xfrm>
            <a:off x="9215439" y="0"/>
            <a:ext cx="1669170" cy="70190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7494" y="1921571"/>
            <a:ext cx="4849312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32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493" y="2567902"/>
            <a:ext cx="711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7494" y="3878963"/>
            <a:ext cx="5794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32500" r="23674" b="37083"/>
          <a:stretch>
            <a:fillRect/>
          </a:stretch>
        </p:blipFill>
        <p:spPr>
          <a:xfrm flipH="1">
            <a:off x="6102739" y="2311282"/>
            <a:ext cx="6023061" cy="46527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931" y="1459641"/>
            <a:ext cx="3566248" cy="5232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28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2931" y="2311282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2931" y="4116452"/>
            <a:ext cx="4449372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  <a:p>
            <a:pPr>
              <a:lnSpc>
                <a:spcPct val="150000"/>
              </a:lnSpc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458178" y="2449595"/>
            <a:ext cx="634181" cy="634181"/>
          </a:xfrm>
          <a:prstGeom prst="ellipse">
            <a:avLst/>
          </a:prstGeom>
          <a:noFill/>
          <a:ln w="28575">
            <a:solidFill>
              <a:srgbClr val="425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72927" y="2523027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Impact" panose="020B0806030902050204" pitchFamily="34" charset="0"/>
              </a:rPr>
              <a:t>0 1</a:t>
            </a:r>
            <a:endParaRPr lang="zh-CN" altLang="en-US" sz="2400" b="1">
              <a:latin typeface="Impact" panose="020B080603090205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58179" y="3457401"/>
            <a:ext cx="634181" cy="634181"/>
          </a:xfrm>
          <a:prstGeom prst="ellipse">
            <a:avLst/>
          </a:prstGeom>
          <a:noFill/>
          <a:ln w="28575">
            <a:solidFill>
              <a:srgbClr val="425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2928" y="3530833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Impact" panose="020B0806030902050204" pitchFamily="34" charset="0"/>
              </a:rPr>
              <a:t>0 2</a:t>
            </a:r>
            <a:endParaRPr lang="zh-CN" altLang="en-US" sz="2400" b="1"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58178" y="4493903"/>
            <a:ext cx="634181" cy="634181"/>
          </a:xfrm>
          <a:prstGeom prst="ellipse">
            <a:avLst/>
          </a:prstGeom>
          <a:noFill/>
          <a:ln w="28575">
            <a:solidFill>
              <a:srgbClr val="425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3899" y="4567335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Impact" panose="020B0806030902050204" pitchFamily="34" charset="0"/>
              </a:rPr>
              <a:t>0 3</a:t>
            </a:r>
            <a:endParaRPr lang="zh-CN" altLang="en-US" sz="2400" b="1">
              <a:latin typeface="Impact" panose="020B080603090205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264742" y="2459425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264742" y="3525914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7264742" y="4516916"/>
            <a:ext cx="408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13617" r="31739" b="35696"/>
          <a:stretch>
            <a:fillRect/>
          </a:stretch>
        </p:blipFill>
        <p:spPr>
          <a:xfrm>
            <a:off x="371474" y="-42862"/>
            <a:ext cx="5143941" cy="690086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8"/>
          <a:stretch>
            <a:fillRect/>
          </a:stretch>
        </p:blipFill>
        <p:spPr>
          <a:xfrm>
            <a:off x="3184448" y="2313085"/>
            <a:ext cx="5516640" cy="1773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0950" y="1123815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latin typeface="Impact" panose="020B0806030902050204" pitchFamily="34" charset="0"/>
                <a:ea typeface="微软雅黑" panose="020B0503020204020204" pitchFamily="34" charset="-122"/>
              </a:rPr>
              <a:t>ADD YOUR TITTLE</a:t>
            </a:r>
            <a:endParaRPr lang="zh-CN" altLang="en-US" sz="480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4655" y="4086226"/>
            <a:ext cx="7072195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80" y="5019548"/>
            <a:ext cx="1275328" cy="1935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10" y="5013956"/>
            <a:ext cx="1912991" cy="19409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34" y="5084848"/>
            <a:ext cx="1415166" cy="17731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86606" y="2160104"/>
            <a:ext cx="7414593" cy="2125823"/>
            <a:chOff x="2186606" y="2160104"/>
            <a:chExt cx="7414593" cy="2125823"/>
          </a:xfrm>
        </p:grpSpPr>
        <p:sp>
          <p:nvSpPr>
            <p:cNvPr id="11" name="文本框 10"/>
            <p:cNvSpPr txBox="1"/>
            <p:nvPr/>
          </p:nvSpPr>
          <p:spPr>
            <a:xfrm>
              <a:off x="2339007" y="2464737"/>
              <a:ext cx="22131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rgbClr val="FF0000"/>
                  </a:solidFill>
                  <a:latin typeface="Algerian" panose="04020705040A02060702" pitchFamily="82" charset="0"/>
                  <a:ea typeface="微软雅黑 Light" panose="020B0502040204020203" pitchFamily="34" charset="-122"/>
                </a:rPr>
                <a:t>02</a:t>
              </a:r>
              <a:endParaRPr lang="zh-CN" altLang="en-US" sz="9600" b="1">
                <a:solidFill>
                  <a:srgbClr val="FF0000"/>
                </a:solidFill>
                <a:latin typeface="Algerian" panose="04020705040A02060702" pitchFamily="82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4631632" y="2576565"/>
              <a:ext cx="3810572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r>
                <a:rPr lang="en-US" altLang="zh-CN" sz="3200" b="1">
                  <a:latin typeface="Impact" panose="020B0806030902050204" pitchFamily="34" charset="0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ADD YOUR TITLE HERE</a:t>
              </a:r>
              <a:endParaRPr lang="zh-CN" altLang="en-US" sz="3200"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4631632" y="3199127"/>
              <a:ext cx="4565377" cy="70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Just for today I will try to live through this day only and not tackle my whole life once. I can</a:t>
              </a:r>
              <a:endPara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459354" y="2597090"/>
              <a:ext cx="0" cy="1272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半闭框 14"/>
            <p:cNvSpPr/>
            <p:nvPr/>
          </p:nvSpPr>
          <p:spPr>
            <a:xfrm>
              <a:off x="2186606" y="2160104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0800000">
              <a:off x="9137373" y="3869466"/>
              <a:ext cx="463826" cy="416461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48" y="1920704"/>
            <a:ext cx="2657474" cy="15859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51" y="1905380"/>
            <a:ext cx="2657474" cy="1585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06" y="1920704"/>
            <a:ext cx="2657474" cy="1585912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18234" y="4048928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671939" y="4624821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52674" y="4072137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806379" y="4648030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227572" y="4058885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ADD YOUR TITLE</a:t>
            </a:r>
            <a:endParaRPr lang="zh-CN" altLang="en-US" sz="2000" b="1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881277" y="4634778"/>
            <a:ext cx="289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for today I will try to live through this day only and not tackle my whole life problem at once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宽屏</PresentationFormat>
  <Paragraphs>92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Gill Sans</vt:lpstr>
      <vt:lpstr>微软雅黑</vt:lpstr>
      <vt:lpstr>微软雅黑 Light</vt:lpstr>
      <vt:lpstr>Algerian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10</cp:revision>
  <dcterms:created xsi:type="dcterms:W3CDTF">2015-05-05T08:02:00Z</dcterms:created>
  <dcterms:modified xsi:type="dcterms:W3CDTF">2021-01-04T15:17:44Z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