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4" r:id="rId5"/>
    <p:sldId id="294" r:id="rId6"/>
    <p:sldId id="295" r:id="rId7"/>
    <p:sldId id="296" r:id="rId8"/>
    <p:sldId id="260" r:id="rId9"/>
    <p:sldId id="297" r:id="rId10"/>
    <p:sldId id="298" r:id="rId11"/>
    <p:sldId id="299" r:id="rId12"/>
    <p:sldId id="300" r:id="rId13"/>
    <p:sldId id="261" r:id="rId14"/>
    <p:sldId id="301" r:id="rId15"/>
    <p:sldId id="302" r:id="rId16"/>
    <p:sldId id="303" r:id="rId17"/>
    <p:sldId id="304" r:id="rId18"/>
    <p:sldId id="262" r:id="rId19"/>
    <p:sldId id="305" r:id="rId20"/>
    <p:sldId id="306" r:id="rId21"/>
    <p:sldId id="307" r:id="rId22"/>
    <p:sldId id="308" r:id="rId23"/>
    <p:sldId id="26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673E"/>
    <a:srgbClr val="7EC211"/>
    <a:srgbClr val="27BEE8"/>
    <a:srgbClr val="FF7F00"/>
    <a:srgbClr val="FF4B2B"/>
    <a:srgbClr val="FF7B01"/>
    <a:srgbClr val="DCF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A895-6F71-4CF9-9BCD-8925A9F50E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2D6A5-66E9-4E15-B889-2729CF58BF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1.xml"/><Relationship Id="rId7" Type="http://schemas.openxmlformats.org/officeDocument/2006/relationships/image" Target="../media/image7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6.xml"/><Relationship Id="rId7" Type="http://schemas.openxmlformats.org/officeDocument/2006/relationships/image" Target="../media/image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5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5.xml"/><Relationship Id="rId7" Type="http://schemas.openxmlformats.org/officeDocument/2006/relationships/image" Target="../media/image18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tags" Target="../tags/tag96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5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6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0"/>
            <a:ext cx="4010025" cy="17240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398"/>
            <a:ext cx="12192000" cy="5262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7571"/>
            <a:ext cx="12192000" cy="12104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90" y="4634642"/>
            <a:ext cx="4904717" cy="22402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730" y="4637884"/>
            <a:ext cx="7624119" cy="222011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68" y="5207820"/>
            <a:ext cx="4350082" cy="1337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32" y="3082674"/>
            <a:ext cx="2164166" cy="30885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80" y="2565275"/>
            <a:ext cx="2501297" cy="357794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16" y="4842205"/>
            <a:ext cx="2947181" cy="145727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57" y="2750852"/>
            <a:ext cx="4063324" cy="265359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7" y="438149"/>
            <a:ext cx="1343025" cy="84772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403" y="2311627"/>
            <a:ext cx="771525" cy="4381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157" y="4343023"/>
            <a:ext cx="1085850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39027" y="1455325"/>
            <a:ext cx="6314549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gradFill flip="none" rotWithShape="1">
                  <a:gsLst>
                    <a:gs pos="0">
                      <a:srgbClr val="FF7B01"/>
                    </a:gs>
                    <a:gs pos="41000">
                      <a:srgbClr val="FF4B2B"/>
                    </a:gs>
                    <a:gs pos="72000">
                      <a:srgbClr val="FF7F00"/>
                    </a:gs>
                    <a:gs pos="100000">
                      <a:srgbClr val="FF4B2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sx="102000" sy="102000" algn="ctr" rotWithShape="0">
                    <a:prstClr val="black">
                      <a:alpha val="28000"/>
                    </a:prstClr>
                  </a:outerShdw>
                </a:effectLst>
                <a:latin typeface="造字工房童心（非商用）常规体" pitchFamily="2" charset="-122"/>
                <a:ea typeface="造字工房童心（非商用）常规体" pitchFamily="2" charset="-122"/>
              </a:rPr>
              <a:t>节约水资源</a:t>
            </a:r>
            <a:r>
              <a:rPr lang="en-US" altLang="zh-CN" sz="5400" dirty="0">
                <a:gradFill flip="none" rotWithShape="1">
                  <a:gsLst>
                    <a:gs pos="0">
                      <a:srgbClr val="FF7B01"/>
                    </a:gs>
                    <a:gs pos="41000">
                      <a:srgbClr val="FF4B2B"/>
                    </a:gs>
                    <a:gs pos="72000">
                      <a:srgbClr val="FF7F00"/>
                    </a:gs>
                    <a:gs pos="100000">
                      <a:srgbClr val="FF4B2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sx="102000" sy="102000" algn="ctr" rotWithShape="0">
                    <a:prstClr val="black">
                      <a:alpha val="28000"/>
                    </a:prstClr>
                  </a:outerShdw>
                </a:effectLst>
                <a:latin typeface="造字工房童心（非商用）常规体" pitchFamily="2" charset="-122"/>
                <a:ea typeface="造字工房童心（非商用）常规体" pitchFamily="2" charset="-122"/>
              </a:rPr>
              <a:t>PPT</a:t>
            </a:r>
            <a:r>
              <a:rPr lang="zh-CN" altLang="en-US" sz="5400" dirty="0">
                <a:gradFill flip="none" rotWithShape="1">
                  <a:gsLst>
                    <a:gs pos="0">
                      <a:srgbClr val="FF7B01"/>
                    </a:gs>
                    <a:gs pos="41000">
                      <a:srgbClr val="FF4B2B"/>
                    </a:gs>
                    <a:gs pos="72000">
                      <a:srgbClr val="FF7F00"/>
                    </a:gs>
                    <a:gs pos="100000">
                      <a:srgbClr val="FF4B2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sx="102000" sy="102000" algn="ctr" rotWithShape="0">
                    <a:prstClr val="black">
                      <a:alpha val="28000"/>
                    </a:prstClr>
                  </a:outerShdw>
                </a:effectLst>
                <a:latin typeface="造字工房童心（非商用）常规体" pitchFamily="2" charset="-122"/>
                <a:ea typeface="造字工房童心（非商用）常规体" pitchFamily="2" charset="-122"/>
              </a:rPr>
              <a:t>模板</a:t>
            </a:r>
          </a:p>
        </p:txBody>
      </p:sp>
      <p:sp>
        <p:nvSpPr>
          <p:cNvPr id="18" name="矩形 471"/>
          <p:cNvSpPr>
            <a:spLocks noChangeArrowheads="1"/>
          </p:cNvSpPr>
          <p:nvPr/>
        </p:nvSpPr>
        <p:spPr bwMode="auto">
          <a:xfrm>
            <a:off x="1339027" y="2541783"/>
            <a:ext cx="5922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A85E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</a:t>
            </a:r>
            <a:r>
              <a:rPr lang="en-US" altLang="zh-CN" sz="1400" dirty="0" err="1">
                <a:solidFill>
                  <a:srgbClr val="A85E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amet</a:t>
            </a:r>
            <a:r>
              <a:rPr lang="en-US" altLang="zh-CN" sz="1400" dirty="0">
                <a:solidFill>
                  <a:srgbClr val="A85E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>
                <a:solidFill>
                  <a:srgbClr val="A85E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consectetuer</a:t>
            </a:r>
            <a:r>
              <a:rPr lang="en-US" altLang="zh-CN" sz="1400" dirty="0">
                <a:solidFill>
                  <a:srgbClr val="A85E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it-IT" altLang="zh-CN" sz="1400" dirty="0">
                <a:solidFill>
                  <a:srgbClr val="A85E2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481904" y="2489691"/>
            <a:ext cx="483870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节能环保 植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1113" y="-7851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16"/>
          <p:cNvSpPr>
            <a:spLocks noChangeArrowheads="1"/>
          </p:cNvSpPr>
          <p:nvPr/>
        </p:nvSpPr>
        <p:spPr bwMode="auto">
          <a:xfrm>
            <a:off x="1103313" y="4533900"/>
            <a:ext cx="441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1122363" y="3230563"/>
            <a:ext cx="4414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20"/>
          <p:cNvSpPr>
            <a:spLocks noChangeArrowheads="1"/>
          </p:cNvSpPr>
          <p:nvPr/>
        </p:nvSpPr>
        <p:spPr bwMode="auto">
          <a:xfrm>
            <a:off x="1111250" y="1976438"/>
            <a:ext cx="441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9"/>
          <p:cNvSpPr/>
          <p:nvPr/>
        </p:nvSpPr>
        <p:spPr>
          <a:xfrm>
            <a:off x="6384925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6534150" y="4533900"/>
            <a:ext cx="4414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24"/>
          <p:cNvSpPr>
            <a:spLocks noChangeArrowheads="1"/>
          </p:cNvSpPr>
          <p:nvPr/>
        </p:nvSpPr>
        <p:spPr bwMode="auto">
          <a:xfrm>
            <a:off x="6554788" y="3230563"/>
            <a:ext cx="441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20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" name="圆角矩形 20"/>
          <p:cNvSpPr/>
          <p:nvPr/>
        </p:nvSpPr>
        <p:spPr>
          <a:xfrm>
            <a:off x="6392863" y="1898650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33"/>
          <p:cNvSpPr>
            <a:spLocks noChangeArrowheads="1"/>
          </p:cNvSpPr>
          <p:nvPr/>
        </p:nvSpPr>
        <p:spPr bwMode="auto">
          <a:xfrm>
            <a:off x="6543675" y="1976438"/>
            <a:ext cx="4413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31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3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1" grpId="0" animBg="1"/>
      <p:bldP spid="13" grpId="0" animBg="1"/>
      <p:bldP spid="15" grpId="0" animBg="1"/>
      <p:bldP spid="1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869484" y="1382648"/>
            <a:ext cx="3484344" cy="4762278"/>
            <a:chOff x="869484" y="1490133"/>
            <a:chExt cx="3484344" cy="4762278"/>
          </a:xfrm>
          <a:solidFill>
            <a:srgbClr val="92D050"/>
          </a:solidFill>
        </p:grpSpPr>
        <p:sp>
          <p:nvSpPr>
            <p:cNvPr id="10" name="矩形 9"/>
            <p:cNvSpPr/>
            <p:nvPr/>
          </p:nvSpPr>
          <p:spPr>
            <a:xfrm>
              <a:off x="869484" y="2078344"/>
              <a:ext cx="3484344" cy="35858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869484" y="1490133"/>
              <a:ext cx="3484343" cy="58821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869484" y="5664200"/>
              <a:ext cx="3484343" cy="58821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838172" y="1382648"/>
            <a:ext cx="3484344" cy="4762278"/>
            <a:chOff x="7838172" y="1490133"/>
            <a:chExt cx="3484344" cy="4762278"/>
          </a:xfrm>
          <a:solidFill>
            <a:schemeClr val="accent3"/>
          </a:solidFill>
        </p:grpSpPr>
        <p:sp>
          <p:nvSpPr>
            <p:cNvPr id="14" name="矩形 13"/>
            <p:cNvSpPr/>
            <p:nvPr/>
          </p:nvSpPr>
          <p:spPr>
            <a:xfrm>
              <a:off x="7838172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7838173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7838173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53828" y="1382648"/>
            <a:ext cx="3484345" cy="4762278"/>
            <a:chOff x="4353828" y="1490133"/>
            <a:chExt cx="3484345" cy="4762278"/>
          </a:xfrm>
          <a:solidFill>
            <a:schemeClr val="accent2"/>
          </a:solidFill>
        </p:grpSpPr>
        <p:sp>
          <p:nvSpPr>
            <p:cNvPr id="18" name="矩形 17"/>
            <p:cNvSpPr/>
            <p:nvPr/>
          </p:nvSpPr>
          <p:spPr>
            <a:xfrm>
              <a:off x="4353828" y="2078344"/>
              <a:ext cx="3484344" cy="35858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4353830" y="1490133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4353830" y="5664200"/>
              <a:ext cx="3484343" cy="58821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任意多边形 13"/>
          <p:cNvSpPr/>
          <p:nvPr/>
        </p:nvSpPr>
        <p:spPr>
          <a:xfrm rot="10800000">
            <a:off x="2021305" y="1020327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14"/>
          <p:cNvSpPr/>
          <p:nvPr/>
        </p:nvSpPr>
        <p:spPr>
          <a:xfrm rot="10800000">
            <a:off x="5508859" y="1020327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15"/>
          <p:cNvSpPr/>
          <p:nvPr/>
        </p:nvSpPr>
        <p:spPr>
          <a:xfrm rot="10800000">
            <a:off x="9012454" y="1020327"/>
            <a:ext cx="1174282" cy="1329973"/>
          </a:xfrm>
          <a:custGeom>
            <a:avLst/>
            <a:gdLst>
              <a:gd name="connsiteX0" fmla="*/ 587141 w 1174282"/>
              <a:gd name="connsiteY0" fmla="*/ 1329973 h 1329973"/>
              <a:gd name="connsiteX1" fmla="*/ 0 w 1174282"/>
              <a:gd name="connsiteY1" fmla="*/ 742832 h 1329973"/>
              <a:gd name="connsiteX2" fmla="*/ 468812 w 1174282"/>
              <a:gd name="connsiteY2" fmla="*/ 167620 h 1329973"/>
              <a:gd name="connsiteX3" fmla="*/ 491233 w 1174282"/>
              <a:gd name="connsiteY3" fmla="*/ 165359 h 1329973"/>
              <a:gd name="connsiteX4" fmla="*/ 587141 w 1174282"/>
              <a:gd name="connsiteY4" fmla="*/ 0 h 1329973"/>
              <a:gd name="connsiteX5" fmla="*/ 683049 w 1174282"/>
              <a:gd name="connsiteY5" fmla="*/ 165359 h 1329973"/>
              <a:gd name="connsiteX6" fmla="*/ 705471 w 1174282"/>
              <a:gd name="connsiteY6" fmla="*/ 167620 h 1329973"/>
              <a:gd name="connsiteX7" fmla="*/ 1174282 w 1174282"/>
              <a:gd name="connsiteY7" fmla="*/ 742832 h 1329973"/>
              <a:gd name="connsiteX8" fmla="*/ 587141 w 1174282"/>
              <a:gd name="connsiteY8" fmla="*/ 1329973 h 132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282" h="1329973">
                <a:moveTo>
                  <a:pt x="587141" y="1329973"/>
                </a:moveTo>
                <a:cubicBezTo>
                  <a:pt x="262872" y="1329973"/>
                  <a:pt x="0" y="1067101"/>
                  <a:pt x="0" y="742832"/>
                </a:cubicBezTo>
                <a:cubicBezTo>
                  <a:pt x="0" y="459097"/>
                  <a:pt x="201261" y="222368"/>
                  <a:pt x="468812" y="167620"/>
                </a:cubicBezTo>
                <a:lnTo>
                  <a:pt x="491233" y="165359"/>
                </a:lnTo>
                <a:lnTo>
                  <a:pt x="587141" y="0"/>
                </a:lnTo>
                <a:lnTo>
                  <a:pt x="683049" y="165359"/>
                </a:lnTo>
                <a:lnTo>
                  <a:pt x="705471" y="167620"/>
                </a:lnTo>
                <a:cubicBezTo>
                  <a:pt x="973021" y="222368"/>
                  <a:pt x="1174282" y="459097"/>
                  <a:pt x="1174282" y="742832"/>
                </a:cubicBezTo>
                <a:cubicBezTo>
                  <a:pt x="1174282" y="1067101"/>
                  <a:pt x="911410" y="1329973"/>
                  <a:pt x="587141" y="1329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329313" y="1233770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13711" y="1233770"/>
            <a:ext cx="564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317307" y="1233770"/>
            <a:ext cx="526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3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26066" y="2502960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1212837" y="3053945"/>
            <a:ext cx="2868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4564358" y="2502960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8086491" y="2502960"/>
            <a:ext cx="3063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212837" y="3032925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8251013" y="3032925"/>
            <a:ext cx="280036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695818" y="3032925"/>
            <a:ext cx="28003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1278467" y="4574359"/>
            <a:ext cx="2734733" cy="516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28633" y="4574359"/>
            <a:ext cx="2734733" cy="516467"/>
          </a:xfrm>
          <a:prstGeom prst="rect">
            <a:avLst/>
          </a:prstGeom>
          <a:noFill/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chemeClr val="tx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51013" y="4574359"/>
            <a:ext cx="2734733" cy="516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70096" y="3053945"/>
            <a:ext cx="2868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38" name="矩形 37"/>
          <p:cNvSpPr/>
          <p:nvPr/>
        </p:nvSpPr>
        <p:spPr>
          <a:xfrm>
            <a:off x="8217146" y="3053945"/>
            <a:ext cx="2868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 animBg="1"/>
      <p:bldP spid="35" grpId="0" animBg="1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0" y="1160689"/>
            <a:ext cx="5722938" cy="1584325"/>
            <a:chOff x="0" y="908050"/>
            <a:chExt cx="5722938" cy="1584325"/>
          </a:xfrm>
        </p:grpSpPr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445000" y="1700213"/>
              <a:ext cx="0" cy="1587"/>
            </a:xfrm>
            <a:prstGeom prst="rect">
              <a:avLst/>
            </a:prstGeom>
            <a:solidFill>
              <a:srgbClr val="F9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1" name="Freeform 22"/>
            <p:cNvSpPr/>
            <p:nvPr/>
          </p:nvSpPr>
          <p:spPr bwMode="auto">
            <a:xfrm>
              <a:off x="4478338" y="908050"/>
              <a:ext cx="1244600" cy="1584325"/>
            </a:xfrm>
            <a:custGeom>
              <a:avLst/>
              <a:gdLst>
                <a:gd name="T0" fmla="*/ 1245380 w 598"/>
                <a:gd name="T1" fmla="*/ 785543 h 760"/>
                <a:gd name="T2" fmla="*/ 1237050 w 598"/>
                <a:gd name="T3" fmla="*/ 779292 h 760"/>
                <a:gd name="T4" fmla="*/ 1234967 w 598"/>
                <a:gd name="T5" fmla="*/ 779292 h 760"/>
                <a:gd name="T6" fmla="*/ 1224554 w 598"/>
                <a:gd name="T7" fmla="*/ 773041 h 760"/>
                <a:gd name="T8" fmla="*/ 1218307 w 598"/>
                <a:gd name="T9" fmla="*/ 775125 h 760"/>
                <a:gd name="T10" fmla="*/ 1212059 w 598"/>
                <a:gd name="T11" fmla="*/ 768874 h 760"/>
                <a:gd name="T12" fmla="*/ 1232885 w 598"/>
                <a:gd name="T13" fmla="*/ 666774 h 760"/>
                <a:gd name="T14" fmla="*/ 1184985 w 598"/>
                <a:gd name="T15" fmla="*/ 641770 h 760"/>
                <a:gd name="T16" fmla="*/ 1178738 w 598"/>
                <a:gd name="T17" fmla="*/ 750121 h 760"/>
                <a:gd name="T18" fmla="*/ 1168325 w 598"/>
                <a:gd name="T19" fmla="*/ 752204 h 760"/>
                <a:gd name="T20" fmla="*/ 1139169 w 598"/>
                <a:gd name="T21" fmla="*/ 689694 h 760"/>
                <a:gd name="T22" fmla="*/ 928829 w 598"/>
                <a:gd name="T23" fmla="*/ 691778 h 760"/>
                <a:gd name="T24" fmla="*/ 926746 w 598"/>
                <a:gd name="T25" fmla="*/ 677192 h 760"/>
                <a:gd name="T26" fmla="*/ 947572 w 598"/>
                <a:gd name="T27" fmla="*/ 658439 h 760"/>
                <a:gd name="T28" fmla="*/ 978810 w 598"/>
                <a:gd name="T29" fmla="*/ 658439 h 760"/>
                <a:gd name="T30" fmla="*/ 1024627 w 598"/>
                <a:gd name="T31" fmla="*/ 633435 h 760"/>
                <a:gd name="T32" fmla="*/ 972563 w 598"/>
                <a:gd name="T33" fmla="*/ 616766 h 760"/>
                <a:gd name="T34" fmla="*/ 924663 w 598"/>
                <a:gd name="T35" fmla="*/ 620933 h 760"/>
                <a:gd name="T36" fmla="*/ 891342 w 598"/>
                <a:gd name="T37" fmla="*/ 16669 h 760"/>
                <a:gd name="T38" fmla="*/ 722654 w 598"/>
                <a:gd name="T39" fmla="*/ 8335 h 760"/>
                <a:gd name="T40" fmla="*/ 691415 w 598"/>
                <a:gd name="T41" fmla="*/ 97932 h 760"/>
                <a:gd name="T42" fmla="*/ 712241 w 598"/>
                <a:gd name="T43" fmla="*/ 97932 h 760"/>
                <a:gd name="T44" fmla="*/ 701828 w 598"/>
                <a:gd name="T45" fmla="*/ 200032 h 760"/>
                <a:gd name="T46" fmla="*/ 674754 w 598"/>
                <a:gd name="T47" fmla="*/ 218785 h 760"/>
                <a:gd name="T48" fmla="*/ 597699 w 598"/>
                <a:gd name="T49" fmla="*/ 710531 h 760"/>
                <a:gd name="T50" fmla="*/ 443589 w 598"/>
                <a:gd name="T51" fmla="*/ 731368 h 760"/>
                <a:gd name="T52" fmla="*/ 177019 w 598"/>
                <a:gd name="T53" fmla="*/ 766790 h 760"/>
                <a:gd name="T54" fmla="*/ 133285 w 598"/>
                <a:gd name="T55" fmla="*/ 502164 h 760"/>
                <a:gd name="T56" fmla="*/ 18743 w 598"/>
                <a:gd name="T57" fmla="*/ 502164 h 760"/>
                <a:gd name="T58" fmla="*/ 0 w 598"/>
                <a:gd name="T59" fmla="*/ 783459 h 760"/>
                <a:gd name="T60" fmla="*/ 8330 w 598"/>
                <a:gd name="T61" fmla="*/ 785543 h 760"/>
                <a:gd name="T62" fmla="*/ 8330 w 598"/>
                <a:gd name="T63" fmla="*/ 795961 h 760"/>
                <a:gd name="T64" fmla="*/ 0 w 598"/>
                <a:gd name="T65" fmla="*/ 800129 h 760"/>
                <a:gd name="T66" fmla="*/ 18743 w 598"/>
                <a:gd name="T67" fmla="*/ 1079340 h 760"/>
                <a:gd name="T68" fmla="*/ 133285 w 598"/>
                <a:gd name="T69" fmla="*/ 1079340 h 760"/>
                <a:gd name="T70" fmla="*/ 177019 w 598"/>
                <a:gd name="T71" fmla="*/ 814714 h 760"/>
                <a:gd name="T72" fmla="*/ 443589 w 598"/>
                <a:gd name="T73" fmla="*/ 850137 h 760"/>
                <a:gd name="T74" fmla="*/ 597699 w 598"/>
                <a:gd name="T75" fmla="*/ 870973 h 760"/>
                <a:gd name="T76" fmla="*/ 674754 w 598"/>
                <a:gd name="T77" fmla="*/ 1362719 h 760"/>
                <a:gd name="T78" fmla="*/ 701828 w 598"/>
                <a:gd name="T79" fmla="*/ 1381472 h 760"/>
                <a:gd name="T80" fmla="*/ 712241 w 598"/>
                <a:gd name="T81" fmla="*/ 1483572 h 760"/>
                <a:gd name="T82" fmla="*/ 691415 w 598"/>
                <a:gd name="T83" fmla="*/ 1483572 h 760"/>
                <a:gd name="T84" fmla="*/ 722654 w 598"/>
                <a:gd name="T85" fmla="*/ 1573170 h 760"/>
                <a:gd name="T86" fmla="*/ 891342 w 598"/>
                <a:gd name="T87" fmla="*/ 1566919 h 760"/>
                <a:gd name="T88" fmla="*/ 924663 w 598"/>
                <a:gd name="T89" fmla="*/ 960571 h 760"/>
                <a:gd name="T90" fmla="*/ 972563 w 598"/>
                <a:gd name="T91" fmla="*/ 964738 h 760"/>
                <a:gd name="T92" fmla="*/ 1024627 w 598"/>
                <a:gd name="T93" fmla="*/ 948069 h 760"/>
                <a:gd name="T94" fmla="*/ 978810 w 598"/>
                <a:gd name="T95" fmla="*/ 923065 h 760"/>
                <a:gd name="T96" fmla="*/ 947572 w 598"/>
                <a:gd name="T97" fmla="*/ 923065 h 760"/>
                <a:gd name="T98" fmla="*/ 926746 w 598"/>
                <a:gd name="T99" fmla="*/ 904312 h 760"/>
                <a:gd name="T100" fmla="*/ 928829 w 598"/>
                <a:gd name="T101" fmla="*/ 889726 h 760"/>
                <a:gd name="T102" fmla="*/ 1139169 w 598"/>
                <a:gd name="T103" fmla="*/ 893894 h 760"/>
                <a:gd name="T104" fmla="*/ 1168325 w 598"/>
                <a:gd name="T105" fmla="*/ 829300 h 760"/>
                <a:gd name="T106" fmla="*/ 1178738 w 598"/>
                <a:gd name="T107" fmla="*/ 833467 h 760"/>
                <a:gd name="T108" fmla="*/ 1184985 w 598"/>
                <a:gd name="T109" fmla="*/ 941818 h 760"/>
                <a:gd name="T110" fmla="*/ 1232885 w 598"/>
                <a:gd name="T111" fmla="*/ 914730 h 760"/>
                <a:gd name="T112" fmla="*/ 1212059 w 598"/>
                <a:gd name="T113" fmla="*/ 812631 h 760"/>
                <a:gd name="T114" fmla="*/ 1218307 w 598"/>
                <a:gd name="T115" fmla="*/ 806380 h 760"/>
                <a:gd name="T116" fmla="*/ 1224554 w 598"/>
                <a:gd name="T117" fmla="*/ 808463 h 760"/>
                <a:gd name="T118" fmla="*/ 1234967 w 598"/>
                <a:gd name="T119" fmla="*/ 802212 h 760"/>
                <a:gd name="T120" fmla="*/ 1237050 w 598"/>
                <a:gd name="T121" fmla="*/ 802212 h 760"/>
                <a:gd name="T122" fmla="*/ 1245380 w 598"/>
                <a:gd name="T123" fmla="*/ 795961 h 760"/>
                <a:gd name="T124" fmla="*/ 1245380 w 598"/>
                <a:gd name="T125" fmla="*/ 785543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8" h="760">
                  <a:moveTo>
                    <a:pt x="598" y="377"/>
                  </a:moveTo>
                  <a:cubicBezTo>
                    <a:pt x="598" y="375"/>
                    <a:pt x="596" y="374"/>
                    <a:pt x="594" y="374"/>
                  </a:cubicBezTo>
                  <a:cubicBezTo>
                    <a:pt x="594" y="374"/>
                    <a:pt x="593" y="374"/>
                    <a:pt x="593" y="374"/>
                  </a:cubicBezTo>
                  <a:cubicBezTo>
                    <a:pt x="592" y="372"/>
                    <a:pt x="590" y="371"/>
                    <a:pt x="588" y="371"/>
                  </a:cubicBezTo>
                  <a:cubicBezTo>
                    <a:pt x="587" y="371"/>
                    <a:pt x="586" y="372"/>
                    <a:pt x="585" y="372"/>
                  </a:cubicBezTo>
                  <a:cubicBezTo>
                    <a:pt x="584" y="371"/>
                    <a:pt x="583" y="370"/>
                    <a:pt x="582" y="369"/>
                  </a:cubicBezTo>
                  <a:cubicBezTo>
                    <a:pt x="588" y="356"/>
                    <a:pt x="598" y="329"/>
                    <a:pt x="592" y="320"/>
                  </a:cubicBezTo>
                  <a:cubicBezTo>
                    <a:pt x="584" y="307"/>
                    <a:pt x="579" y="301"/>
                    <a:pt x="569" y="308"/>
                  </a:cubicBezTo>
                  <a:cubicBezTo>
                    <a:pt x="563" y="312"/>
                    <a:pt x="564" y="341"/>
                    <a:pt x="566" y="360"/>
                  </a:cubicBezTo>
                  <a:cubicBezTo>
                    <a:pt x="564" y="360"/>
                    <a:pt x="563" y="360"/>
                    <a:pt x="561" y="361"/>
                  </a:cubicBezTo>
                  <a:cubicBezTo>
                    <a:pt x="562" y="347"/>
                    <a:pt x="559" y="330"/>
                    <a:pt x="547" y="331"/>
                  </a:cubicBezTo>
                  <a:cubicBezTo>
                    <a:pt x="526" y="331"/>
                    <a:pt x="446" y="332"/>
                    <a:pt x="446" y="332"/>
                  </a:cubicBezTo>
                  <a:cubicBezTo>
                    <a:pt x="446" y="332"/>
                    <a:pt x="446" y="330"/>
                    <a:pt x="445" y="325"/>
                  </a:cubicBezTo>
                  <a:cubicBezTo>
                    <a:pt x="455" y="316"/>
                    <a:pt x="455" y="316"/>
                    <a:pt x="455" y="316"/>
                  </a:cubicBezTo>
                  <a:cubicBezTo>
                    <a:pt x="455" y="316"/>
                    <a:pt x="462" y="316"/>
                    <a:pt x="470" y="316"/>
                  </a:cubicBezTo>
                  <a:cubicBezTo>
                    <a:pt x="479" y="316"/>
                    <a:pt x="492" y="311"/>
                    <a:pt x="492" y="304"/>
                  </a:cubicBezTo>
                  <a:cubicBezTo>
                    <a:pt x="492" y="297"/>
                    <a:pt x="481" y="296"/>
                    <a:pt x="467" y="296"/>
                  </a:cubicBezTo>
                  <a:cubicBezTo>
                    <a:pt x="460" y="296"/>
                    <a:pt x="451" y="297"/>
                    <a:pt x="444" y="298"/>
                  </a:cubicBezTo>
                  <a:cubicBezTo>
                    <a:pt x="441" y="216"/>
                    <a:pt x="431" y="13"/>
                    <a:pt x="428" y="8"/>
                  </a:cubicBezTo>
                  <a:cubicBezTo>
                    <a:pt x="423" y="0"/>
                    <a:pt x="355" y="0"/>
                    <a:pt x="347" y="4"/>
                  </a:cubicBezTo>
                  <a:cubicBezTo>
                    <a:pt x="339" y="8"/>
                    <a:pt x="332" y="47"/>
                    <a:pt x="332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7" y="96"/>
                    <a:pt x="337" y="96"/>
                    <a:pt x="337" y="96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7" y="341"/>
                    <a:pt x="258" y="344"/>
                    <a:pt x="213" y="351"/>
                  </a:cubicBezTo>
                  <a:cubicBezTo>
                    <a:pt x="191" y="355"/>
                    <a:pt x="136" y="362"/>
                    <a:pt x="85" y="368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9" y="241"/>
                    <a:pt x="9" y="241"/>
                    <a:pt x="9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8"/>
                    <a:pt x="9" y="518"/>
                    <a:pt x="9" y="518"/>
                  </a:cubicBezTo>
                  <a:cubicBezTo>
                    <a:pt x="64" y="518"/>
                    <a:pt x="64" y="518"/>
                    <a:pt x="64" y="518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136" y="397"/>
                    <a:pt x="191" y="404"/>
                    <a:pt x="213" y="408"/>
                  </a:cubicBezTo>
                  <a:cubicBezTo>
                    <a:pt x="258" y="416"/>
                    <a:pt x="287" y="418"/>
                    <a:pt x="287" y="418"/>
                  </a:cubicBezTo>
                  <a:cubicBezTo>
                    <a:pt x="324" y="654"/>
                    <a:pt x="324" y="654"/>
                    <a:pt x="324" y="654"/>
                  </a:cubicBezTo>
                  <a:cubicBezTo>
                    <a:pt x="337" y="663"/>
                    <a:pt x="337" y="663"/>
                    <a:pt x="337" y="663"/>
                  </a:cubicBezTo>
                  <a:cubicBezTo>
                    <a:pt x="342" y="712"/>
                    <a:pt x="342" y="712"/>
                    <a:pt x="342" y="712"/>
                  </a:cubicBezTo>
                  <a:cubicBezTo>
                    <a:pt x="332" y="712"/>
                    <a:pt x="332" y="712"/>
                    <a:pt x="332" y="712"/>
                  </a:cubicBezTo>
                  <a:cubicBezTo>
                    <a:pt x="332" y="712"/>
                    <a:pt x="339" y="751"/>
                    <a:pt x="347" y="755"/>
                  </a:cubicBezTo>
                  <a:cubicBezTo>
                    <a:pt x="355" y="760"/>
                    <a:pt x="423" y="759"/>
                    <a:pt x="428" y="752"/>
                  </a:cubicBezTo>
                  <a:cubicBezTo>
                    <a:pt x="431" y="746"/>
                    <a:pt x="441" y="543"/>
                    <a:pt x="444" y="461"/>
                  </a:cubicBezTo>
                  <a:cubicBezTo>
                    <a:pt x="451" y="462"/>
                    <a:pt x="460" y="463"/>
                    <a:pt x="467" y="463"/>
                  </a:cubicBezTo>
                  <a:cubicBezTo>
                    <a:pt x="481" y="463"/>
                    <a:pt x="492" y="463"/>
                    <a:pt x="492" y="455"/>
                  </a:cubicBezTo>
                  <a:cubicBezTo>
                    <a:pt x="492" y="448"/>
                    <a:pt x="479" y="443"/>
                    <a:pt x="470" y="443"/>
                  </a:cubicBezTo>
                  <a:cubicBezTo>
                    <a:pt x="462" y="443"/>
                    <a:pt x="455" y="443"/>
                    <a:pt x="455" y="443"/>
                  </a:cubicBezTo>
                  <a:cubicBezTo>
                    <a:pt x="445" y="434"/>
                    <a:pt x="445" y="434"/>
                    <a:pt x="445" y="434"/>
                  </a:cubicBezTo>
                  <a:cubicBezTo>
                    <a:pt x="446" y="430"/>
                    <a:pt x="446" y="427"/>
                    <a:pt x="446" y="427"/>
                  </a:cubicBezTo>
                  <a:cubicBezTo>
                    <a:pt x="446" y="427"/>
                    <a:pt x="526" y="428"/>
                    <a:pt x="547" y="429"/>
                  </a:cubicBezTo>
                  <a:cubicBezTo>
                    <a:pt x="559" y="429"/>
                    <a:pt x="562" y="412"/>
                    <a:pt x="561" y="398"/>
                  </a:cubicBezTo>
                  <a:cubicBezTo>
                    <a:pt x="563" y="399"/>
                    <a:pt x="564" y="399"/>
                    <a:pt x="566" y="400"/>
                  </a:cubicBezTo>
                  <a:cubicBezTo>
                    <a:pt x="564" y="418"/>
                    <a:pt x="563" y="447"/>
                    <a:pt x="569" y="452"/>
                  </a:cubicBezTo>
                  <a:cubicBezTo>
                    <a:pt x="579" y="458"/>
                    <a:pt x="584" y="452"/>
                    <a:pt x="592" y="439"/>
                  </a:cubicBezTo>
                  <a:cubicBezTo>
                    <a:pt x="598" y="430"/>
                    <a:pt x="588" y="404"/>
                    <a:pt x="582" y="390"/>
                  </a:cubicBezTo>
                  <a:cubicBezTo>
                    <a:pt x="583" y="390"/>
                    <a:pt x="584" y="388"/>
                    <a:pt x="585" y="387"/>
                  </a:cubicBezTo>
                  <a:cubicBezTo>
                    <a:pt x="586" y="388"/>
                    <a:pt x="587" y="388"/>
                    <a:pt x="588" y="388"/>
                  </a:cubicBezTo>
                  <a:cubicBezTo>
                    <a:pt x="590" y="388"/>
                    <a:pt x="592" y="387"/>
                    <a:pt x="593" y="385"/>
                  </a:cubicBezTo>
                  <a:cubicBezTo>
                    <a:pt x="593" y="385"/>
                    <a:pt x="594" y="385"/>
                    <a:pt x="594" y="385"/>
                  </a:cubicBezTo>
                  <a:cubicBezTo>
                    <a:pt x="596" y="385"/>
                    <a:pt x="598" y="384"/>
                    <a:pt x="598" y="382"/>
                  </a:cubicBezTo>
                  <a:lnTo>
                    <a:pt x="598" y="3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0" y="1127125"/>
              <a:ext cx="4608513" cy="1092200"/>
            </a:xfrm>
            <a:custGeom>
              <a:avLst/>
              <a:gdLst>
                <a:gd name="T0" fmla="*/ 4608962 w 5233"/>
                <a:gd name="T1" fmla="*/ 442136 h 1240"/>
                <a:gd name="T2" fmla="*/ 4602797 w 5233"/>
                <a:gd name="T3" fmla="*/ 435971 h 1240"/>
                <a:gd name="T4" fmla="*/ 4294534 w 5233"/>
                <a:gd name="T5" fmla="*/ 539899 h 1240"/>
                <a:gd name="T6" fmla="*/ 3909647 w 5233"/>
                <a:gd name="T7" fmla="*/ 0 h 1240"/>
                <a:gd name="T8" fmla="*/ 0 w 5233"/>
                <a:gd name="T9" fmla="*/ 0 h 1240"/>
                <a:gd name="T10" fmla="*/ 0 w 5233"/>
                <a:gd name="T11" fmla="*/ 1092129 h 1240"/>
                <a:gd name="T12" fmla="*/ 3909647 w 5233"/>
                <a:gd name="T13" fmla="*/ 1092129 h 1240"/>
                <a:gd name="T14" fmla="*/ 4294534 w 5233"/>
                <a:gd name="T15" fmla="*/ 552230 h 1240"/>
                <a:gd name="T16" fmla="*/ 4602797 w 5233"/>
                <a:gd name="T17" fmla="*/ 656158 h 1240"/>
                <a:gd name="T18" fmla="*/ 4608962 w 5233"/>
                <a:gd name="T19" fmla="*/ 649993 h 1240"/>
                <a:gd name="T20" fmla="*/ 4300700 w 5233"/>
                <a:gd name="T21" fmla="*/ 546065 h 1240"/>
                <a:gd name="T22" fmla="*/ 4608962 w 5233"/>
                <a:gd name="T23" fmla="*/ 442136 h 1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33" h="1240">
                  <a:moveTo>
                    <a:pt x="5233" y="502"/>
                  </a:moveTo>
                  <a:lnTo>
                    <a:pt x="5226" y="495"/>
                  </a:lnTo>
                  <a:lnTo>
                    <a:pt x="4876" y="613"/>
                  </a:lnTo>
                  <a:lnTo>
                    <a:pt x="4439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4439" y="1240"/>
                  </a:lnTo>
                  <a:lnTo>
                    <a:pt x="4876" y="627"/>
                  </a:lnTo>
                  <a:lnTo>
                    <a:pt x="5226" y="745"/>
                  </a:lnTo>
                  <a:lnTo>
                    <a:pt x="5233" y="738"/>
                  </a:lnTo>
                  <a:lnTo>
                    <a:pt x="4883" y="620"/>
                  </a:lnTo>
                  <a:lnTo>
                    <a:pt x="5233" y="5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5100638" y="1565275"/>
              <a:ext cx="268287" cy="268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5178425" y="1563688"/>
              <a:ext cx="1174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3"/>
                  </a:solidFill>
                  <a:latin typeface="Myriad Pro" panose="020B0503030403020204" pitchFamily="34" charset="0"/>
                </a:rPr>
                <a:t>1</a:t>
              </a:r>
              <a:endParaRPr lang="zh-CN" altLang="zh-CN" sz="1100" dirty="0">
                <a:solidFill>
                  <a:schemeClr val="accent3"/>
                </a:solidFill>
              </a:endParaRPr>
            </a:p>
          </p:txBody>
        </p:sp>
        <p:sp>
          <p:nvSpPr>
            <p:cNvPr id="15" name="MH_SubTitle_4"/>
            <p:cNvSpPr>
              <a:spLocks noChangeArrowheads="1"/>
            </p:cNvSpPr>
            <p:nvPr/>
          </p:nvSpPr>
          <p:spPr bwMode="auto">
            <a:xfrm>
              <a:off x="669925" y="1404938"/>
              <a:ext cx="30527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宋体" panose="02010600030101010101" pitchFamily="2" charset="-122"/>
                </a:rPr>
                <a:t>点击输入您需要的文字内容，点击输入您需要的文字内容。</a:t>
              </a:r>
              <a:endParaRPr lang="zh-CN" altLang="en-US" sz="16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0" y="2921227"/>
            <a:ext cx="4873625" cy="1582737"/>
            <a:chOff x="0" y="2668588"/>
            <a:chExt cx="4873625" cy="1582737"/>
          </a:xfrm>
        </p:grpSpPr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3594100" y="3460750"/>
              <a:ext cx="1588" cy="0"/>
            </a:xfrm>
            <a:prstGeom prst="rect">
              <a:avLst/>
            </a:prstGeom>
            <a:solidFill>
              <a:srgbClr val="00A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3627438" y="2668588"/>
              <a:ext cx="1246187" cy="1582737"/>
            </a:xfrm>
            <a:custGeom>
              <a:avLst/>
              <a:gdLst>
                <a:gd name="T0" fmla="*/ 1245380 w 598"/>
                <a:gd name="T1" fmla="*/ 787188 h 760"/>
                <a:gd name="T2" fmla="*/ 1237050 w 598"/>
                <a:gd name="T3" fmla="*/ 778858 h 760"/>
                <a:gd name="T4" fmla="*/ 1234967 w 598"/>
                <a:gd name="T5" fmla="*/ 780941 h 760"/>
                <a:gd name="T6" fmla="*/ 1224554 w 598"/>
                <a:gd name="T7" fmla="*/ 772611 h 760"/>
                <a:gd name="T8" fmla="*/ 1218307 w 598"/>
                <a:gd name="T9" fmla="*/ 776776 h 760"/>
                <a:gd name="T10" fmla="*/ 1212059 w 598"/>
                <a:gd name="T11" fmla="*/ 768446 h 760"/>
                <a:gd name="T12" fmla="*/ 1232885 w 598"/>
                <a:gd name="T13" fmla="*/ 666403 h 760"/>
                <a:gd name="T14" fmla="*/ 1184985 w 598"/>
                <a:gd name="T15" fmla="*/ 641413 h 760"/>
                <a:gd name="T16" fmla="*/ 1178738 w 598"/>
                <a:gd name="T17" fmla="*/ 749703 h 760"/>
                <a:gd name="T18" fmla="*/ 1168325 w 598"/>
                <a:gd name="T19" fmla="*/ 751786 h 760"/>
                <a:gd name="T20" fmla="*/ 1139169 w 598"/>
                <a:gd name="T21" fmla="*/ 689311 h 760"/>
                <a:gd name="T22" fmla="*/ 928829 w 598"/>
                <a:gd name="T23" fmla="*/ 693476 h 760"/>
                <a:gd name="T24" fmla="*/ 926746 w 598"/>
                <a:gd name="T25" fmla="*/ 676815 h 760"/>
                <a:gd name="T26" fmla="*/ 947572 w 598"/>
                <a:gd name="T27" fmla="*/ 658073 h 760"/>
                <a:gd name="T28" fmla="*/ 978810 w 598"/>
                <a:gd name="T29" fmla="*/ 658073 h 760"/>
                <a:gd name="T30" fmla="*/ 1024627 w 598"/>
                <a:gd name="T31" fmla="*/ 633083 h 760"/>
                <a:gd name="T32" fmla="*/ 972563 w 598"/>
                <a:gd name="T33" fmla="*/ 618505 h 760"/>
                <a:gd name="T34" fmla="*/ 924663 w 598"/>
                <a:gd name="T35" fmla="*/ 622670 h 760"/>
                <a:gd name="T36" fmla="*/ 891342 w 598"/>
                <a:gd name="T37" fmla="*/ 16660 h 760"/>
                <a:gd name="T38" fmla="*/ 722654 w 598"/>
                <a:gd name="T39" fmla="*/ 8330 h 760"/>
                <a:gd name="T40" fmla="*/ 691415 w 598"/>
                <a:gd name="T41" fmla="*/ 97878 h 760"/>
                <a:gd name="T42" fmla="*/ 712241 w 598"/>
                <a:gd name="T43" fmla="*/ 97878 h 760"/>
                <a:gd name="T44" fmla="*/ 701828 w 598"/>
                <a:gd name="T45" fmla="*/ 202003 h 760"/>
                <a:gd name="T46" fmla="*/ 674754 w 598"/>
                <a:gd name="T47" fmla="*/ 218663 h 760"/>
                <a:gd name="T48" fmla="*/ 597699 w 598"/>
                <a:gd name="T49" fmla="*/ 710136 h 760"/>
                <a:gd name="T50" fmla="*/ 443589 w 598"/>
                <a:gd name="T51" fmla="*/ 733043 h 760"/>
                <a:gd name="T52" fmla="*/ 177019 w 598"/>
                <a:gd name="T53" fmla="*/ 766363 h 760"/>
                <a:gd name="T54" fmla="*/ 133285 w 598"/>
                <a:gd name="T55" fmla="*/ 503967 h 760"/>
                <a:gd name="T56" fmla="*/ 18743 w 598"/>
                <a:gd name="T57" fmla="*/ 503967 h 760"/>
                <a:gd name="T58" fmla="*/ 0 w 598"/>
                <a:gd name="T59" fmla="*/ 783023 h 760"/>
                <a:gd name="T60" fmla="*/ 8330 w 598"/>
                <a:gd name="T61" fmla="*/ 787188 h 760"/>
                <a:gd name="T62" fmla="*/ 8330 w 598"/>
                <a:gd name="T63" fmla="*/ 795519 h 760"/>
                <a:gd name="T64" fmla="*/ 0 w 598"/>
                <a:gd name="T65" fmla="*/ 799684 h 760"/>
                <a:gd name="T66" fmla="*/ 18743 w 598"/>
                <a:gd name="T67" fmla="*/ 1078740 h 760"/>
                <a:gd name="T68" fmla="*/ 133285 w 598"/>
                <a:gd name="T69" fmla="*/ 1078740 h 760"/>
                <a:gd name="T70" fmla="*/ 177019 w 598"/>
                <a:gd name="T71" fmla="*/ 816344 h 760"/>
                <a:gd name="T72" fmla="*/ 443589 w 598"/>
                <a:gd name="T73" fmla="*/ 849664 h 760"/>
                <a:gd name="T74" fmla="*/ 597699 w 598"/>
                <a:gd name="T75" fmla="*/ 872571 h 760"/>
                <a:gd name="T76" fmla="*/ 674754 w 598"/>
                <a:gd name="T77" fmla="*/ 1364044 h 760"/>
                <a:gd name="T78" fmla="*/ 701828 w 598"/>
                <a:gd name="T79" fmla="*/ 1380704 h 760"/>
                <a:gd name="T80" fmla="*/ 712241 w 598"/>
                <a:gd name="T81" fmla="*/ 1484829 h 760"/>
                <a:gd name="T82" fmla="*/ 691415 w 598"/>
                <a:gd name="T83" fmla="*/ 1484829 h 760"/>
                <a:gd name="T84" fmla="*/ 722654 w 598"/>
                <a:gd name="T85" fmla="*/ 1574377 h 760"/>
                <a:gd name="T86" fmla="*/ 891342 w 598"/>
                <a:gd name="T87" fmla="*/ 1566047 h 760"/>
                <a:gd name="T88" fmla="*/ 924663 w 598"/>
                <a:gd name="T89" fmla="*/ 960037 h 760"/>
                <a:gd name="T90" fmla="*/ 972563 w 598"/>
                <a:gd name="T91" fmla="*/ 964202 h 760"/>
                <a:gd name="T92" fmla="*/ 1024627 w 598"/>
                <a:gd name="T93" fmla="*/ 949624 h 760"/>
                <a:gd name="T94" fmla="*/ 978810 w 598"/>
                <a:gd name="T95" fmla="*/ 924634 h 760"/>
                <a:gd name="T96" fmla="*/ 947572 w 598"/>
                <a:gd name="T97" fmla="*/ 924634 h 760"/>
                <a:gd name="T98" fmla="*/ 926746 w 598"/>
                <a:gd name="T99" fmla="*/ 905892 h 760"/>
                <a:gd name="T100" fmla="*/ 928829 w 598"/>
                <a:gd name="T101" fmla="*/ 889231 h 760"/>
                <a:gd name="T102" fmla="*/ 1139169 w 598"/>
                <a:gd name="T103" fmla="*/ 893396 h 760"/>
                <a:gd name="T104" fmla="*/ 1168325 w 598"/>
                <a:gd name="T105" fmla="*/ 830921 h 760"/>
                <a:gd name="T106" fmla="*/ 1178738 w 598"/>
                <a:gd name="T107" fmla="*/ 833004 h 760"/>
                <a:gd name="T108" fmla="*/ 1184985 w 598"/>
                <a:gd name="T109" fmla="*/ 941294 h 760"/>
                <a:gd name="T110" fmla="*/ 1232885 w 598"/>
                <a:gd name="T111" fmla="*/ 916304 h 760"/>
                <a:gd name="T112" fmla="*/ 1212059 w 598"/>
                <a:gd name="T113" fmla="*/ 814261 h 760"/>
                <a:gd name="T114" fmla="*/ 1218307 w 598"/>
                <a:gd name="T115" fmla="*/ 805931 h 760"/>
                <a:gd name="T116" fmla="*/ 1224554 w 598"/>
                <a:gd name="T117" fmla="*/ 810096 h 760"/>
                <a:gd name="T118" fmla="*/ 1234967 w 598"/>
                <a:gd name="T119" fmla="*/ 801766 h 760"/>
                <a:gd name="T120" fmla="*/ 1237050 w 598"/>
                <a:gd name="T121" fmla="*/ 803849 h 760"/>
                <a:gd name="T122" fmla="*/ 1245380 w 598"/>
                <a:gd name="T123" fmla="*/ 795519 h 760"/>
                <a:gd name="T124" fmla="*/ 1245380 w 598"/>
                <a:gd name="T125" fmla="*/ 787188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8" h="760">
                  <a:moveTo>
                    <a:pt x="598" y="378"/>
                  </a:moveTo>
                  <a:cubicBezTo>
                    <a:pt x="598" y="376"/>
                    <a:pt x="596" y="374"/>
                    <a:pt x="594" y="374"/>
                  </a:cubicBezTo>
                  <a:cubicBezTo>
                    <a:pt x="594" y="374"/>
                    <a:pt x="593" y="374"/>
                    <a:pt x="593" y="375"/>
                  </a:cubicBezTo>
                  <a:cubicBezTo>
                    <a:pt x="592" y="373"/>
                    <a:pt x="590" y="371"/>
                    <a:pt x="588" y="371"/>
                  </a:cubicBezTo>
                  <a:cubicBezTo>
                    <a:pt x="587" y="371"/>
                    <a:pt x="586" y="372"/>
                    <a:pt x="585" y="373"/>
                  </a:cubicBezTo>
                  <a:cubicBezTo>
                    <a:pt x="584" y="371"/>
                    <a:pt x="583" y="370"/>
                    <a:pt x="582" y="369"/>
                  </a:cubicBezTo>
                  <a:cubicBezTo>
                    <a:pt x="588" y="356"/>
                    <a:pt x="598" y="330"/>
                    <a:pt x="592" y="320"/>
                  </a:cubicBezTo>
                  <a:cubicBezTo>
                    <a:pt x="584" y="307"/>
                    <a:pt x="579" y="301"/>
                    <a:pt x="569" y="308"/>
                  </a:cubicBezTo>
                  <a:cubicBezTo>
                    <a:pt x="563" y="312"/>
                    <a:pt x="564" y="341"/>
                    <a:pt x="566" y="360"/>
                  </a:cubicBezTo>
                  <a:cubicBezTo>
                    <a:pt x="564" y="360"/>
                    <a:pt x="563" y="361"/>
                    <a:pt x="561" y="361"/>
                  </a:cubicBezTo>
                  <a:cubicBezTo>
                    <a:pt x="562" y="347"/>
                    <a:pt x="559" y="331"/>
                    <a:pt x="547" y="331"/>
                  </a:cubicBezTo>
                  <a:cubicBezTo>
                    <a:pt x="526" y="332"/>
                    <a:pt x="446" y="333"/>
                    <a:pt x="446" y="333"/>
                  </a:cubicBezTo>
                  <a:cubicBezTo>
                    <a:pt x="446" y="333"/>
                    <a:pt x="446" y="330"/>
                    <a:pt x="445" y="325"/>
                  </a:cubicBezTo>
                  <a:cubicBezTo>
                    <a:pt x="455" y="316"/>
                    <a:pt x="455" y="316"/>
                    <a:pt x="455" y="316"/>
                  </a:cubicBezTo>
                  <a:cubicBezTo>
                    <a:pt x="455" y="316"/>
                    <a:pt x="462" y="316"/>
                    <a:pt x="470" y="316"/>
                  </a:cubicBezTo>
                  <a:cubicBezTo>
                    <a:pt x="479" y="316"/>
                    <a:pt x="492" y="311"/>
                    <a:pt x="492" y="304"/>
                  </a:cubicBezTo>
                  <a:cubicBezTo>
                    <a:pt x="492" y="297"/>
                    <a:pt x="481" y="297"/>
                    <a:pt x="467" y="297"/>
                  </a:cubicBezTo>
                  <a:cubicBezTo>
                    <a:pt x="460" y="297"/>
                    <a:pt x="451" y="298"/>
                    <a:pt x="444" y="299"/>
                  </a:cubicBezTo>
                  <a:cubicBezTo>
                    <a:pt x="441" y="217"/>
                    <a:pt x="431" y="14"/>
                    <a:pt x="428" y="8"/>
                  </a:cubicBezTo>
                  <a:cubicBezTo>
                    <a:pt x="423" y="1"/>
                    <a:pt x="355" y="0"/>
                    <a:pt x="347" y="4"/>
                  </a:cubicBezTo>
                  <a:cubicBezTo>
                    <a:pt x="339" y="9"/>
                    <a:pt x="332" y="47"/>
                    <a:pt x="332" y="4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24" y="105"/>
                    <a:pt x="324" y="105"/>
                    <a:pt x="324" y="105"/>
                  </a:cubicBezTo>
                  <a:cubicBezTo>
                    <a:pt x="287" y="341"/>
                    <a:pt x="287" y="341"/>
                    <a:pt x="287" y="341"/>
                  </a:cubicBezTo>
                  <a:cubicBezTo>
                    <a:pt x="287" y="341"/>
                    <a:pt x="258" y="344"/>
                    <a:pt x="213" y="352"/>
                  </a:cubicBezTo>
                  <a:cubicBezTo>
                    <a:pt x="191" y="355"/>
                    <a:pt x="136" y="362"/>
                    <a:pt x="85" y="368"/>
                  </a:cubicBezTo>
                  <a:cubicBezTo>
                    <a:pt x="64" y="242"/>
                    <a:pt x="64" y="242"/>
                    <a:pt x="64" y="242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4" y="378"/>
                    <a:pt x="4" y="378"/>
                    <a:pt x="4" y="378"/>
                  </a:cubicBezTo>
                  <a:cubicBezTo>
                    <a:pt x="4" y="382"/>
                    <a:pt x="4" y="382"/>
                    <a:pt x="4" y="382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8"/>
                    <a:pt x="9" y="518"/>
                    <a:pt x="9" y="518"/>
                  </a:cubicBezTo>
                  <a:cubicBezTo>
                    <a:pt x="64" y="518"/>
                    <a:pt x="64" y="518"/>
                    <a:pt x="64" y="518"/>
                  </a:cubicBezTo>
                  <a:cubicBezTo>
                    <a:pt x="85" y="392"/>
                    <a:pt x="85" y="392"/>
                    <a:pt x="85" y="392"/>
                  </a:cubicBezTo>
                  <a:cubicBezTo>
                    <a:pt x="136" y="398"/>
                    <a:pt x="191" y="405"/>
                    <a:pt x="213" y="408"/>
                  </a:cubicBezTo>
                  <a:cubicBezTo>
                    <a:pt x="258" y="416"/>
                    <a:pt x="287" y="419"/>
                    <a:pt x="287" y="419"/>
                  </a:cubicBezTo>
                  <a:cubicBezTo>
                    <a:pt x="324" y="655"/>
                    <a:pt x="324" y="655"/>
                    <a:pt x="324" y="655"/>
                  </a:cubicBezTo>
                  <a:cubicBezTo>
                    <a:pt x="337" y="663"/>
                    <a:pt x="337" y="663"/>
                    <a:pt x="337" y="663"/>
                  </a:cubicBezTo>
                  <a:cubicBezTo>
                    <a:pt x="342" y="713"/>
                    <a:pt x="342" y="713"/>
                    <a:pt x="342" y="713"/>
                  </a:cubicBezTo>
                  <a:cubicBezTo>
                    <a:pt x="332" y="713"/>
                    <a:pt x="332" y="713"/>
                    <a:pt x="332" y="713"/>
                  </a:cubicBezTo>
                  <a:cubicBezTo>
                    <a:pt x="332" y="713"/>
                    <a:pt x="339" y="751"/>
                    <a:pt x="347" y="756"/>
                  </a:cubicBezTo>
                  <a:cubicBezTo>
                    <a:pt x="355" y="760"/>
                    <a:pt x="423" y="759"/>
                    <a:pt x="428" y="752"/>
                  </a:cubicBezTo>
                  <a:cubicBezTo>
                    <a:pt x="431" y="746"/>
                    <a:pt x="441" y="543"/>
                    <a:pt x="444" y="461"/>
                  </a:cubicBezTo>
                  <a:cubicBezTo>
                    <a:pt x="451" y="462"/>
                    <a:pt x="460" y="463"/>
                    <a:pt x="467" y="463"/>
                  </a:cubicBezTo>
                  <a:cubicBezTo>
                    <a:pt x="481" y="463"/>
                    <a:pt x="492" y="463"/>
                    <a:pt x="492" y="456"/>
                  </a:cubicBezTo>
                  <a:cubicBezTo>
                    <a:pt x="492" y="449"/>
                    <a:pt x="479" y="444"/>
                    <a:pt x="470" y="444"/>
                  </a:cubicBezTo>
                  <a:cubicBezTo>
                    <a:pt x="462" y="444"/>
                    <a:pt x="455" y="444"/>
                    <a:pt x="455" y="444"/>
                  </a:cubicBezTo>
                  <a:cubicBezTo>
                    <a:pt x="445" y="435"/>
                    <a:pt x="445" y="435"/>
                    <a:pt x="445" y="435"/>
                  </a:cubicBezTo>
                  <a:cubicBezTo>
                    <a:pt x="446" y="430"/>
                    <a:pt x="446" y="427"/>
                    <a:pt x="446" y="427"/>
                  </a:cubicBezTo>
                  <a:cubicBezTo>
                    <a:pt x="446" y="427"/>
                    <a:pt x="526" y="428"/>
                    <a:pt x="547" y="429"/>
                  </a:cubicBezTo>
                  <a:cubicBezTo>
                    <a:pt x="559" y="429"/>
                    <a:pt x="562" y="413"/>
                    <a:pt x="561" y="399"/>
                  </a:cubicBezTo>
                  <a:cubicBezTo>
                    <a:pt x="563" y="399"/>
                    <a:pt x="564" y="400"/>
                    <a:pt x="566" y="400"/>
                  </a:cubicBezTo>
                  <a:cubicBezTo>
                    <a:pt x="564" y="419"/>
                    <a:pt x="563" y="448"/>
                    <a:pt x="569" y="452"/>
                  </a:cubicBezTo>
                  <a:cubicBezTo>
                    <a:pt x="579" y="459"/>
                    <a:pt x="584" y="453"/>
                    <a:pt x="592" y="440"/>
                  </a:cubicBezTo>
                  <a:cubicBezTo>
                    <a:pt x="598" y="430"/>
                    <a:pt x="588" y="404"/>
                    <a:pt x="582" y="391"/>
                  </a:cubicBezTo>
                  <a:cubicBezTo>
                    <a:pt x="583" y="390"/>
                    <a:pt x="584" y="389"/>
                    <a:pt x="585" y="387"/>
                  </a:cubicBezTo>
                  <a:cubicBezTo>
                    <a:pt x="586" y="388"/>
                    <a:pt x="587" y="389"/>
                    <a:pt x="588" y="389"/>
                  </a:cubicBezTo>
                  <a:cubicBezTo>
                    <a:pt x="590" y="389"/>
                    <a:pt x="592" y="387"/>
                    <a:pt x="593" y="385"/>
                  </a:cubicBezTo>
                  <a:cubicBezTo>
                    <a:pt x="593" y="386"/>
                    <a:pt x="594" y="386"/>
                    <a:pt x="594" y="386"/>
                  </a:cubicBezTo>
                  <a:cubicBezTo>
                    <a:pt x="596" y="386"/>
                    <a:pt x="598" y="384"/>
                    <a:pt x="598" y="382"/>
                  </a:cubicBezTo>
                  <a:lnTo>
                    <a:pt x="598" y="3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0" y="2914650"/>
              <a:ext cx="3759200" cy="1092200"/>
            </a:xfrm>
            <a:custGeom>
              <a:avLst/>
              <a:gdLst>
                <a:gd name="T0" fmla="*/ 3759039 w 4268"/>
                <a:gd name="T1" fmla="*/ 441256 h 1239"/>
                <a:gd name="T2" fmla="*/ 3752874 w 4268"/>
                <a:gd name="T3" fmla="*/ 435090 h 1239"/>
                <a:gd name="T4" fmla="*/ 3444611 w 4268"/>
                <a:gd name="T5" fmla="*/ 539019 h 1239"/>
                <a:gd name="T6" fmla="*/ 3059724 w 4268"/>
                <a:gd name="T7" fmla="*/ 0 h 1239"/>
                <a:gd name="T8" fmla="*/ 0 w 4268"/>
                <a:gd name="T9" fmla="*/ 0 h 1239"/>
                <a:gd name="T10" fmla="*/ 0 w 4268"/>
                <a:gd name="T11" fmla="*/ 1091249 h 1239"/>
                <a:gd name="T12" fmla="*/ 3059724 w 4268"/>
                <a:gd name="T13" fmla="*/ 1091249 h 1239"/>
                <a:gd name="T14" fmla="*/ 3444611 w 4268"/>
                <a:gd name="T15" fmla="*/ 552230 h 1239"/>
                <a:gd name="T16" fmla="*/ 3752874 w 4268"/>
                <a:gd name="T17" fmla="*/ 656159 h 1239"/>
                <a:gd name="T18" fmla="*/ 3759039 w 4268"/>
                <a:gd name="T19" fmla="*/ 649993 h 1239"/>
                <a:gd name="T20" fmla="*/ 3450777 w 4268"/>
                <a:gd name="T21" fmla="*/ 545184 h 1239"/>
                <a:gd name="T22" fmla="*/ 3759039 w 4268"/>
                <a:gd name="T23" fmla="*/ 441256 h 12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8" h="1239">
                  <a:moveTo>
                    <a:pt x="4268" y="501"/>
                  </a:moveTo>
                  <a:lnTo>
                    <a:pt x="4261" y="494"/>
                  </a:lnTo>
                  <a:lnTo>
                    <a:pt x="3911" y="612"/>
                  </a:lnTo>
                  <a:lnTo>
                    <a:pt x="3474" y="0"/>
                  </a:lnTo>
                  <a:lnTo>
                    <a:pt x="0" y="0"/>
                  </a:lnTo>
                  <a:lnTo>
                    <a:pt x="0" y="1239"/>
                  </a:lnTo>
                  <a:lnTo>
                    <a:pt x="3474" y="1239"/>
                  </a:lnTo>
                  <a:lnTo>
                    <a:pt x="3911" y="627"/>
                  </a:lnTo>
                  <a:lnTo>
                    <a:pt x="4261" y="745"/>
                  </a:lnTo>
                  <a:lnTo>
                    <a:pt x="4268" y="738"/>
                  </a:lnTo>
                  <a:lnTo>
                    <a:pt x="3918" y="619"/>
                  </a:lnTo>
                  <a:lnTo>
                    <a:pt x="4268" y="5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259263" y="3327400"/>
              <a:ext cx="268287" cy="266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4335463" y="3325813"/>
              <a:ext cx="1190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2"/>
                  </a:solidFill>
                  <a:latin typeface="Myriad Pro" panose="020B0503030403020204" pitchFamily="34" charset="0"/>
                </a:rPr>
                <a:t>2</a:t>
              </a:r>
              <a:endParaRPr lang="zh-CN" altLang="zh-CN" sz="11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MH_SubTitle_4"/>
            <p:cNvSpPr>
              <a:spLocks noChangeArrowheads="1"/>
            </p:cNvSpPr>
            <p:nvPr/>
          </p:nvSpPr>
          <p:spPr bwMode="auto">
            <a:xfrm>
              <a:off x="41275" y="3168650"/>
              <a:ext cx="30527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宋体" panose="02010600030101010101" pitchFamily="2" charset="-122"/>
                </a:rPr>
                <a:t>点击输入您需要的文字内容，点击输入您需要的文字内容。</a:t>
              </a:r>
              <a:endParaRPr lang="zh-CN" altLang="en-US" sz="16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0" y="4681764"/>
            <a:ext cx="6378575" cy="1584325"/>
            <a:chOff x="0" y="4429125"/>
            <a:chExt cx="6378575" cy="1584325"/>
          </a:xfrm>
        </p:grpSpPr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5100638" y="5221288"/>
              <a:ext cx="0" cy="0"/>
            </a:xfrm>
            <a:prstGeom prst="rect">
              <a:avLst/>
            </a:prstGeom>
            <a:solidFill>
              <a:srgbClr val="EA5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5" name="Freeform 32"/>
            <p:cNvSpPr/>
            <p:nvPr/>
          </p:nvSpPr>
          <p:spPr bwMode="auto">
            <a:xfrm>
              <a:off x="5132388" y="4429125"/>
              <a:ext cx="1246187" cy="1584325"/>
            </a:xfrm>
            <a:custGeom>
              <a:avLst/>
              <a:gdLst>
                <a:gd name="T0" fmla="*/ 1245059 w 599"/>
                <a:gd name="T1" fmla="*/ 787627 h 760"/>
                <a:gd name="T2" fmla="*/ 1238813 w 599"/>
                <a:gd name="T3" fmla="*/ 781376 h 760"/>
                <a:gd name="T4" fmla="*/ 1234649 w 599"/>
                <a:gd name="T5" fmla="*/ 781376 h 760"/>
                <a:gd name="T6" fmla="*/ 1226321 w 599"/>
                <a:gd name="T7" fmla="*/ 775125 h 760"/>
                <a:gd name="T8" fmla="*/ 1217992 w 599"/>
                <a:gd name="T9" fmla="*/ 777208 h 760"/>
                <a:gd name="T10" fmla="*/ 1213828 w 599"/>
                <a:gd name="T11" fmla="*/ 770957 h 760"/>
                <a:gd name="T12" fmla="*/ 1234649 w 599"/>
                <a:gd name="T13" fmla="*/ 668858 h 760"/>
                <a:gd name="T14" fmla="*/ 1186762 w 599"/>
                <a:gd name="T15" fmla="*/ 641770 h 760"/>
                <a:gd name="T16" fmla="*/ 1180516 w 599"/>
                <a:gd name="T17" fmla="*/ 750121 h 760"/>
                <a:gd name="T18" fmla="*/ 1170106 w 599"/>
                <a:gd name="T19" fmla="*/ 754288 h 760"/>
                <a:gd name="T20" fmla="*/ 1138875 w 599"/>
                <a:gd name="T21" fmla="*/ 689694 h 760"/>
                <a:gd name="T22" fmla="*/ 928589 w 599"/>
                <a:gd name="T23" fmla="*/ 693862 h 760"/>
                <a:gd name="T24" fmla="*/ 928589 w 599"/>
                <a:gd name="T25" fmla="*/ 679276 h 760"/>
                <a:gd name="T26" fmla="*/ 947327 w 599"/>
                <a:gd name="T27" fmla="*/ 660523 h 760"/>
                <a:gd name="T28" fmla="*/ 980640 w 599"/>
                <a:gd name="T29" fmla="*/ 660523 h 760"/>
                <a:gd name="T30" fmla="*/ 1026445 w 599"/>
                <a:gd name="T31" fmla="*/ 635519 h 760"/>
                <a:gd name="T32" fmla="*/ 974394 w 599"/>
                <a:gd name="T33" fmla="*/ 618850 h 760"/>
                <a:gd name="T34" fmla="*/ 926507 w 599"/>
                <a:gd name="T35" fmla="*/ 623017 h 760"/>
                <a:gd name="T36" fmla="*/ 891112 w 599"/>
                <a:gd name="T37" fmla="*/ 16669 h 760"/>
                <a:gd name="T38" fmla="*/ 724549 w 599"/>
                <a:gd name="T39" fmla="*/ 10418 h 760"/>
                <a:gd name="T40" fmla="*/ 693319 w 599"/>
                <a:gd name="T41" fmla="*/ 100016 h 760"/>
                <a:gd name="T42" fmla="*/ 714139 w 599"/>
                <a:gd name="T43" fmla="*/ 100016 h 760"/>
                <a:gd name="T44" fmla="*/ 701647 w 599"/>
                <a:gd name="T45" fmla="*/ 202116 h 760"/>
                <a:gd name="T46" fmla="*/ 674580 w 599"/>
                <a:gd name="T47" fmla="*/ 220869 h 760"/>
                <a:gd name="T48" fmla="*/ 597545 w 599"/>
                <a:gd name="T49" fmla="*/ 712615 h 760"/>
                <a:gd name="T50" fmla="*/ 445556 w 599"/>
                <a:gd name="T51" fmla="*/ 733451 h 760"/>
                <a:gd name="T52" fmla="*/ 176973 w 599"/>
                <a:gd name="T53" fmla="*/ 768874 h 760"/>
                <a:gd name="T54" fmla="*/ 135332 w 599"/>
                <a:gd name="T55" fmla="*/ 504248 h 760"/>
                <a:gd name="T56" fmla="*/ 18738 w 599"/>
                <a:gd name="T57" fmla="*/ 504248 h 760"/>
                <a:gd name="T58" fmla="*/ 0 w 599"/>
                <a:gd name="T59" fmla="*/ 783459 h 760"/>
                <a:gd name="T60" fmla="*/ 10410 w 599"/>
                <a:gd name="T61" fmla="*/ 787627 h 760"/>
                <a:gd name="T62" fmla="*/ 10410 w 599"/>
                <a:gd name="T63" fmla="*/ 798045 h 760"/>
                <a:gd name="T64" fmla="*/ 0 w 599"/>
                <a:gd name="T65" fmla="*/ 800129 h 760"/>
                <a:gd name="T66" fmla="*/ 18738 w 599"/>
                <a:gd name="T67" fmla="*/ 1081424 h 760"/>
                <a:gd name="T68" fmla="*/ 135332 w 599"/>
                <a:gd name="T69" fmla="*/ 1081424 h 760"/>
                <a:gd name="T70" fmla="*/ 176973 w 599"/>
                <a:gd name="T71" fmla="*/ 816798 h 760"/>
                <a:gd name="T72" fmla="*/ 445556 w 599"/>
                <a:gd name="T73" fmla="*/ 852220 h 760"/>
                <a:gd name="T74" fmla="*/ 597545 w 599"/>
                <a:gd name="T75" fmla="*/ 873057 h 760"/>
                <a:gd name="T76" fmla="*/ 674580 w 599"/>
                <a:gd name="T77" fmla="*/ 1364803 h 760"/>
                <a:gd name="T78" fmla="*/ 701647 w 599"/>
                <a:gd name="T79" fmla="*/ 1383556 h 760"/>
                <a:gd name="T80" fmla="*/ 714139 w 599"/>
                <a:gd name="T81" fmla="*/ 1485656 h 760"/>
                <a:gd name="T82" fmla="*/ 693319 w 599"/>
                <a:gd name="T83" fmla="*/ 1485656 h 760"/>
                <a:gd name="T84" fmla="*/ 724549 w 599"/>
                <a:gd name="T85" fmla="*/ 1575253 h 760"/>
                <a:gd name="T86" fmla="*/ 891112 w 599"/>
                <a:gd name="T87" fmla="*/ 1566919 h 760"/>
                <a:gd name="T88" fmla="*/ 926507 w 599"/>
                <a:gd name="T89" fmla="*/ 962655 h 760"/>
                <a:gd name="T90" fmla="*/ 974394 w 599"/>
                <a:gd name="T91" fmla="*/ 966822 h 760"/>
                <a:gd name="T92" fmla="*/ 1026445 w 599"/>
                <a:gd name="T93" fmla="*/ 950153 h 760"/>
                <a:gd name="T94" fmla="*/ 980640 w 599"/>
                <a:gd name="T95" fmla="*/ 925149 h 760"/>
                <a:gd name="T96" fmla="*/ 947327 w 599"/>
                <a:gd name="T97" fmla="*/ 925149 h 760"/>
                <a:gd name="T98" fmla="*/ 928589 w 599"/>
                <a:gd name="T99" fmla="*/ 906396 h 760"/>
                <a:gd name="T100" fmla="*/ 928589 w 599"/>
                <a:gd name="T101" fmla="*/ 891810 h 760"/>
                <a:gd name="T102" fmla="*/ 1138875 w 599"/>
                <a:gd name="T103" fmla="*/ 893894 h 760"/>
                <a:gd name="T104" fmla="*/ 1170106 w 599"/>
                <a:gd name="T105" fmla="*/ 831384 h 760"/>
                <a:gd name="T106" fmla="*/ 1180516 w 599"/>
                <a:gd name="T107" fmla="*/ 833467 h 760"/>
                <a:gd name="T108" fmla="*/ 1186762 w 599"/>
                <a:gd name="T109" fmla="*/ 941818 h 760"/>
                <a:gd name="T110" fmla="*/ 1234649 w 599"/>
                <a:gd name="T111" fmla="*/ 916814 h 760"/>
                <a:gd name="T112" fmla="*/ 1213828 w 599"/>
                <a:gd name="T113" fmla="*/ 814714 h 760"/>
                <a:gd name="T114" fmla="*/ 1217992 w 599"/>
                <a:gd name="T115" fmla="*/ 808463 h 760"/>
                <a:gd name="T116" fmla="*/ 1226321 w 599"/>
                <a:gd name="T117" fmla="*/ 810547 h 760"/>
                <a:gd name="T118" fmla="*/ 1234649 w 599"/>
                <a:gd name="T119" fmla="*/ 804296 h 760"/>
                <a:gd name="T120" fmla="*/ 1238813 w 599"/>
                <a:gd name="T121" fmla="*/ 804296 h 760"/>
                <a:gd name="T122" fmla="*/ 1245059 w 599"/>
                <a:gd name="T123" fmla="*/ 798045 h 760"/>
                <a:gd name="T124" fmla="*/ 1245059 w 599"/>
                <a:gd name="T125" fmla="*/ 787627 h 7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99" h="760">
                  <a:moveTo>
                    <a:pt x="598" y="378"/>
                  </a:moveTo>
                  <a:cubicBezTo>
                    <a:pt x="598" y="376"/>
                    <a:pt x="597" y="375"/>
                    <a:pt x="595" y="375"/>
                  </a:cubicBezTo>
                  <a:cubicBezTo>
                    <a:pt x="594" y="375"/>
                    <a:pt x="594" y="375"/>
                    <a:pt x="593" y="375"/>
                  </a:cubicBezTo>
                  <a:cubicBezTo>
                    <a:pt x="593" y="373"/>
                    <a:pt x="591" y="372"/>
                    <a:pt x="589" y="372"/>
                  </a:cubicBezTo>
                  <a:cubicBezTo>
                    <a:pt x="587" y="372"/>
                    <a:pt x="586" y="372"/>
                    <a:pt x="585" y="373"/>
                  </a:cubicBezTo>
                  <a:cubicBezTo>
                    <a:pt x="585" y="372"/>
                    <a:pt x="584" y="370"/>
                    <a:pt x="583" y="370"/>
                  </a:cubicBezTo>
                  <a:cubicBezTo>
                    <a:pt x="588" y="356"/>
                    <a:pt x="599" y="330"/>
                    <a:pt x="593" y="321"/>
                  </a:cubicBezTo>
                  <a:cubicBezTo>
                    <a:pt x="584" y="308"/>
                    <a:pt x="580" y="302"/>
                    <a:pt x="570" y="308"/>
                  </a:cubicBezTo>
                  <a:cubicBezTo>
                    <a:pt x="563" y="313"/>
                    <a:pt x="565" y="342"/>
                    <a:pt x="567" y="360"/>
                  </a:cubicBezTo>
                  <a:cubicBezTo>
                    <a:pt x="565" y="361"/>
                    <a:pt x="563" y="361"/>
                    <a:pt x="562" y="362"/>
                  </a:cubicBezTo>
                  <a:cubicBezTo>
                    <a:pt x="562" y="348"/>
                    <a:pt x="560" y="331"/>
                    <a:pt x="547" y="331"/>
                  </a:cubicBezTo>
                  <a:cubicBezTo>
                    <a:pt x="526" y="332"/>
                    <a:pt x="446" y="333"/>
                    <a:pt x="446" y="333"/>
                  </a:cubicBezTo>
                  <a:cubicBezTo>
                    <a:pt x="446" y="333"/>
                    <a:pt x="446" y="330"/>
                    <a:pt x="446" y="326"/>
                  </a:cubicBezTo>
                  <a:cubicBezTo>
                    <a:pt x="455" y="317"/>
                    <a:pt x="455" y="317"/>
                    <a:pt x="455" y="317"/>
                  </a:cubicBezTo>
                  <a:cubicBezTo>
                    <a:pt x="455" y="317"/>
                    <a:pt x="463" y="317"/>
                    <a:pt x="471" y="317"/>
                  </a:cubicBezTo>
                  <a:cubicBezTo>
                    <a:pt x="479" y="317"/>
                    <a:pt x="493" y="312"/>
                    <a:pt x="493" y="305"/>
                  </a:cubicBezTo>
                  <a:cubicBezTo>
                    <a:pt x="493" y="297"/>
                    <a:pt x="481" y="297"/>
                    <a:pt x="468" y="297"/>
                  </a:cubicBezTo>
                  <a:cubicBezTo>
                    <a:pt x="461" y="297"/>
                    <a:pt x="452" y="298"/>
                    <a:pt x="445" y="299"/>
                  </a:cubicBezTo>
                  <a:cubicBezTo>
                    <a:pt x="441" y="217"/>
                    <a:pt x="432" y="14"/>
                    <a:pt x="428" y="8"/>
                  </a:cubicBezTo>
                  <a:cubicBezTo>
                    <a:pt x="424" y="1"/>
                    <a:pt x="356" y="0"/>
                    <a:pt x="348" y="5"/>
                  </a:cubicBezTo>
                  <a:cubicBezTo>
                    <a:pt x="340" y="9"/>
                    <a:pt x="333" y="48"/>
                    <a:pt x="333" y="48"/>
                  </a:cubicBezTo>
                  <a:cubicBezTo>
                    <a:pt x="343" y="48"/>
                    <a:pt x="343" y="48"/>
                    <a:pt x="343" y="48"/>
                  </a:cubicBezTo>
                  <a:cubicBezTo>
                    <a:pt x="337" y="97"/>
                    <a:pt x="337" y="97"/>
                    <a:pt x="337" y="97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287" y="342"/>
                    <a:pt x="287" y="342"/>
                    <a:pt x="287" y="342"/>
                  </a:cubicBezTo>
                  <a:cubicBezTo>
                    <a:pt x="287" y="342"/>
                    <a:pt x="259" y="344"/>
                    <a:pt x="214" y="352"/>
                  </a:cubicBezTo>
                  <a:cubicBezTo>
                    <a:pt x="192" y="356"/>
                    <a:pt x="136" y="363"/>
                    <a:pt x="85" y="369"/>
                  </a:cubicBezTo>
                  <a:cubicBezTo>
                    <a:pt x="65" y="242"/>
                    <a:pt x="65" y="242"/>
                    <a:pt x="65" y="242"/>
                  </a:cubicBezTo>
                  <a:cubicBezTo>
                    <a:pt x="9" y="242"/>
                    <a:pt x="9" y="242"/>
                    <a:pt x="9" y="242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5" y="383"/>
                    <a:pt x="5" y="383"/>
                    <a:pt x="5" y="383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9" y="519"/>
                    <a:pt x="9" y="519"/>
                    <a:pt x="9" y="519"/>
                  </a:cubicBezTo>
                  <a:cubicBezTo>
                    <a:pt x="65" y="519"/>
                    <a:pt x="65" y="519"/>
                    <a:pt x="65" y="519"/>
                  </a:cubicBezTo>
                  <a:cubicBezTo>
                    <a:pt x="85" y="392"/>
                    <a:pt x="85" y="392"/>
                    <a:pt x="85" y="392"/>
                  </a:cubicBezTo>
                  <a:cubicBezTo>
                    <a:pt x="136" y="398"/>
                    <a:pt x="192" y="405"/>
                    <a:pt x="214" y="409"/>
                  </a:cubicBezTo>
                  <a:cubicBezTo>
                    <a:pt x="259" y="416"/>
                    <a:pt x="287" y="419"/>
                    <a:pt x="287" y="419"/>
                  </a:cubicBezTo>
                  <a:cubicBezTo>
                    <a:pt x="324" y="655"/>
                    <a:pt x="324" y="655"/>
                    <a:pt x="324" y="655"/>
                  </a:cubicBezTo>
                  <a:cubicBezTo>
                    <a:pt x="337" y="664"/>
                    <a:pt x="337" y="664"/>
                    <a:pt x="337" y="664"/>
                  </a:cubicBezTo>
                  <a:cubicBezTo>
                    <a:pt x="343" y="713"/>
                    <a:pt x="343" y="713"/>
                    <a:pt x="343" y="713"/>
                  </a:cubicBezTo>
                  <a:cubicBezTo>
                    <a:pt x="333" y="713"/>
                    <a:pt x="333" y="713"/>
                    <a:pt x="333" y="713"/>
                  </a:cubicBezTo>
                  <a:cubicBezTo>
                    <a:pt x="333" y="713"/>
                    <a:pt x="340" y="752"/>
                    <a:pt x="348" y="756"/>
                  </a:cubicBezTo>
                  <a:cubicBezTo>
                    <a:pt x="356" y="760"/>
                    <a:pt x="424" y="760"/>
                    <a:pt x="428" y="752"/>
                  </a:cubicBezTo>
                  <a:cubicBezTo>
                    <a:pt x="432" y="747"/>
                    <a:pt x="441" y="544"/>
                    <a:pt x="445" y="462"/>
                  </a:cubicBezTo>
                  <a:cubicBezTo>
                    <a:pt x="452" y="463"/>
                    <a:pt x="461" y="464"/>
                    <a:pt x="468" y="464"/>
                  </a:cubicBezTo>
                  <a:cubicBezTo>
                    <a:pt x="481" y="464"/>
                    <a:pt x="493" y="463"/>
                    <a:pt x="493" y="456"/>
                  </a:cubicBezTo>
                  <a:cubicBezTo>
                    <a:pt x="493" y="449"/>
                    <a:pt x="479" y="444"/>
                    <a:pt x="471" y="444"/>
                  </a:cubicBezTo>
                  <a:cubicBezTo>
                    <a:pt x="463" y="444"/>
                    <a:pt x="455" y="444"/>
                    <a:pt x="455" y="444"/>
                  </a:cubicBezTo>
                  <a:cubicBezTo>
                    <a:pt x="446" y="435"/>
                    <a:pt x="446" y="435"/>
                    <a:pt x="446" y="435"/>
                  </a:cubicBezTo>
                  <a:cubicBezTo>
                    <a:pt x="446" y="430"/>
                    <a:pt x="446" y="428"/>
                    <a:pt x="446" y="428"/>
                  </a:cubicBezTo>
                  <a:cubicBezTo>
                    <a:pt x="446" y="428"/>
                    <a:pt x="526" y="429"/>
                    <a:pt x="547" y="429"/>
                  </a:cubicBezTo>
                  <a:cubicBezTo>
                    <a:pt x="560" y="430"/>
                    <a:pt x="562" y="413"/>
                    <a:pt x="562" y="399"/>
                  </a:cubicBezTo>
                  <a:cubicBezTo>
                    <a:pt x="563" y="400"/>
                    <a:pt x="565" y="400"/>
                    <a:pt x="567" y="400"/>
                  </a:cubicBezTo>
                  <a:cubicBezTo>
                    <a:pt x="565" y="419"/>
                    <a:pt x="563" y="448"/>
                    <a:pt x="570" y="452"/>
                  </a:cubicBezTo>
                  <a:cubicBezTo>
                    <a:pt x="580" y="459"/>
                    <a:pt x="584" y="453"/>
                    <a:pt x="593" y="440"/>
                  </a:cubicBezTo>
                  <a:cubicBezTo>
                    <a:pt x="599" y="431"/>
                    <a:pt x="589" y="404"/>
                    <a:pt x="583" y="391"/>
                  </a:cubicBezTo>
                  <a:cubicBezTo>
                    <a:pt x="584" y="390"/>
                    <a:pt x="585" y="389"/>
                    <a:pt x="585" y="388"/>
                  </a:cubicBezTo>
                  <a:cubicBezTo>
                    <a:pt x="586" y="388"/>
                    <a:pt x="587" y="389"/>
                    <a:pt x="589" y="389"/>
                  </a:cubicBezTo>
                  <a:cubicBezTo>
                    <a:pt x="591" y="389"/>
                    <a:pt x="593" y="388"/>
                    <a:pt x="593" y="386"/>
                  </a:cubicBezTo>
                  <a:cubicBezTo>
                    <a:pt x="594" y="386"/>
                    <a:pt x="594" y="386"/>
                    <a:pt x="595" y="386"/>
                  </a:cubicBezTo>
                  <a:cubicBezTo>
                    <a:pt x="597" y="386"/>
                    <a:pt x="598" y="385"/>
                    <a:pt x="598" y="383"/>
                  </a:cubicBezTo>
                  <a:lnTo>
                    <a:pt x="598" y="3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0" y="4675188"/>
              <a:ext cx="5157788" cy="1092200"/>
            </a:xfrm>
            <a:custGeom>
              <a:avLst/>
              <a:gdLst>
                <a:gd name="T0" fmla="*/ 5158550 w 5857"/>
                <a:gd name="T1" fmla="*/ 443898 h 1240"/>
                <a:gd name="T2" fmla="*/ 5155027 w 5857"/>
                <a:gd name="T3" fmla="*/ 435971 h 1240"/>
                <a:gd name="T4" fmla="*/ 4863499 w 5857"/>
                <a:gd name="T5" fmla="*/ 539899 h 1240"/>
                <a:gd name="T6" fmla="*/ 4496226 w 5857"/>
                <a:gd name="T7" fmla="*/ 0 h 1240"/>
                <a:gd name="T8" fmla="*/ 0 w 5857"/>
                <a:gd name="T9" fmla="*/ 0 h 1240"/>
                <a:gd name="T10" fmla="*/ 0 w 5857"/>
                <a:gd name="T11" fmla="*/ 1092129 h 1240"/>
                <a:gd name="T12" fmla="*/ 4496226 w 5857"/>
                <a:gd name="T13" fmla="*/ 1092129 h 1240"/>
                <a:gd name="T14" fmla="*/ 4863499 w 5857"/>
                <a:gd name="T15" fmla="*/ 553991 h 1240"/>
                <a:gd name="T16" fmla="*/ 5155027 w 5857"/>
                <a:gd name="T17" fmla="*/ 658800 h 1240"/>
                <a:gd name="T18" fmla="*/ 5158550 w 5857"/>
                <a:gd name="T19" fmla="*/ 649993 h 1240"/>
                <a:gd name="T20" fmla="*/ 4869664 w 5857"/>
                <a:gd name="T21" fmla="*/ 546065 h 1240"/>
                <a:gd name="T22" fmla="*/ 5158550 w 5857"/>
                <a:gd name="T23" fmla="*/ 443898 h 1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57" h="1240">
                  <a:moveTo>
                    <a:pt x="5857" y="504"/>
                  </a:moveTo>
                  <a:lnTo>
                    <a:pt x="5853" y="495"/>
                  </a:lnTo>
                  <a:lnTo>
                    <a:pt x="5522" y="613"/>
                  </a:lnTo>
                  <a:lnTo>
                    <a:pt x="5105" y="0"/>
                  </a:lnTo>
                  <a:lnTo>
                    <a:pt x="0" y="0"/>
                  </a:lnTo>
                  <a:lnTo>
                    <a:pt x="0" y="1240"/>
                  </a:lnTo>
                  <a:lnTo>
                    <a:pt x="5105" y="1240"/>
                  </a:lnTo>
                  <a:lnTo>
                    <a:pt x="5522" y="629"/>
                  </a:lnTo>
                  <a:lnTo>
                    <a:pt x="5853" y="748"/>
                  </a:lnTo>
                  <a:lnTo>
                    <a:pt x="5857" y="738"/>
                  </a:lnTo>
                  <a:lnTo>
                    <a:pt x="5529" y="620"/>
                  </a:lnTo>
                  <a:lnTo>
                    <a:pt x="5857" y="5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5757863" y="5087938"/>
              <a:ext cx="269875" cy="2682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en-US" sz="1100"/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5835650" y="5084763"/>
              <a:ext cx="119063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914400"/>
              <a:r>
                <a:rPr lang="zh-CN" altLang="zh-CN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3</a:t>
              </a:r>
              <a:endParaRPr lang="zh-CN" altLang="zh-CN" sz="1100" dirty="0">
                <a:solidFill>
                  <a:schemeClr val="accent1"/>
                </a:solidFill>
              </a:endParaRPr>
            </a:p>
          </p:txBody>
        </p:sp>
        <p:sp>
          <p:nvSpPr>
            <p:cNvPr id="29" name="MH_SubTitle_4"/>
            <p:cNvSpPr>
              <a:spLocks noChangeArrowheads="1"/>
            </p:cNvSpPr>
            <p:nvPr/>
          </p:nvSpPr>
          <p:spPr bwMode="auto">
            <a:xfrm>
              <a:off x="153988" y="4929188"/>
              <a:ext cx="43465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dirty="0">
                  <a:latin typeface="宋体" panose="02010600030101010101" pitchFamily="2" charset="-122"/>
                </a:rPr>
                <a:t>点击输入您需要的文字内容，点击输入您需要的文字内容。</a:t>
              </a:r>
              <a:endParaRPr lang="zh-CN" altLang="en-US" sz="1600" dirty="0"/>
            </a:p>
          </p:txBody>
        </p:sp>
      </p:grpSp>
      <p:sp>
        <p:nvSpPr>
          <p:cNvPr id="30" name="矩形 51"/>
          <p:cNvSpPr>
            <a:spLocks noChangeArrowheads="1"/>
          </p:cNvSpPr>
          <p:nvPr/>
        </p:nvSpPr>
        <p:spPr bwMode="auto">
          <a:xfrm>
            <a:off x="7328375" y="1976711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31" name="矩形 52"/>
          <p:cNvSpPr>
            <a:spLocks noChangeArrowheads="1"/>
          </p:cNvSpPr>
          <p:nvPr/>
        </p:nvSpPr>
        <p:spPr bwMode="auto">
          <a:xfrm>
            <a:off x="7328375" y="2608536"/>
            <a:ext cx="3827463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7436325" y="2486299"/>
            <a:ext cx="252571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156453" y="1825335"/>
            <a:ext cx="2467286" cy="2465620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3563626" y="2132692"/>
            <a:ext cx="6335194" cy="10603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6" name="MH_Number_1"/>
          <p:cNvSpPr/>
          <p:nvPr>
            <p:custDataLst>
              <p:tags r:id="rId3"/>
            </p:custDataLst>
          </p:nvPr>
        </p:nvSpPr>
        <p:spPr>
          <a:xfrm>
            <a:off x="1250163" y="1675333"/>
            <a:ext cx="2202111" cy="2200623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3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2397" y="3031073"/>
            <a:ext cx="5685044" cy="81351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80171" y="4290954"/>
            <a:ext cx="4559215" cy="2567045"/>
            <a:chOff x="5761835" y="3098236"/>
            <a:chExt cx="6677551" cy="37597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835" y="4913521"/>
              <a:ext cx="6677551" cy="194447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608" y="5412697"/>
              <a:ext cx="3810000" cy="11715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104" y="3551398"/>
              <a:ext cx="1895475" cy="27051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108" y="3098236"/>
              <a:ext cx="2190750" cy="313372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460" y="5092475"/>
              <a:ext cx="2581275" cy="12763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155" y="3260773"/>
              <a:ext cx="3558844" cy="23241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46188" y="4848326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1.0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46188" y="4175226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2.0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46188" y="3502126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3.0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46188" y="2846488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4.0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46188" y="2178151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5.0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46263" y="2328963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846263" y="2990951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846263" y="3671988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846263" y="4345088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846263" y="5013426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1"/>
          <p:cNvSpPr/>
          <p:nvPr/>
        </p:nvSpPr>
        <p:spPr bwMode="auto">
          <a:xfrm>
            <a:off x="6697663" y="1427263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0"/>
          <p:cNvSpPr/>
          <p:nvPr/>
        </p:nvSpPr>
        <p:spPr bwMode="auto">
          <a:xfrm>
            <a:off x="4648200" y="1427263"/>
            <a:ext cx="427037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9"/>
          <p:cNvSpPr/>
          <p:nvPr/>
        </p:nvSpPr>
        <p:spPr bwMode="auto">
          <a:xfrm>
            <a:off x="2608263" y="1427263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90"/>
          <p:cNvSpPr/>
          <p:nvPr/>
        </p:nvSpPr>
        <p:spPr bwMode="auto">
          <a:xfrm>
            <a:off x="8521700" y="1427263"/>
            <a:ext cx="428625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91"/>
          <p:cNvSpPr>
            <a:spLocks noChangeArrowheads="1"/>
          </p:cNvSpPr>
          <p:nvPr/>
        </p:nvSpPr>
        <p:spPr bwMode="auto">
          <a:xfrm>
            <a:off x="2740025" y="4460976"/>
            <a:ext cx="811212" cy="981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92"/>
          <p:cNvSpPr>
            <a:spLocks noChangeArrowheads="1"/>
          </p:cNvSpPr>
          <p:nvPr/>
        </p:nvSpPr>
        <p:spPr bwMode="auto">
          <a:xfrm>
            <a:off x="2740025" y="4460976"/>
            <a:ext cx="176212" cy="9810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93"/>
          <p:cNvSpPr>
            <a:spLocks noChangeArrowheads="1"/>
          </p:cNvSpPr>
          <p:nvPr/>
        </p:nvSpPr>
        <p:spPr bwMode="auto">
          <a:xfrm>
            <a:off x="4943475" y="3194151"/>
            <a:ext cx="811212" cy="22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94"/>
          <p:cNvSpPr>
            <a:spLocks noChangeArrowheads="1"/>
          </p:cNvSpPr>
          <p:nvPr/>
        </p:nvSpPr>
        <p:spPr bwMode="auto">
          <a:xfrm>
            <a:off x="4940300" y="3194151"/>
            <a:ext cx="176212" cy="2247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95"/>
          <p:cNvSpPr>
            <a:spLocks noChangeArrowheads="1"/>
          </p:cNvSpPr>
          <p:nvPr/>
        </p:nvSpPr>
        <p:spPr bwMode="auto">
          <a:xfrm>
            <a:off x="7050088" y="2573438"/>
            <a:ext cx="811212" cy="2879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96"/>
          <p:cNvSpPr>
            <a:spLocks noChangeArrowheads="1"/>
          </p:cNvSpPr>
          <p:nvPr/>
        </p:nvSpPr>
        <p:spPr bwMode="auto">
          <a:xfrm>
            <a:off x="7050088" y="2573438"/>
            <a:ext cx="173037" cy="28797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97"/>
          <p:cNvSpPr>
            <a:spLocks noChangeArrowheads="1"/>
          </p:cNvSpPr>
          <p:nvPr/>
        </p:nvSpPr>
        <p:spPr bwMode="auto">
          <a:xfrm>
            <a:off x="9255125" y="3886301"/>
            <a:ext cx="809625" cy="1571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98"/>
          <p:cNvSpPr>
            <a:spLocks noChangeArrowheads="1"/>
          </p:cNvSpPr>
          <p:nvPr/>
        </p:nvSpPr>
        <p:spPr bwMode="auto">
          <a:xfrm>
            <a:off x="9255125" y="3886301"/>
            <a:ext cx="171450" cy="1571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TextBox 15"/>
          <p:cNvSpPr txBox="1"/>
          <p:nvPr/>
        </p:nvSpPr>
        <p:spPr>
          <a:xfrm>
            <a:off x="2178540" y="5532539"/>
            <a:ext cx="193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4381990" y="5532539"/>
            <a:ext cx="193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" name="TextBox 15"/>
          <p:cNvSpPr txBox="1"/>
          <p:nvPr/>
        </p:nvSpPr>
        <p:spPr>
          <a:xfrm>
            <a:off x="6488603" y="5532539"/>
            <a:ext cx="193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8722593" y="5532539"/>
            <a:ext cx="1934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</a:t>
            </a:r>
            <a:endParaRPr lang="zh-CN" altLang="en-US" sz="1600" dirty="0">
              <a:solidFill>
                <a:srgbClr val="4D4D4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46"/>
          <p:cNvSpPr txBox="1">
            <a:spLocks noChangeArrowheads="1"/>
          </p:cNvSpPr>
          <p:nvPr/>
        </p:nvSpPr>
        <p:spPr bwMode="auto">
          <a:xfrm>
            <a:off x="3047500" y="1434295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5075237" y="1434295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7115987" y="1434295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8950325" y="1434295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92"/>
          <p:cNvSpPr>
            <a:spLocks noChangeArrowheads="1"/>
          </p:cNvSpPr>
          <p:nvPr/>
        </p:nvSpPr>
        <p:spPr bwMode="auto">
          <a:xfrm>
            <a:off x="6323013" y="1115029"/>
            <a:ext cx="26988" cy="4448175"/>
          </a:xfrm>
          <a:prstGeom prst="rect">
            <a:avLst/>
          </a:prstGeom>
          <a:solidFill>
            <a:srgbClr val="B5B5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403350" y="3709004"/>
            <a:ext cx="279400" cy="187325"/>
            <a:chOff x="1403350" y="3502025"/>
            <a:chExt cx="279400" cy="187325"/>
          </a:xfrm>
        </p:grpSpPr>
        <p:sp>
          <p:nvSpPr>
            <p:cNvPr id="11" name="Freeform 293"/>
            <p:cNvSpPr/>
            <p:nvPr/>
          </p:nvSpPr>
          <p:spPr bwMode="auto">
            <a:xfrm>
              <a:off x="1403350" y="3525838"/>
              <a:ext cx="66675" cy="141288"/>
            </a:xfrm>
            <a:custGeom>
              <a:avLst/>
              <a:gdLst>
                <a:gd name="T0" fmla="*/ 0 w 42"/>
                <a:gd name="T1" fmla="*/ 74 h 89"/>
                <a:gd name="T2" fmla="*/ 14 w 42"/>
                <a:gd name="T3" fmla="*/ 74 h 89"/>
                <a:gd name="T4" fmla="*/ 14 w 42"/>
                <a:gd name="T5" fmla="*/ 15 h 89"/>
                <a:gd name="T6" fmla="*/ 0 w 42"/>
                <a:gd name="T7" fmla="*/ 15 h 89"/>
                <a:gd name="T8" fmla="*/ 0 w 42"/>
                <a:gd name="T9" fmla="*/ 0 h 89"/>
                <a:gd name="T10" fmla="*/ 29 w 42"/>
                <a:gd name="T11" fmla="*/ 0 h 89"/>
                <a:gd name="T12" fmla="*/ 29 w 42"/>
                <a:gd name="T13" fmla="*/ 74 h 89"/>
                <a:gd name="T14" fmla="*/ 42 w 42"/>
                <a:gd name="T15" fmla="*/ 74 h 89"/>
                <a:gd name="T16" fmla="*/ 42 w 42"/>
                <a:gd name="T17" fmla="*/ 89 h 89"/>
                <a:gd name="T18" fmla="*/ 0 w 42"/>
                <a:gd name="T19" fmla="*/ 89 h 89"/>
                <a:gd name="T20" fmla="*/ 0 w 42"/>
                <a:gd name="T21" fmla="*/ 7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89">
                  <a:moveTo>
                    <a:pt x="0" y="74"/>
                  </a:moveTo>
                  <a:lnTo>
                    <a:pt x="14" y="74"/>
                  </a:lnTo>
                  <a:lnTo>
                    <a:pt x="14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74"/>
                  </a:lnTo>
                  <a:lnTo>
                    <a:pt x="42" y="74"/>
                  </a:lnTo>
                  <a:lnTo>
                    <a:pt x="42" y="89"/>
                  </a:lnTo>
                  <a:lnTo>
                    <a:pt x="0" y="8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94"/>
            <p:cNvSpPr/>
            <p:nvPr/>
          </p:nvSpPr>
          <p:spPr bwMode="auto">
            <a:xfrm>
              <a:off x="1498600" y="3636963"/>
              <a:ext cx="26988" cy="36513"/>
            </a:xfrm>
            <a:custGeom>
              <a:avLst/>
              <a:gdLst>
                <a:gd name="T0" fmla="*/ 8 w 8"/>
                <a:gd name="T1" fmla="*/ 5 h 11"/>
                <a:gd name="T2" fmla="*/ 0 w 8"/>
                <a:gd name="T3" fmla="*/ 5 h 11"/>
                <a:gd name="T4" fmla="*/ 8 w 8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8" y="5"/>
                  </a:moveTo>
                  <a:cubicBezTo>
                    <a:pt x="8" y="11"/>
                    <a:pt x="0" y="11"/>
                    <a:pt x="0" y="5"/>
                  </a:cubicBezTo>
                  <a:cubicBezTo>
                    <a:pt x="0" y="0"/>
                    <a:pt x="8" y="0"/>
                    <a:pt x="8" y="5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95"/>
            <p:cNvSpPr>
              <a:spLocks noEditPoints="1"/>
            </p:cNvSpPr>
            <p:nvPr/>
          </p:nvSpPr>
          <p:spPr bwMode="auto">
            <a:xfrm>
              <a:off x="1558925" y="3502025"/>
              <a:ext cx="123825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6"/>
                    <a:pt x="29" y="46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52550" y="3208942"/>
            <a:ext cx="330200" cy="187325"/>
            <a:chOff x="1352550" y="3001963"/>
            <a:chExt cx="330200" cy="187325"/>
          </a:xfrm>
        </p:grpSpPr>
        <p:sp>
          <p:nvSpPr>
            <p:cNvPr id="15" name="Freeform 296"/>
            <p:cNvSpPr/>
            <p:nvPr/>
          </p:nvSpPr>
          <p:spPr bwMode="auto">
            <a:xfrm>
              <a:off x="1352550" y="3025775"/>
              <a:ext cx="112713" cy="139700"/>
            </a:xfrm>
            <a:custGeom>
              <a:avLst/>
              <a:gdLst>
                <a:gd name="T0" fmla="*/ 0 w 34"/>
                <a:gd name="T1" fmla="*/ 12 h 42"/>
                <a:gd name="T2" fmla="*/ 17 w 34"/>
                <a:gd name="T3" fmla="*/ 0 h 42"/>
                <a:gd name="T4" fmla="*/ 34 w 34"/>
                <a:gd name="T5" fmla="*/ 13 h 42"/>
                <a:gd name="T6" fmla="*/ 17 w 34"/>
                <a:gd name="T7" fmla="*/ 26 h 42"/>
                <a:gd name="T8" fmla="*/ 8 w 34"/>
                <a:gd name="T9" fmla="*/ 31 h 42"/>
                <a:gd name="T10" fmla="*/ 8 w 34"/>
                <a:gd name="T11" fmla="*/ 35 h 42"/>
                <a:gd name="T12" fmla="*/ 34 w 34"/>
                <a:gd name="T13" fmla="*/ 35 h 42"/>
                <a:gd name="T14" fmla="*/ 34 w 34"/>
                <a:gd name="T15" fmla="*/ 42 h 42"/>
                <a:gd name="T16" fmla="*/ 0 w 34"/>
                <a:gd name="T17" fmla="*/ 42 h 42"/>
                <a:gd name="T18" fmla="*/ 0 w 34"/>
                <a:gd name="T19" fmla="*/ 31 h 42"/>
                <a:gd name="T20" fmla="*/ 17 w 34"/>
                <a:gd name="T21" fmla="*/ 19 h 42"/>
                <a:gd name="T22" fmla="*/ 26 w 34"/>
                <a:gd name="T23" fmla="*/ 13 h 42"/>
                <a:gd name="T24" fmla="*/ 17 w 34"/>
                <a:gd name="T25" fmla="*/ 6 h 42"/>
                <a:gd name="T26" fmla="*/ 8 w 34"/>
                <a:gd name="T27" fmla="*/ 12 h 42"/>
                <a:gd name="T28" fmla="*/ 0 w 34"/>
                <a:gd name="T2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2">
                  <a:moveTo>
                    <a:pt x="0" y="12"/>
                  </a:moveTo>
                  <a:cubicBezTo>
                    <a:pt x="1" y="3"/>
                    <a:pt x="9" y="0"/>
                    <a:pt x="17" y="0"/>
                  </a:cubicBezTo>
                  <a:cubicBezTo>
                    <a:pt x="25" y="0"/>
                    <a:pt x="34" y="3"/>
                    <a:pt x="34" y="13"/>
                  </a:cubicBezTo>
                  <a:cubicBezTo>
                    <a:pt x="34" y="24"/>
                    <a:pt x="26" y="26"/>
                    <a:pt x="17" y="26"/>
                  </a:cubicBezTo>
                  <a:cubicBezTo>
                    <a:pt x="14" y="26"/>
                    <a:pt x="8" y="27"/>
                    <a:pt x="8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8"/>
                    <a:pt x="0" y="35"/>
                    <a:pt x="0" y="31"/>
                  </a:cubicBezTo>
                  <a:cubicBezTo>
                    <a:pt x="0" y="21"/>
                    <a:pt x="9" y="19"/>
                    <a:pt x="17" y="19"/>
                  </a:cubicBezTo>
                  <a:cubicBezTo>
                    <a:pt x="20" y="19"/>
                    <a:pt x="26" y="18"/>
                    <a:pt x="26" y="13"/>
                  </a:cubicBezTo>
                  <a:cubicBezTo>
                    <a:pt x="26" y="9"/>
                    <a:pt x="22" y="6"/>
                    <a:pt x="17" y="6"/>
                  </a:cubicBezTo>
                  <a:cubicBezTo>
                    <a:pt x="13" y="6"/>
                    <a:pt x="8" y="9"/>
                    <a:pt x="8" y="1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97"/>
            <p:cNvSpPr/>
            <p:nvPr/>
          </p:nvSpPr>
          <p:spPr bwMode="auto">
            <a:xfrm>
              <a:off x="1498600" y="3135313"/>
              <a:ext cx="30163" cy="36513"/>
            </a:xfrm>
            <a:custGeom>
              <a:avLst/>
              <a:gdLst>
                <a:gd name="T0" fmla="*/ 9 w 9"/>
                <a:gd name="T1" fmla="*/ 5 h 11"/>
                <a:gd name="T2" fmla="*/ 0 w 9"/>
                <a:gd name="T3" fmla="*/ 5 h 11"/>
                <a:gd name="T4" fmla="*/ 9 w 9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">
                  <a:moveTo>
                    <a:pt x="9" y="5"/>
                  </a:moveTo>
                  <a:cubicBezTo>
                    <a:pt x="9" y="11"/>
                    <a:pt x="0" y="11"/>
                    <a:pt x="0" y="5"/>
                  </a:cubicBezTo>
                  <a:cubicBezTo>
                    <a:pt x="0" y="0"/>
                    <a:pt x="9" y="0"/>
                    <a:pt x="9" y="5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98"/>
            <p:cNvSpPr>
              <a:spLocks noEditPoints="1"/>
            </p:cNvSpPr>
            <p:nvPr/>
          </p:nvSpPr>
          <p:spPr bwMode="auto">
            <a:xfrm>
              <a:off x="1558925" y="3001963"/>
              <a:ext cx="123825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6"/>
                    <a:pt x="29" y="46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49375" y="2707292"/>
            <a:ext cx="333375" cy="187325"/>
            <a:chOff x="1349375" y="2500313"/>
            <a:chExt cx="333375" cy="187325"/>
          </a:xfrm>
        </p:grpSpPr>
        <p:sp>
          <p:nvSpPr>
            <p:cNvPr id="19" name="Freeform 299"/>
            <p:cNvSpPr/>
            <p:nvPr/>
          </p:nvSpPr>
          <p:spPr bwMode="auto">
            <a:xfrm>
              <a:off x="1349375" y="2524125"/>
              <a:ext cx="115888" cy="144463"/>
            </a:xfrm>
            <a:custGeom>
              <a:avLst/>
              <a:gdLst>
                <a:gd name="T0" fmla="*/ 11 w 35"/>
                <a:gd name="T1" fmla="*/ 24 h 43"/>
                <a:gd name="T2" fmla="*/ 11 w 35"/>
                <a:gd name="T3" fmla="*/ 18 h 43"/>
                <a:gd name="T4" fmla="*/ 17 w 35"/>
                <a:gd name="T5" fmla="*/ 18 h 43"/>
                <a:gd name="T6" fmla="*/ 26 w 35"/>
                <a:gd name="T7" fmla="*/ 13 h 43"/>
                <a:gd name="T8" fmla="*/ 17 w 35"/>
                <a:gd name="T9" fmla="*/ 7 h 43"/>
                <a:gd name="T10" fmla="*/ 8 w 35"/>
                <a:gd name="T11" fmla="*/ 12 h 43"/>
                <a:gd name="T12" fmla="*/ 0 w 35"/>
                <a:gd name="T13" fmla="*/ 12 h 43"/>
                <a:gd name="T14" fmla="*/ 17 w 35"/>
                <a:gd name="T15" fmla="*/ 0 h 43"/>
                <a:gd name="T16" fmla="*/ 34 w 35"/>
                <a:gd name="T17" fmla="*/ 13 h 43"/>
                <a:gd name="T18" fmla="*/ 28 w 35"/>
                <a:gd name="T19" fmla="*/ 21 h 43"/>
                <a:gd name="T20" fmla="*/ 35 w 35"/>
                <a:gd name="T21" fmla="*/ 30 h 43"/>
                <a:gd name="T22" fmla="*/ 17 w 35"/>
                <a:gd name="T23" fmla="*/ 43 h 43"/>
                <a:gd name="T24" fmla="*/ 0 w 35"/>
                <a:gd name="T25" fmla="*/ 30 h 43"/>
                <a:gd name="T26" fmla="*/ 8 w 35"/>
                <a:gd name="T27" fmla="*/ 30 h 43"/>
                <a:gd name="T28" fmla="*/ 17 w 35"/>
                <a:gd name="T29" fmla="*/ 36 h 43"/>
                <a:gd name="T30" fmla="*/ 26 w 35"/>
                <a:gd name="T31" fmla="*/ 30 h 43"/>
                <a:gd name="T32" fmla="*/ 17 w 35"/>
                <a:gd name="T33" fmla="*/ 24 h 43"/>
                <a:gd name="T34" fmla="*/ 11 w 35"/>
                <a:gd name="T35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3">
                  <a:moveTo>
                    <a:pt x="11" y="24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1" y="18"/>
                    <a:pt x="26" y="17"/>
                    <a:pt x="26" y="13"/>
                  </a:cubicBezTo>
                  <a:cubicBezTo>
                    <a:pt x="26" y="10"/>
                    <a:pt x="24" y="7"/>
                    <a:pt x="17" y="7"/>
                  </a:cubicBezTo>
                  <a:cubicBezTo>
                    <a:pt x="13" y="7"/>
                    <a:pt x="8" y="8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3"/>
                    <a:pt x="9" y="0"/>
                    <a:pt x="17" y="0"/>
                  </a:cubicBezTo>
                  <a:cubicBezTo>
                    <a:pt x="25" y="0"/>
                    <a:pt x="33" y="4"/>
                    <a:pt x="34" y="13"/>
                  </a:cubicBezTo>
                  <a:cubicBezTo>
                    <a:pt x="34" y="16"/>
                    <a:pt x="31" y="20"/>
                    <a:pt x="28" y="21"/>
                  </a:cubicBezTo>
                  <a:cubicBezTo>
                    <a:pt x="32" y="22"/>
                    <a:pt x="35" y="26"/>
                    <a:pt x="35" y="30"/>
                  </a:cubicBezTo>
                  <a:cubicBezTo>
                    <a:pt x="35" y="40"/>
                    <a:pt x="25" y="43"/>
                    <a:pt x="17" y="43"/>
                  </a:cubicBezTo>
                  <a:cubicBezTo>
                    <a:pt x="9" y="43"/>
                    <a:pt x="0" y="40"/>
                    <a:pt x="0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4"/>
                    <a:pt x="13" y="36"/>
                    <a:pt x="17" y="36"/>
                  </a:cubicBezTo>
                  <a:cubicBezTo>
                    <a:pt x="21" y="36"/>
                    <a:pt x="26" y="34"/>
                    <a:pt x="26" y="30"/>
                  </a:cubicBezTo>
                  <a:cubicBezTo>
                    <a:pt x="26" y="27"/>
                    <a:pt x="25" y="24"/>
                    <a:pt x="17" y="24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00"/>
            <p:cNvSpPr/>
            <p:nvPr/>
          </p:nvSpPr>
          <p:spPr bwMode="auto">
            <a:xfrm>
              <a:off x="1498600" y="2635250"/>
              <a:ext cx="26988" cy="36513"/>
            </a:xfrm>
            <a:custGeom>
              <a:avLst/>
              <a:gdLst>
                <a:gd name="T0" fmla="*/ 8 w 8"/>
                <a:gd name="T1" fmla="*/ 6 h 11"/>
                <a:gd name="T2" fmla="*/ 0 w 8"/>
                <a:gd name="T3" fmla="*/ 6 h 11"/>
                <a:gd name="T4" fmla="*/ 8 w 8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1">
                  <a:moveTo>
                    <a:pt x="8" y="6"/>
                  </a:moveTo>
                  <a:cubicBezTo>
                    <a:pt x="8" y="11"/>
                    <a:pt x="0" y="11"/>
                    <a:pt x="0" y="6"/>
                  </a:cubicBezTo>
                  <a:cubicBezTo>
                    <a:pt x="0" y="0"/>
                    <a:pt x="8" y="0"/>
                    <a:pt x="8" y="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01"/>
            <p:cNvSpPr>
              <a:spLocks noEditPoints="1"/>
            </p:cNvSpPr>
            <p:nvPr/>
          </p:nvSpPr>
          <p:spPr bwMode="auto">
            <a:xfrm>
              <a:off x="1558925" y="2500313"/>
              <a:ext cx="123825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7"/>
                    <a:pt x="29" y="47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52550" y="2223104"/>
            <a:ext cx="336551" cy="187325"/>
            <a:chOff x="1352550" y="2016125"/>
            <a:chExt cx="336551" cy="187325"/>
          </a:xfrm>
        </p:grpSpPr>
        <p:sp>
          <p:nvSpPr>
            <p:cNvPr id="23" name="Freeform 302"/>
            <p:cNvSpPr>
              <a:spLocks noEditPoints="1"/>
            </p:cNvSpPr>
            <p:nvPr/>
          </p:nvSpPr>
          <p:spPr bwMode="auto">
            <a:xfrm>
              <a:off x="1352550" y="2039938"/>
              <a:ext cx="120650" cy="139700"/>
            </a:xfrm>
            <a:custGeom>
              <a:avLst/>
              <a:gdLst>
                <a:gd name="T0" fmla="*/ 65 w 76"/>
                <a:gd name="T1" fmla="*/ 0 h 88"/>
                <a:gd name="T2" fmla="*/ 65 w 76"/>
                <a:gd name="T3" fmla="*/ 55 h 88"/>
                <a:gd name="T4" fmla="*/ 76 w 76"/>
                <a:gd name="T5" fmla="*/ 55 h 88"/>
                <a:gd name="T6" fmla="*/ 76 w 76"/>
                <a:gd name="T7" fmla="*/ 72 h 88"/>
                <a:gd name="T8" fmla="*/ 65 w 76"/>
                <a:gd name="T9" fmla="*/ 72 h 88"/>
                <a:gd name="T10" fmla="*/ 65 w 76"/>
                <a:gd name="T11" fmla="*/ 88 h 88"/>
                <a:gd name="T12" fmla="*/ 48 w 76"/>
                <a:gd name="T13" fmla="*/ 88 h 88"/>
                <a:gd name="T14" fmla="*/ 48 w 76"/>
                <a:gd name="T15" fmla="*/ 72 h 88"/>
                <a:gd name="T16" fmla="*/ 2 w 76"/>
                <a:gd name="T17" fmla="*/ 72 h 88"/>
                <a:gd name="T18" fmla="*/ 0 w 76"/>
                <a:gd name="T19" fmla="*/ 55 h 88"/>
                <a:gd name="T20" fmla="*/ 40 w 76"/>
                <a:gd name="T21" fmla="*/ 0 h 88"/>
                <a:gd name="T22" fmla="*/ 65 w 76"/>
                <a:gd name="T23" fmla="*/ 0 h 88"/>
                <a:gd name="T24" fmla="*/ 48 w 76"/>
                <a:gd name="T25" fmla="*/ 55 h 88"/>
                <a:gd name="T26" fmla="*/ 48 w 76"/>
                <a:gd name="T27" fmla="*/ 15 h 88"/>
                <a:gd name="T28" fmla="*/ 19 w 76"/>
                <a:gd name="T29" fmla="*/ 55 h 88"/>
                <a:gd name="T30" fmla="*/ 48 w 76"/>
                <a:gd name="T31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88">
                  <a:moveTo>
                    <a:pt x="65" y="0"/>
                  </a:moveTo>
                  <a:lnTo>
                    <a:pt x="65" y="55"/>
                  </a:lnTo>
                  <a:lnTo>
                    <a:pt x="76" y="55"/>
                  </a:lnTo>
                  <a:lnTo>
                    <a:pt x="76" y="72"/>
                  </a:lnTo>
                  <a:lnTo>
                    <a:pt x="65" y="72"/>
                  </a:lnTo>
                  <a:lnTo>
                    <a:pt x="65" y="88"/>
                  </a:lnTo>
                  <a:lnTo>
                    <a:pt x="48" y="88"/>
                  </a:lnTo>
                  <a:lnTo>
                    <a:pt x="48" y="72"/>
                  </a:lnTo>
                  <a:lnTo>
                    <a:pt x="2" y="72"/>
                  </a:lnTo>
                  <a:lnTo>
                    <a:pt x="0" y="55"/>
                  </a:lnTo>
                  <a:lnTo>
                    <a:pt x="40" y="0"/>
                  </a:lnTo>
                  <a:lnTo>
                    <a:pt x="65" y="0"/>
                  </a:lnTo>
                  <a:close/>
                  <a:moveTo>
                    <a:pt x="48" y="55"/>
                  </a:moveTo>
                  <a:lnTo>
                    <a:pt x="48" y="15"/>
                  </a:lnTo>
                  <a:lnTo>
                    <a:pt x="19" y="55"/>
                  </a:lnTo>
                  <a:lnTo>
                    <a:pt x="48" y="55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03"/>
            <p:cNvSpPr/>
            <p:nvPr/>
          </p:nvSpPr>
          <p:spPr bwMode="auto">
            <a:xfrm>
              <a:off x="1503363" y="2146300"/>
              <a:ext cx="30163" cy="41275"/>
            </a:xfrm>
            <a:custGeom>
              <a:avLst/>
              <a:gdLst>
                <a:gd name="T0" fmla="*/ 9 w 9"/>
                <a:gd name="T1" fmla="*/ 6 h 12"/>
                <a:gd name="T2" fmla="*/ 0 w 9"/>
                <a:gd name="T3" fmla="*/ 6 h 12"/>
                <a:gd name="T4" fmla="*/ 9 w 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cubicBezTo>
                    <a:pt x="9" y="12"/>
                    <a:pt x="0" y="12"/>
                    <a:pt x="0" y="6"/>
                  </a:cubicBezTo>
                  <a:cubicBezTo>
                    <a:pt x="0" y="0"/>
                    <a:pt x="9" y="0"/>
                    <a:pt x="9" y="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04"/>
            <p:cNvSpPr>
              <a:spLocks noEditPoints="1"/>
            </p:cNvSpPr>
            <p:nvPr/>
          </p:nvSpPr>
          <p:spPr bwMode="auto">
            <a:xfrm>
              <a:off x="1566863" y="2016125"/>
              <a:ext cx="122238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6"/>
                    <a:pt x="29" y="46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2550" y="1723042"/>
            <a:ext cx="327025" cy="187325"/>
            <a:chOff x="1352550" y="1516063"/>
            <a:chExt cx="327025" cy="187325"/>
          </a:xfrm>
        </p:grpSpPr>
        <p:sp>
          <p:nvSpPr>
            <p:cNvPr id="27" name="Freeform 305"/>
            <p:cNvSpPr/>
            <p:nvPr/>
          </p:nvSpPr>
          <p:spPr bwMode="auto">
            <a:xfrm>
              <a:off x="1352550" y="1539875"/>
              <a:ext cx="112713" cy="139700"/>
            </a:xfrm>
            <a:custGeom>
              <a:avLst/>
              <a:gdLst>
                <a:gd name="T0" fmla="*/ 31 w 34"/>
                <a:gd name="T1" fmla="*/ 8 h 42"/>
                <a:gd name="T2" fmla="*/ 9 w 34"/>
                <a:gd name="T3" fmla="*/ 8 h 42"/>
                <a:gd name="T4" fmla="*/ 9 w 34"/>
                <a:gd name="T5" fmla="*/ 15 h 42"/>
                <a:gd name="T6" fmla="*/ 17 w 34"/>
                <a:gd name="T7" fmla="*/ 15 h 42"/>
                <a:gd name="T8" fmla="*/ 34 w 34"/>
                <a:gd name="T9" fmla="*/ 28 h 42"/>
                <a:gd name="T10" fmla="*/ 17 w 34"/>
                <a:gd name="T11" fmla="*/ 42 h 42"/>
                <a:gd name="T12" fmla="*/ 0 w 34"/>
                <a:gd name="T13" fmla="*/ 29 h 42"/>
                <a:gd name="T14" fmla="*/ 8 w 34"/>
                <a:gd name="T15" fmla="*/ 29 h 42"/>
                <a:gd name="T16" fmla="*/ 17 w 34"/>
                <a:gd name="T17" fmla="*/ 35 h 42"/>
                <a:gd name="T18" fmla="*/ 26 w 34"/>
                <a:gd name="T19" fmla="*/ 28 h 42"/>
                <a:gd name="T20" fmla="*/ 17 w 34"/>
                <a:gd name="T21" fmla="*/ 22 h 42"/>
                <a:gd name="T22" fmla="*/ 1 w 34"/>
                <a:gd name="T23" fmla="*/ 22 h 42"/>
                <a:gd name="T24" fmla="*/ 1 w 34"/>
                <a:gd name="T25" fmla="*/ 0 h 42"/>
                <a:gd name="T26" fmla="*/ 31 w 34"/>
                <a:gd name="T27" fmla="*/ 0 h 42"/>
                <a:gd name="T28" fmla="*/ 31 w 34"/>
                <a:gd name="T29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42">
                  <a:moveTo>
                    <a:pt x="31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6" y="15"/>
                    <a:pt x="34" y="19"/>
                    <a:pt x="34" y="28"/>
                  </a:cubicBezTo>
                  <a:cubicBezTo>
                    <a:pt x="34" y="38"/>
                    <a:pt x="26" y="42"/>
                    <a:pt x="17" y="42"/>
                  </a:cubicBezTo>
                  <a:cubicBezTo>
                    <a:pt x="8" y="42"/>
                    <a:pt x="0" y="39"/>
                    <a:pt x="0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4"/>
                    <a:pt x="13" y="35"/>
                    <a:pt x="17" y="35"/>
                  </a:cubicBezTo>
                  <a:cubicBezTo>
                    <a:pt x="21" y="35"/>
                    <a:pt x="26" y="33"/>
                    <a:pt x="26" y="28"/>
                  </a:cubicBezTo>
                  <a:cubicBezTo>
                    <a:pt x="26" y="24"/>
                    <a:pt x="21" y="22"/>
                    <a:pt x="17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15"/>
                    <a:pt x="1" y="8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31" y="8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06"/>
            <p:cNvSpPr/>
            <p:nvPr/>
          </p:nvSpPr>
          <p:spPr bwMode="auto">
            <a:xfrm>
              <a:off x="1492250" y="1646238"/>
              <a:ext cx="30163" cy="39688"/>
            </a:xfrm>
            <a:custGeom>
              <a:avLst/>
              <a:gdLst>
                <a:gd name="T0" fmla="*/ 9 w 9"/>
                <a:gd name="T1" fmla="*/ 6 h 12"/>
                <a:gd name="T2" fmla="*/ 0 w 9"/>
                <a:gd name="T3" fmla="*/ 6 h 12"/>
                <a:gd name="T4" fmla="*/ 9 w 9"/>
                <a:gd name="T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2">
                  <a:moveTo>
                    <a:pt x="9" y="6"/>
                  </a:moveTo>
                  <a:cubicBezTo>
                    <a:pt x="9" y="12"/>
                    <a:pt x="0" y="12"/>
                    <a:pt x="0" y="6"/>
                  </a:cubicBezTo>
                  <a:cubicBezTo>
                    <a:pt x="0" y="0"/>
                    <a:pt x="9" y="0"/>
                    <a:pt x="9" y="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7"/>
            <p:cNvSpPr>
              <a:spLocks noEditPoints="1"/>
            </p:cNvSpPr>
            <p:nvPr/>
          </p:nvSpPr>
          <p:spPr bwMode="auto">
            <a:xfrm>
              <a:off x="1555750" y="1516063"/>
              <a:ext cx="123825" cy="187325"/>
            </a:xfrm>
            <a:custGeom>
              <a:avLst/>
              <a:gdLst>
                <a:gd name="T0" fmla="*/ 0 w 37"/>
                <a:gd name="T1" fmla="*/ 25 h 56"/>
                <a:gd name="T2" fmla="*/ 37 w 37"/>
                <a:gd name="T3" fmla="*/ 25 h 56"/>
                <a:gd name="T4" fmla="*/ 37 w 37"/>
                <a:gd name="T5" fmla="*/ 31 h 56"/>
                <a:gd name="T6" fmla="*/ 0 w 37"/>
                <a:gd name="T7" fmla="*/ 31 h 56"/>
                <a:gd name="T8" fmla="*/ 0 w 37"/>
                <a:gd name="T9" fmla="*/ 25 h 56"/>
                <a:gd name="T10" fmla="*/ 8 w 37"/>
                <a:gd name="T11" fmla="*/ 31 h 56"/>
                <a:gd name="T12" fmla="*/ 29 w 37"/>
                <a:gd name="T13" fmla="*/ 31 h 56"/>
                <a:gd name="T14" fmla="*/ 29 w 37"/>
                <a:gd name="T15" fmla="*/ 25 h 56"/>
                <a:gd name="T16" fmla="*/ 8 w 37"/>
                <a:gd name="T17" fmla="*/ 25 h 56"/>
                <a:gd name="T18" fmla="*/ 8 w 37"/>
                <a:gd name="T1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6">
                  <a:moveTo>
                    <a:pt x="0" y="25"/>
                  </a:moveTo>
                  <a:cubicBezTo>
                    <a:pt x="0" y="0"/>
                    <a:pt x="37" y="0"/>
                    <a:pt x="37" y="25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56"/>
                    <a:pt x="0" y="56"/>
                    <a:pt x="0" y="31"/>
                  </a:cubicBezTo>
                  <a:lnTo>
                    <a:pt x="0" y="25"/>
                  </a:lnTo>
                  <a:close/>
                  <a:moveTo>
                    <a:pt x="8" y="31"/>
                  </a:moveTo>
                  <a:cubicBezTo>
                    <a:pt x="8" y="46"/>
                    <a:pt x="29" y="46"/>
                    <a:pt x="29" y="31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0"/>
                    <a:pt x="8" y="10"/>
                    <a:pt x="8" y="25"/>
                  </a:cubicBezTo>
                  <a:lnTo>
                    <a:pt x="8" y="3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Rectangle 308"/>
          <p:cNvSpPr>
            <a:spLocks noChangeArrowheads="1"/>
          </p:cNvSpPr>
          <p:nvPr/>
        </p:nvSpPr>
        <p:spPr bwMode="auto">
          <a:xfrm>
            <a:off x="1792288" y="1805592"/>
            <a:ext cx="3797300" cy="17463"/>
          </a:xfrm>
          <a:prstGeom prst="rect">
            <a:avLst/>
          </a:prstGeom>
          <a:solidFill>
            <a:srgbClr val="DBDB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Rectangle 310"/>
          <p:cNvSpPr>
            <a:spLocks noChangeArrowheads="1"/>
          </p:cNvSpPr>
          <p:nvPr/>
        </p:nvSpPr>
        <p:spPr bwMode="auto">
          <a:xfrm>
            <a:off x="1792288" y="2297717"/>
            <a:ext cx="3797300" cy="19050"/>
          </a:xfrm>
          <a:prstGeom prst="rect">
            <a:avLst/>
          </a:prstGeom>
          <a:solidFill>
            <a:srgbClr val="DBDB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Rectangle 312"/>
          <p:cNvSpPr>
            <a:spLocks noChangeArrowheads="1"/>
          </p:cNvSpPr>
          <p:nvPr/>
        </p:nvSpPr>
        <p:spPr bwMode="auto">
          <a:xfrm>
            <a:off x="1792288" y="2804129"/>
            <a:ext cx="3797300" cy="17463"/>
          </a:xfrm>
          <a:prstGeom prst="rect">
            <a:avLst/>
          </a:prstGeom>
          <a:solidFill>
            <a:srgbClr val="DBDB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Rectangle 314"/>
          <p:cNvSpPr>
            <a:spLocks noChangeArrowheads="1"/>
          </p:cNvSpPr>
          <p:nvPr/>
        </p:nvSpPr>
        <p:spPr bwMode="auto">
          <a:xfrm>
            <a:off x="1792288" y="3302604"/>
            <a:ext cx="3797300" cy="19050"/>
          </a:xfrm>
          <a:prstGeom prst="rect">
            <a:avLst/>
          </a:prstGeom>
          <a:solidFill>
            <a:srgbClr val="DBDB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792288" y="1805592"/>
            <a:ext cx="3797300" cy="2014538"/>
            <a:chOff x="1792288" y="1598613"/>
            <a:chExt cx="3797300" cy="2014538"/>
          </a:xfrm>
        </p:grpSpPr>
        <p:sp>
          <p:nvSpPr>
            <p:cNvPr id="35" name="Rectangle 309"/>
            <p:cNvSpPr>
              <a:spLocks noChangeArrowheads="1"/>
            </p:cNvSpPr>
            <p:nvPr/>
          </p:nvSpPr>
          <p:spPr bwMode="auto">
            <a:xfrm>
              <a:off x="1792288" y="1598613"/>
              <a:ext cx="3797300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311"/>
            <p:cNvSpPr>
              <a:spLocks noChangeArrowheads="1"/>
            </p:cNvSpPr>
            <p:nvPr/>
          </p:nvSpPr>
          <p:spPr bwMode="auto">
            <a:xfrm>
              <a:off x="1792288" y="2090738"/>
              <a:ext cx="379730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313"/>
            <p:cNvSpPr>
              <a:spLocks noChangeArrowheads="1"/>
            </p:cNvSpPr>
            <p:nvPr/>
          </p:nvSpPr>
          <p:spPr bwMode="auto">
            <a:xfrm>
              <a:off x="1792288" y="2597150"/>
              <a:ext cx="3797300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15"/>
            <p:cNvSpPr>
              <a:spLocks noChangeArrowheads="1"/>
            </p:cNvSpPr>
            <p:nvPr/>
          </p:nvSpPr>
          <p:spPr bwMode="auto">
            <a:xfrm>
              <a:off x="1792288" y="3095625"/>
              <a:ext cx="3797300" cy="1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Rectangle 316"/>
            <p:cNvSpPr>
              <a:spLocks noChangeArrowheads="1"/>
            </p:cNvSpPr>
            <p:nvPr/>
          </p:nvSpPr>
          <p:spPr bwMode="auto">
            <a:xfrm>
              <a:off x="1792288" y="3595688"/>
              <a:ext cx="3797300" cy="1746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Rectangle 317"/>
          <p:cNvSpPr>
            <a:spLocks noChangeArrowheads="1"/>
          </p:cNvSpPr>
          <p:nvPr/>
        </p:nvSpPr>
        <p:spPr bwMode="auto">
          <a:xfrm>
            <a:off x="1792288" y="3802667"/>
            <a:ext cx="3797300" cy="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318"/>
          <p:cNvSpPr>
            <a:spLocks noChangeArrowheads="1"/>
          </p:cNvSpPr>
          <p:nvPr/>
        </p:nvSpPr>
        <p:spPr bwMode="auto">
          <a:xfrm>
            <a:off x="2079625" y="1729392"/>
            <a:ext cx="233363" cy="2090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319"/>
          <p:cNvSpPr>
            <a:spLocks noChangeArrowheads="1"/>
          </p:cNvSpPr>
          <p:nvPr/>
        </p:nvSpPr>
        <p:spPr bwMode="auto">
          <a:xfrm>
            <a:off x="2312988" y="2304067"/>
            <a:ext cx="236538" cy="1516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320"/>
          <p:cNvSpPr>
            <a:spLocks noChangeArrowheads="1"/>
          </p:cNvSpPr>
          <p:nvPr/>
        </p:nvSpPr>
        <p:spPr bwMode="auto">
          <a:xfrm>
            <a:off x="2549525" y="1929417"/>
            <a:ext cx="234950" cy="18907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321"/>
          <p:cNvSpPr>
            <a:spLocks noChangeArrowheads="1"/>
          </p:cNvSpPr>
          <p:nvPr/>
        </p:nvSpPr>
        <p:spPr bwMode="auto">
          <a:xfrm>
            <a:off x="2784475" y="2751742"/>
            <a:ext cx="236538" cy="1068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322"/>
          <p:cNvSpPr>
            <a:spLocks noChangeArrowheads="1"/>
          </p:cNvSpPr>
          <p:nvPr/>
        </p:nvSpPr>
        <p:spPr bwMode="auto">
          <a:xfrm>
            <a:off x="3336925" y="3061304"/>
            <a:ext cx="233363" cy="758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323"/>
          <p:cNvSpPr>
            <a:spLocks noChangeArrowheads="1"/>
          </p:cNvSpPr>
          <p:nvPr/>
        </p:nvSpPr>
        <p:spPr bwMode="auto">
          <a:xfrm>
            <a:off x="3570288" y="2831117"/>
            <a:ext cx="238125" cy="989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324"/>
          <p:cNvSpPr>
            <a:spLocks noChangeArrowheads="1"/>
          </p:cNvSpPr>
          <p:nvPr/>
        </p:nvSpPr>
        <p:spPr bwMode="auto">
          <a:xfrm>
            <a:off x="3808413" y="3024792"/>
            <a:ext cx="236538" cy="795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325"/>
          <p:cNvSpPr>
            <a:spLocks noChangeArrowheads="1"/>
          </p:cNvSpPr>
          <p:nvPr/>
        </p:nvSpPr>
        <p:spPr bwMode="auto">
          <a:xfrm>
            <a:off x="4044950" y="2073879"/>
            <a:ext cx="233363" cy="1746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326"/>
          <p:cNvSpPr>
            <a:spLocks noChangeArrowheads="1"/>
          </p:cNvSpPr>
          <p:nvPr/>
        </p:nvSpPr>
        <p:spPr bwMode="auto">
          <a:xfrm>
            <a:off x="4568825" y="3629629"/>
            <a:ext cx="236538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327"/>
          <p:cNvSpPr>
            <a:spLocks noChangeArrowheads="1"/>
          </p:cNvSpPr>
          <p:nvPr/>
        </p:nvSpPr>
        <p:spPr bwMode="auto">
          <a:xfrm>
            <a:off x="4805363" y="1929417"/>
            <a:ext cx="233363" cy="1890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328"/>
          <p:cNvSpPr>
            <a:spLocks noChangeArrowheads="1"/>
          </p:cNvSpPr>
          <p:nvPr/>
        </p:nvSpPr>
        <p:spPr bwMode="auto">
          <a:xfrm>
            <a:off x="5038725" y="2431067"/>
            <a:ext cx="236538" cy="1389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329"/>
          <p:cNvSpPr>
            <a:spLocks noChangeArrowheads="1"/>
          </p:cNvSpPr>
          <p:nvPr/>
        </p:nvSpPr>
        <p:spPr bwMode="auto">
          <a:xfrm>
            <a:off x="5275263" y="3439129"/>
            <a:ext cx="233363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7540625" y="978504"/>
            <a:ext cx="187325" cy="279401"/>
            <a:chOff x="7540625" y="771525"/>
            <a:chExt cx="187325" cy="279401"/>
          </a:xfrm>
        </p:grpSpPr>
        <p:sp>
          <p:nvSpPr>
            <p:cNvPr id="54" name="Freeform 330"/>
            <p:cNvSpPr/>
            <p:nvPr/>
          </p:nvSpPr>
          <p:spPr bwMode="auto">
            <a:xfrm>
              <a:off x="7567613" y="771525"/>
              <a:ext cx="136525" cy="66675"/>
            </a:xfrm>
            <a:custGeom>
              <a:avLst/>
              <a:gdLst>
                <a:gd name="T0" fmla="*/ 13 w 86"/>
                <a:gd name="T1" fmla="*/ 2 h 42"/>
                <a:gd name="T2" fmla="*/ 13 w 86"/>
                <a:gd name="T3" fmla="*/ 14 h 42"/>
                <a:gd name="T4" fmla="*/ 71 w 86"/>
                <a:gd name="T5" fmla="*/ 14 h 42"/>
                <a:gd name="T6" fmla="*/ 71 w 86"/>
                <a:gd name="T7" fmla="*/ 0 h 42"/>
                <a:gd name="T8" fmla="*/ 86 w 86"/>
                <a:gd name="T9" fmla="*/ 0 h 42"/>
                <a:gd name="T10" fmla="*/ 86 w 86"/>
                <a:gd name="T11" fmla="*/ 31 h 42"/>
                <a:gd name="T12" fmla="*/ 13 w 86"/>
                <a:gd name="T13" fmla="*/ 31 h 42"/>
                <a:gd name="T14" fmla="*/ 13 w 86"/>
                <a:gd name="T15" fmla="*/ 42 h 42"/>
                <a:gd name="T16" fmla="*/ 0 w 86"/>
                <a:gd name="T17" fmla="*/ 42 h 42"/>
                <a:gd name="T18" fmla="*/ 0 w 86"/>
                <a:gd name="T19" fmla="*/ 2 h 42"/>
                <a:gd name="T20" fmla="*/ 13 w 86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42">
                  <a:moveTo>
                    <a:pt x="13" y="2"/>
                  </a:moveTo>
                  <a:lnTo>
                    <a:pt x="13" y="14"/>
                  </a:lnTo>
                  <a:lnTo>
                    <a:pt x="71" y="14"/>
                  </a:lnTo>
                  <a:lnTo>
                    <a:pt x="71" y="0"/>
                  </a:lnTo>
                  <a:lnTo>
                    <a:pt x="86" y="0"/>
                  </a:lnTo>
                  <a:lnTo>
                    <a:pt x="86" y="31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0" y="42"/>
                  </a:lnTo>
                  <a:lnTo>
                    <a:pt x="0" y="2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31"/>
            <p:cNvSpPr/>
            <p:nvPr/>
          </p:nvSpPr>
          <p:spPr bwMode="auto">
            <a:xfrm>
              <a:off x="7561263" y="868363"/>
              <a:ext cx="36513" cy="26988"/>
            </a:xfrm>
            <a:custGeom>
              <a:avLst/>
              <a:gdLst>
                <a:gd name="T0" fmla="*/ 5 w 11"/>
                <a:gd name="T1" fmla="*/ 8 h 8"/>
                <a:gd name="T2" fmla="*/ 5 w 11"/>
                <a:gd name="T3" fmla="*/ 0 h 8"/>
                <a:gd name="T4" fmla="*/ 5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cubicBezTo>
                    <a:pt x="0" y="8"/>
                    <a:pt x="0" y="0"/>
                    <a:pt x="5" y="0"/>
                  </a:cubicBezTo>
                  <a:cubicBezTo>
                    <a:pt x="11" y="0"/>
                    <a:pt x="11" y="8"/>
                    <a:pt x="5" y="8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32"/>
            <p:cNvSpPr>
              <a:spLocks noEditPoints="1"/>
            </p:cNvSpPr>
            <p:nvPr/>
          </p:nvSpPr>
          <p:spPr bwMode="auto">
            <a:xfrm>
              <a:off x="7540625" y="928688"/>
              <a:ext cx="187325" cy="122238"/>
            </a:xfrm>
            <a:custGeom>
              <a:avLst/>
              <a:gdLst>
                <a:gd name="T0" fmla="*/ 32 w 56"/>
                <a:gd name="T1" fmla="*/ 0 h 37"/>
                <a:gd name="T2" fmla="*/ 32 w 56"/>
                <a:gd name="T3" fmla="*/ 37 h 37"/>
                <a:gd name="T4" fmla="*/ 25 w 56"/>
                <a:gd name="T5" fmla="*/ 37 h 37"/>
                <a:gd name="T6" fmla="*/ 25 w 56"/>
                <a:gd name="T7" fmla="*/ 0 h 37"/>
                <a:gd name="T8" fmla="*/ 32 w 56"/>
                <a:gd name="T9" fmla="*/ 0 h 37"/>
                <a:gd name="T10" fmla="*/ 25 w 56"/>
                <a:gd name="T11" fmla="*/ 8 h 37"/>
                <a:gd name="T12" fmla="*/ 25 w 56"/>
                <a:gd name="T13" fmla="*/ 29 h 37"/>
                <a:gd name="T14" fmla="*/ 32 w 56"/>
                <a:gd name="T15" fmla="*/ 29 h 37"/>
                <a:gd name="T16" fmla="*/ 32 w 56"/>
                <a:gd name="T17" fmla="*/ 8 h 37"/>
                <a:gd name="T18" fmla="*/ 25 w 56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7">
                  <a:moveTo>
                    <a:pt x="32" y="0"/>
                  </a:moveTo>
                  <a:cubicBezTo>
                    <a:pt x="56" y="0"/>
                    <a:pt x="56" y="37"/>
                    <a:pt x="32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" y="37"/>
                    <a:pt x="0" y="0"/>
                    <a:pt x="25" y="0"/>
                  </a:cubicBezTo>
                  <a:lnTo>
                    <a:pt x="32" y="0"/>
                  </a:lnTo>
                  <a:close/>
                  <a:moveTo>
                    <a:pt x="25" y="8"/>
                  </a:moveTo>
                  <a:cubicBezTo>
                    <a:pt x="10" y="8"/>
                    <a:pt x="10" y="29"/>
                    <a:pt x="25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46" y="29"/>
                    <a:pt x="47" y="8"/>
                    <a:pt x="32" y="8"/>
                  </a:cubicBezTo>
                  <a:lnTo>
                    <a:pt x="25" y="8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12150" y="930879"/>
            <a:ext cx="185738" cy="327026"/>
            <a:chOff x="8312150" y="723900"/>
            <a:chExt cx="185738" cy="327026"/>
          </a:xfrm>
        </p:grpSpPr>
        <p:sp>
          <p:nvSpPr>
            <p:cNvPr id="58" name="Freeform 333"/>
            <p:cNvSpPr/>
            <p:nvPr/>
          </p:nvSpPr>
          <p:spPr bwMode="auto">
            <a:xfrm>
              <a:off x="8334375" y="723900"/>
              <a:ext cx="141288" cy="111125"/>
            </a:xfrm>
            <a:custGeom>
              <a:avLst/>
              <a:gdLst>
                <a:gd name="T0" fmla="*/ 29 w 42"/>
                <a:gd name="T1" fmla="*/ 0 h 33"/>
                <a:gd name="T2" fmla="*/ 42 w 42"/>
                <a:gd name="T3" fmla="*/ 16 h 33"/>
                <a:gd name="T4" fmla="*/ 29 w 42"/>
                <a:gd name="T5" fmla="*/ 33 h 33"/>
                <a:gd name="T6" fmla="*/ 16 w 42"/>
                <a:gd name="T7" fmla="*/ 16 h 33"/>
                <a:gd name="T8" fmla="*/ 11 w 42"/>
                <a:gd name="T9" fmla="*/ 7 h 33"/>
                <a:gd name="T10" fmla="*/ 7 w 42"/>
                <a:gd name="T11" fmla="*/ 7 h 33"/>
                <a:gd name="T12" fmla="*/ 7 w 42"/>
                <a:gd name="T13" fmla="*/ 33 h 33"/>
                <a:gd name="T14" fmla="*/ 0 w 42"/>
                <a:gd name="T15" fmla="*/ 33 h 33"/>
                <a:gd name="T16" fmla="*/ 0 w 42"/>
                <a:gd name="T17" fmla="*/ 0 h 33"/>
                <a:gd name="T18" fmla="*/ 11 w 42"/>
                <a:gd name="T19" fmla="*/ 0 h 33"/>
                <a:gd name="T20" fmla="*/ 23 w 42"/>
                <a:gd name="T21" fmla="*/ 16 h 33"/>
                <a:gd name="T22" fmla="*/ 28 w 42"/>
                <a:gd name="T23" fmla="*/ 25 h 33"/>
                <a:gd name="T24" fmla="*/ 35 w 42"/>
                <a:gd name="T25" fmla="*/ 16 h 33"/>
                <a:gd name="T26" fmla="*/ 29 w 42"/>
                <a:gd name="T27" fmla="*/ 8 h 33"/>
                <a:gd name="T28" fmla="*/ 29 w 42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3">
                  <a:moveTo>
                    <a:pt x="29" y="0"/>
                  </a:moveTo>
                  <a:cubicBezTo>
                    <a:pt x="38" y="0"/>
                    <a:pt x="42" y="8"/>
                    <a:pt x="42" y="16"/>
                  </a:cubicBezTo>
                  <a:cubicBezTo>
                    <a:pt x="42" y="24"/>
                    <a:pt x="39" y="33"/>
                    <a:pt x="29" y="33"/>
                  </a:cubicBezTo>
                  <a:cubicBezTo>
                    <a:pt x="18" y="33"/>
                    <a:pt x="16" y="25"/>
                    <a:pt x="16" y="16"/>
                  </a:cubicBezTo>
                  <a:cubicBezTo>
                    <a:pt x="16" y="13"/>
                    <a:pt x="15" y="7"/>
                    <a:pt x="11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7" y="0"/>
                    <a:pt x="11" y="0"/>
                  </a:cubicBezTo>
                  <a:cubicBezTo>
                    <a:pt x="20" y="0"/>
                    <a:pt x="23" y="8"/>
                    <a:pt x="23" y="16"/>
                  </a:cubicBezTo>
                  <a:cubicBezTo>
                    <a:pt x="23" y="20"/>
                    <a:pt x="24" y="25"/>
                    <a:pt x="28" y="25"/>
                  </a:cubicBezTo>
                  <a:cubicBezTo>
                    <a:pt x="33" y="25"/>
                    <a:pt x="35" y="21"/>
                    <a:pt x="35" y="16"/>
                  </a:cubicBezTo>
                  <a:cubicBezTo>
                    <a:pt x="35" y="12"/>
                    <a:pt x="33" y="8"/>
                    <a:pt x="29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34"/>
            <p:cNvSpPr/>
            <p:nvPr/>
          </p:nvSpPr>
          <p:spPr bwMode="auto">
            <a:xfrm>
              <a:off x="8328025" y="868363"/>
              <a:ext cx="36513" cy="30163"/>
            </a:xfrm>
            <a:custGeom>
              <a:avLst/>
              <a:gdLst>
                <a:gd name="T0" fmla="*/ 5 w 11"/>
                <a:gd name="T1" fmla="*/ 9 h 9"/>
                <a:gd name="T2" fmla="*/ 5 w 11"/>
                <a:gd name="T3" fmla="*/ 0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0" y="9"/>
                    <a:pt x="0" y="0"/>
                    <a:pt x="5" y="0"/>
                  </a:cubicBezTo>
                  <a:cubicBezTo>
                    <a:pt x="11" y="0"/>
                    <a:pt x="11" y="9"/>
                    <a:pt x="5" y="9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35"/>
            <p:cNvSpPr>
              <a:spLocks noEditPoints="1"/>
            </p:cNvSpPr>
            <p:nvPr/>
          </p:nvSpPr>
          <p:spPr bwMode="auto">
            <a:xfrm>
              <a:off x="8312150" y="931863"/>
              <a:ext cx="185738" cy="119063"/>
            </a:xfrm>
            <a:custGeom>
              <a:avLst/>
              <a:gdLst>
                <a:gd name="T0" fmla="*/ 31 w 56"/>
                <a:gd name="T1" fmla="*/ 0 h 36"/>
                <a:gd name="T2" fmla="*/ 31 w 56"/>
                <a:gd name="T3" fmla="*/ 36 h 36"/>
                <a:gd name="T4" fmla="*/ 24 w 56"/>
                <a:gd name="T5" fmla="*/ 36 h 36"/>
                <a:gd name="T6" fmla="*/ 24 w 56"/>
                <a:gd name="T7" fmla="*/ 0 h 36"/>
                <a:gd name="T8" fmla="*/ 31 w 56"/>
                <a:gd name="T9" fmla="*/ 0 h 36"/>
                <a:gd name="T10" fmla="*/ 24 w 56"/>
                <a:gd name="T11" fmla="*/ 7 h 36"/>
                <a:gd name="T12" fmla="*/ 24 w 56"/>
                <a:gd name="T13" fmla="*/ 28 h 36"/>
                <a:gd name="T14" fmla="*/ 31 w 56"/>
                <a:gd name="T15" fmla="*/ 28 h 36"/>
                <a:gd name="T16" fmla="*/ 31 w 56"/>
                <a:gd name="T17" fmla="*/ 7 h 36"/>
                <a:gd name="T18" fmla="*/ 24 w 56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6">
                  <a:moveTo>
                    <a:pt x="31" y="0"/>
                  </a:moveTo>
                  <a:cubicBezTo>
                    <a:pt x="56" y="0"/>
                    <a:pt x="55" y="36"/>
                    <a:pt x="31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0" y="36"/>
                    <a:pt x="0" y="0"/>
                    <a:pt x="24" y="0"/>
                  </a:cubicBezTo>
                  <a:lnTo>
                    <a:pt x="31" y="0"/>
                  </a:lnTo>
                  <a:close/>
                  <a:moveTo>
                    <a:pt x="24" y="7"/>
                  </a:moveTo>
                  <a:cubicBezTo>
                    <a:pt x="9" y="7"/>
                    <a:pt x="9" y="28"/>
                    <a:pt x="24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45" y="28"/>
                    <a:pt x="46" y="7"/>
                    <a:pt x="31" y="7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942388" y="924529"/>
            <a:ext cx="185738" cy="333376"/>
            <a:chOff x="8942388" y="717550"/>
            <a:chExt cx="185738" cy="333376"/>
          </a:xfrm>
        </p:grpSpPr>
        <p:sp>
          <p:nvSpPr>
            <p:cNvPr id="62" name="Freeform 336"/>
            <p:cNvSpPr/>
            <p:nvPr/>
          </p:nvSpPr>
          <p:spPr bwMode="auto">
            <a:xfrm>
              <a:off x="8966200" y="717550"/>
              <a:ext cx="142875" cy="117475"/>
            </a:xfrm>
            <a:custGeom>
              <a:avLst/>
              <a:gdLst>
                <a:gd name="T0" fmla="*/ 18 w 43"/>
                <a:gd name="T1" fmla="*/ 11 h 35"/>
                <a:gd name="T2" fmla="*/ 25 w 43"/>
                <a:gd name="T3" fmla="*/ 11 h 35"/>
                <a:gd name="T4" fmla="*/ 25 w 43"/>
                <a:gd name="T5" fmla="*/ 17 h 35"/>
                <a:gd name="T6" fmla="*/ 30 w 43"/>
                <a:gd name="T7" fmla="*/ 26 h 35"/>
                <a:gd name="T8" fmla="*/ 35 w 43"/>
                <a:gd name="T9" fmla="*/ 17 h 35"/>
                <a:gd name="T10" fmla="*/ 30 w 43"/>
                <a:gd name="T11" fmla="*/ 8 h 35"/>
                <a:gd name="T12" fmla="*/ 30 w 43"/>
                <a:gd name="T13" fmla="*/ 1 h 35"/>
                <a:gd name="T14" fmla="*/ 43 w 43"/>
                <a:gd name="T15" fmla="*/ 17 h 35"/>
                <a:gd name="T16" fmla="*/ 30 w 43"/>
                <a:gd name="T17" fmla="*/ 34 h 35"/>
                <a:gd name="T18" fmla="*/ 22 w 43"/>
                <a:gd name="T19" fmla="*/ 28 h 35"/>
                <a:gd name="T20" fmla="*/ 13 w 43"/>
                <a:gd name="T21" fmla="*/ 35 h 35"/>
                <a:gd name="T22" fmla="*/ 0 w 43"/>
                <a:gd name="T23" fmla="*/ 17 h 35"/>
                <a:gd name="T24" fmla="*/ 12 w 43"/>
                <a:gd name="T25" fmla="*/ 0 h 35"/>
                <a:gd name="T26" fmla="*/ 12 w 43"/>
                <a:gd name="T27" fmla="*/ 8 h 35"/>
                <a:gd name="T28" fmla="*/ 7 w 43"/>
                <a:gd name="T29" fmla="*/ 17 h 35"/>
                <a:gd name="T30" fmla="*/ 13 w 43"/>
                <a:gd name="T31" fmla="*/ 26 h 35"/>
                <a:gd name="T32" fmla="*/ 18 w 43"/>
                <a:gd name="T33" fmla="*/ 18 h 35"/>
                <a:gd name="T34" fmla="*/ 18 w 43"/>
                <a:gd name="T3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35">
                  <a:moveTo>
                    <a:pt x="18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21"/>
                    <a:pt x="26" y="26"/>
                    <a:pt x="30" y="26"/>
                  </a:cubicBezTo>
                  <a:cubicBezTo>
                    <a:pt x="32" y="26"/>
                    <a:pt x="35" y="24"/>
                    <a:pt x="35" y="17"/>
                  </a:cubicBezTo>
                  <a:cubicBezTo>
                    <a:pt x="35" y="14"/>
                    <a:pt x="34" y="8"/>
                    <a:pt x="30" y="8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9" y="1"/>
                    <a:pt x="43" y="10"/>
                    <a:pt x="43" y="17"/>
                  </a:cubicBezTo>
                  <a:cubicBezTo>
                    <a:pt x="43" y="25"/>
                    <a:pt x="39" y="34"/>
                    <a:pt x="30" y="34"/>
                  </a:cubicBezTo>
                  <a:cubicBezTo>
                    <a:pt x="27" y="34"/>
                    <a:pt x="23" y="32"/>
                    <a:pt x="22" y="28"/>
                  </a:cubicBezTo>
                  <a:cubicBezTo>
                    <a:pt x="20" y="32"/>
                    <a:pt x="16" y="35"/>
                    <a:pt x="13" y="35"/>
                  </a:cubicBezTo>
                  <a:cubicBezTo>
                    <a:pt x="3" y="35"/>
                    <a:pt x="0" y="25"/>
                    <a:pt x="0" y="17"/>
                  </a:cubicBezTo>
                  <a:cubicBezTo>
                    <a:pt x="0" y="9"/>
                    <a:pt x="3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8" y="8"/>
                    <a:pt x="7" y="14"/>
                    <a:pt x="7" y="17"/>
                  </a:cubicBezTo>
                  <a:cubicBezTo>
                    <a:pt x="7" y="21"/>
                    <a:pt x="8" y="26"/>
                    <a:pt x="13" y="26"/>
                  </a:cubicBezTo>
                  <a:cubicBezTo>
                    <a:pt x="15" y="26"/>
                    <a:pt x="18" y="25"/>
                    <a:pt x="18" y="18"/>
                  </a:cubicBezTo>
                  <a:lnTo>
                    <a:pt x="18" y="1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37"/>
            <p:cNvSpPr/>
            <p:nvPr/>
          </p:nvSpPr>
          <p:spPr bwMode="auto">
            <a:xfrm>
              <a:off x="8958263" y="868363"/>
              <a:ext cx="41275" cy="30163"/>
            </a:xfrm>
            <a:custGeom>
              <a:avLst/>
              <a:gdLst>
                <a:gd name="T0" fmla="*/ 6 w 12"/>
                <a:gd name="T1" fmla="*/ 9 h 9"/>
                <a:gd name="T2" fmla="*/ 6 w 12"/>
                <a:gd name="T3" fmla="*/ 0 h 9"/>
                <a:gd name="T4" fmla="*/ 6 w 1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6" y="9"/>
                  </a:moveTo>
                  <a:cubicBezTo>
                    <a:pt x="0" y="9"/>
                    <a:pt x="0" y="0"/>
                    <a:pt x="6" y="0"/>
                  </a:cubicBezTo>
                  <a:cubicBezTo>
                    <a:pt x="12" y="0"/>
                    <a:pt x="12" y="9"/>
                    <a:pt x="6" y="9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38"/>
            <p:cNvSpPr>
              <a:spLocks noEditPoints="1"/>
            </p:cNvSpPr>
            <p:nvPr/>
          </p:nvSpPr>
          <p:spPr bwMode="auto">
            <a:xfrm>
              <a:off x="8942388" y="931863"/>
              <a:ext cx="185738" cy="119063"/>
            </a:xfrm>
            <a:custGeom>
              <a:avLst/>
              <a:gdLst>
                <a:gd name="T0" fmla="*/ 31 w 56"/>
                <a:gd name="T1" fmla="*/ 0 h 36"/>
                <a:gd name="T2" fmla="*/ 31 w 56"/>
                <a:gd name="T3" fmla="*/ 36 h 36"/>
                <a:gd name="T4" fmla="*/ 25 w 56"/>
                <a:gd name="T5" fmla="*/ 36 h 36"/>
                <a:gd name="T6" fmla="*/ 25 w 56"/>
                <a:gd name="T7" fmla="*/ 0 h 36"/>
                <a:gd name="T8" fmla="*/ 31 w 56"/>
                <a:gd name="T9" fmla="*/ 0 h 36"/>
                <a:gd name="T10" fmla="*/ 25 w 56"/>
                <a:gd name="T11" fmla="*/ 7 h 36"/>
                <a:gd name="T12" fmla="*/ 25 w 56"/>
                <a:gd name="T13" fmla="*/ 28 h 36"/>
                <a:gd name="T14" fmla="*/ 31 w 56"/>
                <a:gd name="T15" fmla="*/ 28 h 36"/>
                <a:gd name="T16" fmla="*/ 31 w 56"/>
                <a:gd name="T17" fmla="*/ 7 h 36"/>
                <a:gd name="T18" fmla="*/ 25 w 56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6">
                  <a:moveTo>
                    <a:pt x="31" y="0"/>
                  </a:moveTo>
                  <a:cubicBezTo>
                    <a:pt x="56" y="0"/>
                    <a:pt x="56" y="36"/>
                    <a:pt x="31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0" y="36"/>
                    <a:pt x="0" y="0"/>
                    <a:pt x="25" y="0"/>
                  </a:cubicBezTo>
                  <a:lnTo>
                    <a:pt x="31" y="0"/>
                  </a:lnTo>
                  <a:close/>
                  <a:moveTo>
                    <a:pt x="25" y="7"/>
                  </a:moveTo>
                  <a:cubicBezTo>
                    <a:pt x="10" y="7"/>
                    <a:pt x="10" y="28"/>
                    <a:pt x="25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46" y="28"/>
                    <a:pt x="46" y="7"/>
                    <a:pt x="31" y="7"/>
                  </a:cubicBezTo>
                  <a:lnTo>
                    <a:pt x="25" y="7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656763" y="927704"/>
            <a:ext cx="185738" cy="338138"/>
            <a:chOff x="9656763" y="720725"/>
            <a:chExt cx="185738" cy="338138"/>
          </a:xfrm>
        </p:grpSpPr>
        <p:sp>
          <p:nvSpPr>
            <p:cNvPr id="66" name="Freeform 339"/>
            <p:cNvSpPr>
              <a:spLocks noEditPoints="1"/>
            </p:cNvSpPr>
            <p:nvPr/>
          </p:nvSpPr>
          <p:spPr bwMode="auto">
            <a:xfrm>
              <a:off x="9678988" y="720725"/>
              <a:ext cx="139700" cy="120650"/>
            </a:xfrm>
            <a:custGeom>
              <a:avLst/>
              <a:gdLst>
                <a:gd name="T0" fmla="*/ 88 w 88"/>
                <a:gd name="T1" fmla="*/ 65 h 76"/>
                <a:gd name="T2" fmla="*/ 34 w 88"/>
                <a:gd name="T3" fmla="*/ 65 h 76"/>
                <a:gd name="T4" fmla="*/ 34 w 88"/>
                <a:gd name="T5" fmla="*/ 76 h 76"/>
                <a:gd name="T6" fmla="*/ 17 w 88"/>
                <a:gd name="T7" fmla="*/ 76 h 76"/>
                <a:gd name="T8" fmla="*/ 17 w 88"/>
                <a:gd name="T9" fmla="*/ 65 h 76"/>
                <a:gd name="T10" fmla="*/ 0 w 88"/>
                <a:gd name="T11" fmla="*/ 65 h 76"/>
                <a:gd name="T12" fmla="*/ 0 w 88"/>
                <a:gd name="T13" fmla="*/ 48 h 76"/>
                <a:gd name="T14" fmla="*/ 17 w 88"/>
                <a:gd name="T15" fmla="*/ 48 h 76"/>
                <a:gd name="T16" fmla="*/ 17 w 88"/>
                <a:gd name="T17" fmla="*/ 2 h 76"/>
                <a:gd name="T18" fmla="*/ 34 w 88"/>
                <a:gd name="T19" fmla="*/ 0 h 76"/>
                <a:gd name="T20" fmla="*/ 88 w 88"/>
                <a:gd name="T21" fmla="*/ 40 h 76"/>
                <a:gd name="T22" fmla="*/ 88 w 88"/>
                <a:gd name="T23" fmla="*/ 65 h 76"/>
                <a:gd name="T24" fmla="*/ 34 w 88"/>
                <a:gd name="T25" fmla="*/ 48 h 76"/>
                <a:gd name="T26" fmla="*/ 74 w 88"/>
                <a:gd name="T27" fmla="*/ 48 h 76"/>
                <a:gd name="T28" fmla="*/ 34 w 88"/>
                <a:gd name="T29" fmla="*/ 19 h 76"/>
                <a:gd name="T30" fmla="*/ 34 w 88"/>
                <a:gd name="T31" fmla="*/ 4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6">
                  <a:moveTo>
                    <a:pt x="88" y="65"/>
                  </a:moveTo>
                  <a:lnTo>
                    <a:pt x="34" y="65"/>
                  </a:lnTo>
                  <a:lnTo>
                    <a:pt x="34" y="76"/>
                  </a:lnTo>
                  <a:lnTo>
                    <a:pt x="17" y="76"/>
                  </a:lnTo>
                  <a:lnTo>
                    <a:pt x="17" y="65"/>
                  </a:lnTo>
                  <a:lnTo>
                    <a:pt x="0" y="65"/>
                  </a:lnTo>
                  <a:lnTo>
                    <a:pt x="0" y="48"/>
                  </a:lnTo>
                  <a:lnTo>
                    <a:pt x="17" y="48"/>
                  </a:lnTo>
                  <a:lnTo>
                    <a:pt x="17" y="2"/>
                  </a:lnTo>
                  <a:lnTo>
                    <a:pt x="34" y="0"/>
                  </a:lnTo>
                  <a:lnTo>
                    <a:pt x="88" y="40"/>
                  </a:lnTo>
                  <a:lnTo>
                    <a:pt x="88" y="65"/>
                  </a:lnTo>
                  <a:close/>
                  <a:moveTo>
                    <a:pt x="34" y="48"/>
                  </a:moveTo>
                  <a:lnTo>
                    <a:pt x="74" y="48"/>
                  </a:lnTo>
                  <a:lnTo>
                    <a:pt x="34" y="19"/>
                  </a:lnTo>
                  <a:lnTo>
                    <a:pt x="34" y="48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40"/>
            <p:cNvSpPr/>
            <p:nvPr/>
          </p:nvSpPr>
          <p:spPr bwMode="auto">
            <a:xfrm>
              <a:off x="9672638" y="874713"/>
              <a:ext cx="36513" cy="26988"/>
            </a:xfrm>
            <a:custGeom>
              <a:avLst/>
              <a:gdLst>
                <a:gd name="T0" fmla="*/ 6 w 11"/>
                <a:gd name="T1" fmla="*/ 8 h 8"/>
                <a:gd name="T2" fmla="*/ 6 w 11"/>
                <a:gd name="T3" fmla="*/ 0 h 8"/>
                <a:gd name="T4" fmla="*/ 6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0" y="8"/>
                    <a:pt x="0" y="0"/>
                    <a:pt x="6" y="0"/>
                  </a:cubicBezTo>
                  <a:cubicBezTo>
                    <a:pt x="11" y="0"/>
                    <a:pt x="11" y="8"/>
                    <a:pt x="6" y="8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341"/>
            <p:cNvSpPr>
              <a:spLocks noEditPoints="1"/>
            </p:cNvSpPr>
            <p:nvPr/>
          </p:nvSpPr>
          <p:spPr bwMode="auto">
            <a:xfrm>
              <a:off x="9656763" y="935038"/>
              <a:ext cx="185738" cy="123825"/>
            </a:xfrm>
            <a:custGeom>
              <a:avLst/>
              <a:gdLst>
                <a:gd name="T0" fmla="*/ 31 w 56"/>
                <a:gd name="T1" fmla="*/ 0 h 37"/>
                <a:gd name="T2" fmla="*/ 31 w 56"/>
                <a:gd name="T3" fmla="*/ 37 h 37"/>
                <a:gd name="T4" fmla="*/ 25 w 56"/>
                <a:gd name="T5" fmla="*/ 37 h 37"/>
                <a:gd name="T6" fmla="*/ 25 w 56"/>
                <a:gd name="T7" fmla="*/ 0 h 37"/>
                <a:gd name="T8" fmla="*/ 31 w 56"/>
                <a:gd name="T9" fmla="*/ 0 h 37"/>
                <a:gd name="T10" fmla="*/ 25 w 56"/>
                <a:gd name="T11" fmla="*/ 8 h 37"/>
                <a:gd name="T12" fmla="*/ 25 w 56"/>
                <a:gd name="T13" fmla="*/ 29 h 37"/>
                <a:gd name="T14" fmla="*/ 31 w 56"/>
                <a:gd name="T15" fmla="*/ 29 h 37"/>
                <a:gd name="T16" fmla="*/ 31 w 56"/>
                <a:gd name="T17" fmla="*/ 8 h 37"/>
                <a:gd name="T18" fmla="*/ 25 w 56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7">
                  <a:moveTo>
                    <a:pt x="31" y="0"/>
                  </a:moveTo>
                  <a:cubicBezTo>
                    <a:pt x="56" y="0"/>
                    <a:pt x="56" y="37"/>
                    <a:pt x="3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0" y="37"/>
                    <a:pt x="0" y="0"/>
                    <a:pt x="25" y="0"/>
                  </a:cubicBezTo>
                  <a:lnTo>
                    <a:pt x="31" y="0"/>
                  </a:lnTo>
                  <a:close/>
                  <a:moveTo>
                    <a:pt x="25" y="8"/>
                  </a:moveTo>
                  <a:cubicBezTo>
                    <a:pt x="10" y="8"/>
                    <a:pt x="10" y="29"/>
                    <a:pt x="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46" y="29"/>
                    <a:pt x="46" y="8"/>
                    <a:pt x="31" y="8"/>
                  </a:cubicBezTo>
                  <a:lnTo>
                    <a:pt x="25" y="8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290175" y="927704"/>
            <a:ext cx="185738" cy="327025"/>
            <a:chOff x="10290175" y="720725"/>
            <a:chExt cx="185738" cy="327025"/>
          </a:xfrm>
        </p:grpSpPr>
        <p:sp>
          <p:nvSpPr>
            <p:cNvPr id="70" name="Freeform 342"/>
            <p:cNvSpPr/>
            <p:nvPr/>
          </p:nvSpPr>
          <p:spPr bwMode="auto">
            <a:xfrm>
              <a:off x="10309225" y="720725"/>
              <a:ext cx="141288" cy="114300"/>
            </a:xfrm>
            <a:custGeom>
              <a:avLst/>
              <a:gdLst>
                <a:gd name="T0" fmla="*/ 35 w 42"/>
                <a:gd name="T1" fmla="*/ 32 h 34"/>
                <a:gd name="T2" fmla="*/ 35 w 42"/>
                <a:gd name="T3" fmla="*/ 9 h 34"/>
                <a:gd name="T4" fmla="*/ 28 w 42"/>
                <a:gd name="T5" fmla="*/ 9 h 34"/>
                <a:gd name="T6" fmla="*/ 28 w 42"/>
                <a:gd name="T7" fmla="*/ 17 h 34"/>
                <a:gd name="T8" fmla="*/ 14 w 42"/>
                <a:gd name="T9" fmla="*/ 34 h 34"/>
                <a:gd name="T10" fmla="*/ 0 w 42"/>
                <a:gd name="T11" fmla="*/ 18 h 34"/>
                <a:gd name="T12" fmla="*/ 13 w 42"/>
                <a:gd name="T13" fmla="*/ 0 h 34"/>
                <a:gd name="T14" fmla="*/ 13 w 42"/>
                <a:gd name="T15" fmla="*/ 8 h 34"/>
                <a:gd name="T16" fmla="*/ 7 w 42"/>
                <a:gd name="T17" fmla="*/ 17 h 34"/>
                <a:gd name="T18" fmla="*/ 14 w 42"/>
                <a:gd name="T19" fmla="*/ 26 h 34"/>
                <a:gd name="T20" fmla="*/ 20 w 42"/>
                <a:gd name="T21" fmla="*/ 17 h 34"/>
                <a:gd name="T22" fmla="*/ 20 w 42"/>
                <a:gd name="T23" fmla="*/ 1 h 34"/>
                <a:gd name="T24" fmla="*/ 42 w 42"/>
                <a:gd name="T25" fmla="*/ 1 h 34"/>
                <a:gd name="T26" fmla="*/ 42 w 42"/>
                <a:gd name="T27" fmla="*/ 32 h 34"/>
                <a:gd name="T28" fmla="*/ 35 w 42"/>
                <a:gd name="T2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4">
                  <a:moveTo>
                    <a:pt x="35" y="32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6"/>
                    <a:pt x="24" y="34"/>
                    <a:pt x="14" y="34"/>
                  </a:cubicBezTo>
                  <a:cubicBezTo>
                    <a:pt x="5" y="34"/>
                    <a:pt x="0" y="26"/>
                    <a:pt x="0" y="18"/>
                  </a:cubicBezTo>
                  <a:cubicBezTo>
                    <a:pt x="0" y="8"/>
                    <a:pt x="3" y="1"/>
                    <a:pt x="13" y="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9" y="8"/>
                    <a:pt x="7" y="14"/>
                    <a:pt x="7" y="17"/>
                  </a:cubicBezTo>
                  <a:cubicBezTo>
                    <a:pt x="7" y="21"/>
                    <a:pt x="9" y="26"/>
                    <a:pt x="14" y="26"/>
                  </a:cubicBezTo>
                  <a:cubicBezTo>
                    <a:pt x="19" y="26"/>
                    <a:pt x="20" y="21"/>
                    <a:pt x="20" y="17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8" y="1"/>
                    <a:pt x="35" y="1"/>
                    <a:pt x="42" y="1"/>
                  </a:cubicBezTo>
                  <a:cubicBezTo>
                    <a:pt x="42" y="32"/>
                    <a:pt x="42" y="32"/>
                    <a:pt x="42" y="32"/>
                  </a:cubicBezTo>
                  <a:lnTo>
                    <a:pt x="35" y="3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343"/>
            <p:cNvSpPr/>
            <p:nvPr/>
          </p:nvSpPr>
          <p:spPr bwMode="auto">
            <a:xfrm>
              <a:off x="10306050" y="865188"/>
              <a:ext cx="36513" cy="25400"/>
            </a:xfrm>
            <a:custGeom>
              <a:avLst/>
              <a:gdLst>
                <a:gd name="T0" fmla="*/ 5 w 11"/>
                <a:gd name="T1" fmla="*/ 8 h 8"/>
                <a:gd name="T2" fmla="*/ 5 w 11"/>
                <a:gd name="T3" fmla="*/ 0 h 8"/>
                <a:gd name="T4" fmla="*/ 5 w 11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8"/>
                  </a:moveTo>
                  <a:cubicBezTo>
                    <a:pt x="0" y="8"/>
                    <a:pt x="0" y="0"/>
                    <a:pt x="5" y="0"/>
                  </a:cubicBezTo>
                  <a:cubicBezTo>
                    <a:pt x="11" y="0"/>
                    <a:pt x="11" y="8"/>
                    <a:pt x="5" y="8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344"/>
            <p:cNvSpPr>
              <a:spLocks noEditPoints="1"/>
            </p:cNvSpPr>
            <p:nvPr/>
          </p:nvSpPr>
          <p:spPr bwMode="auto">
            <a:xfrm>
              <a:off x="10290175" y="923925"/>
              <a:ext cx="185738" cy="123825"/>
            </a:xfrm>
            <a:custGeom>
              <a:avLst/>
              <a:gdLst>
                <a:gd name="T0" fmla="*/ 31 w 56"/>
                <a:gd name="T1" fmla="*/ 0 h 37"/>
                <a:gd name="T2" fmla="*/ 31 w 56"/>
                <a:gd name="T3" fmla="*/ 37 h 37"/>
                <a:gd name="T4" fmla="*/ 25 w 56"/>
                <a:gd name="T5" fmla="*/ 37 h 37"/>
                <a:gd name="T6" fmla="*/ 25 w 56"/>
                <a:gd name="T7" fmla="*/ 0 h 37"/>
                <a:gd name="T8" fmla="*/ 31 w 56"/>
                <a:gd name="T9" fmla="*/ 0 h 37"/>
                <a:gd name="T10" fmla="*/ 25 w 56"/>
                <a:gd name="T11" fmla="*/ 8 h 37"/>
                <a:gd name="T12" fmla="*/ 25 w 56"/>
                <a:gd name="T13" fmla="*/ 29 h 37"/>
                <a:gd name="T14" fmla="*/ 31 w 56"/>
                <a:gd name="T15" fmla="*/ 29 h 37"/>
                <a:gd name="T16" fmla="*/ 31 w 56"/>
                <a:gd name="T17" fmla="*/ 8 h 37"/>
                <a:gd name="T18" fmla="*/ 25 w 56"/>
                <a:gd name="T19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37">
                  <a:moveTo>
                    <a:pt x="31" y="0"/>
                  </a:moveTo>
                  <a:cubicBezTo>
                    <a:pt x="56" y="0"/>
                    <a:pt x="56" y="37"/>
                    <a:pt x="3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0" y="37"/>
                    <a:pt x="0" y="0"/>
                    <a:pt x="25" y="0"/>
                  </a:cubicBezTo>
                  <a:lnTo>
                    <a:pt x="31" y="0"/>
                  </a:lnTo>
                  <a:close/>
                  <a:moveTo>
                    <a:pt x="25" y="8"/>
                  </a:moveTo>
                  <a:cubicBezTo>
                    <a:pt x="9" y="8"/>
                    <a:pt x="9" y="29"/>
                    <a:pt x="25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46" y="29"/>
                    <a:pt x="46" y="8"/>
                    <a:pt x="31" y="8"/>
                  </a:cubicBezTo>
                  <a:lnTo>
                    <a:pt x="25" y="8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Rectangle 346"/>
          <p:cNvSpPr>
            <a:spLocks noChangeArrowheads="1"/>
          </p:cNvSpPr>
          <p:nvPr/>
        </p:nvSpPr>
        <p:spPr bwMode="auto">
          <a:xfrm>
            <a:off x="10393363" y="1375379"/>
            <a:ext cx="269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Rectangle 347"/>
          <p:cNvSpPr>
            <a:spLocks noChangeArrowheads="1"/>
          </p:cNvSpPr>
          <p:nvPr/>
        </p:nvSpPr>
        <p:spPr bwMode="auto">
          <a:xfrm>
            <a:off x="9709150" y="1375379"/>
            <a:ext cx="26988" cy="3433763"/>
          </a:xfrm>
          <a:prstGeom prst="rect">
            <a:avLst/>
          </a:prstGeom>
          <a:solidFill>
            <a:srgbClr val="DBDB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Rectangle 350"/>
          <p:cNvSpPr>
            <a:spLocks noChangeArrowheads="1"/>
          </p:cNvSpPr>
          <p:nvPr/>
        </p:nvSpPr>
        <p:spPr bwMode="auto">
          <a:xfrm>
            <a:off x="9005888" y="1375379"/>
            <a:ext cx="26988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Rectangle 352"/>
          <p:cNvSpPr>
            <a:spLocks noChangeArrowheads="1"/>
          </p:cNvSpPr>
          <p:nvPr/>
        </p:nvSpPr>
        <p:spPr bwMode="auto">
          <a:xfrm>
            <a:off x="8312150" y="1375379"/>
            <a:ext cx="25400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Rectangle 353"/>
          <p:cNvSpPr>
            <a:spLocks noChangeArrowheads="1"/>
          </p:cNvSpPr>
          <p:nvPr/>
        </p:nvSpPr>
        <p:spPr bwMode="auto">
          <a:xfrm>
            <a:off x="7618413" y="1375379"/>
            <a:ext cx="25400" cy="3433763"/>
          </a:xfrm>
          <a:prstGeom prst="rect">
            <a:avLst/>
          </a:prstGeom>
          <a:solidFill>
            <a:srgbClr val="DBDB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7618413" y="1375379"/>
            <a:ext cx="2801938" cy="3433763"/>
            <a:chOff x="7618413" y="1168400"/>
            <a:chExt cx="2801938" cy="3433763"/>
          </a:xfrm>
        </p:grpSpPr>
        <p:sp>
          <p:nvSpPr>
            <p:cNvPr id="79" name="Rectangle 345"/>
            <p:cNvSpPr>
              <a:spLocks noChangeArrowheads="1"/>
            </p:cNvSpPr>
            <p:nvPr/>
          </p:nvSpPr>
          <p:spPr bwMode="auto">
            <a:xfrm>
              <a:off x="10393363" y="1168400"/>
              <a:ext cx="26988" cy="343376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348"/>
            <p:cNvSpPr>
              <a:spLocks noChangeArrowheads="1"/>
            </p:cNvSpPr>
            <p:nvPr/>
          </p:nvSpPr>
          <p:spPr bwMode="auto">
            <a:xfrm>
              <a:off x="9709150" y="1168400"/>
              <a:ext cx="26988" cy="343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Rectangle 349"/>
            <p:cNvSpPr>
              <a:spLocks noChangeArrowheads="1"/>
            </p:cNvSpPr>
            <p:nvPr/>
          </p:nvSpPr>
          <p:spPr bwMode="auto">
            <a:xfrm>
              <a:off x="9005888" y="1168400"/>
              <a:ext cx="26988" cy="343376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351"/>
            <p:cNvSpPr>
              <a:spLocks noChangeArrowheads="1"/>
            </p:cNvSpPr>
            <p:nvPr/>
          </p:nvSpPr>
          <p:spPr bwMode="auto">
            <a:xfrm>
              <a:off x="8312150" y="1168400"/>
              <a:ext cx="25400" cy="3433763"/>
            </a:xfrm>
            <a:prstGeom prst="rect">
              <a:avLst/>
            </a:prstGeom>
            <a:solidFill>
              <a:srgbClr val="DBD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354"/>
            <p:cNvSpPr>
              <a:spLocks noChangeArrowheads="1"/>
            </p:cNvSpPr>
            <p:nvPr/>
          </p:nvSpPr>
          <p:spPr bwMode="auto">
            <a:xfrm>
              <a:off x="7618413" y="1168400"/>
              <a:ext cx="25400" cy="343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4" name="Rectangle 355"/>
          <p:cNvSpPr>
            <a:spLocks noChangeArrowheads="1"/>
          </p:cNvSpPr>
          <p:nvPr/>
        </p:nvSpPr>
        <p:spPr bwMode="auto">
          <a:xfrm>
            <a:off x="7618413" y="1746854"/>
            <a:ext cx="2668588" cy="209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Rectangle 356"/>
          <p:cNvSpPr>
            <a:spLocks noChangeArrowheads="1"/>
          </p:cNvSpPr>
          <p:nvPr/>
        </p:nvSpPr>
        <p:spPr bwMode="auto">
          <a:xfrm>
            <a:off x="7618413" y="1956404"/>
            <a:ext cx="1936750" cy="2111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Rectangle 357"/>
          <p:cNvSpPr>
            <a:spLocks noChangeArrowheads="1"/>
          </p:cNvSpPr>
          <p:nvPr/>
        </p:nvSpPr>
        <p:spPr bwMode="auto">
          <a:xfrm>
            <a:off x="7618413" y="2167542"/>
            <a:ext cx="2411413" cy="2095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Rectangle 358"/>
          <p:cNvSpPr>
            <a:spLocks noChangeArrowheads="1"/>
          </p:cNvSpPr>
          <p:nvPr/>
        </p:nvSpPr>
        <p:spPr bwMode="auto">
          <a:xfrm>
            <a:off x="7618413" y="2377092"/>
            <a:ext cx="1524000" cy="207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Rectangle 359"/>
          <p:cNvSpPr>
            <a:spLocks noChangeArrowheads="1"/>
          </p:cNvSpPr>
          <p:nvPr/>
        </p:nvSpPr>
        <p:spPr bwMode="auto">
          <a:xfrm>
            <a:off x="7618413" y="2867629"/>
            <a:ext cx="966788" cy="21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Rectangle 360"/>
          <p:cNvSpPr>
            <a:spLocks noChangeArrowheads="1"/>
          </p:cNvSpPr>
          <p:nvPr/>
        </p:nvSpPr>
        <p:spPr bwMode="auto">
          <a:xfrm>
            <a:off x="7618413" y="3078767"/>
            <a:ext cx="1260475" cy="209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Rectangle 361"/>
          <p:cNvSpPr>
            <a:spLocks noChangeArrowheads="1"/>
          </p:cNvSpPr>
          <p:nvPr/>
        </p:nvSpPr>
        <p:spPr bwMode="auto">
          <a:xfrm>
            <a:off x="7618413" y="3288317"/>
            <a:ext cx="1012825" cy="211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Rectangle 362"/>
          <p:cNvSpPr>
            <a:spLocks noChangeArrowheads="1"/>
          </p:cNvSpPr>
          <p:nvPr/>
        </p:nvSpPr>
        <p:spPr bwMode="auto">
          <a:xfrm>
            <a:off x="7618413" y="3499454"/>
            <a:ext cx="2230438" cy="2063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Rectangle 363"/>
          <p:cNvSpPr>
            <a:spLocks noChangeArrowheads="1"/>
          </p:cNvSpPr>
          <p:nvPr/>
        </p:nvSpPr>
        <p:spPr bwMode="auto">
          <a:xfrm>
            <a:off x="7618413" y="3966179"/>
            <a:ext cx="242888" cy="211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Rectangle 364"/>
          <p:cNvSpPr>
            <a:spLocks noChangeArrowheads="1"/>
          </p:cNvSpPr>
          <p:nvPr/>
        </p:nvSpPr>
        <p:spPr bwMode="auto">
          <a:xfrm>
            <a:off x="7618413" y="4177317"/>
            <a:ext cx="2411413" cy="206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Rectangle 365"/>
          <p:cNvSpPr>
            <a:spLocks noChangeArrowheads="1"/>
          </p:cNvSpPr>
          <p:nvPr/>
        </p:nvSpPr>
        <p:spPr bwMode="auto">
          <a:xfrm>
            <a:off x="7618413" y="4383692"/>
            <a:ext cx="1770063" cy="211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Rectangle 366"/>
          <p:cNvSpPr>
            <a:spLocks noChangeArrowheads="1"/>
          </p:cNvSpPr>
          <p:nvPr/>
        </p:nvSpPr>
        <p:spPr bwMode="auto">
          <a:xfrm>
            <a:off x="7618413" y="4594829"/>
            <a:ext cx="482600" cy="2095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矩形 124"/>
          <p:cNvSpPr>
            <a:spLocks noChangeArrowheads="1"/>
          </p:cNvSpPr>
          <p:nvPr/>
        </p:nvSpPr>
        <p:spPr bwMode="auto">
          <a:xfrm>
            <a:off x="1349375" y="4593167"/>
            <a:ext cx="446405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262423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97" name="矩形 124"/>
          <p:cNvSpPr>
            <a:spLocks noChangeArrowheads="1"/>
          </p:cNvSpPr>
          <p:nvPr/>
        </p:nvSpPr>
        <p:spPr bwMode="auto">
          <a:xfrm>
            <a:off x="6611938" y="4884181"/>
            <a:ext cx="446405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rgbClr val="262423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98" name="Freeform 51"/>
          <p:cNvSpPr/>
          <p:nvPr/>
        </p:nvSpPr>
        <p:spPr bwMode="auto">
          <a:xfrm>
            <a:off x="6440984" y="6073623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70"/>
          <p:cNvSpPr/>
          <p:nvPr/>
        </p:nvSpPr>
        <p:spPr bwMode="auto">
          <a:xfrm>
            <a:off x="4391521" y="6073623"/>
            <a:ext cx="427037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89"/>
          <p:cNvSpPr/>
          <p:nvPr/>
        </p:nvSpPr>
        <p:spPr bwMode="auto">
          <a:xfrm>
            <a:off x="2351584" y="6073623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90"/>
          <p:cNvSpPr/>
          <p:nvPr/>
        </p:nvSpPr>
        <p:spPr bwMode="auto">
          <a:xfrm>
            <a:off x="8265021" y="6073623"/>
            <a:ext cx="428625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TextBox 46"/>
          <p:cNvSpPr txBox="1">
            <a:spLocks noChangeArrowheads="1"/>
          </p:cNvSpPr>
          <p:nvPr/>
        </p:nvSpPr>
        <p:spPr bwMode="auto">
          <a:xfrm>
            <a:off x="2790821" y="6080655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46"/>
          <p:cNvSpPr txBox="1">
            <a:spLocks noChangeArrowheads="1"/>
          </p:cNvSpPr>
          <p:nvPr/>
        </p:nvSpPr>
        <p:spPr bwMode="auto">
          <a:xfrm>
            <a:off x="4818558" y="6080655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TextBox 46"/>
          <p:cNvSpPr txBox="1">
            <a:spLocks noChangeArrowheads="1"/>
          </p:cNvSpPr>
          <p:nvPr/>
        </p:nvSpPr>
        <p:spPr bwMode="auto">
          <a:xfrm>
            <a:off x="6859308" y="6080655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46"/>
          <p:cNvSpPr txBox="1">
            <a:spLocks noChangeArrowheads="1"/>
          </p:cNvSpPr>
          <p:nvPr/>
        </p:nvSpPr>
        <p:spPr bwMode="auto">
          <a:xfrm>
            <a:off x="8693646" y="6080655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2099639" y="3999819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2017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3337775" y="3999819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2018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583963" y="3999819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2019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09" name="文本框 108"/>
          <p:cNvSpPr txBox="1"/>
          <p:nvPr/>
        </p:nvSpPr>
        <p:spPr>
          <a:xfrm rot="16200000">
            <a:off x="6654706" y="1936711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2017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10" name="文本框 109"/>
          <p:cNvSpPr txBox="1"/>
          <p:nvPr/>
        </p:nvSpPr>
        <p:spPr>
          <a:xfrm rot="16200000">
            <a:off x="6654706" y="3055105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2018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111" name="文本框 110"/>
          <p:cNvSpPr txBox="1"/>
          <p:nvPr/>
        </p:nvSpPr>
        <p:spPr>
          <a:xfrm rot="16200000">
            <a:off x="6654706" y="4173498"/>
            <a:ext cx="94127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2019</a:t>
            </a:r>
            <a:endParaRPr kumimoji="1"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8" grpId="0" animBg="1"/>
      <p:bldP spid="99" grpId="0" animBg="1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/>
          <p:nvPr/>
        </p:nvSpPr>
        <p:spPr bwMode="auto">
          <a:xfrm>
            <a:off x="4624388" y="3273425"/>
            <a:ext cx="1644650" cy="1806575"/>
          </a:xfrm>
          <a:custGeom>
            <a:avLst/>
            <a:gdLst>
              <a:gd name="T0" fmla="*/ 388 w 388"/>
              <a:gd name="T1" fmla="*/ 426 h 426"/>
              <a:gd name="T2" fmla="*/ 336 w 388"/>
              <a:gd name="T3" fmla="*/ 426 h 426"/>
              <a:gd name="T4" fmla="*/ 336 w 388"/>
              <a:gd name="T5" fmla="*/ 287 h 426"/>
              <a:gd name="T6" fmla="*/ 277 w 388"/>
              <a:gd name="T7" fmla="*/ 230 h 426"/>
              <a:gd name="T8" fmla="*/ 99 w 388"/>
              <a:gd name="T9" fmla="*/ 230 h 426"/>
              <a:gd name="T10" fmla="*/ 0 w 388"/>
              <a:gd name="T11" fmla="*/ 132 h 426"/>
              <a:gd name="T12" fmla="*/ 0 w 388"/>
              <a:gd name="T13" fmla="*/ 131 h 426"/>
              <a:gd name="T14" fmla="*/ 0 w 388"/>
              <a:gd name="T15" fmla="*/ 0 h 426"/>
              <a:gd name="T16" fmla="*/ 52 w 388"/>
              <a:gd name="T17" fmla="*/ 0 h 426"/>
              <a:gd name="T18" fmla="*/ 52 w 388"/>
              <a:gd name="T19" fmla="*/ 130 h 426"/>
              <a:gd name="T20" fmla="*/ 60 w 388"/>
              <a:gd name="T21" fmla="*/ 156 h 426"/>
              <a:gd name="T22" fmla="*/ 99 w 388"/>
              <a:gd name="T23" fmla="*/ 178 h 426"/>
              <a:gd name="T24" fmla="*/ 280 w 388"/>
              <a:gd name="T25" fmla="*/ 178 h 426"/>
              <a:gd name="T26" fmla="*/ 282 w 388"/>
              <a:gd name="T27" fmla="*/ 178 h 426"/>
              <a:gd name="T28" fmla="*/ 388 w 388"/>
              <a:gd name="T29" fmla="*/ 287 h 426"/>
              <a:gd name="T30" fmla="*/ 388 w 388"/>
              <a:gd name="T31" fmla="*/ 42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8" h="426">
                <a:moveTo>
                  <a:pt x="388" y="426"/>
                </a:moveTo>
                <a:cubicBezTo>
                  <a:pt x="336" y="426"/>
                  <a:pt x="336" y="426"/>
                  <a:pt x="336" y="426"/>
                </a:cubicBezTo>
                <a:cubicBezTo>
                  <a:pt x="336" y="287"/>
                  <a:pt x="336" y="287"/>
                  <a:pt x="336" y="287"/>
                </a:cubicBezTo>
                <a:cubicBezTo>
                  <a:pt x="336" y="241"/>
                  <a:pt x="287" y="231"/>
                  <a:pt x="277" y="230"/>
                </a:cubicBezTo>
                <a:cubicBezTo>
                  <a:pt x="99" y="230"/>
                  <a:pt x="99" y="230"/>
                  <a:pt x="99" y="230"/>
                </a:cubicBezTo>
                <a:cubicBezTo>
                  <a:pt x="29" y="230"/>
                  <a:pt x="1" y="171"/>
                  <a:pt x="0" y="132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3" y="132"/>
                  <a:pt x="54" y="145"/>
                  <a:pt x="60" y="156"/>
                </a:cubicBezTo>
                <a:cubicBezTo>
                  <a:pt x="68" y="171"/>
                  <a:pt x="81" y="178"/>
                  <a:pt x="99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319" y="182"/>
                  <a:pt x="388" y="210"/>
                  <a:pt x="388" y="287"/>
                </a:cubicBezTo>
                <a:lnTo>
                  <a:pt x="388" y="4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6048376" y="2938463"/>
            <a:ext cx="1646238" cy="2620963"/>
          </a:xfrm>
          <a:custGeom>
            <a:avLst/>
            <a:gdLst>
              <a:gd name="T0" fmla="*/ 52 w 388"/>
              <a:gd name="T1" fmla="*/ 618 h 618"/>
              <a:gd name="T2" fmla="*/ 0 w 388"/>
              <a:gd name="T3" fmla="*/ 618 h 618"/>
              <a:gd name="T4" fmla="*/ 0 w 388"/>
              <a:gd name="T5" fmla="*/ 295 h 618"/>
              <a:gd name="T6" fmla="*/ 13 w 388"/>
              <a:gd name="T7" fmla="*/ 247 h 618"/>
              <a:gd name="T8" fmla="*/ 99 w 388"/>
              <a:gd name="T9" fmla="*/ 196 h 618"/>
              <a:gd name="T10" fmla="*/ 281 w 388"/>
              <a:gd name="T11" fmla="*/ 196 h 618"/>
              <a:gd name="T12" fmla="*/ 320 w 388"/>
              <a:gd name="T13" fmla="*/ 188 h 618"/>
              <a:gd name="T14" fmla="*/ 336 w 388"/>
              <a:gd name="T15" fmla="*/ 139 h 618"/>
              <a:gd name="T16" fmla="*/ 336 w 388"/>
              <a:gd name="T17" fmla="*/ 0 h 618"/>
              <a:gd name="T18" fmla="*/ 388 w 388"/>
              <a:gd name="T19" fmla="*/ 0 h 618"/>
              <a:gd name="T20" fmla="*/ 388 w 388"/>
              <a:gd name="T21" fmla="*/ 139 h 618"/>
              <a:gd name="T22" fmla="*/ 353 w 388"/>
              <a:gd name="T23" fmla="*/ 228 h 618"/>
              <a:gd name="T24" fmla="*/ 277 w 388"/>
              <a:gd name="T25" fmla="*/ 249 h 618"/>
              <a:gd name="T26" fmla="*/ 99 w 388"/>
              <a:gd name="T27" fmla="*/ 249 h 618"/>
              <a:gd name="T28" fmla="*/ 60 w 388"/>
              <a:gd name="T29" fmla="*/ 270 h 618"/>
              <a:gd name="T30" fmla="*/ 52 w 388"/>
              <a:gd name="T31" fmla="*/ 296 h 618"/>
              <a:gd name="T32" fmla="*/ 52 w 388"/>
              <a:gd name="T3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18">
                <a:moveTo>
                  <a:pt x="52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2"/>
                  <a:pt x="1" y="270"/>
                  <a:pt x="13" y="247"/>
                </a:cubicBezTo>
                <a:cubicBezTo>
                  <a:pt x="30" y="214"/>
                  <a:pt x="61" y="196"/>
                  <a:pt x="99" y="196"/>
                </a:cubicBezTo>
                <a:cubicBezTo>
                  <a:pt x="281" y="196"/>
                  <a:pt x="281" y="196"/>
                  <a:pt x="281" y="196"/>
                </a:cubicBezTo>
                <a:cubicBezTo>
                  <a:pt x="281" y="196"/>
                  <a:pt x="304" y="198"/>
                  <a:pt x="320" y="188"/>
                </a:cubicBezTo>
                <a:cubicBezTo>
                  <a:pt x="332" y="180"/>
                  <a:pt x="336" y="163"/>
                  <a:pt x="336" y="139"/>
                </a:cubicBezTo>
                <a:cubicBezTo>
                  <a:pt x="336" y="0"/>
                  <a:pt x="336" y="0"/>
                  <a:pt x="336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39"/>
                  <a:pt x="388" y="139"/>
                  <a:pt x="388" y="139"/>
                </a:cubicBezTo>
                <a:cubicBezTo>
                  <a:pt x="388" y="179"/>
                  <a:pt x="377" y="209"/>
                  <a:pt x="353" y="228"/>
                </a:cubicBezTo>
                <a:cubicBezTo>
                  <a:pt x="324" y="253"/>
                  <a:pt x="288" y="250"/>
                  <a:pt x="277" y="249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81" y="249"/>
                  <a:pt x="68" y="255"/>
                  <a:pt x="60" y="270"/>
                </a:cubicBezTo>
                <a:cubicBezTo>
                  <a:pt x="54" y="282"/>
                  <a:pt x="53" y="294"/>
                  <a:pt x="52" y="296"/>
                </a:cubicBezTo>
                <a:lnTo>
                  <a:pt x="52" y="6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6048376" y="4249738"/>
            <a:ext cx="1646238" cy="2620963"/>
          </a:xfrm>
          <a:custGeom>
            <a:avLst/>
            <a:gdLst>
              <a:gd name="T0" fmla="*/ 52 w 388"/>
              <a:gd name="T1" fmla="*/ 618 h 618"/>
              <a:gd name="T2" fmla="*/ 0 w 388"/>
              <a:gd name="T3" fmla="*/ 618 h 618"/>
              <a:gd name="T4" fmla="*/ 0 w 388"/>
              <a:gd name="T5" fmla="*/ 295 h 618"/>
              <a:gd name="T6" fmla="*/ 13 w 388"/>
              <a:gd name="T7" fmla="*/ 247 h 618"/>
              <a:gd name="T8" fmla="*/ 99 w 388"/>
              <a:gd name="T9" fmla="*/ 196 h 618"/>
              <a:gd name="T10" fmla="*/ 281 w 388"/>
              <a:gd name="T11" fmla="*/ 196 h 618"/>
              <a:gd name="T12" fmla="*/ 320 w 388"/>
              <a:gd name="T13" fmla="*/ 188 h 618"/>
              <a:gd name="T14" fmla="*/ 336 w 388"/>
              <a:gd name="T15" fmla="*/ 139 h 618"/>
              <a:gd name="T16" fmla="*/ 336 w 388"/>
              <a:gd name="T17" fmla="*/ 0 h 618"/>
              <a:gd name="T18" fmla="*/ 388 w 388"/>
              <a:gd name="T19" fmla="*/ 0 h 618"/>
              <a:gd name="T20" fmla="*/ 388 w 388"/>
              <a:gd name="T21" fmla="*/ 139 h 618"/>
              <a:gd name="T22" fmla="*/ 353 w 388"/>
              <a:gd name="T23" fmla="*/ 228 h 618"/>
              <a:gd name="T24" fmla="*/ 277 w 388"/>
              <a:gd name="T25" fmla="*/ 249 h 618"/>
              <a:gd name="T26" fmla="*/ 99 w 388"/>
              <a:gd name="T27" fmla="*/ 249 h 618"/>
              <a:gd name="T28" fmla="*/ 60 w 388"/>
              <a:gd name="T29" fmla="*/ 270 h 618"/>
              <a:gd name="T30" fmla="*/ 52 w 388"/>
              <a:gd name="T31" fmla="*/ 296 h 618"/>
              <a:gd name="T32" fmla="*/ 52 w 388"/>
              <a:gd name="T33" fmla="*/ 61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18">
                <a:moveTo>
                  <a:pt x="52" y="618"/>
                </a:moveTo>
                <a:cubicBezTo>
                  <a:pt x="0" y="618"/>
                  <a:pt x="0" y="618"/>
                  <a:pt x="0" y="618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2"/>
                  <a:pt x="1" y="270"/>
                  <a:pt x="13" y="247"/>
                </a:cubicBezTo>
                <a:cubicBezTo>
                  <a:pt x="30" y="214"/>
                  <a:pt x="61" y="196"/>
                  <a:pt x="99" y="196"/>
                </a:cubicBezTo>
                <a:cubicBezTo>
                  <a:pt x="281" y="196"/>
                  <a:pt x="281" y="196"/>
                  <a:pt x="281" y="196"/>
                </a:cubicBezTo>
                <a:cubicBezTo>
                  <a:pt x="281" y="196"/>
                  <a:pt x="305" y="198"/>
                  <a:pt x="320" y="188"/>
                </a:cubicBezTo>
                <a:cubicBezTo>
                  <a:pt x="332" y="180"/>
                  <a:pt x="336" y="162"/>
                  <a:pt x="336" y="139"/>
                </a:cubicBezTo>
                <a:cubicBezTo>
                  <a:pt x="336" y="0"/>
                  <a:pt x="336" y="0"/>
                  <a:pt x="336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39"/>
                  <a:pt x="388" y="139"/>
                  <a:pt x="388" y="139"/>
                </a:cubicBezTo>
                <a:cubicBezTo>
                  <a:pt x="388" y="179"/>
                  <a:pt x="377" y="209"/>
                  <a:pt x="353" y="228"/>
                </a:cubicBezTo>
                <a:cubicBezTo>
                  <a:pt x="324" y="253"/>
                  <a:pt x="288" y="250"/>
                  <a:pt x="277" y="249"/>
                </a:cubicBezTo>
                <a:cubicBezTo>
                  <a:pt x="99" y="249"/>
                  <a:pt x="99" y="249"/>
                  <a:pt x="99" y="249"/>
                </a:cubicBezTo>
                <a:cubicBezTo>
                  <a:pt x="81" y="249"/>
                  <a:pt x="68" y="255"/>
                  <a:pt x="60" y="270"/>
                </a:cubicBezTo>
                <a:cubicBezTo>
                  <a:pt x="54" y="281"/>
                  <a:pt x="53" y="294"/>
                  <a:pt x="52" y="296"/>
                </a:cubicBezTo>
                <a:lnTo>
                  <a:pt x="52" y="6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4624388" y="4749800"/>
            <a:ext cx="1644650" cy="2120900"/>
          </a:xfrm>
          <a:custGeom>
            <a:avLst/>
            <a:gdLst>
              <a:gd name="T0" fmla="*/ 388 w 388"/>
              <a:gd name="T1" fmla="*/ 500 h 500"/>
              <a:gd name="T2" fmla="*/ 336 w 388"/>
              <a:gd name="T3" fmla="*/ 500 h 500"/>
              <a:gd name="T4" fmla="*/ 336 w 388"/>
              <a:gd name="T5" fmla="*/ 287 h 500"/>
              <a:gd name="T6" fmla="*/ 277 w 388"/>
              <a:gd name="T7" fmla="*/ 230 h 500"/>
              <a:gd name="T8" fmla="*/ 99 w 388"/>
              <a:gd name="T9" fmla="*/ 230 h 500"/>
              <a:gd name="T10" fmla="*/ 0 w 388"/>
              <a:gd name="T11" fmla="*/ 132 h 500"/>
              <a:gd name="T12" fmla="*/ 0 w 388"/>
              <a:gd name="T13" fmla="*/ 131 h 500"/>
              <a:gd name="T14" fmla="*/ 0 w 388"/>
              <a:gd name="T15" fmla="*/ 0 h 500"/>
              <a:gd name="T16" fmla="*/ 52 w 388"/>
              <a:gd name="T17" fmla="*/ 0 h 500"/>
              <a:gd name="T18" fmla="*/ 52 w 388"/>
              <a:gd name="T19" fmla="*/ 130 h 500"/>
              <a:gd name="T20" fmla="*/ 60 w 388"/>
              <a:gd name="T21" fmla="*/ 157 h 500"/>
              <a:gd name="T22" fmla="*/ 99 w 388"/>
              <a:gd name="T23" fmla="*/ 178 h 500"/>
              <a:gd name="T24" fmla="*/ 280 w 388"/>
              <a:gd name="T25" fmla="*/ 178 h 500"/>
              <a:gd name="T26" fmla="*/ 282 w 388"/>
              <a:gd name="T27" fmla="*/ 178 h 500"/>
              <a:gd name="T28" fmla="*/ 388 w 388"/>
              <a:gd name="T29" fmla="*/ 287 h 500"/>
              <a:gd name="T30" fmla="*/ 388 w 388"/>
              <a:gd name="T31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8" h="500">
                <a:moveTo>
                  <a:pt x="388" y="500"/>
                </a:moveTo>
                <a:cubicBezTo>
                  <a:pt x="336" y="500"/>
                  <a:pt x="336" y="500"/>
                  <a:pt x="336" y="500"/>
                </a:cubicBezTo>
                <a:cubicBezTo>
                  <a:pt x="336" y="287"/>
                  <a:pt x="336" y="287"/>
                  <a:pt x="336" y="287"/>
                </a:cubicBezTo>
                <a:cubicBezTo>
                  <a:pt x="336" y="241"/>
                  <a:pt x="287" y="232"/>
                  <a:pt x="277" y="230"/>
                </a:cubicBezTo>
                <a:cubicBezTo>
                  <a:pt x="99" y="230"/>
                  <a:pt x="99" y="230"/>
                  <a:pt x="99" y="230"/>
                </a:cubicBezTo>
                <a:cubicBezTo>
                  <a:pt x="29" y="230"/>
                  <a:pt x="1" y="171"/>
                  <a:pt x="0" y="132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3" y="132"/>
                  <a:pt x="54" y="145"/>
                  <a:pt x="60" y="157"/>
                </a:cubicBezTo>
                <a:cubicBezTo>
                  <a:pt x="68" y="171"/>
                  <a:pt x="81" y="178"/>
                  <a:pt x="99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319" y="182"/>
                  <a:pt x="388" y="210"/>
                  <a:pt x="388" y="287"/>
                </a:cubicBezTo>
                <a:lnTo>
                  <a:pt x="388" y="5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177088" y="4143375"/>
            <a:ext cx="784225" cy="7842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177088" y="2573338"/>
            <a:ext cx="784225" cy="784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4340226" y="2900363"/>
            <a:ext cx="788988" cy="784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4340226" y="4432300"/>
            <a:ext cx="788988" cy="788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426326" y="2751138"/>
            <a:ext cx="284163" cy="433388"/>
            <a:chOff x="7426326" y="2751138"/>
            <a:chExt cx="284163" cy="433388"/>
          </a:xfrm>
        </p:grpSpPr>
        <p:sp>
          <p:nvSpPr>
            <p:cNvPr id="18" name="Freeform 36"/>
            <p:cNvSpPr>
              <a:spLocks noEditPoints="1"/>
            </p:cNvSpPr>
            <p:nvPr/>
          </p:nvSpPr>
          <p:spPr bwMode="auto">
            <a:xfrm>
              <a:off x="7426326" y="2751138"/>
              <a:ext cx="284163" cy="309563"/>
            </a:xfrm>
            <a:custGeom>
              <a:avLst/>
              <a:gdLst>
                <a:gd name="T0" fmla="*/ 34 w 67"/>
                <a:gd name="T1" fmla="*/ 0 h 73"/>
                <a:gd name="T2" fmla="*/ 0 w 67"/>
                <a:gd name="T3" fmla="*/ 34 h 73"/>
                <a:gd name="T4" fmla="*/ 10 w 67"/>
                <a:gd name="T5" fmla="*/ 57 h 73"/>
                <a:gd name="T6" fmla="*/ 10 w 67"/>
                <a:gd name="T7" fmla="*/ 71 h 73"/>
                <a:gd name="T8" fmla="*/ 11 w 67"/>
                <a:gd name="T9" fmla="*/ 73 h 73"/>
                <a:gd name="T10" fmla="*/ 57 w 67"/>
                <a:gd name="T11" fmla="*/ 73 h 73"/>
                <a:gd name="T12" fmla="*/ 58 w 67"/>
                <a:gd name="T13" fmla="*/ 71 h 73"/>
                <a:gd name="T14" fmla="*/ 58 w 67"/>
                <a:gd name="T15" fmla="*/ 57 h 73"/>
                <a:gd name="T16" fmla="*/ 67 w 67"/>
                <a:gd name="T17" fmla="*/ 34 h 73"/>
                <a:gd name="T18" fmla="*/ 34 w 67"/>
                <a:gd name="T19" fmla="*/ 0 h 73"/>
                <a:gd name="T20" fmla="*/ 56 w 67"/>
                <a:gd name="T21" fmla="*/ 55 h 73"/>
                <a:gd name="T22" fmla="*/ 55 w 67"/>
                <a:gd name="T23" fmla="*/ 56 h 73"/>
                <a:gd name="T24" fmla="*/ 55 w 67"/>
                <a:gd name="T25" fmla="*/ 70 h 73"/>
                <a:gd name="T26" fmla="*/ 35 w 67"/>
                <a:gd name="T27" fmla="*/ 70 h 73"/>
                <a:gd name="T28" fmla="*/ 35 w 67"/>
                <a:gd name="T29" fmla="*/ 45 h 73"/>
                <a:gd name="T30" fmla="*/ 50 w 67"/>
                <a:gd name="T31" fmla="*/ 30 h 73"/>
                <a:gd name="T32" fmla="*/ 49 w 67"/>
                <a:gd name="T33" fmla="*/ 29 h 73"/>
                <a:gd name="T34" fmla="*/ 48 w 67"/>
                <a:gd name="T35" fmla="*/ 29 h 73"/>
                <a:gd name="T36" fmla="*/ 34 w 67"/>
                <a:gd name="T37" fmla="*/ 43 h 73"/>
                <a:gd name="T38" fmla="*/ 19 w 67"/>
                <a:gd name="T39" fmla="*/ 29 h 73"/>
                <a:gd name="T40" fmla="*/ 17 w 67"/>
                <a:gd name="T41" fmla="*/ 29 h 73"/>
                <a:gd name="T42" fmla="*/ 17 w 67"/>
                <a:gd name="T43" fmla="*/ 30 h 73"/>
                <a:gd name="T44" fmla="*/ 32 w 67"/>
                <a:gd name="T45" fmla="*/ 45 h 73"/>
                <a:gd name="T46" fmla="*/ 32 w 67"/>
                <a:gd name="T47" fmla="*/ 70 h 73"/>
                <a:gd name="T48" fmla="*/ 12 w 67"/>
                <a:gd name="T49" fmla="*/ 70 h 73"/>
                <a:gd name="T50" fmla="*/ 12 w 67"/>
                <a:gd name="T51" fmla="*/ 56 h 73"/>
                <a:gd name="T52" fmla="*/ 12 w 67"/>
                <a:gd name="T53" fmla="*/ 55 h 73"/>
                <a:gd name="T54" fmla="*/ 3 w 67"/>
                <a:gd name="T55" fmla="*/ 34 h 73"/>
                <a:gd name="T56" fmla="*/ 34 w 67"/>
                <a:gd name="T57" fmla="*/ 3 h 73"/>
                <a:gd name="T58" fmla="*/ 64 w 67"/>
                <a:gd name="T59" fmla="*/ 34 h 73"/>
                <a:gd name="T60" fmla="*/ 56 w 67"/>
                <a:gd name="T61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" h="73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42"/>
                    <a:pt x="4" y="50"/>
                    <a:pt x="10" y="57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2"/>
                    <a:pt x="10" y="73"/>
                    <a:pt x="1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73"/>
                    <a:pt x="58" y="72"/>
                    <a:pt x="58" y="7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4" y="50"/>
                    <a:pt x="67" y="4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56" y="55"/>
                  </a:moveTo>
                  <a:cubicBezTo>
                    <a:pt x="55" y="55"/>
                    <a:pt x="55" y="56"/>
                    <a:pt x="55" y="56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9" y="28"/>
                    <a:pt x="48" y="28"/>
                    <a:pt x="48" y="29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8"/>
                    <a:pt x="18" y="28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5"/>
                    <a:pt x="12" y="55"/>
                  </a:cubicBezTo>
                  <a:cubicBezTo>
                    <a:pt x="6" y="49"/>
                    <a:pt x="3" y="42"/>
                    <a:pt x="3" y="34"/>
                  </a:cubicBezTo>
                  <a:cubicBezTo>
                    <a:pt x="3" y="17"/>
                    <a:pt x="17" y="3"/>
                    <a:pt x="34" y="3"/>
                  </a:cubicBezTo>
                  <a:cubicBezTo>
                    <a:pt x="51" y="3"/>
                    <a:pt x="64" y="17"/>
                    <a:pt x="64" y="34"/>
                  </a:cubicBezTo>
                  <a:cubicBezTo>
                    <a:pt x="64" y="42"/>
                    <a:pt x="61" y="49"/>
                    <a:pt x="56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7"/>
            <p:cNvSpPr/>
            <p:nvPr/>
          </p:nvSpPr>
          <p:spPr bwMode="auto">
            <a:xfrm>
              <a:off x="7469188" y="3078163"/>
              <a:ext cx="203200" cy="7938"/>
            </a:xfrm>
            <a:custGeom>
              <a:avLst/>
              <a:gdLst>
                <a:gd name="T0" fmla="*/ 47 w 48"/>
                <a:gd name="T1" fmla="*/ 0 h 2"/>
                <a:gd name="T2" fmla="*/ 1 w 48"/>
                <a:gd name="T3" fmla="*/ 0 h 2"/>
                <a:gd name="T4" fmla="*/ 0 w 48"/>
                <a:gd name="T5" fmla="*/ 1 h 2"/>
                <a:gd name="T6" fmla="*/ 1 w 48"/>
                <a:gd name="T7" fmla="*/ 2 h 2"/>
                <a:gd name="T8" fmla="*/ 47 w 48"/>
                <a:gd name="T9" fmla="*/ 2 h 2"/>
                <a:gd name="T10" fmla="*/ 48 w 48"/>
                <a:gd name="T11" fmla="*/ 1 h 2"/>
                <a:gd name="T12" fmla="*/ 47 w 4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8"/>
            <p:cNvSpPr/>
            <p:nvPr/>
          </p:nvSpPr>
          <p:spPr bwMode="auto">
            <a:xfrm>
              <a:off x="7469188" y="3111500"/>
              <a:ext cx="203200" cy="9525"/>
            </a:xfrm>
            <a:custGeom>
              <a:avLst/>
              <a:gdLst>
                <a:gd name="T0" fmla="*/ 47 w 48"/>
                <a:gd name="T1" fmla="*/ 0 h 2"/>
                <a:gd name="T2" fmla="*/ 1 w 48"/>
                <a:gd name="T3" fmla="*/ 0 h 2"/>
                <a:gd name="T4" fmla="*/ 0 w 48"/>
                <a:gd name="T5" fmla="*/ 1 h 2"/>
                <a:gd name="T6" fmla="*/ 1 w 48"/>
                <a:gd name="T7" fmla="*/ 2 h 2"/>
                <a:gd name="T8" fmla="*/ 47 w 48"/>
                <a:gd name="T9" fmla="*/ 2 h 2"/>
                <a:gd name="T10" fmla="*/ 48 w 48"/>
                <a:gd name="T11" fmla="*/ 1 h 2"/>
                <a:gd name="T12" fmla="*/ 47 w 4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">
                  <a:moveTo>
                    <a:pt x="4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2"/>
                    <a:pt x="48" y="2"/>
                    <a:pt x="48" y="1"/>
                  </a:cubicBezTo>
                  <a:cubicBezTo>
                    <a:pt x="48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7469188" y="3141663"/>
              <a:ext cx="203200" cy="42863"/>
            </a:xfrm>
            <a:custGeom>
              <a:avLst/>
              <a:gdLst>
                <a:gd name="T0" fmla="*/ 47 w 48"/>
                <a:gd name="T1" fmla="*/ 0 h 10"/>
                <a:gd name="T2" fmla="*/ 31 w 48"/>
                <a:gd name="T3" fmla="*/ 0 h 10"/>
                <a:gd name="T4" fmla="*/ 16 w 48"/>
                <a:gd name="T5" fmla="*/ 0 h 10"/>
                <a:gd name="T6" fmla="*/ 1 w 48"/>
                <a:gd name="T7" fmla="*/ 0 h 10"/>
                <a:gd name="T8" fmla="*/ 0 w 48"/>
                <a:gd name="T9" fmla="*/ 1 h 10"/>
                <a:gd name="T10" fmla="*/ 1 w 48"/>
                <a:gd name="T11" fmla="*/ 3 h 10"/>
                <a:gd name="T12" fmla="*/ 15 w 48"/>
                <a:gd name="T13" fmla="*/ 3 h 10"/>
                <a:gd name="T14" fmla="*/ 24 w 48"/>
                <a:gd name="T15" fmla="*/ 10 h 10"/>
                <a:gd name="T16" fmla="*/ 33 w 48"/>
                <a:gd name="T17" fmla="*/ 3 h 10"/>
                <a:gd name="T18" fmla="*/ 47 w 48"/>
                <a:gd name="T19" fmla="*/ 3 h 10"/>
                <a:gd name="T20" fmla="*/ 48 w 48"/>
                <a:gd name="T21" fmla="*/ 1 h 10"/>
                <a:gd name="T22" fmla="*/ 47 w 48"/>
                <a:gd name="T23" fmla="*/ 0 h 10"/>
                <a:gd name="T24" fmla="*/ 24 w 48"/>
                <a:gd name="T25" fmla="*/ 8 h 10"/>
                <a:gd name="T26" fmla="*/ 18 w 48"/>
                <a:gd name="T27" fmla="*/ 3 h 10"/>
                <a:gd name="T28" fmla="*/ 30 w 48"/>
                <a:gd name="T29" fmla="*/ 3 h 10"/>
                <a:gd name="T30" fmla="*/ 24 w 48"/>
                <a:gd name="T3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0">
                  <a:moveTo>
                    <a:pt x="47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7"/>
                    <a:pt x="19" y="10"/>
                    <a:pt x="24" y="10"/>
                  </a:cubicBezTo>
                  <a:cubicBezTo>
                    <a:pt x="28" y="10"/>
                    <a:pt x="32" y="7"/>
                    <a:pt x="33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3"/>
                    <a:pt x="48" y="2"/>
                    <a:pt x="48" y="1"/>
                  </a:cubicBezTo>
                  <a:cubicBezTo>
                    <a:pt x="48" y="1"/>
                    <a:pt x="47" y="0"/>
                    <a:pt x="47" y="0"/>
                  </a:cubicBezTo>
                  <a:close/>
                  <a:moveTo>
                    <a:pt x="24" y="8"/>
                  </a:moveTo>
                  <a:cubicBezTo>
                    <a:pt x="21" y="8"/>
                    <a:pt x="18" y="6"/>
                    <a:pt x="18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6"/>
                    <a:pt x="27" y="8"/>
                    <a:pt x="2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Freeform 40"/>
          <p:cNvSpPr>
            <a:spLocks noEditPoints="1"/>
          </p:cNvSpPr>
          <p:nvPr/>
        </p:nvSpPr>
        <p:spPr bwMode="auto">
          <a:xfrm>
            <a:off x="7400926" y="4384675"/>
            <a:ext cx="339725" cy="296863"/>
          </a:xfrm>
          <a:custGeom>
            <a:avLst/>
            <a:gdLst>
              <a:gd name="T0" fmla="*/ 0 w 80"/>
              <a:gd name="T1" fmla="*/ 59 h 70"/>
              <a:gd name="T2" fmla="*/ 80 w 80"/>
              <a:gd name="T3" fmla="*/ 40 h 70"/>
              <a:gd name="T4" fmla="*/ 3 w 80"/>
              <a:gd name="T5" fmla="*/ 59 h 70"/>
              <a:gd name="T6" fmla="*/ 6 w 80"/>
              <a:gd name="T7" fmla="*/ 55 h 70"/>
              <a:gd name="T8" fmla="*/ 15 w 80"/>
              <a:gd name="T9" fmla="*/ 58 h 70"/>
              <a:gd name="T10" fmla="*/ 27 w 80"/>
              <a:gd name="T11" fmla="*/ 60 h 70"/>
              <a:gd name="T12" fmla="*/ 47 w 80"/>
              <a:gd name="T13" fmla="*/ 60 h 70"/>
              <a:gd name="T14" fmla="*/ 61 w 80"/>
              <a:gd name="T15" fmla="*/ 59 h 70"/>
              <a:gd name="T16" fmla="*/ 71 w 80"/>
              <a:gd name="T17" fmla="*/ 56 h 70"/>
              <a:gd name="T18" fmla="*/ 76 w 80"/>
              <a:gd name="T19" fmla="*/ 53 h 70"/>
              <a:gd name="T20" fmla="*/ 76 w 80"/>
              <a:gd name="T21" fmla="*/ 49 h 70"/>
              <a:gd name="T22" fmla="*/ 74 w 80"/>
              <a:gd name="T23" fmla="*/ 51 h 70"/>
              <a:gd name="T24" fmla="*/ 69 w 80"/>
              <a:gd name="T25" fmla="*/ 54 h 70"/>
              <a:gd name="T26" fmla="*/ 60 w 80"/>
              <a:gd name="T27" fmla="*/ 56 h 70"/>
              <a:gd name="T28" fmla="*/ 47 w 80"/>
              <a:gd name="T29" fmla="*/ 57 h 70"/>
              <a:gd name="T30" fmla="*/ 27 w 80"/>
              <a:gd name="T31" fmla="*/ 57 h 70"/>
              <a:gd name="T32" fmla="*/ 16 w 80"/>
              <a:gd name="T33" fmla="*/ 55 h 70"/>
              <a:gd name="T34" fmla="*/ 9 w 80"/>
              <a:gd name="T35" fmla="*/ 53 h 70"/>
              <a:gd name="T36" fmla="*/ 5 w 80"/>
              <a:gd name="T37" fmla="*/ 51 h 70"/>
              <a:gd name="T38" fmla="*/ 3 w 80"/>
              <a:gd name="T39" fmla="*/ 49 h 70"/>
              <a:gd name="T40" fmla="*/ 5 w 80"/>
              <a:gd name="T41" fmla="*/ 45 h 70"/>
              <a:gd name="T42" fmla="*/ 12 w 80"/>
              <a:gd name="T43" fmla="*/ 48 h 70"/>
              <a:gd name="T44" fmla="*/ 23 w 80"/>
              <a:gd name="T45" fmla="*/ 50 h 70"/>
              <a:gd name="T46" fmla="*/ 45 w 80"/>
              <a:gd name="T47" fmla="*/ 51 h 70"/>
              <a:gd name="T48" fmla="*/ 61 w 80"/>
              <a:gd name="T49" fmla="*/ 49 h 70"/>
              <a:gd name="T50" fmla="*/ 70 w 80"/>
              <a:gd name="T51" fmla="*/ 47 h 70"/>
              <a:gd name="T52" fmla="*/ 76 w 80"/>
              <a:gd name="T53" fmla="*/ 44 h 70"/>
              <a:gd name="T54" fmla="*/ 76 w 80"/>
              <a:gd name="T55" fmla="*/ 40 h 70"/>
              <a:gd name="T56" fmla="*/ 74 w 80"/>
              <a:gd name="T57" fmla="*/ 41 h 70"/>
              <a:gd name="T58" fmla="*/ 70 w 80"/>
              <a:gd name="T59" fmla="*/ 44 h 70"/>
              <a:gd name="T60" fmla="*/ 62 w 80"/>
              <a:gd name="T61" fmla="*/ 46 h 70"/>
              <a:gd name="T62" fmla="*/ 50 w 80"/>
              <a:gd name="T63" fmla="*/ 47 h 70"/>
              <a:gd name="T64" fmla="*/ 29 w 80"/>
              <a:gd name="T65" fmla="*/ 47 h 70"/>
              <a:gd name="T66" fmla="*/ 17 w 80"/>
              <a:gd name="T67" fmla="*/ 46 h 70"/>
              <a:gd name="T68" fmla="*/ 10 w 80"/>
              <a:gd name="T69" fmla="*/ 44 h 70"/>
              <a:gd name="T70" fmla="*/ 5 w 80"/>
              <a:gd name="T71" fmla="*/ 41 h 70"/>
              <a:gd name="T72" fmla="*/ 3 w 80"/>
              <a:gd name="T73" fmla="*/ 40 h 70"/>
              <a:gd name="T74" fmla="*/ 5 w 80"/>
              <a:gd name="T75" fmla="*/ 35 h 70"/>
              <a:gd name="T76" fmla="*/ 11 w 80"/>
              <a:gd name="T77" fmla="*/ 38 h 70"/>
              <a:gd name="T78" fmla="*/ 23 w 80"/>
              <a:gd name="T79" fmla="*/ 41 h 70"/>
              <a:gd name="T80" fmla="*/ 40 w 80"/>
              <a:gd name="T81" fmla="*/ 41 h 70"/>
              <a:gd name="T82" fmla="*/ 57 w 80"/>
              <a:gd name="T83" fmla="*/ 41 h 70"/>
              <a:gd name="T84" fmla="*/ 68 w 80"/>
              <a:gd name="T85" fmla="*/ 38 h 70"/>
              <a:gd name="T86" fmla="*/ 75 w 80"/>
              <a:gd name="T87" fmla="*/ 35 h 70"/>
              <a:gd name="T88" fmla="*/ 76 w 80"/>
              <a:gd name="T89" fmla="*/ 30 h 70"/>
              <a:gd name="T90" fmla="*/ 75 w 80"/>
              <a:gd name="T91" fmla="*/ 32 h 70"/>
              <a:gd name="T92" fmla="*/ 71 w 80"/>
              <a:gd name="T93" fmla="*/ 34 h 70"/>
              <a:gd name="T94" fmla="*/ 64 w 80"/>
              <a:gd name="T95" fmla="*/ 36 h 70"/>
              <a:gd name="T96" fmla="*/ 52 w 80"/>
              <a:gd name="T97" fmla="*/ 38 h 70"/>
              <a:gd name="T98" fmla="*/ 32 w 80"/>
              <a:gd name="T99" fmla="*/ 38 h 70"/>
              <a:gd name="T100" fmla="*/ 19 w 80"/>
              <a:gd name="T101" fmla="*/ 37 h 70"/>
              <a:gd name="T102" fmla="*/ 11 w 80"/>
              <a:gd name="T103" fmla="*/ 35 h 70"/>
              <a:gd name="T104" fmla="*/ 6 w 80"/>
              <a:gd name="T105" fmla="*/ 32 h 70"/>
              <a:gd name="T106" fmla="*/ 3 w 80"/>
              <a:gd name="T107" fmla="*/ 30 h 70"/>
              <a:gd name="T108" fmla="*/ 9 w 80"/>
              <a:gd name="T109" fmla="*/ 26 h 70"/>
              <a:gd name="T110" fmla="*/ 22 w 80"/>
              <a:gd name="T111" fmla="*/ 30 h 70"/>
              <a:gd name="T112" fmla="*/ 40 w 80"/>
              <a:gd name="T113" fmla="*/ 32 h 70"/>
              <a:gd name="T114" fmla="*/ 58 w 80"/>
              <a:gd name="T115" fmla="*/ 30 h 70"/>
              <a:gd name="T116" fmla="*/ 71 w 80"/>
              <a:gd name="T117" fmla="*/ 26 h 70"/>
              <a:gd name="T118" fmla="*/ 40 w 80"/>
              <a:gd name="T119" fmla="*/ 2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" h="70">
                <a:moveTo>
                  <a:pt x="40" y="0"/>
                </a:moveTo>
                <a:cubicBezTo>
                  <a:pt x="17" y="0"/>
                  <a:pt x="0" y="7"/>
                  <a:pt x="0" y="16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1"/>
                  <a:pt x="4" y="70"/>
                  <a:pt x="40" y="70"/>
                </a:cubicBezTo>
                <a:cubicBezTo>
                  <a:pt x="75" y="70"/>
                  <a:pt x="79" y="61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7"/>
                  <a:pt x="62" y="0"/>
                  <a:pt x="40" y="0"/>
                </a:cubicBezTo>
                <a:close/>
                <a:moveTo>
                  <a:pt x="76" y="59"/>
                </a:moveTo>
                <a:cubicBezTo>
                  <a:pt x="76" y="60"/>
                  <a:pt x="70" y="67"/>
                  <a:pt x="40" y="67"/>
                </a:cubicBezTo>
                <a:cubicBezTo>
                  <a:pt x="9" y="67"/>
                  <a:pt x="4" y="60"/>
                  <a:pt x="3" y="59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4"/>
                  <a:pt x="3" y="54"/>
                  <a:pt x="3" y="54"/>
                </a:cubicBezTo>
                <a:cubicBezTo>
                  <a:pt x="4" y="54"/>
                  <a:pt x="4" y="54"/>
                  <a:pt x="5" y="54"/>
                </a:cubicBezTo>
                <a:cubicBezTo>
                  <a:pt x="5" y="54"/>
                  <a:pt x="5" y="55"/>
                  <a:pt x="5" y="55"/>
                </a:cubicBezTo>
                <a:cubicBezTo>
                  <a:pt x="5" y="55"/>
                  <a:pt x="6" y="55"/>
                  <a:pt x="6" y="55"/>
                </a:cubicBezTo>
                <a:cubicBezTo>
                  <a:pt x="7" y="55"/>
                  <a:pt x="7" y="56"/>
                  <a:pt x="7" y="56"/>
                </a:cubicBezTo>
                <a:cubicBezTo>
                  <a:pt x="8" y="56"/>
                  <a:pt x="8" y="56"/>
                  <a:pt x="9" y="56"/>
                </a:cubicBezTo>
                <a:cubicBezTo>
                  <a:pt x="9" y="56"/>
                  <a:pt x="9" y="56"/>
                  <a:pt x="9" y="57"/>
                </a:cubicBezTo>
                <a:cubicBezTo>
                  <a:pt x="10" y="57"/>
                  <a:pt x="11" y="57"/>
                  <a:pt x="11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3" y="58"/>
                  <a:pt x="14" y="58"/>
                  <a:pt x="15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7" y="59"/>
                  <a:pt x="18" y="59"/>
                </a:cubicBezTo>
                <a:cubicBezTo>
                  <a:pt x="18" y="59"/>
                  <a:pt x="19" y="59"/>
                  <a:pt x="19" y="59"/>
                </a:cubicBezTo>
                <a:cubicBezTo>
                  <a:pt x="20" y="59"/>
                  <a:pt x="21" y="59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5" y="60"/>
                  <a:pt x="26" y="60"/>
                  <a:pt x="27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30" y="60"/>
                  <a:pt x="31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6" y="60"/>
                  <a:pt x="38" y="61"/>
                  <a:pt x="40" y="61"/>
                </a:cubicBezTo>
                <a:cubicBezTo>
                  <a:pt x="42" y="61"/>
                  <a:pt x="44" y="60"/>
                  <a:pt x="45" y="60"/>
                </a:cubicBezTo>
                <a:cubicBezTo>
                  <a:pt x="46" y="60"/>
                  <a:pt x="46" y="60"/>
                  <a:pt x="47" y="60"/>
                </a:cubicBezTo>
                <a:cubicBezTo>
                  <a:pt x="48" y="60"/>
                  <a:pt x="50" y="60"/>
                  <a:pt x="51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3" y="60"/>
                  <a:pt x="55" y="60"/>
                  <a:pt x="56" y="60"/>
                </a:cubicBezTo>
                <a:cubicBezTo>
                  <a:pt x="56" y="60"/>
                  <a:pt x="57" y="60"/>
                  <a:pt x="57" y="60"/>
                </a:cubicBezTo>
                <a:cubicBezTo>
                  <a:pt x="58" y="59"/>
                  <a:pt x="59" y="59"/>
                  <a:pt x="61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3" y="58"/>
                  <a:pt x="64" y="58"/>
                </a:cubicBezTo>
                <a:cubicBezTo>
                  <a:pt x="64" y="58"/>
                  <a:pt x="65" y="58"/>
                  <a:pt x="65" y="58"/>
                </a:cubicBezTo>
                <a:cubicBezTo>
                  <a:pt x="66" y="58"/>
                  <a:pt x="67" y="58"/>
                  <a:pt x="68" y="57"/>
                </a:cubicBezTo>
                <a:cubicBezTo>
                  <a:pt x="68" y="57"/>
                  <a:pt x="68" y="57"/>
                  <a:pt x="68" y="57"/>
                </a:cubicBezTo>
                <a:cubicBezTo>
                  <a:pt x="69" y="57"/>
                  <a:pt x="70" y="57"/>
                  <a:pt x="70" y="57"/>
                </a:cubicBezTo>
                <a:cubicBezTo>
                  <a:pt x="70" y="56"/>
                  <a:pt x="71" y="56"/>
                  <a:pt x="71" y="56"/>
                </a:cubicBezTo>
                <a:cubicBezTo>
                  <a:pt x="71" y="56"/>
                  <a:pt x="72" y="56"/>
                  <a:pt x="73" y="56"/>
                </a:cubicBezTo>
                <a:cubicBezTo>
                  <a:pt x="73" y="56"/>
                  <a:pt x="73" y="55"/>
                  <a:pt x="73" y="55"/>
                </a:cubicBezTo>
                <a:cubicBezTo>
                  <a:pt x="74" y="55"/>
                  <a:pt x="74" y="55"/>
                  <a:pt x="75" y="55"/>
                </a:cubicBezTo>
                <a:cubicBezTo>
                  <a:pt x="75" y="55"/>
                  <a:pt x="75" y="54"/>
                  <a:pt x="75" y="54"/>
                </a:cubicBezTo>
                <a:cubicBezTo>
                  <a:pt x="75" y="54"/>
                  <a:pt x="76" y="54"/>
                  <a:pt x="76" y="54"/>
                </a:cubicBezTo>
                <a:cubicBezTo>
                  <a:pt x="76" y="54"/>
                  <a:pt x="76" y="54"/>
                  <a:pt x="76" y="53"/>
                </a:cubicBezTo>
                <a:cubicBezTo>
                  <a:pt x="76" y="53"/>
                  <a:pt x="76" y="53"/>
                  <a:pt x="76" y="53"/>
                </a:cubicBezTo>
                <a:lnTo>
                  <a:pt x="76" y="59"/>
                </a:lnTo>
                <a:close/>
                <a:moveTo>
                  <a:pt x="76" y="49"/>
                </a:move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9"/>
                  <a:pt x="76" y="49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5" y="50"/>
                  <a:pt x="75" y="50"/>
                </a:cubicBezTo>
                <a:cubicBezTo>
                  <a:pt x="75" y="50"/>
                  <a:pt x="75" y="50"/>
                  <a:pt x="75" y="51"/>
                </a:cubicBezTo>
                <a:cubicBezTo>
                  <a:pt x="75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3" y="52"/>
                  <a:pt x="73" y="52"/>
                </a:cubicBezTo>
                <a:cubicBezTo>
                  <a:pt x="73" y="52"/>
                  <a:pt x="73" y="52"/>
                  <a:pt x="7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0" y="53"/>
                  <a:pt x="70" y="53"/>
                </a:cubicBezTo>
                <a:cubicBezTo>
                  <a:pt x="70" y="53"/>
                  <a:pt x="69" y="54"/>
                  <a:pt x="69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7" y="54"/>
                  <a:pt x="67" y="54"/>
                  <a:pt x="66" y="54"/>
                </a:cubicBezTo>
                <a:cubicBezTo>
                  <a:pt x="66" y="55"/>
                  <a:pt x="66" y="55"/>
                  <a:pt x="65" y="55"/>
                </a:cubicBezTo>
                <a:cubicBezTo>
                  <a:pt x="65" y="55"/>
                  <a:pt x="64" y="55"/>
                  <a:pt x="64" y="55"/>
                </a:cubicBezTo>
                <a:cubicBezTo>
                  <a:pt x="63" y="55"/>
                  <a:pt x="63" y="55"/>
                  <a:pt x="62" y="55"/>
                </a:cubicBezTo>
                <a:cubicBezTo>
                  <a:pt x="62" y="56"/>
                  <a:pt x="61" y="56"/>
                  <a:pt x="60" y="56"/>
                </a:cubicBezTo>
                <a:cubicBezTo>
                  <a:pt x="60" y="56"/>
                  <a:pt x="59" y="56"/>
                  <a:pt x="59" y="56"/>
                </a:cubicBezTo>
                <a:cubicBezTo>
                  <a:pt x="58" y="56"/>
                  <a:pt x="57" y="56"/>
                  <a:pt x="57" y="56"/>
                </a:cubicBezTo>
                <a:cubicBezTo>
                  <a:pt x="56" y="56"/>
                  <a:pt x="55" y="56"/>
                  <a:pt x="55" y="57"/>
                </a:cubicBezTo>
                <a:cubicBezTo>
                  <a:pt x="54" y="57"/>
                  <a:pt x="53" y="57"/>
                  <a:pt x="52" y="57"/>
                </a:cubicBezTo>
                <a:cubicBezTo>
                  <a:pt x="52" y="57"/>
                  <a:pt x="51" y="57"/>
                  <a:pt x="50" y="57"/>
                </a:cubicBezTo>
                <a:cubicBezTo>
                  <a:pt x="49" y="57"/>
                  <a:pt x="48" y="57"/>
                  <a:pt x="47" y="57"/>
                </a:cubicBezTo>
                <a:cubicBezTo>
                  <a:pt x="47" y="57"/>
                  <a:pt x="46" y="57"/>
                  <a:pt x="45" y="57"/>
                </a:cubicBezTo>
                <a:cubicBezTo>
                  <a:pt x="44" y="57"/>
                  <a:pt x="42" y="57"/>
                  <a:pt x="40" y="57"/>
                </a:cubicBezTo>
                <a:cubicBezTo>
                  <a:pt x="38" y="57"/>
                  <a:pt x="36" y="57"/>
                  <a:pt x="34" y="57"/>
                </a:cubicBezTo>
                <a:cubicBezTo>
                  <a:pt x="33" y="57"/>
                  <a:pt x="33" y="57"/>
                  <a:pt x="32" y="57"/>
                </a:cubicBezTo>
                <a:cubicBezTo>
                  <a:pt x="31" y="57"/>
                  <a:pt x="30" y="57"/>
                  <a:pt x="29" y="57"/>
                </a:cubicBezTo>
                <a:cubicBezTo>
                  <a:pt x="28" y="57"/>
                  <a:pt x="28" y="57"/>
                  <a:pt x="27" y="57"/>
                </a:cubicBezTo>
                <a:cubicBezTo>
                  <a:pt x="26" y="57"/>
                  <a:pt x="25" y="57"/>
                  <a:pt x="25" y="57"/>
                </a:cubicBezTo>
                <a:cubicBezTo>
                  <a:pt x="24" y="56"/>
                  <a:pt x="23" y="56"/>
                  <a:pt x="23" y="56"/>
                </a:cubicBezTo>
                <a:cubicBezTo>
                  <a:pt x="22" y="56"/>
                  <a:pt x="21" y="56"/>
                  <a:pt x="21" y="56"/>
                </a:cubicBezTo>
                <a:cubicBezTo>
                  <a:pt x="20" y="56"/>
                  <a:pt x="20" y="56"/>
                  <a:pt x="19" y="56"/>
                </a:cubicBezTo>
                <a:cubicBezTo>
                  <a:pt x="18" y="56"/>
                  <a:pt x="18" y="56"/>
                  <a:pt x="17" y="55"/>
                </a:cubicBezTo>
                <a:cubicBezTo>
                  <a:pt x="17" y="55"/>
                  <a:pt x="16" y="55"/>
                  <a:pt x="16" y="55"/>
                </a:cubicBezTo>
                <a:cubicBezTo>
                  <a:pt x="15" y="55"/>
                  <a:pt x="15" y="55"/>
                  <a:pt x="14" y="55"/>
                </a:cubicBezTo>
                <a:cubicBezTo>
                  <a:pt x="14" y="55"/>
                  <a:pt x="13" y="55"/>
                  <a:pt x="13" y="54"/>
                </a:cubicBezTo>
                <a:cubicBezTo>
                  <a:pt x="13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0" y="54"/>
                  <a:pt x="10" y="53"/>
                  <a:pt x="10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8" y="53"/>
                  <a:pt x="8" y="53"/>
                  <a:pt x="8" y="52"/>
                </a:cubicBezTo>
                <a:cubicBezTo>
                  <a:pt x="8" y="52"/>
                  <a:pt x="7" y="52"/>
                  <a:pt x="7" y="52"/>
                </a:cubicBezTo>
                <a:cubicBezTo>
                  <a:pt x="7" y="52"/>
                  <a:pt x="7" y="52"/>
                  <a:pt x="6" y="52"/>
                </a:cubicBezTo>
                <a:cubicBezTo>
                  <a:pt x="6" y="52"/>
                  <a:pt x="6" y="51"/>
                  <a:pt x="6" y="51"/>
                </a:cubicBezTo>
                <a:cubicBezTo>
                  <a:pt x="6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3" y="44"/>
                  <a:pt x="3" y="44"/>
                  <a:pt x="3" y="44"/>
                </a:cubicBezTo>
                <a:cubicBezTo>
                  <a:pt x="4" y="44"/>
                  <a:pt x="4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6" y="46"/>
                  <a:pt x="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8" y="46"/>
                  <a:pt x="8" y="47"/>
                  <a:pt x="9" y="47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1" y="47"/>
                  <a:pt x="11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3" y="48"/>
                  <a:pt x="14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7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50"/>
                  <a:pt x="21" y="50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5" y="50"/>
                  <a:pt x="26" y="50"/>
                  <a:pt x="27" y="50"/>
                </a:cubicBezTo>
                <a:cubicBezTo>
                  <a:pt x="28" y="51"/>
                  <a:pt x="28" y="51"/>
                  <a:pt x="28" y="51"/>
                </a:cubicBezTo>
                <a:cubicBezTo>
                  <a:pt x="30" y="51"/>
                  <a:pt x="31" y="51"/>
                  <a:pt x="33" y="51"/>
                </a:cubicBezTo>
                <a:cubicBezTo>
                  <a:pt x="33" y="51"/>
                  <a:pt x="34" y="51"/>
                  <a:pt x="34" y="51"/>
                </a:cubicBezTo>
                <a:cubicBezTo>
                  <a:pt x="36" y="51"/>
                  <a:pt x="38" y="51"/>
                  <a:pt x="40" y="51"/>
                </a:cubicBezTo>
                <a:cubicBezTo>
                  <a:pt x="42" y="51"/>
                  <a:pt x="44" y="51"/>
                  <a:pt x="45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8" y="51"/>
                  <a:pt x="50" y="51"/>
                  <a:pt x="51" y="51"/>
                </a:cubicBezTo>
                <a:cubicBezTo>
                  <a:pt x="52" y="51"/>
                  <a:pt x="52" y="51"/>
                  <a:pt x="52" y="50"/>
                </a:cubicBezTo>
                <a:cubicBezTo>
                  <a:pt x="53" y="50"/>
                  <a:pt x="55" y="50"/>
                  <a:pt x="56" y="50"/>
                </a:cubicBezTo>
                <a:cubicBezTo>
                  <a:pt x="56" y="50"/>
                  <a:pt x="57" y="50"/>
                  <a:pt x="57" y="50"/>
                </a:cubicBezTo>
                <a:cubicBezTo>
                  <a:pt x="58" y="50"/>
                  <a:pt x="59" y="50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2" y="49"/>
                  <a:pt x="63" y="49"/>
                  <a:pt x="64" y="49"/>
                </a:cubicBezTo>
                <a:cubicBezTo>
                  <a:pt x="64" y="49"/>
                  <a:pt x="65" y="49"/>
                  <a:pt x="65" y="49"/>
                </a:cubicBezTo>
                <a:cubicBezTo>
                  <a:pt x="66" y="48"/>
                  <a:pt x="67" y="48"/>
                  <a:pt x="68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9" y="47"/>
                  <a:pt x="70" y="47"/>
                  <a:pt x="70" y="47"/>
                </a:cubicBezTo>
                <a:cubicBezTo>
                  <a:pt x="70" y="47"/>
                  <a:pt x="71" y="47"/>
                  <a:pt x="71" y="47"/>
                </a:cubicBezTo>
                <a:cubicBezTo>
                  <a:pt x="71" y="47"/>
                  <a:pt x="72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4" y="46"/>
                  <a:pt x="74" y="45"/>
                  <a:pt x="75" y="45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5"/>
                  <a:pt x="76" y="44"/>
                  <a:pt x="76" y="44"/>
                </a:cubicBezTo>
                <a:cubicBezTo>
                  <a:pt x="76" y="44"/>
                  <a:pt x="76" y="44"/>
                  <a:pt x="76" y="44"/>
                </a:cubicBezTo>
                <a:cubicBezTo>
                  <a:pt x="76" y="44"/>
                  <a:pt x="76" y="44"/>
                  <a:pt x="76" y="44"/>
                </a:cubicBezTo>
                <a:lnTo>
                  <a:pt x="76" y="49"/>
                </a:lnTo>
                <a:close/>
                <a:moveTo>
                  <a:pt x="76" y="39"/>
                </a:moveTo>
                <a:cubicBezTo>
                  <a:pt x="76" y="39"/>
                  <a:pt x="76" y="39"/>
                  <a:pt x="76" y="39"/>
                </a:cubicBezTo>
                <a:cubicBezTo>
                  <a:pt x="76" y="39"/>
                  <a:pt x="76" y="39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0"/>
                  <a:pt x="75" y="40"/>
                  <a:pt x="75" y="40"/>
                </a:cubicBezTo>
                <a:cubicBezTo>
                  <a:pt x="75" y="41"/>
                  <a:pt x="75" y="41"/>
                  <a:pt x="75" y="41"/>
                </a:cubicBezTo>
                <a:cubicBezTo>
                  <a:pt x="75" y="41"/>
                  <a:pt x="74" y="41"/>
                  <a:pt x="74" y="41"/>
                </a:cubicBezTo>
                <a:cubicBezTo>
                  <a:pt x="74" y="41"/>
                  <a:pt x="74" y="42"/>
                  <a:pt x="74" y="42"/>
                </a:cubicBezTo>
                <a:cubicBezTo>
                  <a:pt x="74" y="42"/>
                  <a:pt x="73" y="42"/>
                  <a:pt x="73" y="42"/>
                </a:cubicBezTo>
                <a:cubicBezTo>
                  <a:pt x="73" y="42"/>
                  <a:pt x="73" y="42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0" y="44"/>
                  <a:pt x="70" y="44"/>
                </a:cubicBezTo>
                <a:cubicBezTo>
                  <a:pt x="70" y="44"/>
                  <a:pt x="69" y="44"/>
                  <a:pt x="69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7" y="45"/>
                  <a:pt x="67" y="45"/>
                  <a:pt x="66" y="45"/>
                </a:cubicBezTo>
                <a:cubicBezTo>
                  <a:pt x="66" y="45"/>
                  <a:pt x="66" y="45"/>
                  <a:pt x="65" y="45"/>
                </a:cubicBezTo>
                <a:cubicBezTo>
                  <a:pt x="65" y="45"/>
                  <a:pt x="64" y="45"/>
                  <a:pt x="64" y="46"/>
                </a:cubicBezTo>
                <a:cubicBezTo>
                  <a:pt x="63" y="46"/>
                  <a:pt x="63" y="46"/>
                  <a:pt x="62" y="46"/>
                </a:cubicBezTo>
                <a:cubicBezTo>
                  <a:pt x="62" y="46"/>
                  <a:pt x="61" y="46"/>
                  <a:pt x="60" y="46"/>
                </a:cubicBezTo>
                <a:cubicBezTo>
                  <a:pt x="60" y="46"/>
                  <a:pt x="59" y="46"/>
                  <a:pt x="59" y="46"/>
                </a:cubicBezTo>
                <a:cubicBezTo>
                  <a:pt x="58" y="47"/>
                  <a:pt x="57" y="47"/>
                  <a:pt x="57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4" y="47"/>
                  <a:pt x="53" y="47"/>
                  <a:pt x="52" y="47"/>
                </a:cubicBezTo>
                <a:cubicBezTo>
                  <a:pt x="52" y="47"/>
                  <a:pt x="51" y="47"/>
                  <a:pt x="50" y="47"/>
                </a:cubicBezTo>
                <a:cubicBezTo>
                  <a:pt x="49" y="47"/>
                  <a:pt x="48" y="48"/>
                  <a:pt x="47" y="48"/>
                </a:cubicBezTo>
                <a:cubicBezTo>
                  <a:pt x="47" y="48"/>
                  <a:pt x="46" y="48"/>
                  <a:pt x="45" y="48"/>
                </a:cubicBezTo>
                <a:cubicBezTo>
                  <a:pt x="44" y="48"/>
                  <a:pt x="42" y="48"/>
                  <a:pt x="40" y="48"/>
                </a:cubicBezTo>
                <a:cubicBezTo>
                  <a:pt x="38" y="48"/>
                  <a:pt x="36" y="48"/>
                  <a:pt x="34" y="48"/>
                </a:cubicBezTo>
                <a:cubicBezTo>
                  <a:pt x="33" y="48"/>
                  <a:pt x="33" y="48"/>
                  <a:pt x="32" y="48"/>
                </a:cubicBezTo>
                <a:cubicBezTo>
                  <a:pt x="31" y="48"/>
                  <a:pt x="30" y="47"/>
                  <a:pt x="29" y="47"/>
                </a:cubicBezTo>
                <a:cubicBezTo>
                  <a:pt x="28" y="47"/>
                  <a:pt x="28" y="47"/>
                  <a:pt x="27" y="47"/>
                </a:cubicBezTo>
                <a:cubicBezTo>
                  <a:pt x="26" y="47"/>
                  <a:pt x="25" y="47"/>
                  <a:pt x="25" y="47"/>
                </a:cubicBezTo>
                <a:cubicBezTo>
                  <a:pt x="24" y="47"/>
                  <a:pt x="23" y="47"/>
                  <a:pt x="23" y="47"/>
                </a:cubicBezTo>
                <a:cubicBezTo>
                  <a:pt x="22" y="47"/>
                  <a:pt x="21" y="47"/>
                  <a:pt x="21" y="46"/>
                </a:cubicBezTo>
                <a:cubicBezTo>
                  <a:pt x="20" y="46"/>
                  <a:pt x="20" y="46"/>
                  <a:pt x="19" y="46"/>
                </a:cubicBezTo>
                <a:cubicBezTo>
                  <a:pt x="18" y="46"/>
                  <a:pt x="18" y="46"/>
                  <a:pt x="17" y="46"/>
                </a:cubicBezTo>
                <a:cubicBezTo>
                  <a:pt x="17" y="46"/>
                  <a:pt x="16" y="46"/>
                  <a:pt x="16" y="46"/>
                </a:cubicBezTo>
                <a:cubicBezTo>
                  <a:pt x="15" y="45"/>
                  <a:pt x="15" y="45"/>
                  <a:pt x="14" y="45"/>
                </a:cubicBezTo>
                <a:cubicBezTo>
                  <a:pt x="14" y="45"/>
                  <a:pt x="13" y="45"/>
                  <a:pt x="13" y="45"/>
                </a:cubicBezTo>
                <a:cubicBezTo>
                  <a:pt x="13" y="45"/>
                  <a:pt x="12" y="45"/>
                  <a:pt x="12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3"/>
                  <a:pt x="9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7" y="43"/>
                  <a:pt x="7" y="43"/>
                </a:cubicBezTo>
                <a:cubicBezTo>
                  <a:pt x="7" y="42"/>
                  <a:pt x="7" y="42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5" y="42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1"/>
                  <a:pt x="4" y="41"/>
                  <a:pt x="4" y="41"/>
                </a:cubicBezTo>
                <a:cubicBezTo>
                  <a:pt x="4" y="41"/>
                  <a:pt x="4" y="41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5"/>
                  <a:pt x="3" y="35"/>
                  <a:pt x="3" y="35"/>
                </a:cubicBezTo>
                <a:cubicBezTo>
                  <a:pt x="4" y="35"/>
                  <a:pt x="4" y="35"/>
                  <a:pt x="5" y="35"/>
                </a:cubicBezTo>
                <a:cubicBezTo>
                  <a:pt x="5" y="35"/>
                  <a:pt x="5" y="36"/>
                  <a:pt x="5" y="36"/>
                </a:cubicBezTo>
                <a:cubicBezTo>
                  <a:pt x="5" y="36"/>
                  <a:pt x="6" y="36"/>
                  <a:pt x="6" y="36"/>
                </a:cubicBezTo>
                <a:cubicBezTo>
                  <a:pt x="7" y="36"/>
                  <a:pt x="7" y="37"/>
                  <a:pt x="7" y="37"/>
                </a:cubicBezTo>
                <a:cubicBezTo>
                  <a:pt x="8" y="37"/>
                  <a:pt x="8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8"/>
                  <a:pt x="11" y="38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9"/>
                  <a:pt x="14" y="39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6" y="39"/>
                  <a:pt x="17" y="40"/>
                  <a:pt x="18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0" y="40"/>
                  <a:pt x="21" y="40"/>
                  <a:pt x="23" y="41"/>
                </a:cubicBezTo>
                <a:cubicBezTo>
                  <a:pt x="23" y="41"/>
                  <a:pt x="23" y="41"/>
                  <a:pt x="24" y="41"/>
                </a:cubicBezTo>
                <a:cubicBezTo>
                  <a:pt x="25" y="41"/>
                  <a:pt x="26" y="41"/>
                  <a:pt x="27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30" y="41"/>
                  <a:pt x="31" y="41"/>
                  <a:pt x="33" y="41"/>
                </a:cubicBezTo>
                <a:cubicBezTo>
                  <a:pt x="33" y="41"/>
                  <a:pt x="34" y="41"/>
                  <a:pt x="34" y="41"/>
                </a:cubicBezTo>
                <a:cubicBezTo>
                  <a:pt x="36" y="41"/>
                  <a:pt x="38" y="41"/>
                  <a:pt x="40" y="41"/>
                </a:cubicBezTo>
                <a:cubicBezTo>
                  <a:pt x="42" y="41"/>
                  <a:pt x="44" y="41"/>
                  <a:pt x="45" y="41"/>
                </a:cubicBezTo>
                <a:cubicBezTo>
                  <a:pt x="46" y="41"/>
                  <a:pt x="46" y="41"/>
                  <a:pt x="47" y="41"/>
                </a:cubicBezTo>
                <a:cubicBezTo>
                  <a:pt x="48" y="41"/>
                  <a:pt x="50" y="41"/>
                  <a:pt x="51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3" y="41"/>
                  <a:pt x="55" y="41"/>
                  <a:pt x="56" y="41"/>
                </a:cubicBezTo>
                <a:cubicBezTo>
                  <a:pt x="56" y="41"/>
                  <a:pt x="57" y="41"/>
                  <a:pt x="57" y="41"/>
                </a:cubicBezTo>
                <a:cubicBezTo>
                  <a:pt x="58" y="40"/>
                  <a:pt x="59" y="40"/>
                  <a:pt x="61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2" y="40"/>
                  <a:pt x="63" y="39"/>
                  <a:pt x="64" y="39"/>
                </a:cubicBezTo>
                <a:cubicBezTo>
                  <a:pt x="64" y="39"/>
                  <a:pt x="65" y="39"/>
                  <a:pt x="65" y="39"/>
                </a:cubicBezTo>
                <a:cubicBezTo>
                  <a:pt x="66" y="39"/>
                  <a:pt x="67" y="39"/>
                  <a:pt x="68" y="38"/>
                </a:cubicBezTo>
                <a:cubicBezTo>
                  <a:pt x="68" y="38"/>
                  <a:pt x="68" y="38"/>
                  <a:pt x="68" y="38"/>
                </a:cubicBezTo>
                <a:cubicBezTo>
                  <a:pt x="69" y="38"/>
                  <a:pt x="70" y="38"/>
                  <a:pt x="70" y="37"/>
                </a:cubicBezTo>
                <a:cubicBezTo>
                  <a:pt x="70" y="37"/>
                  <a:pt x="71" y="37"/>
                  <a:pt x="71" y="37"/>
                </a:cubicBezTo>
                <a:cubicBezTo>
                  <a:pt x="71" y="37"/>
                  <a:pt x="72" y="37"/>
                  <a:pt x="73" y="37"/>
                </a:cubicBezTo>
                <a:cubicBezTo>
                  <a:pt x="73" y="37"/>
                  <a:pt x="73" y="36"/>
                  <a:pt x="73" y="36"/>
                </a:cubicBezTo>
                <a:cubicBezTo>
                  <a:pt x="74" y="36"/>
                  <a:pt x="74" y="36"/>
                  <a:pt x="75" y="36"/>
                </a:cubicBezTo>
                <a:cubicBezTo>
                  <a:pt x="75" y="36"/>
                  <a:pt x="75" y="35"/>
                  <a:pt x="75" y="35"/>
                </a:cubicBezTo>
                <a:cubicBezTo>
                  <a:pt x="75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4"/>
                  <a:pt x="76" y="34"/>
                  <a:pt x="76" y="34"/>
                </a:cubicBezTo>
                <a:lnTo>
                  <a:pt x="76" y="39"/>
                </a:lnTo>
                <a:close/>
                <a:moveTo>
                  <a:pt x="76" y="30"/>
                </a:move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6" y="31"/>
                  <a:pt x="76" y="31"/>
                  <a:pt x="75" y="31"/>
                </a:cubicBezTo>
                <a:cubicBezTo>
                  <a:pt x="75" y="31"/>
                  <a:pt x="75" y="31"/>
                  <a:pt x="75" y="31"/>
                </a:cubicBezTo>
                <a:cubicBezTo>
                  <a:pt x="75" y="31"/>
                  <a:pt x="75" y="31"/>
                  <a:pt x="75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4" y="32"/>
                  <a:pt x="74" y="32"/>
                  <a:pt x="74" y="32"/>
                </a:cubicBezTo>
                <a:cubicBezTo>
                  <a:pt x="74" y="32"/>
                  <a:pt x="73" y="33"/>
                  <a:pt x="73" y="33"/>
                </a:cubicBezTo>
                <a:cubicBezTo>
                  <a:pt x="73" y="33"/>
                  <a:pt x="73" y="33"/>
                  <a:pt x="7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0" y="34"/>
                  <a:pt x="70" y="34"/>
                </a:cubicBezTo>
                <a:cubicBezTo>
                  <a:pt x="70" y="34"/>
                  <a:pt x="69" y="35"/>
                  <a:pt x="69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7" y="35"/>
                  <a:pt x="67" y="35"/>
                  <a:pt x="66" y="35"/>
                </a:cubicBezTo>
                <a:cubicBezTo>
                  <a:pt x="66" y="36"/>
                  <a:pt x="66" y="36"/>
                  <a:pt x="65" y="36"/>
                </a:cubicBezTo>
                <a:cubicBezTo>
                  <a:pt x="65" y="36"/>
                  <a:pt x="64" y="36"/>
                  <a:pt x="64" y="36"/>
                </a:cubicBezTo>
                <a:cubicBezTo>
                  <a:pt x="63" y="36"/>
                  <a:pt x="63" y="36"/>
                  <a:pt x="62" y="36"/>
                </a:cubicBezTo>
                <a:cubicBezTo>
                  <a:pt x="62" y="37"/>
                  <a:pt x="61" y="37"/>
                  <a:pt x="60" y="37"/>
                </a:cubicBezTo>
                <a:cubicBezTo>
                  <a:pt x="60" y="37"/>
                  <a:pt x="59" y="37"/>
                  <a:pt x="59" y="37"/>
                </a:cubicBezTo>
                <a:cubicBezTo>
                  <a:pt x="58" y="37"/>
                  <a:pt x="57" y="37"/>
                  <a:pt x="57" y="37"/>
                </a:cubicBezTo>
                <a:cubicBezTo>
                  <a:pt x="56" y="37"/>
                  <a:pt x="55" y="37"/>
                  <a:pt x="55" y="38"/>
                </a:cubicBezTo>
                <a:cubicBezTo>
                  <a:pt x="54" y="38"/>
                  <a:pt x="53" y="38"/>
                  <a:pt x="52" y="38"/>
                </a:cubicBezTo>
                <a:cubicBezTo>
                  <a:pt x="52" y="38"/>
                  <a:pt x="51" y="38"/>
                  <a:pt x="50" y="38"/>
                </a:cubicBezTo>
                <a:cubicBezTo>
                  <a:pt x="49" y="38"/>
                  <a:pt x="48" y="38"/>
                  <a:pt x="47" y="38"/>
                </a:cubicBezTo>
                <a:cubicBezTo>
                  <a:pt x="47" y="38"/>
                  <a:pt x="46" y="38"/>
                  <a:pt x="45" y="38"/>
                </a:cubicBezTo>
                <a:cubicBezTo>
                  <a:pt x="44" y="38"/>
                  <a:pt x="42" y="38"/>
                  <a:pt x="40" y="38"/>
                </a:cubicBezTo>
                <a:cubicBezTo>
                  <a:pt x="38" y="38"/>
                  <a:pt x="36" y="38"/>
                  <a:pt x="34" y="38"/>
                </a:cubicBezTo>
                <a:cubicBezTo>
                  <a:pt x="33" y="38"/>
                  <a:pt x="33" y="38"/>
                  <a:pt x="32" y="38"/>
                </a:cubicBezTo>
                <a:cubicBezTo>
                  <a:pt x="31" y="38"/>
                  <a:pt x="30" y="38"/>
                  <a:pt x="29" y="38"/>
                </a:cubicBezTo>
                <a:cubicBezTo>
                  <a:pt x="28" y="38"/>
                  <a:pt x="28" y="38"/>
                  <a:pt x="27" y="38"/>
                </a:cubicBezTo>
                <a:cubicBezTo>
                  <a:pt x="26" y="38"/>
                  <a:pt x="25" y="38"/>
                  <a:pt x="25" y="38"/>
                </a:cubicBezTo>
                <a:cubicBezTo>
                  <a:pt x="24" y="37"/>
                  <a:pt x="23" y="37"/>
                  <a:pt x="23" y="37"/>
                </a:cubicBezTo>
                <a:cubicBezTo>
                  <a:pt x="22" y="37"/>
                  <a:pt x="21" y="37"/>
                  <a:pt x="21" y="37"/>
                </a:cubicBezTo>
                <a:cubicBezTo>
                  <a:pt x="20" y="37"/>
                  <a:pt x="20" y="37"/>
                  <a:pt x="19" y="37"/>
                </a:cubicBezTo>
                <a:cubicBezTo>
                  <a:pt x="18" y="37"/>
                  <a:pt x="18" y="37"/>
                  <a:pt x="17" y="36"/>
                </a:cubicBezTo>
                <a:cubicBezTo>
                  <a:pt x="17" y="36"/>
                  <a:pt x="16" y="36"/>
                  <a:pt x="16" y="36"/>
                </a:cubicBezTo>
                <a:cubicBezTo>
                  <a:pt x="15" y="36"/>
                  <a:pt x="15" y="36"/>
                  <a:pt x="14" y="36"/>
                </a:cubicBezTo>
                <a:cubicBezTo>
                  <a:pt x="14" y="36"/>
                  <a:pt x="13" y="36"/>
                  <a:pt x="13" y="35"/>
                </a:cubicBezTo>
                <a:cubicBezTo>
                  <a:pt x="13" y="35"/>
                  <a:pt x="12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4"/>
                  <a:pt x="10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8" y="34"/>
                  <a:pt x="8" y="34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6" y="33"/>
                  <a:pt x="6" y="32"/>
                  <a:pt x="6" y="32"/>
                </a:cubicBezTo>
                <a:cubicBezTo>
                  <a:pt x="6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4" y="31"/>
                  <a:pt x="4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31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3"/>
                  <a:pt x="5" y="24"/>
                  <a:pt x="5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5"/>
                  <a:pt x="8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7"/>
                  <a:pt x="11" y="27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6" y="29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9" y="30"/>
                  <a:pt x="20" y="30"/>
                  <a:pt x="22" y="30"/>
                </a:cubicBezTo>
                <a:cubicBezTo>
                  <a:pt x="22" y="30"/>
                  <a:pt x="23" y="30"/>
                  <a:pt x="23" y="30"/>
                </a:cubicBezTo>
                <a:cubicBezTo>
                  <a:pt x="25" y="31"/>
                  <a:pt x="26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30" y="31"/>
                  <a:pt x="31" y="31"/>
                  <a:pt x="33" y="32"/>
                </a:cubicBezTo>
                <a:cubicBezTo>
                  <a:pt x="33" y="32"/>
                  <a:pt x="34" y="32"/>
                  <a:pt x="34" y="32"/>
                </a:cubicBezTo>
                <a:cubicBezTo>
                  <a:pt x="36" y="32"/>
                  <a:pt x="38" y="32"/>
                  <a:pt x="40" y="32"/>
                </a:cubicBezTo>
                <a:cubicBezTo>
                  <a:pt x="42" y="32"/>
                  <a:pt x="43" y="32"/>
                  <a:pt x="45" y="32"/>
                </a:cubicBezTo>
                <a:cubicBezTo>
                  <a:pt x="46" y="32"/>
                  <a:pt x="46" y="32"/>
                  <a:pt x="47" y="32"/>
                </a:cubicBezTo>
                <a:cubicBezTo>
                  <a:pt x="48" y="31"/>
                  <a:pt x="50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53" y="31"/>
                  <a:pt x="55" y="31"/>
                  <a:pt x="57" y="30"/>
                </a:cubicBezTo>
                <a:cubicBezTo>
                  <a:pt x="57" y="30"/>
                  <a:pt x="57" y="30"/>
                  <a:pt x="58" y="30"/>
                </a:cubicBezTo>
                <a:cubicBezTo>
                  <a:pt x="59" y="30"/>
                  <a:pt x="61" y="30"/>
                  <a:pt x="62" y="29"/>
                </a:cubicBezTo>
                <a:cubicBezTo>
                  <a:pt x="62" y="29"/>
                  <a:pt x="62" y="29"/>
                  <a:pt x="62" y="29"/>
                </a:cubicBezTo>
                <a:cubicBezTo>
                  <a:pt x="64" y="29"/>
                  <a:pt x="65" y="28"/>
                  <a:pt x="66" y="28"/>
                </a:cubicBezTo>
                <a:cubicBezTo>
                  <a:pt x="66" y="28"/>
                  <a:pt x="67" y="28"/>
                  <a:pt x="67" y="28"/>
                </a:cubicBezTo>
                <a:cubicBezTo>
                  <a:pt x="68" y="27"/>
                  <a:pt x="69" y="27"/>
                  <a:pt x="70" y="26"/>
                </a:cubicBezTo>
                <a:cubicBezTo>
                  <a:pt x="70" y="26"/>
                  <a:pt x="70" y="26"/>
                  <a:pt x="71" y="26"/>
                </a:cubicBezTo>
                <a:cubicBezTo>
                  <a:pt x="72" y="26"/>
                  <a:pt x="73" y="25"/>
                  <a:pt x="73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4"/>
                  <a:pt x="76" y="23"/>
                  <a:pt x="76" y="22"/>
                </a:cubicBezTo>
                <a:cubicBezTo>
                  <a:pt x="76" y="22"/>
                  <a:pt x="76" y="22"/>
                  <a:pt x="76" y="22"/>
                </a:cubicBezTo>
                <a:lnTo>
                  <a:pt x="76" y="30"/>
                </a:lnTo>
                <a:close/>
                <a:moveTo>
                  <a:pt x="40" y="29"/>
                </a:moveTo>
                <a:cubicBezTo>
                  <a:pt x="18" y="29"/>
                  <a:pt x="3" y="22"/>
                  <a:pt x="3" y="16"/>
                </a:cubicBezTo>
                <a:cubicBezTo>
                  <a:pt x="3" y="10"/>
                  <a:pt x="18" y="3"/>
                  <a:pt x="40" y="3"/>
                </a:cubicBezTo>
                <a:cubicBezTo>
                  <a:pt x="61" y="3"/>
                  <a:pt x="76" y="10"/>
                  <a:pt x="76" y="16"/>
                </a:cubicBezTo>
                <a:cubicBezTo>
                  <a:pt x="76" y="22"/>
                  <a:pt x="61" y="29"/>
                  <a:pt x="40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4573588" y="3057525"/>
            <a:ext cx="322263" cy="406400"/>
            <a:chOff x="4573588" y="3057525"/>
            <a:chExt cx="322263" cy="406400"/>
          </a:xfrm>
          <a:solidFill>
            <a:schemeClr val="bg1"/>
          </a:solidFill>
        </p:grpSpPr>
        <p:sp>
          <p:nvSpPr>
            <p:cNvPr id="24" name="Freeform 41"/>
            <p:cNvSpPr/>
            <p:nvPr/>
          </p:nvSpPr>
          <p:spPr bwMode="auto">
            <a:xfrm>
              <a:off x="4730751" y="3057525"/>
              <a:ext cx="58738" cy="131763"/>
            </a:xfrm>
            <a:custGeom>
              <a:avLst/>
              <a:gdLst>
                <a:gd name="T0" fmla="*/ 1 w 14"/>
                <a:gd name="T1" fmla="*/ 31 h 31"/>
                <a:gd name="T2" fmla="*/ 3 w 14"/>
                <a:gd name="T3" fmla="*/ 29 h 31"/>
                <a:gd name="T4" fmla="*/ 3 w 14"/>
                <a:gd name="T5" fmla="*/ 10 h 31"/>
                <a:gd name="T6" fmla="*/ 3 w 14"/>
                <a:gd name="T7" fmla="*/ 10 h 31"/>
                <a:gd name="T8" fmla="*/ 5 w 14"/>
                <a:gd name="T9" fmla="*/ 9 h 31"/>
                <a:gd name="T10" fmla="*/ 9 w 14"/>
                <a:gd name="T11" fmla="*/ 9 h 31"/>
                <a:gd name="T12" fmla="*/ 6 w 14"/>
                <a:gd name="T13" fmla="*/ 12 h 31"/>
                <a:gd name="T14" fmla="*/ 6 w 14"/>
                <a:gd name="T15" fmla="*/ 14 h 31"/>
                <a:gd name="T16" fmla="*/ 7 w 14"/>
                <a:gd name="T17" fmla="*/ 15 h 31"/>
                <a:gd name="T18" fmla="*/ 8 w 14"/>
                <a:gd name="T19" fmla="*/ 14 h 31"/>
                <a:gd name="T20" fmla="*/ 14 w 14"/>
                <a:gd name="T21" fmla="*/ 9 h 31"/>
                <a:gd name="T22" fmla="*/ 14 w 14"/>
                <a:gd name="T23" fmla="*/ 9 h 31"/>
                <a:gd name="T24" fmla="*/ 14 w 14"/>
                <a:gd name="T25" fmla="*/ 9 h 31"/>
                <a:gd name="T26" fmla="*/ 14 w 14"/>
                <a:gd name="T27" fmla="*/ 8 h 31"/>
                <a:gd name="T28" fmla="*/ 14 w 14"/>
                <a:gd name="T29" fmla="*/ 8 h 31"/>
                <a:gd name="T30" fmla="*/ 14 w 14"/>
                <a:gd name="T31" fmla="*/ 8 h 31"/>
                <a:gd name="T32" fmla="*/ 14 w 14"/>
                <a:gd name="T33" fmla="*/ 8 h 31"/>
                <a:gd name="T34" fmla="*/ 14 w 14"/>
                <a:gd name="T35" fmla="*/ 8 h 31"/>
                <a:gd name="T36" fmla="*/ 14 w 14"/>
                <a:gd name="T37" fmla="*/ 7 h 31"/>
                <a:gd name="T38" fmla="*/ 14 w 14"/>
                <a:gd name="T39" fmla="*/ 7 h 31"/>
                <a:gd name="T40" fmla="*/ 14 w 14"/>
                <a:gd name="T41" fmla="*/ 6 h 31"/>
                <a:gd name="T42" fmla="*/ 8 w 14"/>
                <a:gd name="T43" fmla="*/ 1 h 31"/>
                <a:gd name="T44" fmla="*/ 6 w 14"/>
                <a:gd name="T45" fmla="*/ 1 h 31"/>
                <a:gd name="T46" fmla="*/ 6 w 14"/>
                <a:gd name="T47" fmla="*/ 3 h 31"/>
                <a:gd name="T48" fmla="*/ 9 w 14"/>
                <a:gd name="T49" fmla="*/ 6 h 31"/>
                <a:gd name="T50" fmla="*/ 5 w 14"/>
                <a:gd name="T51" fmla="*/ 6 h 31"/>
                <a:gd name="T52" fmla="*/ 1 w 14"/>
                <a:gd name="T53" fmla="*/ 7 h 31"/>
                <a:gd name="T54" fmla="*/ 0 w 14"/>
                <a:gd name="T55" fmla="*/ 10 h 31"/>
                <a:gd name="T56" fmla="*/ 0 w 14"/>
                <a:gd name="T57" fmla="*/ 29 h 31"/>
                <a:gd name="T58" fmla="*/ 1 w 14"/>
                <a:gd name="T5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31">
                  <a:moveTo>
                    <a:pt x="1" y="31"/>
                  </a:moveTo>
                  <a:cubicBezTo>
                    <a:pt x="2" y="31"/>
                    <a:pt x="3" y="30"/>
                    <a:pt x="3" y="2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1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2"/>
            <p:cNvSpPr>
              <a:spLocks noEditPoints="1"/>
            </p:cNvSpPr>
            <p:nvPr/>
          </p:nvSpPr>
          <p:spPr bwMode="auto">
            <a:xfrm>
              <a:off x="4573588" y="3133725"/>
              <a:ext cx="322263" cy="330200"/>
            </a:xfrm>
            <a:custGeom>
              <a:avLst/>
              <a:gdLst>
                <a:gd name="T0" fmla="*/ 1 w 76"/>
                <a:gd name="T1" fmla="*/ 78 h 78"/>
                <a:gd name="T2" fmla="*/ 75 w 76"/>
                <a:gd name="T3" fmla="*/ 78 h 78"/>
                <a:gd name="T4" fmla="*/ 76 w 76"/>
                <a:gd name="T5" fmla="*/ 76 h 78"/>
                <a:gd name="T6" fmla="*/ 76 w 76"/>
                <a:gd name="T7" fmla="*/ 31 h 78"/>
                <a:gd name="T8" fmla="*/ 76 w 76"/>
                <a:gd name="T9" fmla="*/ 30 h 78"/>
                <a:gd name="T10" fmla="*/ 76 w 76"/>
                <a:gd name="T11" fmla="*/ 30 h 78"/>
                <a:gd name="T12" fmla="*/ 62 w 76"/>
                <a:gd name="T13" fmla="*/ 1 h 78"/>
                <a:gd name="T14" fmla="*/ 60 w 76"/>
                <a:gd name="T15" fmla="*/ 0 h 78"/>
                <a:gd name="T16" fmla="*/ 45 w 76"/>
                <a:gd name="T17" fmla="*/ 0 h 78"/>
                <a:gd name="T18" fmla="*/ 44 w 76"/>
                <a:gd name="T19" fmla="*/ 2 h 78"/>
                <a:gd name="T20" fmla="*/ 45 w 76"/>
                <a:gd name="T21" fmla="*/ 4 h 78"/>
                <a:gd name="T22" fmla="*/ 59 w 76"/>
                <a:gd name="T23" fmla="*/ 4 h 78"/>
                <a:gd name="T24" fmla="*/ 72 w 76"/>
                <a:gd name="T25" fmla="*/ 30 h 78"/>
                <a:gd name="T26" fmla="*/ 4 w 76"/>
                <a:gd name="T27" fmla="*/ 30 h 78"/>
                <a:gd name="T28" fmla="*/ 17 w 76"/>
                <a:gd name="T29" fmla="*/ 4 h 78"/>
                <a:gd name="T30" fmla="*/ 31 w 76"/>
                <a:gd name="T31" fmla="*/ 4 h 78"/>
                <a:gd name="T32" fmla="*/ 33 w 76"/>
                <a:gd name="T33" fmla="*/ 2 h 78"/>
                <a:gd name="T34" fmla="*/ 31 w 76"/>
                <a:gd name="T35" fmla="*/ 0 h 78"/>
                <a:gd name="T36" fmla="*/ 16 w 76"/>
                <a:gd name="T37" fmla="*/ 0 h 78"/>
                <a:gd name="T38" fmla="*/ 14 w 76"/>
                <a:gd name="T39" fmla="*/ 1 h 78"/>
                <a:gd name="T40" fmla="*/ 0 w 76"/>
                <a:gd name="T41" fmla="*/ 30 h 78"/>
                <a:gd name="T42" fmla="*/ 0 w 76"/>
                <a:gd name="T43" fmla="*/ 31 h 78"/>
                <a:gd name="T44" fmla="*/ 0 w 76"/>
                <a:gd name="T45" fmla="*/ 31 h 78"/>
                <a:gd name="T46" fmla="*/ 0 w 76"/>
                <a:gd name="T47" fmla="*/ 76 h 78"/>
                <a:gd name="T48" fmla="*/ 1 w 76"/>
                <a:gd name="T49" fmla="*/ 78 h 78"/>
                <a:gd name="T50" fmla="*/ 3 w 76"/>
                <a:gd name="T51" fmla="*/ 33 h 78"/>
                <a:gd name="T52" fmla="*/ 73 w 76"/>
                <a:gd name="T53" fmla="*/ 33 h 78"/>
                <a:gd name="T54" fmla="*/ 73 w 76"/>
                <a:gd name="T55" fmla="*/ 75 h 78"/>
                <a:gd name="T56" fmla="*/ 3 w 76"/>
                <a:gd name="T57" fmla="*/ 75 h 78"/>
                <a:gd name="T58" fmla="*/ 3 w 76"/>
                <a:gd name="T59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" h="78">
                  <a:moveTo>
                    <a:pt x="1" y="78"/>
                  </a:moveTo>
                  <a:cubicBezTo>
                    <a:pt x="75" y="78"/>
                    <a:pt x="75" y="78"/>
                    <a:pt x="75" y="78"/>
                  </a:cubicBezTo>
                  <a:cubicBezTo>
                    <a:pt x="76" y="78"/>
                    <a:pt x="76" y="77"/>
                    <a:pt x="76" y="76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1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1"/>
                    <a:pt x="44" y="2"/>
                  </a:cubicBezTo>
                  <a:cubicBezTo>
                    <a:pt x="44" y="3"/>
                    <a:pt x="44" y="4"/>
                    <a:pt x="45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8"/>
                    <a:pt x="1" y="78"/>
                  </a:cubicBezTo>
                  <a:close/>
                  <a:moveTo>
                    <a:pt x="3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3" y="75"/>
                    <a:pt x="3" y="75"/>
                    <a:pt x="3" y="75"/>
                  </a:cubicBezTo>
                  <a:lnTo>
                    <a:pt x="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3"/>
            <p:cNvSpPr>
              <a:spLocks noEditPoints="1"/>
            </p:cNvSpPr>
            <p:nvPr/>
          </p:nvSpPr>
          <p:spPr bwMode="auto">
            <a:xfrm>
              <a:off x="4632326" y="3294063"/>
              <a:ext cx="204788" cy="68263"/>
            </a:xfrm>
            <a:custGeom>
              <a:avLst/>
              <a:gdLst>
                <a:gd name="T0" fmla="*/ 40 w 48"/>
                <a:gd name="T1" fmla="*/ 0 h 16"/>
                <a:gd name="T2" fmla="*/ 7 w 48"/>
                <a:gd name="T3" fmla="*/ 0 h 16"/>
                <a:gd name="T4" fmla="*/ 0 w 48"/>
                <a:gd name="T5" fmla="*/ 8 h 16"/>
                <a:gd name="T6" fmla="*/ 7 w 48"/>
                <a:gd name="T7" fmla="*/ 16 h 16"/>
                <a:gd name="T8" fmla="*/ 40 w 48"/>
                <a:gd name="T9" fmla="*/ 16 h 16"/>
                <a:gd name="T10" fmla="*/ 48 w 48"/>
                <a:gd name="T11" fmla="*/ 8 h 16"/>
                <a:gd name="T12" fmla="*/ 40 w 48"/>
                <a:gd name="T13" fmla="*/ 0 h 16"/>
                <a:gd name="T14" fmla="*/ 40 w 48"/>
                <a:gd name="T15" fmla="*/ 12 h 16"/>
                <a:gd name="T16" fmla="*/ 7 w 48"/>
                <a:gd name="T17" fmla="*/ 12 h 16"/>
                <a:gd name="T18" fmla="*/ 3 w 48"/>
                <a:gd name="T19" fmla="*/ 8 h 16"/>
                <a:gd name="T20" fmla="*/ 7 w 48"/>
                <a:gd name="T21" fmla="*/ 3 h 16"/>
                <a:gd name="T22" fmla="*/ 40 w 48"/>
                <a:gd name="T23" fmla="*/ 3 h 16"/>
                <a:gd name="T24" fmla="*/ 45 w 48"/>
                <a:gd name="T25" fmla="*/ 8 h 16"/>
                <a:gd name="T26" fmla="*/ 40 w 48"/>
                <a:gd name="T2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6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7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6"/>
                    <a:pt x="48" y="12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  <a:moveTo>
                    <a:pt x="40" y="12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5" y="12"/>
                    <a:pt x="3" y="10"/>
                    <a:pt x="3" y="8"/>
                  </a:cubicBezTo>
                  <a:cubicBezTo>
                    <a:pt x="3" y="6"/>
                    <a:pt x="5" y="3"/>
                    <a:pt x="7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3"/>
                    <a:pt x="45" y="6"/>
                    <a:pt x="45" y="8"/>
                  </a:cubicBezTo>
                  <a:cubicBezTo>
                    <a:pt x="45" y="10"/>
                    <a:pt x="43" y="12"/>
                    <a:pt x="4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4"/>
            <p:cNvSpPr/>
            <p:nvPr/>
          </p:nvSpPr>
          <p:spPr bwMode="auto">
            <a:xfrm>
              <a:off x="4695826" y="3375025"/>
              <a:ext cx="76200" cy="17463"/>
            </a:xfrm>
            <a:custGeom>
              <a:avLst/>
              <a:gdLst>
                <a:gd name="T0" fmla="*/ 16 w 18"/>
                <a:gd name="T1" fmla="*/ 0 h 4"/>
                <a:gd name="T2" fmla="*/ 1 w 18"/>
                <a:gd name="T3" fmla="*/ 0 h 4"/>
                <a:gd name="T4" fmla="*/ 0 w 18"/>
                <a:gd name="T5" fmla="*/ 2 h 4"/>
                <a:gd name="T6" fmla="*/ 1 w 18"/>
                <a:gd name="T7" fmla="*/ 4 h 4"/>
                <a:gd name="T8" fmla="*/ 16 w 18"/>
                <a:gd name="T9" fmla="*/ 4 h 4"/>
                <a:gd name="T10" fmla="*/ 18 w 18"/>
                <a:gd name="T11" fmla="*/ 2 h 4"/>
                <a:gd name="T12" fmla="*/ 16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5"/>
            <p:cNvSpPr/>
            <p:nvPr/>
          </p:nvSpPr>
          <p:spPr bwMode="auto">
            <a:xfrm>
              <a:off x="4695826" y="3413125"/>
              <a:ext cx="76200" cy="12700"/>
            </a:xfrm>
            <a:custGeom>
              <a:avLst/>
              <a:gdLst>
                <a:gd name="T0" fmla="*/ 16 w 18"/>
                <a:gd name="T1" fmla="*/ 0 h 3"/>
                <a:gd name="T2" fmla="*/ 1 w 18"/>
                <a:gd name="T3" fmla="*/ 0 h 3"/>
                <a:gd name="T4" fmla="*/ 0 w 18"/>
                <a:gd name="T5" fmla="*/ 1 h 3"/>
                <a:gd name="T6" fmla="*/ 1 w 18"/>
                <a:gd name="T7" fmla="*/ 3 h 3"/>
                <a:gd name="T8" fmla="*/ 16 w 18"/>
                <a:gd name="T9" fmla="*/ 3 h 3"/>
                <a:gd name="T10" fmla="*/ 18 w 18"/>
                <a:gd name="T11" fmla="*/ 1 h 3"/>
                <a:gd name="T12" fmla="*/ 16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8" y="2"/>
                    <a:pt x="18" y="1"/>
                  </a:cubicBezTo>
                  <a:cubicBezTo>
                    <a:pt x="18" y="0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Freeform 46"/>
          <p:cNvSpPr>
            <a:spLocks noEditPoints="1"/>
          </p:cNvSpPr>
          <p:nvPr/>
        </p:nvSpPr>
        <p:spPr bwMode="auto">
          <a:xfrm>
            <a:off x="4540251" y="4643438"/>
            <a:ext cx="393700" cy="352425"/>
          </a:xfrm>
          <a:custGeom>
            <a:avLst/>
            <a:gdLst>
              <a:gd name="T0" fmla="*/ 82 w 93"/>
              <a:gd name="T1" fmla="*/ 31 h 83"/>
              <a:gd name="T2" fmla="*/ 76 w 93"/>
              <a:gd name="T3" fmla="*/ 0 h 83"/>
              <a:gd name="T4" fmla="*/ 0 w 93"/>
              <a:gd name="T5" fmla="*/ 6 h 83"/>
              <a:gd name="T6" fmla="*/ 0 w 93"/>
              <a:gd name="T7" fmla="*/ 48 h 83"/>
              <a:gd name="T8" fmla="*/ 6 w 93"/>
              <a:gd name="T9" fmla="*/ 62 h 83"/>
              <a:gd name="T10" fmla="*/ 30 w 93"/>
              <a:gd name="T11" fmla="*/ 79 h 83"/>
              <a:gd name="T12" fmla="*/ 25 w 93"/>
              <a:gd name="T13" fmla="*/ 81 h 83"/>
              <a:gd name="T14" fmla="*/ 56 w 93"/>
              <a:gd name="T15" fmla="*/ 82 h 83"/>
              <a:gd name="T16" fmla="*/ 56 w 93"/>
              <a:gd name="T17" fmla="*/ 79 h 83"/>
              <a:gd name="T18" fmla="*/ 53 w 93"/>
              <a:gd name="T19" fmla="*/ 62 h 83"/>
              <a:gd name="T20" fmla="*/ 61 w 93"/>
              <a:gd name="T21" fmla="*/ 70 h 83"/>
              <a:gd name="T22" fmla="*/ 61 w 93"/>
              <a:gd name="T23" fmla="*/ 78 h 83"/>
              <a:gd name="T24" fmla="*/ 88 w 93"/>
              <a:gd name="T25" fmla="*/ 83 h 83"/>
              <a:gd name="T26" fmla="*/ 93 w 93"/>
              <a:gd name="T27" fmla="*/ 74 h 83"/>
              <a:gd name="T28" fmla="*/ 93 w 93"/>
              <a:gd name="T29" fmla="*/ 43 h 83"/>
              <a:gd name="T30" fmla="*/ 93 w 93"/>
              <a:gd name="T31" fmla="*/ 36 h 83"/>
              <a:gd name="T32" fmla="*/ 49 w 93"/>
              <a:gd name="T33" fmla="*/ 79 h 83"/>
              <a:gd name="T34" fmla="*/ 33 w 93"/>
              <a:gd name="T35" fmla="*/ 62 h 83"/>
              <a:gd name="T36" fmla="*/ 49 w 93"/>
              <a:gd name="T37" fmla="*/ 79 h 83"/>
              <a:gd name="T38" fmla="*/ 51 w 93"/>
              <a:gd name="T39" fmla="*/ 59 h 83"/>
              <a:gd name="T40" fmla="*/ 6 w 93"/>
              <a:gd name="T41" fmla="*/ 59 h 83"/>
              <a:gd name="T42" fmla="*/ 3 w 93"/>
              <a:gd name="T43" fmla="*/ 48 h 83"/>
              <a:gd name="T44" fmla="*/ 61 w 93"/>
              <a:gd name="T45" fmla="*/ 59 h 83"/>
              <a:gd name="T46" fmla="*/ 61 w 93"/>
              <a:gd name="T47" fmla="*/ 40 h 83"/>
              <a:gd name="T48" fmla="*/ 61 w 93"/>
              <a:gd name="T49" fmla="*/ 45 h 83"/>
              <a:gd name="T50" fmla="*/ 3 w 93"/>
              <a:gd name="T51" fmla="*/ 6 h 83"/>
              <a:gd name="T52" fmla="*/ 76 w 93"/>
              <a:gd name="T53" fmla="*/ 4 h 83"/>
              <a:gd name="T54" fmla="*/ 79 w 93"/>
              <a:gd name="T55" fmla="*/ 31 h 83"/>
              <a:gd name="T56" fmla="*/ 61 w 93"/>
              <a:gd name="T57" fmla="*/ 36 h 83"/>
              <a:gd name="T58" fmla="*/ 88 w 93"/>
              <a:gd name="T59" fmla="*/ 80 h 83"/>
              <a:gd name="T60" fmla="*/ 64 w 93"/>
              <a:gd name="T61" fmla="*/ 78 h 83"/>
              <a:gd name="T62" fmla="*/ 90 w 93"/>
              <a:gd name="T63" fmla="*/ 74 h 83"/>
              <a:gd name="T64" fmla="*/ 90 w 93"/>
              <a:gd name="T65" fmla="*/ 70 h 83"/>
              <a:gd name="T66" fmla="*/ 64 w 93"/>
              <a:gd name="T67" fmla="*/ 62 h 83"/>
              <a:gd name="T68" fmla="*/ 64 w 93"/>
              <a:gd name="T69" fmla="*/ 45 h 83"/>
              <a:gd name="T70" fmla="*/ 90 w 93"/>
              <a:gd name="T71" fmla="*/ 43 h 83"/>
              <a:gd name="T72" fmla="*/ 90 w 93"/>
              <a:gd name="T73" fmla="*/ 40 h 83"/>
              <a:gd name="T74" fmla="*/ 64 w 93"/>
              <a:gd name="T75" fmla="*/ 36 h 83"/>
              <a:gd name="T76" fmla="*/ 82 w 93"/>
              <a:gd name="T77" fmla="*/ 35 h 83"/>
              <a:gd name="T78" fmla="*/ 90 w 93"/>
              <a:gd name="T79" fmla="*/ 3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3" h="83">
                <a:moveTo>
                  <a:pt x="88" y="31"/>
                </a:moveTo>
                <a:cubicBezTo>
                  <a:pt x="82" y="31"/>
                  <a:pt x="82" y="31"/>
                  <a:pt x="82" y="31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3"/>
                  <a:pt x="79" y="0"/>
                  <a:pt x="76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3" y="62"/>
                  <a:pt x="6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79"/>
                  <a:pt x="30" y="79"/>
                  <a:pt x="30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6" y="79"/>
                  <a:pt x="25" y="80"/>
                  <a:pt x="25" y="81"/>
                </a:cubicBezTo>
                <a:cubicBezTo>
                  <a:pt x="25" y="82"/>
                  <a:pt x="26" y="82"/>
                  <a:pt x="27" y="82"/>
                </a:cubicBezTo>
                <a:cubicBezTo>
                  <a:pt x="56" y="82"/>
                  <a:pt x="56" y="82"/>
                  <a:pt x="56" y="82"/>
                </a:cubicBezTo>
                <a:cubicBezTo>
                  <a:pt x="57" y="82"/>
                  <a:pt x="57" y="82"/>
                  <a:pt x="57" y="81"/>
                </a:cubicBezTo>
                <a:cubicBezTo>
                  <a:pt x="57" y="80"/>
                  <a:pt x="57" y="79"/>
                  <a:pt x="56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62"/>
                  <a:pt x="53" y="62"/>
                  <a:pt x="53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8"/>
                  <a:pt x="61" y="78"/>
                  <a:pt x="61" y="78"/>
                </a:cubicBezTo>
                <a:cubicBezTo>
                  <a:pt x="61" y="81"/>
                  <a:pt x="63" y="83"/>
                  <a:pt x="66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91" y="83"/>
                  <a:pt x="93" y="81"/>
                  <a:pt x="93" y="78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0"/>
                  <a:pt x="93" y="40"/>
                  <a:pt x="93" y="40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4"/>
                  <a:pt x="91" y="31"/>
                  <a:pt x="88" y="31"/>
                </a:cubicBezTo>
                <a:close/>
                <a:moveTo>
                  <a:pt x="49" y="79"/>
                </a:moveTo>
                <a:cubicBezTo>
                  <a:pt x="33" y="79"/>
                  <a:pt x="33" y="79"/>
                  <a:pt x="33" y="79"/>
                </a:cubicBezTo>
                <a:cubicBezTo>
                  <a:pt x="33" y="62"/>
                  <a:pt x="33" y="62"/>
                  <a:pt x="33" y="62"/>
                </a:cubicBezTo>
                <a:cubicBezTo>
                  <a:pt x="49" y="62"/>
                  <a:pt x="49" y="62"/>
                  <a:pt x="49" y="62"/>
                </a:cubicBezTo>
                <a:lnTo>
                  <a:pt x="49" y="79"/>
                </a:lnTo>
                <a:close/>
                <a:moveTo>
                  <a:pt x="61" y="59"/>
                </a:moveTo>
                <a:cubicBezTo>
                  <a:pt x="51" y="59"/>
                  <a:pt x="51" y="59"/>
                  <a:pt x="5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59"/>
                  <a:pt x="3" y="58"/>
                  <a:pt x="3" y="56"/>
                </a:cubicBezTo>
                <a:cubicBezTo>
                  <a:pt x="3" y="48"/>
                  <a:pt x="3" y="48"/>
                  <a:pt x="3" y="48"/>
                </a:cubicBezTo>
                <a:cubicBezTo>
                  <a:pt x="61" y="48"/>
                  <a:pt x="61" y="48"/>
                  <a:pt x="61" y="48"/>
                </a:cubicBezTo>
                <a:lnTo>
                  <a:pt x="61" y="59"/>
                </a:lnTo>
                <a:close/>
                <a:moveTo>
                  <a:pt x="61" y="36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43"/>
                  <a:pt x="61" y="43"/>
                  <a:pt x="61" y="43"/>
                </a:cubicBezTo>
                <a:cubicBezTo>
                  <a:pt x="61" y="45"/>
                  <a:pt x="61" y="45"/>
                  <a:pt x="61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4" y="4"/>
                  <a:pt x="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8" y="4"/>
                  <a:pt x="79" y="5"/>
                  <a:pt x="79" y="6"/>
                </a:cubicBezTo>
                <a:cubicBezTo>
                  <a:pt x="79" y="31"/>
                  <a:pt x="79" y="31"/>
                  <a:pt x="79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3" y="31"/>
                  <a:pt x="61" y="34"/>
                  <a:pt x="61" y="36"/>
                </a:cubicBezTo>
                <a:close/>
                <a:moveTo>
                  <a:pt x="90" y="78"/>
                </a:moveTo>
                <a:cubicBezTo>
                  <a:pt x="90" y="79"/>
                  <a:pt x="89" y="80"/>
                  <a:pt x="88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5" y="80"/>
                  <a:pt x="64" y="79"/>
                  <a:pt x="64" y="78"/>
                </a:cubicBezTo>
                <a:cubicBezTo>
                  <a:pt x="64" y="74"/>
                  <a:pt x="64" y="74"/>
                  <a:pt x="64" y="74"/>
                </a:cubicBezTo>
                <a:cubicBezTo>
                  <a:pt x="90" y="74"/>
                  <a:pt x="90" y="74"/>
                  <a:pt x="90" y="74"/>
                </a:cubicBezTo>
                <a:lnTo>
                  <a:pt x="90" y="78"/>
                </a:lnTo>
                <a:close/>
                <a:moveTo>
                  <a:pt x="90" y="70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2"/>
                  <a:pt x="64" y="62"/>
                  <a:pt x="64" y="62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3"/>
                  <a:pt x="64" y="43"/>
                  <a:pt x="64" y="43"/>
                </a:cubicBezTo>
                <a:cubicBezTo>
                  <a:pt x="90" y="43"/>
                  <a:pt x="90" y="43"/>
                  <a:pt x="90" y="43"/>
                </a:cubicBezTo>
                <a:lnTo>
                  <a:pt x="90" y="70"/>
                </a:lnTo>
                <a:close/>
                <a:moveTo>
                  <a:pt x="90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36"/>
                  <a:pt x="64" y="36"/>
                  <a:pt x="64" y="36"/>
                </a:cubicBezTo>
                <a:cubicBezTo>
                  <a:pt x="64" y="35"/>
                  <a:pt x="65" y="35"/>
                  <a:pt x="66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8" y="35"/>
                  <a:pt x="88" y="35"/>
                  <a:pt x="88" y="35"/>
                </a:cubicBezTo>
                <a:cubicBezTo>
                  <a:pt x="89" y="35"/>
                  <a:pt x="90" y="35"/>
                  <a:pt x="90" y="36"/>
                </a:cubicBezTo>
                <a:lnTo>
                  <a:pt x="90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523366" y="3071862"/>
            <a:ext cx="290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192332" y="2640669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98834" y="4624114"/>
            <a:ext cx="289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069360" y="4205305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458716" y="4850526"/>
            <a:ext cx="290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127682" y="440123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040216" y="2717740"/>
            <a:ext cx="289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027410" y="2334123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8" name="矩形 124"/>
          <p:cNvSpPr>
            <a:spLocks noChangeArrowheads="1"/>
          </p:cNvSpPr>
          <p:nvPr/>
        </p:nvSpPr>
        <p:spPr bwMode="auto">
          <a:xfrm>
            <a:off x="2865438" y="1371701"/>
            <a:ext cx="6461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89275" y="4756150"/>
            <a:ext cx="2603500" cy="793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89275" y="3962400"/>
            <a:ext cx="3009900" cy="793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89275" y="3170238"/>
            <a:ext cx="2730500" cy="792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89275" y="2376488"/>
            <a:ext cx="2390775" cy="79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4763" y="2630488"/>
            <a:ext cx="2925763" cy="79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2921000" y="2376488"/>
            <a:ext cx="168275" cy="1047750"/>
          </a:xfrm>
          <a:custGeom>
            <a:avLst/>
            <a:gdLst>
              <a:gd name="T0" fmla="*/ 106 w 106"/>
              <a:gd name="T1" fmla="*/ 500 h 660"/>
              <a:gd name="T2" fmla="*/ 0 w 106"/>
              <a:gd name="T3" fmla="*/ 660 h 660"/>
              <a:gd name="T4" fmla="*/ 0 w 106"/>
              <a:gd name="T5" fmla="*/ 160 h 660"/>
              <a:gd name="T6" fmla="*/ 106 w 106"/>
              <a:gd name="T7" fmla="*/ 0 h 660"/>
              <a:gd name="T8" fmla="*/ 106 w 106"/>
              <a:gd name="T9" fmla="*/ 50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500"/>
                </a:moveTo>
                <a:lnTo>
                  <a:pt x="0" y="660"/>
                </a:lnTo>
                <a:lnTo>
                  <a:pt x="0" y="160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-4763" y="3424238"/>
            <a:ext cx="2925763" cy="793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2921000" y="3170238"/>
            <a:ext cx="168275" cy="1047750"/>
          </a:xfrm>
          <a:custGeom>
            <a:avLst/>
            <a:gdLst>
              <a:gd name="T0" fmla="*/ 106 w 106"/>
              <a:gd name="T1" fmla="*/ 499 h 660"/>
              <a:gd name="T2" fmla="*/ 0 w 106"/>
              <a:gd name="T3" fmla="*/ 660 h 660"/>
              <a:gd name="T4" fmla="*/ 0 w 106"/>
              <a:gd name="T5" fmla="*/ 160 h 660"/>
              <a:gd name="T6" fmla="*/ 106 w 106"/>
              <a:gd name="T7" fmla="*/ 0 h 660"/>
              <a:gd name="T8" fmla="*/ 106 w 106"/>
              <a:gd name="T9" fmla="*/ 499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499"/>
                </a:moveTo>
                <a:lnTo>
                  <a:pt x="0" y="660"/>
                </a:lnTo>
                <a:lnTo>
                  <a:pt x="0" y="160"/>
                </a:lnTo>
                <a:lnTo>
                  <a:pt x="106" y="0"/>
                </a:lnTo>
                <a:lnTo>
                  <a:pt x="106" y="49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-4763" y="4217988"/>
            <a:ext cx="2925763" cy="792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2921000" y="3962400"/>
            <a:ext cx="168275" cy="1047750"/>
          </a:xfrm>
          <a:custGeom>
            <a:avLst/>
            <a:gdLst>
              <a:gd name="T0" fmla="*/ 106 w 106"/>
              <a:gd name="T1" fmla="*/ 500 h 660"/>
              <a:gd name="T2" fmla="*/ 0 w 106"/>
              <a:gd name="T3" fmla="*/ 660 h 660"/>
              <a:gd name="T4" fmla="*/ 0 w 106"/>
              <a:gd name="T5" fmla="*/ 161 h 660"/>
              <a:gd name="T6" fmla="*/ 106 w 106"/>
              <a:gd name="T7" fmla="*/ 0 h 660"/>
              <a:gd name="T8" fmla="*/ 106 w 106"/>
              <a:gd name="T9" fmla="*/ 50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60">
                <a:moveTo>
                  <a:pt x="106" y="500"/>
                </a:moveTo>
                <a:lnTo>
                  <a:pt x="0" y="660"/>
                </a:lnTo>
                <a:lnTo>
                  <a:pt x="0" y="161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-4763" y="5010150"/>
            <a:ext cx="2925763" cy="788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16"/>
          <p:cNvSpPr/>
          <p:nvPr/>
        </p:nvSpPr>
        <p:spPr bwMode="auto">
          <a:xfrm>
            <a:off x="2921000" y="4756150"/>
            <a:ext cx="168275" cy="1042988"/>
          </a:xfrm>
          <a:custGeom>
            <a:avLst/>
            <a:gdLst>
              <a:gd name="T0" fmla="*/ 106 w 106"/>
              <a:gd name="T1" fmla="*/ 500 h 657"/>
              <a:gd name="T2" fmla="*/ 0 w 106"/>
              <a:gd name="T3" fmla="*/ 657 h 657"/>
              <a:gd name="T4" fmla="*/ 0 w 106"/>
              <a:gd name="T5" fmla="*/ 160 h 657"/>
              <a:gd name="T6" fmla="*/ 106 w 106"/>
              <a:gd name="T7" fmla="*/ 0 h 657"/>
              <a:gd name="T8" fmla="*/ 106 w 106"/>
              <a:gd name="T9" fmla="*/ 50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657">
                <a:moveTo>
                  <a:pt x="106" y="500"/>
                </a:moveTo>
                <a:lnTo>
                  <a:pt x="0" y="657"/>
                </a:lnTo>
                <a:lnTo>
                  <a:pt x="0" y="160"/>
                </a:lnTo>
                <a:lnTo>
                  <a:pt x="106" y="0"/>
                </a:lnTo>
                <a:lnTo>
                  <a:pt x="106" y="5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7"/>
          <p:cNvSpPr/>
          <p:nvPr/>
        </p:nvSpPr>
        <p:spPr bwMode="auto">
          <a:xfrm>
            <a:off x="5819774" y="3170238"/>
            <a:ext cx="6372225" cy="792163"/>
          </a:xfrm>
          <a:custGeom>
            <a:avLst/>
            <a:gdLst>
              <a:gd name="T0" fmla="*/ 2005 w 2005"/>
              <a:gd name="T1" fmla="*/ 0 h 499"/>
              <a:gd name="T2" fmla="*/ 0 w 2005"/>
              <a:gd name="T3" fmla="*/ 0 h 499"/>
              <a:gd name="T4" fmla="*/ 0 w 2005"/>
              <a:gd name="T5" fmla="*/ 499 h 499"/>
              <a:gd name="T6" fmla="*/ 176 w 2005"/>
              <a:gd name="T7" fmla="*/ 499 h 499"/>
              <a:gd name="T8" fmla="*/ 2005 w 2005"/>
              <a:gd name="T9" fmla="*/ 499 h 499"/>
              <a:gd name="T10" fmla="*/ 2005 w 20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5" h="499">
                <a:moveTo>
                  <a:pt x="2005" y="0"/>
                </a:moveTo>
                <a:lnTo>
                  <a:pt x="0" y="0"/>
                </a:lnTo>
                <a:lnTo>
                  <a:pt x="0" y="499"/>
                </a:lnTo>
                <a:lnTo>
                  <a:pt x="176" y="499"/>
                </a:lnTo>
                <a:lnTo>
                  <a:pt x="2005" y="499"/>
                </a:lnTo>
                <a:lnTo>
                  <a:pt x="2005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8"/>
          <p:cNvSpPr/>
          <p:nvPr/>
        </p:nvSpPr>
        <p:spPr bwMode="auto">
          <a:xfrm>
            <a:off x="5819775" y="3170238"/>
            <a:ext cx="3182938" cy="792163"/>
          </a:xfrm>
          <a:custGeom>
            <a:avLst/>
            <a:gdLst>
              <a:gd name="T0" fmla="*/ 2005 w 2005"/>
              <a:gd name="T1" fmla="*/ 0 h 499"/>
              <a:gd name="T2" fmla="*/ 0 w 2005"/>
              <a:gd name="T3" fmla="*/ 0 h 499"/>
              <a:gd name="T4" fmla="*/ 0 w 2005"/>
              <a:gd name="T5" fmla="*/ 499 h 499"/>
              <a:gd name="T6" fmla="*/ 176 w 2005"/>
              <a:gd name="T7" fmla="*/ 499 h 499"/>
              <a:gd name="T8" fmla="*/ 2005 w 2005"/>
              <a:gd name="T9" fmla="*/ 499 h 499"/>
              <a:gd name="T10" fmla="*/ 2005 w 2005"/>
              <a:gd name="T11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5" h="499">
                <a:moveTo>
                  <a:pt x="2005" y="0"/>
                </a:moveTo>
                <a:lnTo>
                  <a:pt x="0" y="0"/>
                </a:lnTo>
                <a:lnTo>
                  <a:pt x="0" y="499"/>
                </a:lnTo>
                <a:lnTo>
                  <a:pt x="176" y="499"/>
                </a:lnTo>
                <a:lnTo>
                  <a:pt x="2005" y="499"/>
                </a:lnTo>
                <a:lnTo>
                  <a:pt x="200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19"/>
          <p:cNvSpPr/>
          <p:nvPr/>
        </p:nvSpPr>
        <p:spPr bwMode="auto">
          <a:xfrm>
            <a:off x="6099174" y="3962400"/>
            <a:ext cx="6092825" cy="793750"/>
          </a:xfrm>
          <a:custGeom>
            <a:avLst/>
            <a:gdLst>
              <a:gd name="T0" fmla="*/ 1829 w 1829"/>
              <a:gd name="T1" fmla="*/ 0 h 500"/>
              <a:gd name="T2" fmla="*/ 1829 w 1829"/>
              <a:gd name="T3" fmla="*/ 0 h 500"/>
              <a:gd name="T4" fmla="*/ 0 w 1829"/>
              <a:gd name="T5" fmla="*/ 0 h 500"/>
              <a:gd name="T6" fmla="*/ 0 w 1829"/>
              <a:gd name="T7" fmla="*/ 500 h 500"/>
              <a:gd name="T8" fmla="*/ 1829 w 1829"/>
              <a:gd name="T9" fmla="*/ 500 h 500"/>
              <a:gd name="T10" fmla="*/ 1829 w 1829"/>
              <a:gd name="T11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9" h="500">
                <a:moveTo>
                  <a:pt x="1829" y="0"/>
                </a:moveTo>
                <a:lnTo>
                  <a:pt x="1829" y="0"/>
                </a:lnTo>
                <a:lnTo>
                  <a:pt x="0" y="0"/>
                </a:lnTo>
                <a:lnTo>
                  <a:pt x="0" y="500"/>
                </a:lnTo>
                <a:lnTo>
                  <a:pt x="1829" y="500"/>
                </a:lnTo>
                <a:lnTo>
                  <a:pt x="182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6099175" y="3962400"/>
            <a:ext cx="2903538" cy="793750"/>
          </a:xfrm>
          <a:custGeom>
            <a:avLst/>
            <a:gdLst>
              <a:gd name="T0" fmla="*/ 1829 w 1829"/>
              <a:gd name="T1" fmla="*/ 0 h 500"/>
              <a:gd name="T2" fmla="*/ 1829 w 1829"/>
              <a:gd name="T3" fmla="*/ 0 h 500"/>
              <a:gd name="T4" fmla="*/ 0 w 1829"/>
              <a:gd name="T5" fmla="*/ 0 h 500"/>
              <a:gd name="T6" fmla="*/ 0 w 1829"/>
              <a:gd name="T7" fmla="*/ 500 h 500"/>
              <a:gd name="T8" fmla="*/ 1829 w 1829"/>
              <a:gd name="T9" fmla="*/ 500 h 500"/>
              <a:gd name="T10" fmla="*/ 1829 w 1829"/>
              <a:gd name="T11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9" h="500">
                <a:moveTo>
                  <a:pt x="1829" y="0"/>
                </a:moveTo>
                <a:lnTo>
                  <a:pt x="1829" y="0"/>
                </a:lnTo>
                <a:lnTo>
                  <a:pt x="0" y="0"/>
                </a:lnTo>
                <a:lnTo>
                  <a:pt x="0" y="500"/>
                </a:lnTo>
                <a:lnTo>
                  <a:pt x="1829" y="500"/>
                </a:lnTo>
                <a:lnTo>
                  <a:pt x="18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1"/>
          <p:cNvSpPr/>
          <p:nvPr/>
        </p:nvSpPr>
        <p:spPr bwMode="auto">
          <a:xfrm>
            <a:off x="5692774" y="4756150"/>
            <a:ext cx="6499226" cy="793750"/>
          </a:xfrm>
          <a:custGeom>
            <a:avLst/>
            <a:gdLst>
              <a:gd name="T0" fmla="*/ 2085 w 2085"/>
              <a:gd name="T1" fmla="*/ 0 h 500"/>
              <a:gd name="T2" fmla="*/ 2085 w 2085"/>
              <a:gd name="T3" fmla="*/ 0 h 500"/>
              <a:gd name="T4" fmla="*/ 256 w 2085"/>
              <a:gd name="T5" fmla="*/ 0 h 500"/>
              <a:gd name="T6" fmla="*/ 0 w 2085"/>
              <a:gd name="T7" fmla="*/ 0 h 500"/>
              <a:gd name="T8" fmla="*/ 0 w 2085"/>
              <a:gd name="T9" fmla="*/ 500 h 500"/>
              <a:gd name="T10" fmla="*/ 2085 w 2085"/>
              <a:gd name="T11" fmla="*/ 500 h 500"/>
              <a:gd name="T12" fmla="*/ 2085 w 2085"/>
              <a:gd name="T1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5" h="500">
                <a:moveTo>
                  <a:pt x="2085" y="0"/>
                </a:moveTo>
                <a:lnTo>
                  <a:pt x="2085" y="0"/>
                </a:lnTo>
                <a:lnTo>
                  <a:pt x="256" y="0"/>
                </a:lnTo>
                <a:lnTo>
                  <a:pt x="0" y="0"/>
                </a:lnTo>
                <a:lnTo>
                  <a:pt x="0" y="500"/>
                </a:lnTo>
                <a:lnTo>
                  <a:pt x="2085" y="500"/>
                </a:lnTo>
                <a:lnTo>
                  <a:pt x="208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/>
          <p:nvPr/>
        </p:nvSpPr>
        <p:spPr bwMode="auto">
          <a:xfrm>
            <a:off x="5692775" y="4756150"/>
            <a:ext cx="3309938" cy="793750"/>
          </a:xfrm>
          <a:custGeom>
            <a:avLst/>
            <a:gdLst>
              <a:gd name="T0" fmla="*/ 2085 w 2085"/>
              <a:gd name="T1" fmla="*/ 0 h 500"/>
              <a:gd name="T2" fmla="*/ 2085 w 2085"/>
              <a:gd name="T3" fmla="*/ 0 h 500"/>
              <a:gd name="T4" fmla="*/ 256 w 2085"/>
              <a:gd name="T5" fmla="*/ 0 h 500"/>
              <a:gd name="T6" fmla="*/ 0 w 2085"/>
              <a:gd name="T7" fmla="*/ 0 h 500"/>
              <a:gd name="T8" fmla="*/ 0 w 2085"/>
              <a:gd name="T9" fmla="*/ 500 h 500"/>
              <a:gd name="T10" fmla="*/ 2085 w 2085"/>
              <a:gd name="T11" fmla="*/ 500 h 500"/>
              <a:gd name="T12" fmla="*/ 2085 w 2085"/>
              <a:gd name="T13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5" h="500">
                <a:moveTo>
                  <a:pt x="2085" y="0"/>
                </a:moveTo>
                <a:lnTo>
                  <a:pt x="2085" y="0"/>
                </a:lnTo>
                <a:lnTo>
                  <a:pt x="256" y="0"/>
                </a:lnTo>
                <a:lnTo>
                  <a:pt x="0" y="0"/>
                </a:lnTo>
                <a:lnTo>
                  <a:pt x="0" y="500"/>
                </a:lnTo>
                <a:lnTo>
                  <a:pt x="2085" y="500"/>
                </a:lnTo>
                <a:lnTo>
                  <a:pt x="20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480050" y="2376488"/>
            <a:ext cx="6711950" cy="793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480050" y="2376488"/>
            <a:ext cx="35226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110288" y="2597150"/>
            <a:ext cx="627063" cy="385763"/>
            <a:chOff x="6238875" y="2597150"/>
            <a:chExt cx="627063" cy="3857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238875" y="2597150"/>
              <a:ext cx="504825" cy="263525"/>
            </a:xfrm>
            <a:custGeom>
              <a:avLst/>
              <a:gdLst>
                <a:gd name="T0" fmla="*/ 119 w 119"/>
                <a:gd name="T1" fmla="*/ 60 h 62"/>
                <a:gd name="T2" fmla="*/ 119 w 119"/>
                <a:gd name="T3" fmla="*/ 2 h 62"/>
                <a:gd name="T4" fmla="*/ 117 w 119"/>
                <a:gd name="T5" fmla="*/ 0 h 62"/>
                <a:gd name="T6" fmla="*/ 1 w 119"/>
                <a:gd name="T7" fmla="*/ 0 h 62"/>
                <a:gd name="T8" fmla="*/ 0 w 119"/>
                <a:gd name="T9" fmla="*/ 2 h 62"/>
                <a:gd name="T10" fmla="*/ 0 w 119"/>
                <a:gd name="T11" fmla="*/ 60 h 62"/>
                <a:gd name="T12" fmla="*/ 1 w 119"/>
                <a:gd name="T13" fmla="*/ 62 h 62"/>
                <a:gd name="T14" fmla="*/ 117 w 119"/>
                <a:gd name="T15" fmla="*/ 62 h 62"/>
                <a:gd name="T16" fmla="*/ 119 w 119"/>
                <a:gd name="T17" fmla="*/ 60 h 62"/>
                <a:gd name="T18" fmla="*/ 115 w 119"/>
                <a:gd name="T19" fmla="*/ 58 h 62"/>
                <a:gd name="T20" fmla="*/ 3 w 119"/>
                <a:gd name="T21" fmla="*/ 58 h 62"/>
                <a:gd name="T22" fmla="*/ 3 w 119"/>
                <a:gd name="T23" fmla="*/ 3 h 62"/>
                <a:gd name="T24" fmla="*/ 115 w 119"/>
                <a:gd name="T25" fmla="*/ 3 h 62"/>
                <a:gd name="T26" fmla="*/ 115 w 119"/>
                <a:gd name="T2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62">
                  <a:moveTo>
                    <a:pt x="119" y="60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2"/>
                    <a:pt x="119" y="61"/>
                    <a:pt x="119" y="60"/>
                  </a:cubicBezTo>
                  <a:close/>
                  <a:moveTo>
                    <a:pt x="115" y="58"/>
                  </a:moveTo>
                  <a:cubicBezTo>
                    <a:pt x="3" y="58"/>
                    <a:pt x="3" y="58"/>
                    <a:pt x="3" y="5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5" y="3"/>
                    <a:pt x="115" y="3"/>
                    <a:pt x="115" y="3"/>
                  </a:cubicBezTo>
                  <a:lnTo>
                    <a:pt x="115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6281738" y="2627313"/>
              <a:ext cx="419100" cy="198438"/>
            </a:xfrm>
            <a:custGeom>
              <a:avLst/>
              <a:gdLst>
                <a:gd name="T0" fmla="*/ 1 w 99"/>
                <a:gd name="T1" fmla="*/ 35 h 47"/>
                <a:gd name="T2" fmla="*/ 13 w 99"/>
                <a:gd name="T3" fmla="*/ 46 h 47"/>
                <a:gd name="T4" fmla="*/ 15 w 99"/>
                <a:gd name="T5" fmla="*/ 47 h 47"/>
                <a:gd name="T6" fmla="*/ 84 w 99"/>
                <a:gd name="T7" fmla="*/ 47 h 47"/>
                <a:gd name="T8" fmla="*/ 85 w 99"/>
                <a:gd name="T9" fmla="*/ 46 h 47"/>
                <a:gd name="T10" fmla="*/ 97 w 99"/>
                <a:gd name="T11" fmla="*/ 35 h 47"/>
                <a:gd name="T12" fmla="*/ 99 w 99"/>
                <a:gd name="T13" fmla="*/ 34 h 47"/>
                <a:gd name="T14" fmla="*/ 99 w 99"/>
                <a:gd name="T15" fmla="*/ 14 h 47"/>
                <a:gd name="T16" fmla="*/ 97 w 99"/>
                <a:gd name="T17" fmla="*/ 13 h 47"/>
                <a:gd name="T18" fmla="*/ 85 w 99"/>
                <a:gd name="T19" fmla="*/ 2 h 47"/>
                <a:gd name="T20" fmla="*/ 84 w 99"/>
                <a:gd name="T21" fmla="*/ 0 h 47"/>
                <a:gd name="T22" fmla="*/ 15 w 99"/>
                <a:gd name="T23" fmla="*/ 0 h 47"/>
                <a:gd name="T24" fmla="*/ 13 w 99"/>
                <a:gd name="T25" fmla="*/ 2 h 47"/>
                <a:gd name="T26" fmla="*/ 1 w 99"/>
                <a:gd name="T27" fmla="*/ 13 h 47"/>
                <a:gd name="T28" fmla="*/ 0 w 99"/>
                <a:gd name="T29" fmla="*/ 14 h 47"/>
                <a:gd name="T30" fmla="*/ 0 w 99"/>
                <a:gd name="T31" fmla="*/ 34 h 47"/>
                <a:gd name="T32" fmla="*/ 1 w 99"/>
                <a:gd name="T33" fmla="*/ 35 h 47"/>
                <a:gd name="T34" fmla="*/ 3 w 99"/>
                <a:gd name="T35" fmla="*/ 16 h 47"/>
                <a:gd name="T36" fmla="*/ 16 w 99"/>
                <a:gd name="T37" fmla="*/ 3 h 47"/>
                <a:gd name="T38" fmla="*/ 82 w 99"/>
                <a:gd name="T39" fmla="*/ 3 h 47"/>
                <a:gd name="T40" fmla="*/ 96 w 99"/>
                <a:gd name="T41" fmla="*/ 16 h 47"/>
                <a:gd name="T42" fmla="*/ 96 w 99"/>
                <a:gd name="T43" fmla="*/ 32 h 47"/>
                <a:gd name="T44" fmla="*/ 82 w 99"/>
                <a:gd name="T45" fmla="*/ 44 h 47"/>
                <a:gd name="T46" fmla="*/ 16 w 99"/>
                <a:gd name="T47" fmla="*/ 44 h 47"/>
                <a:gd name="T48" fmla="*/ 3 w 99"/>
                <a:gd name="T49" fmla="*/ 32 h 47"/>
                <a:gd name="T50" fmla="*/ 3 w 99"/>
                <a:gd name="T5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47">
                  <a:moveTo>
                    <a:pt x="1" y="35"/>
                  </a:moveTo>
                  <a:cubicBezTo>
                    <a:pt x="8" y="35"/>
                    <a:pt x="13" y="40"/>
                    <a:pt x="13" y="46"/>
                  </a:cubicBezTo>
                  <a:cubicBezTo>
                    <a:pt x="13" y="47"/>
                    <a:pt x="14" y="47"/>
                    <a:pt x="15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5" y="47"/>
                    <a:pt x="85" y="47"/>
                    <a:pt x="85" y="46"/>
                  </a:cubicBezTo>
                  <a:cubicBezTo>
                    <a:pt x="85" y="40"/>
                    <a:pt x="91" y="35"/>
                    <a:pt x="97" y="35"/>
                  </a:cubicBezTo>
                  <a:cubicBezTo>
                    <a:pt x="98" y="35"/>
                    <a:pt x="99" y="34"/>
                    <a:pt x="99" y="3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3"/>
                    <a:pt x="98" y="13"/>
                    <a:pt x="97" y="13"/>
                  </a:cubicBezTo>
                  <a:cubicBezTo>
                    <a:pt x="91" y="13"/>
                    <a:pt x="85" y="8"/>
                    <a:pt x="85" y="2"/>
                  </a:cubicBezTo>
                  <a:cubicBezTo>
                    <a:pt x="85" y="1"/>
                    <a:pt x="85" y="0"/>
                    <a:pt x="8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13" y="8"/>
                    <a:pt x="8" y="13"/>
                    <a:pt x="1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1" y="35"/>
                  </a:cubicBezTo>
                  <a:close/>
                  <a:moveTo>
                    <a:pt x="3" y="16"/>
                  </a:moveTo>
                  <a:cubicBezTo>
                    <a:pt x="10" y="15"/>
                    <a:pt x="15" y="10"/>
                    <a:pt x="16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3" y="10"/>
                    <a:pt x="89" y="15"/>
                    <a:pt x="96" y="16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89" y="33"/>
                    <a:pt x="83" y="38"/>
                    <a:pt x="82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38"/>
                    <a:pt x="10" y="33"/>
                    <a:pt x="3" y="32"/>
                  </a:cubicBezTo>
                  <a:lnTo>
                    <a:pt x="3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6434138" y="2668588"/>
              <a:ext cx="114300" cy="114300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4 h 27"/>
                <a:gd name="T4" fmla="*/ 13 w 27"/>
                <a:gd name="T5" fmla="*/ 0 h 27"/>
                <a:gd name="T6" fmla="*/ 0 w 27"/>
                <a:gd name="T7" fmla="*/ 14 h 27"/>
                <a:gd name="T8" fmla="*/ 13 w 27"/>
                <a:gd name="T9" fmla="*/ 27 h 27"/>
                <a:gd name="T10" fmla="*/ 13 w 27"/>
                <a:gd name="T11" fmla="*/ 4 h 27"/>
                <a:gd name="T12" fmla="*/ 23 w 27"/>
                <a:gd name="T13" fmla="*/ 14 h 27"/>
                <a:gd name="T14" fmla="*/ 13 w 27"/>
                <a:gd name="T15" fmla="*/ 24 h 27"/>
                <a:gd name="T16" fmla="*/ 3 w 27"/>
                <a:gd name="T17" fmla="*/ 14 h 27"/>
                <a:gd name="T18" fmla="*/ 13 w 27"/>
                <a:gd name="T1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lose/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3" y="19"/>
                    <a:pt x="19" y="24"/>
                    <a:pt x="13" y="24"/>
                  </a:cubicBezTo>
                  <a:cubicBezTo>
                    <a:pt x="7" y="24"/>
                    <a:pt x="3" y="19"/>
                    <a:pt x="3" y="14"/>
                  </a:cubicBezTo>
                  <a:cubicBezTo>
                    <a:pt x="3" y="8"/>
                    <a:pt x="7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6299200" y="2660650"/>
              <a:ext cx="503238" cy="258763"/>
            </a:xfrm>
            <a:custGeom>
              <a:avLst/>
              <a:gdLst>
                <a:gd name="T0" fmla="*/ 119 w 119"/>
                <a:gd name="T1" fmla="*/ 59 h 61"/>
                <a:gd name="T2" fmla="*/ 119 w 119"/>
                <a:gd name="T3" fmla="*/ 2 h 61"/>
                <a:gd name="T4" fmla="*/ 118 w 119"/>
                <a:gd name="T5" fmla="*/ 0 h 61"/>
                <a:gd name="T6" fmla="*/ 110 w 119"/>
                <a:gd name="T7" fmla="*/ 0 h 61"/>
                <a:gd name="T8" fmla="*/ 108 w 119"/>
                <a:gd name="T9" fmla="*/ 2 h 61"/>
                <a:gd name="T10" fmla="*/ 110 w 119"/>
                <a:gd name="T11" fmla="*/ 3 h 61"/>
                <a:gd name="T12" fmla="*/ 116 w 119"/>
                <a:gd name="T13" fmla="*/ 3 h 61"/>
                <a:gd name="T14" fmla="*/ 116 w 119"/>
                <a:gd name="T15" fmla="*/ 57 h 61"/>
                <a:gd name="T16" fmla="*/ 3 w 119"/>
                <a:gd name="T17" fmla="*/ 57 h 61"/>
                <a:gd name="T18" fmla="*/ 3 w 119"/>
                <a:gd name="T19" fmla="*/ 52 h 61"/>
                <a:gd name="T20" fmla="*/ 2 w 119"/>
                <a:gd name="T21" fmla="*/ 50 h 61"/>
                <a:gd name="T22" fmla="*/ 0 w 119"/>
                <a:gd name="T23" fmla="*/ 52 h 61"/>
                <a:gd name="T24" fmla="*/ 0 w 119"/>
                <a:gd name="T25" fmla="*/ 59 h 61"/>
                <a:gd name="T26" fmla="*/ 2 w 119"/>
                <a:gd name="T27" fmla="*/ 61 h 61"/>
                <a:gd name="T28" fmla="*/ 118 w 119"/>
                <a:gd name="T29" fmla="*/ 61 h 61"/>
                <a:gd name="T30" fmla="*/ 119 w 119"/>
                <a:gd name="T31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61">
                  <a:moveTo>
                    <a:pt x="119" y="59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8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9" y="0"/>
                    <a:pt x="108" y="1"/>
                    <a:pt x="108" y="2"/>
                  </a:cubicBezTo>
                  <a:cubicBezTo>
                    <a:pt x="108" y="2"/>
                    <a:pt x="109" y="3"/>
                    <a:pt x="110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1" y="61"/>
                    <a:pt x="2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61"/>
                    <a:pt x="119" y="60"/>
                    <a:pt x="11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6362700" y="2719388"/>
              <a:ext cx="503238" cy="263525"/>
            </a:xfrm>
            <a:custGeom>
              <a:avLst/>
              <a:gdLst>
                <a:gd name="T0" fmla="*/ 117 w 119"/>
                <a:gd name="T1" fmla="*/ 0 h 62"/>
                <a:gd name="T2" fmla="*/ 108 w 119"/>
                <a:gd name="T3" fmla="*/ 0 h 62"/>
                <a:gd name="T4" fmla="*/ 107 w 119"/>
                <a:gd name="T5" fmla="*/ 2 h 62"/>
                <a:gd name="T6" fmla="*/ 108 w 119"/>
                <a:gd name="T7" fmla="*/ 3 h 62"/>
                <a:gd name="T8" fmla="*/ 116 w 119"/>
                <a:gd name="T9" fmla="*/ 3 h 62"/>
                <a:gd name="T10" fmla="*/ 116 w 119"/>
                <a:gd name="T11" fmla="*/ 58 h 62"/>
                <a:gd name="T12" fmla="*/ 3 w 119"/>
                <a:gd name="T13" fmla="*/ 58 h 62"/>
                <a:gd name="T14" fmla="*/ 3 w 119"/>
                <a:gd name="T15" fmla="*/ 51 h 62"/>
                <a:gd name="T16" fmla="*/ 1 w 119"/>
                <a:gd name="T17" fmla="*/ 49 h 62"/>
                <a:gd name="T18" fmla="*/ 0 w 119"/>
                <a:gd name="T19" fmla="*/ 51 h 62"/>
                <a:gd name="T20" fmla="*/ 0 w 119"/>
                <a:gd name="T21" fmla="*/ 60 h 62"/>
                <a:gd name="T22" fmla="*/ 1 w 119"/>
                <a:gd name="T23" fmla="*/ 62 h 62"/>
                <a:gd name="T24" fmla="*/ 117 w 119"/>
                <a:gd name="T25" fmla="*/ 62 h 62"/>
                <a:gd name="T26" fmla="*/ 119 w 119"/>
                <a:gd name="T27" fmla="*/ 60 h 62"/>
                <a:gd name="T28" fmla="*/ 119 w 119"/>
                <a:gd name="T29" fmla="*/ 2 h 62"/>
                <a:gd name="T30" fmla="*/ 117 w 119"/>
                <a:gd name="T3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62">
                  <a:moveTo>
                    <a:pt x="117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7" y="0"/>
                    <a:pt x="107" y="1"/>
                    <a:pt x="107" y="2"/>
                  </a:cubicBezTo>
                  <a:cubicBezTo>
                    <a:pt x="107" y="3"/>
                    <a:pt x="107" y="3"/>
                    <a:pt x="108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0"/>
                    <a:pt x="2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2"/>
                    <a:pt x="1" y="62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18" y="62"/>
                    <a:pt x="119" y="61"/>
                    <a:pt x="119" y="60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9" y="1"/>
                    <a:pt x="118" y="0"/>
                    <a:pt x="1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275388" y="4195763"/>
            <a:ext cx="411163" cy="357188"/>
            <a:chOff x="6403975" y="4195763"/>
            <a:chExt cx="411163" cy="3571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403975" y="4195763"/>
              <a:ext cx="411163" cy="357188"/>
            </a:xfrm>
            <a:custGeom>
              <a:avLst/>
              <a:gdLst>
                <a:gd name="T0" fmla="*/ 89 w 97"/>
                <a:gd name="T1" fmla="*/ 13 h 84"/>
                <a:gd name="T2" fmla="*/ 44 w 97"/>
                <a:gd name="T3" fmla="*/ 13 h 84"/>
                <a:gd name="T4" fmla="*/ 44 w 97"/>
                <a:gd name="T5" fmla="*/ 4 h 84"/>
                <a:gd name="T6" fmla="*/ 40 w 97"/>
                <a:gd name="T7" fmla="*/ 0 h 84"/>
                <a:gd name="T8" fmla="*/ 4 w 97"/>
                <a:gd name="T9" fmla="*/ 0 h 84"/>
                <a:gd name="T10" fmla="*/ 0 w 97"/>
                <a:gd name="T11" fmla="*/ 4 h 84"/>
                <a:gd name="T12" fmla="*/ 0 w 97"/>
                <a:gd name="T13" fmla="*/ 76 h 84"/>
                <a:gd name="T14" fmla="*/ 7 w 97"/>
                <a:gd name="T15" fmla="*/ 84 h 84"/>
                <a:gd name="T16" fmla="*/ 89 w 97"/>
                <a:gd name="T17" fmla="*/ 84 h 84"/>
                <a:gd name="T18" fmla="*/ 97 w 97"/>
                <a:gd name="T19" fmla="*/ 76 h 84"/>
                <a:gd name="T20" fmla="*/ 97 w 97"/>
                <a:gd name="T21" fmla="*/ 21 h 84"/>
                <a:gd name="T22" fmla="*/ 89 w 97"/>
                <a:gd name="T23" fmla="*/ 13 h 84"/>
                <a:gd name="T24" fmla="*/ 93 w 97"/>
                <a:gd name="T25" fmla="*/ 76 h 84"/>
                <a:gd name="T26" fmla="*/ 89 w 97"/>
                <a:gd name="T27" fmla="*/ 81 h 84"/>
                <a:gd name="T28" fmla="*/ 7 w 97"/>
                <a:gd name="T29" fmla="*/ 81 h 84"/>
                <a:gd name="T30" fmla="*/ 3 w 97"/>
                <a:gd name="T31" fmla="*/ 76 h 84"/>
                <a:gd name="T32" fmla="*/ 3 w 97"/>
                <a:gd name="T33" fmla="*/ 4 h 84"/>
                <a:gd name="T34" fmla="*/ 4 w 97"/>
                <a:gd name="T35" fmla="*/ 3 h 84"/>
                <a:gd name="T36" fmla="*/ 40 w 97"/>
                <a:gd name="T37" fmla="*/ 3 h 84"/>
                <a:gd name="T38" fmla="*/ 41 w 97"/>
                <a:gd name="T39" fmla="*/ 4 h 84"/>
                <a:gd name="T40" fmla="*/ 41 w 97"/>
                <a:gd name="T41" fmla="*/ 15 h 84"/>
                <a:gd name="T42" fmla="*/ 42 w 97"/>
                <a:gd name="T43" fmla="*/ 16 h 84"/>
                <a:gd name="T44" fmla="*/ 89 w 97"/>
                <a:gd name="T45" fmla="*/ 16 h 84"/>
                <a:gd name="T46" fmla="*/ 93 w 97"/>
                <a:gd name="T47" fmla="*/ 21 h 84"/>
                <a:gd name="T48" fmla="*/ 93 w 97"/>
                <a:gd name="T4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84">
                  <a:moveTo>
                    <a:pt x="89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1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3" y="84"/>
                    <a:pt x="97" y="80"/>
                    <a:pt x="97" y="76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17"/>
                    <a:pt x="93" y="13"/>
                    <a:pt x="89" y="13"/>
                  </a:cubicBezTo>
                  <a:close/>
                  <a:moveTo>
                    <a:pt x="93" y="76"/>
                  </a:moveTo>
                  <a:cubicBezTo>
                    <a:pt x="93" y="79"/>
                    <a:pt x="92" y="81"/>
                    <a:pt x="89" y="81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5" y="81"/>
                    <a:pt x="3" y="79"/>
                    <a:pt x="3" y="7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1" y="3"/>
                    <a:pt x="41" y="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6"/>
                    <a:pt x="42" y="16"/>
                    <a:pt x="42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2" y="16"/>
                    <a:pt x="93" y="18"/>
                    <a:pt x="93" y="21"/>
                  </a:cubicBezTo>
                  <a:lnTo>
                    <a:pt x="93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6484938" y="4335463"/>
              <a:ext cx="122238" cy="14288"/>
            </a:xfrm>
            <a:custGeom>
              <a:avLst/>
              <a:gdLst>
                <a:gd name="T0" fmla="*/ 1 w 29"/>
                <a:gd name="T1" fmla="*/ 3 h 3"/>
                <a:gd name="T2" fmla="*/ 27 w 29"/>
                <a:gd name="T3" fmla="*/ 3 h 3"/>
                <a:gd name="T4" fmla="*/ 29 w 29"/>
                <a:gd name="T5" fmla="*/ 2 h 3"/>
                <a:gd name="T6" fmla="*/ 27 w 29"/>
                <a:gd name="T7" fmla="*/ 0 h 3"/>
                <a:gd name="T8" fmla="*/ 1 w 29"/>
                <a:gd name="T9" fmla="*/ 0 h 3"/>
                <a:gd name="T10" fmla="*/ 0 w 29"/>
                <a:gd name="T11" fmla="*/ 2 h 3"/>
                <a:gd name="T12" fmla="*/ 1 w 29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">
                  <a:moveTo>
                    <a:pt x="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8" y="3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6484938" y="4391025"/>
              <a:ext cx="203200" cy="12700"/>
            </a:xfrm>
            <a:custGeom>
              <a:avLst/>
              <a:gdLst>
                <a:gd name="T0" fmla="*/ 1 w 48"/>
                <a:gd name="T1" fmla="*/ 3 h 3"/>
                <a:gd name="T2" fmla="*/ 46 w 48"/>
                <a:gd name="T3" fmla="*/ 3 h 3"/>
                <a:gd name="T4" fmla="*/ 48 w 48"/>
                <a:gd name="T5" fmla="*/ 2 h 3"/>
                <a:gd name="T6" fmla="*/ 46 w 48"/>
                <a:gd name="T7" fmla="*/ 0 h 3"/>
                <a:gd name="T8" fmla="*/ 1 w 48"/>
                <a:gd name="T9" fmla="*/ 0 h 3"/>
                <a:gd name="T10" fmla="*/ 0 w 48"/>
                <a:gd name="T11" fmla="*/ 2 h 3"/>
                <a:gd name="T12" fmla="*/ 1 w 4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">
                  <a:moveTo>
                    <a:pt x="1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7" y="3"/>
                    <a:pt x="48" y="2"/>
                    <a:pt x="48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6484938" y="4451350"/>
              <a:ext cx="258763" cy="12700"/>
            </a:xfrm>
            <a:custGeom>
              <a:avLst/>
              <a:gdLst>
                <a:gd name="T0" fmla="*/ 60 w 61"/>
                <a:gd name="T1" fmla="*/ 0 h 3"/>
                <a:gd name="T2" fmla="*/ 1 w 61"/>
                <a:gd name="T3" fmla="*/ 0 h 3"/>
                <a:gd name="T4" fmla="*/ 0 w 61"/>
                <a:gd name="T5" fmla="*/ 2 h 3"/>
                <a:gd name="T6" fmla="*/ 1 w 61"/>
                <a:gd name="T7" fmla="*/ 3 h 3"/>
                <a:gd name="T8" fmla="*/ 60 w 61"/>
                <a:gd name="T9" fmla="*/ 3 h 3"/>
                <a:gd name="T10" fmla="*/ 61 w 61"/>
                <a:gd name="T11" fmla="*/ 2 h 3"/>
                <a:gd name="T12" fmla="*/ 60 w 61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3">
                  <a:moveTo>
                    <a:pt x="6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1" y="3"/>
                    <a:pt x="61" y="3"/>
                    <a:pt x="61" y="2"/>
                  </a:cubicBezTo>
                  <a:cubicBezTo>
                    <a:pt x="61" y="1"/>
                    <a:pt x="61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34"/>
          <p:cNvSpPr>
            <a:spLocks noEditPoints="1"/>
          </p:cNvSpPr>
          <p:nvPr/>
        </p:nvSpPr>
        <p:spPr bwMode="auto">
          <a:xfrm>
            <a:off x="6292851" y="5014913"/>
            <a:ext cx="377825" cy="331788"/>
          </a:xfrm>
          <a:custGeom>
            <a:avLst/>
            <a:gdLst>
              <a:gd name="T0" fmla="*/ 88 w 89"/>
              <a:gd name="T1" fmla="*/ 32 h 78"/>
              <a:gd name="T2" fmla="*/ 44 w 89"/>
              <a:gd name="T3" fmla="*/ 0 h 78"/>
              <a:gd name="T4" fmla="*/ 43 w 89"/>
              <a:gd name="T5" fmla="*/ 0 h 78"/>
              <a:gd name="T6" fmla="*/ 0 w 89"/>
              <a:gd name="T7" fmla="*/ 32 h 78"/>
              <a:gd name="T8" fmla="*/ 0 w 89"/>
              <a:gd name="T9" fmla="*/ 33 h 78"/>
              <a:gd name="T10" fmla="*/ 0 w 89"/>
              <a:gd name="T11" fmla="*/ 44 h 78"/>
              <a:gd name="T12" fmla="*/ 1 w 89"/>
              <a:gd name="T13" fmla="*/ 46 h 78"/>
              <a:gd name="T14" fmla="*/ 1 w 89"/>
              <a:gd name="T15" fmla="*/ 46 h 78"/>
              <a:gd name="T16" fmla="*/ 2 w 89"/>
              <a:gd name="T17" fmla="*/ 45 h 78"/>
              <a:gd name="T18" fmla="*/ 10 w 89"/>
              <a:gd name="T19" fmla="*/ 40 h 78"/>
              <a:gd name="T20" fmla="*/ 10 w 89"/>
              <a:gd name="T21" fmla="*/ 76 h 78"/>
              <a:gd name="T22" fmla="*/ 11 w 89"/>
              <a:gd name="T23" fmla="*/ 78 h 78"/>
              <a:gd name="T24" fmla="*/ 34 w 89"/>
              <a:gd name="T25" fmla="*/ 78 h 78"/>
              <a:gd name="T26" fmla="*/ 35 w 89"/>
              <a:gd name="T27" fmla="*/ 76 h 78"/>
              <a:gd name="T28" fmla="*/ 35 w 89"/>
              <a:gd name="T29" fmla="*/ 60 h 78"/>
              <a:gd name="T30" fmla="*/ 44 w 89"/>
              <a:gd name="T31" fmla="*/ 51 h 78"/>
              <a:gd name="T32" fmla="*/ 53 w 89"/>
              <a:gd name="T33" fmla="*/ 60 h 78"/>
              <a:gd name="T34" fmla="*/ 53 w 89"/>
              <a:gd name="T35" fmla="*/ 76 h 78"/>
              <a:gd name="T36" fmla="*/ 55 w 89"/>
              <a:gd name="T37" fmla="*/ 78 h 78"/>
              <a:gd name="T38" fmla="*/ 77 w 89"/>
              <a:gd name="T39" fmla="*/ 78 h 78"/>
              <a:gd name="T40" fmla="*/ 79 w 89"/>
              <a:gd name="T41" fmla="*/ 76 h 78"/>
              <a:gd name="T42" fmla="*/ 79 w 89"/>
              <a:gd name="T43" fmla="*/ 40 h 78"/>
              <a:gd name="T44" fmla="*/ 86 w 89"/>
              <a:gd name="T45" fmla="*/ 45 h 78"/>
              <a:gd name="T46" fmla="*/ 88 w 89"/>
              <a:gd name="T47" fmla="*/ 46 h 78"/>
              <a:gd name="T48" fmla="*/ 89 w 89"/>
              <a:gd name="T49" fmla="*/ 44 h 78"/>
              <a:gd name="T50" fmla="*/ 89 w 89"/>
              <a:gd name="T51" fmla="*/ 33 h 78"/>
              <a:gd name="T52" fmla="*/ 88 w 89"/>
              <a:gd name="T53" fmla="*/ 32 h 78"/>
              <a:gd name="T54" fmla="*/ 76 w 89"/>
              <a:gd name="T55" fmla="*/ 74 h 78"/>
              <a:gd name="T56" fmla="*/ 56 w 89"/>
              <a:gd name="T57" fmla="*/ 74 h 78"/>
              <a:gd name="T58" fmla="*/ 56 w 89"/>
              <a:gd name="T59" fmla="*/ 60 h 78"/>
              <a:gd name="T60" fmla="*/ 44 w 89"/>
              <a:gd name="T61" fmla="*/ 48 h 78"/>
              <a:gd name="T62" fmla="*/ 32 w 89"/>
              <a:gd name="T63" fmla="*/ 60 h 78"/>
              <a:gd name="T64" fmla="*/ 32 w 89"/>
              <a:gd name="T65" fmla="*/ 74 h 78"/>
              <a:gd name="T66" fmla="*/ 13 w 89"/>
              <a:gd name="T67" fmla="*/ 74 h 78"/>
              <a:gd name="T68" fmla="*/ 13 w 89"/>
              <a:gd name="T69" fmla="*/ 38 h 78"/>
              <a:gd name="T70" fmla="*/ 43 w 89"/>
              <a:gd name="T71" fmla="*/ 15 h 78"/>
              <a:gd name="T72" fmla="*/ 44 w 89"/>
              <a:gd name="T73" fmla="*/ 14 h 78"/>
              <a:gd name="T74" fmla="*/ 76 w 89"/>
              <a:gd name="T75" fmla="*/ 38 h 78"/>
              <a:gd name="T76" fmla="*/ 76 w 89"/>
              <a:gd name="T77" fmla="*/ 74 h 78"/>
              <a:gd name="T78" fmla="*/ 86 w 89"/>
              <a:gd name="T79" fmla="*/ 41 h 78"/>
              <a:gd name="T80" fmla="*/ 79 w 89"/>
              <a:gd name="T81" fmla="*/ 36 h 78"/>
              <a:gd name="T82" fmla="*/ 78 w 89"/>
              <a:gd name="T83" fmla="*/ 36 h 78"/>
              <a:gd name="T84" fmla="*/ 45 w 89"/>
              <a:gd name="T85" fmla="*/ 11 h 78"/>
              <a:gd name="T86" fmla="*/ 45 w 89"/>
              <a:gd name="T87" fmla="*/ 10 h 78"/>
              <a:gd name="T88" fmla="*/ 44 w 89"/>
              <a:gd name="T89" fmla="*/ 10 h 78"/>
              <a:gd name="T90" fmla="*/ 44 w 89"/>
              <a:gd name="T91" fmla="*/ 10 h 78"/>
              <a:gd name="T92" fmla="*/ 43 w 89"/>
              <a:gd name="T93" fmla="*/ 10 h 78"/>
              <a:gd name="T94" fmla="*/ 43 w 89"/>
              <a:gd name="T95" fmla="*/ 11 h 78"/>
              <a:gd name="T96" fmla="*/ 37 w 89"/>
              <a:gd name="T97" fmla="*/ 15 h 78"/>
              <a:gd name="T98" fmla="*/ 10 w 89"/>
              <a:gd name="T99" fmla="*/ 36 h 78"/>
              <a:gd name="T100" fmla="*/ 3 w 89"/>
              <a:gd name="T101" fmla="*/ 41 h 78"/>
              <a:gd name="T102" fmla="*/ 3 w 89"/>
              <a:gd name="T103" fmla="*/ 34 h 78"/>
              <a:gd name="T104" fmla="*/ 44 w 89"/>
              <a:gd name="T105" fmla="*/ 4 h 78"/>
              <a:gd name="T106" fmla="*/ 86 w 89"/>
              <a:gd name="T107" fmla="*/ 34 h 78"/>
              <a:gd name="T108" fmla="*/ 86 w 89"/>
              <a:gd name="T109" fmla="*/ 4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9" h="78">
                <a:moveTo>
                  <a:pt x="88" y="32"/>
                </a:move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3"/>
                  <a:pt x="0" y="33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6"/>
                  <a:pt x="2" y="46"/>
                  <a:pt x="2" y="45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76"/>
                  <a:pt x="10" y="76"/>
                  <a:pt x="10" y="76"/>
                </a:cubicBezTo>
                <a:cubicBezTo>
                  <a:pt x="10" y="77"/>
                  <a:pt x="10" y="78"/>
                  <a:pt x="11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5" y="78"/>
                  <a:pt x="35" y="77"/>
                  <a:pt x="35" y="76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55"/>
                  <a:pt x="39" y="51"/>
                  <a:pt x="44" y="51"/>
                </a:cubicBezTo>
                <a:cubicBezTo>
                  <a:pt x="49" y="51"/>
                  <a:pt x="53" y="55"/>
                  <a:pt x="53" y="60"/>
                </a:cubicBezTo>
                <a:cubicBezTo>
                  <a:pt x="53" y="76"/>
                  <a:pt x="53" y="76"/>
                  <a:pt x="53" y="76"/>
                </a:cubicBezTo>
                <a:cubicBezTo>
                  <a:pt x="53" y="77"/>
                  <a:pt x="54" y="78"/>
                  <a:pt x="55" y="78"/>
                </a:cubicBezTo>
                <a:cubicBezTo>
                  <a:pt x="77" y="78"/>
                  <a:pt x="77" y="78"/>
                  <a:pt x="77" y="78"/>
                </a:cubicBezTo>
                <a:cubicBezTo>
                  <a:pt x="78" y="78"/>
                  <a:pt x="79" y="77"/>
                  <a:pt x="79" y="76"/>
                </a:cubicBezTo>
                <a:cubicBezTo>
                  <a:pt x="79" y="40"/>
                  <a:pt x="79" y="40"/>
                  <a:pt x="79" y="40"/>
                </a:cubicBezTo>
                <a:cubicBezTo>
                  <a:pt x="86" y="45"/>
                  <a:pt x="86" y="45"/>
                  <a:pt x="86" y="45"/>
                </a:cubicBezTo>
                <a:cubicBezTo>
                  <a:pt x="87" y="46"/>
                  <a:pt x="87" y="46"/>
                  <a:pt x="88" y="46"/>
                </a:cubicBezTo>
                <a:cubicBezTo>
                  <a:pt x="88" y="45"/>
                  <a:pt x="89" y="45"/>
                  <a:pt x="89" y="44"/>
                </a:cubicBezTo>
                <a:cubicBezTo>
                  <a:pt x="89" y="33"/>
                  <a:pt x="89" y="33"/>
                  <a:pt x="89" y="33"/>
                </a:cubicBezTo>
                <a:cubicBezTo>
                  <a:pt x="89" y="33"/>
                  <a:pt x="89" y="32"/>
                  <a:pt x="88" y="32"/>
                </a:cubicBezTo>
                <a:close/>
                <a:moveTo>
                  <a:pt x="76" y="74"/>
                </a:moveTo>
                <a:cubicBezTo>
                  <a:pt x="56" y="74"/>
                  <a:pt x="56" y="74"/>
                  <a:pt x="56" y="74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54"/>
                  <a:pt x="51" y="48"/>
                  <a:pt x="44" y="48"/>
                </a:cubicBezTo>
                <a:cubicBezTo>
                  <a:pt x="38" y="48"/>
                  <a:pt x="32" y="54"/>
                  <a:pt x="32" y="60"/>
                </a:cubicBezTo>
                <a:cubicBezTo>
                  <a:pt x="32" y="74"/>
                  <a:pt x="32" y="74"/>
                  <a:pt x="32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3" y="38"/>
                  <a:pt x="13" y="38"/>
                  <a:pt x="13" y="38"/>
                </a:cubicBezTo>
                <a:cubicBezTo>
                  <a:pt x="43" y="15"/>
                  <a:pt x="43" y="15"/>
                  <a:pt x="43" y="15"/>
                </a:cubicBezTo>
                <a:cubicBezTo>
                  <a:pt x="44" y="14"/>
                  <a:pt x="44" y="14"/>
                  <a:pt x="44" y="14"/>
                </a:cubicBezTo>
                <a:cubicBezTo>
                  <a:pt x="76" y="38"/>
                  <a:pt x="76" y="38"/>
                  <a:pt x="76" y="38"/>
                </a:cubicBezTo>
                <a:lnTo>
                  <a:pt x="76" y="74"/>
                </a:lnTo>
                <a:close/>
                <a:moveTo>
                  <a:pt x="86" y="41"/>
                </a:moveTo>
                <a:cubicBezTo>
                  <a:pt x="79" y="36"/>
                  <a:pt x="79" y="36"/>
                  <a:pt x="79" y="36"/>
                </a:cubicBezTo>
                <a:cubicBezTo>
                  <a:pt x="78" y="36"/>
                  <a:pt x="78" y="36"/>
                  <a:pt x="78" y="36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0"/>
                  <a:pt x="45" y="10"/>
                </a:cubicBezTo>
                <a:cubicBezTo>
                  <a:pt x="45" y="10"/>
                  <a:pt x="45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3" y="10"/>
                </a:cubicBezTo>
                <a:cubicBezTo>
                  <a:pt x="43" y="11"/>
                  <a:pt x="43" y="11"/>
                  <a:pt x="43" y="11"/>
                </a:cubicBezTo>
                <a:cubicBezTo>
                  <a:pt x="37" y="15"/>
                  <a:pt x="37" y="15"/>
                  <a:pt x="37" y="15"/>
                </a:cubicBezTo>
                <a:cubicBezTo>
                  <a:pt x="10" y="36"/>
                  <a:pt x="10" y="36"/>
                  <a:pt x="10" y="36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34"/>
                  <a:pt x="3" y="34"/>
                  <a:pt x="3" y="34"/>
                </a:cubicBezTo>
                <a:cubicBezTo>
                  <a:pt x="44" y="4"/>
                  <a:pt x="44" y="4"/>
                  <a:pt x="44" y="4"/>
                </a:cubicBezTo>
                <a:cubicBezTo>
                  <a:pt x="86" y="34"/>
                  <a:pt x="86" y="34"/>
                  <a:pt x="86" y="34"/>
                </a:cubicBezTo>
                <a:lnTo>
                  <a:pt x="86" y="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6318251" y="3338513"/>
            <a:ext cx="322263" cy="488950"/>
            <a:chOff x="6446838" y="3338513"/>
            <a:chExt cx="322263" cy="4889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6446838" y="3338513"/>
              <a:ext cx="322263" cy="349250"/>
            </a:xfrm>
            <a:custGeom>
              <a:avLst/>
              <a:gdLst>
                <a:gd name="T0" fmla="*/ 38 w 76"/>
                <a:gd name="T1" fmla="*/ 0 h 82"/>
                <a:gd name="T2" fmla="*/ 0 w 76"/>
                <a:gd name="T3" fmla="*/ 37 h 82"/>
                <a:gd name="T4" fmla="*/ 11 w 76"/>
                <a:gd name="T5" fmla="*/ 63 h 82"/>
                <a:gd name="T6" fmla="*/ 11 w 76"/>
                <a:gd name="T7" fmla="*/ 80 h 82"/>
                <a:gd name="T8" fmla="*/ 12 w 76"/>
                <a:gd name="T9" fmla="*/ 82 h 82"/>
                <a:gd name="T10" fmla="*/ 64 w 76"/>
                <a:gd name="T11" fmla="*/ 82 h 82"/>
                <a:gd name="T12" fmla="*/ 66 w 76"/>
                <a:gd name="T13" fmla="*/ 80 h 82"/>
                <a:gd name="T14" fmla="*/ 66 w 76"/>
                <a:gd name="T15" fmla="*/ 63 h 82"/>
                <a:gd name="T16" fmla="*/ 76 w 76"/>
                <a:gd name="T17" fmla="*/ 37 h 82"/>
                <a:gd name="T18" fmla="*/ 38 w 76"/>
                <a:gd name="T19" fmla="*/ 0 h 82"/>
                <a:gd name="T20" fmla="*/ 63 w 76"/>
                <a:gd name="T21" fmla="*/ 62 h 82"/>
                <a:gd name="T22" fmla="*/ 63 w 76"/>
                <a:gd name="T23" fmla="*/ 63 h 82"/>
                <a:gd name="T24" fmla="*/ 63 w 76"/>
                <a:gd name="T25" fmla="*/ 79 h 82"/>
                <a:gd name="T26" fmla="*/ 40 w 76"/>
                <a:gd name="T27" fmla="*/ 79 h 82"/>
                <a:gd name="T28" fmla="*/ 40 w 76"/>
                <a:gd name="T29" fmla="*/ 51 h 82"/>
                <a:gd name="T30" fmla="*/ 56 w 76"/>
                <a:gd name="T31" fmla="*/ 34 h 82"/>
                <a:gd name="T32" fmla="*/ 56 w 76"/>
                <a:gd name="T33" fmla="*/ 31 h 82"/>
                <a:gd name="T34" fmla="*/ 54 w 76"/>
                <a:gd name="T35" fmla="*/ 32 h 82"/>
                <a:gd name="T36" fmla="*/ 38 w 76"/>
                <a:gd name="T37" fmla="*/ 48 h 82"/>
                <a:gd name="T38" fmla="*/ 22 w 76"/>
                <a:gd name="T39" fmla="*/ 32 h 82"/>
                <a:gd name="T40" fmla="*/ 20 w 76"/>
                <a:gd name="T41" fmla="*/ 32 h 82"/>
                <a:gd name="T42" fmla="*/ 20 w 76"/>
                <a:gd name="T43" fmla="*/ 34 h 82"/>
                <a:gd name="T44" fmla="*/ 37 w 76"/>
                <a:gd name="T45" fmla="*/ 51 h 82"/>
                <a:gd name="T46" fmla="*/ 37 w 76"/>
                <a:gd name="T47" fmla="*/ 79 h 82"/>
                <a:gd name="T48" fmla="*/ 14 w 76"/>
                <a:gd name="T49" fmla="*/ 79 h 82"/>
                <a:gd name="T50" fmla="*/ 14 w 76"/>
                <a:gd name="T51" fmla="*/ 63 h 82"/>
                <a:gd name="T52" fmla="*/ 14 w 76"/>
                <a:gd name="T53" fmla="*/ 62 h 82"/>
                <a:gd name="T54" fmla="*/ 4 w 76"/>
                <a:gd name="T55" fmla="*/ 37 h 82"/>
                <a:gd name="T56" fmla="*/ 38 w 76"/>
                <a:gd name="T57" fmla="*/ 3 h 82"/>
                <a:gd name="T58" fmla="*/ 73 w 76"/>
                <a:gd name="T59" fmla="*/ 37 h 82"/>
                <a:gd name="T60" fmla="*/ 63 w 76"/>
                <a:gd name="T61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" h="82">
                  <a:moveTo>
                    <a:pt x="38" y="0"/>
                  </a:moveTo>
                  <a:cubicBezTo>
                    <a:pt x="17" y="0"/>
                    <a:pt x="0" y="17"/>
                    <a:pt x="0" y="37"/>
                  </a:cubicBezTo>
                  <a:cubicBezTo>
                    <a:pt x="0" y="47"/>
                    <a:pt x="4" y="56"/>
                    <a:pt x="11" y="63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1"/>
                    <a:pt x="12" y="82"/>
                    <a:pt x="12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5" y="82"/>
                    <a:pt x="66" y="81"/>
                    <a:pt x="66" y="80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2" y="56"/>
                    <a:pt x="76" y="47"/>
                    <a:pt x="76" y="37"/>
                  </a:cubicBezTo>
                  <a:cubicBezTo>
                    <a:pt x="76" y="17"/>
                    <a:pt x="59" y="0"/>
                    <a:pt x="38" y="0"/>
                  </a:cubicBezTo>
                  <a:close/>
                  <a:moveTo>
                    <a:pt x="63" y="62"/>
                  </a:moveTo>
                  <a:cubicBezTo>
                    <a:pt x="63" y="62"/>
                    <a:pt x="63" y="62"/>
                    <a:pt x="63" y="63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7" y="33"/>
                    <a:pt x="57" y="32"/>
                    <a:pt x="56" y="31"/>
                  </a:cubicBezTo>
                  <a:cubicBezTo>
                    <a:pt x="56" y="31"/>
                    <a:pt x="55" y="31"/>
                    <a:pt x="54" y="32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1" y="31"/>
                    <a:pt x="20" y="31"/>
                    <a:pt x="20" y="32"/>
                  </a:cubicBezTo>
                  <a:cubicBezTo>
                    <a:pt x="19" y="32"/>
                    <a:pt x="19" y="33"/>
                    <a:pt x="20" y="34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7" y="55"/>
                    <a:pt x="4" y="47"/>
                    <a:pt x="4" y="37"/>
                  </a:cubicBezTo>
                  <a:cubicBezTo>
                    <a:pt x="4" y="18"/>
                    <a:pt x="19" y="3"/>
                    <a:pt x="38" y="3"/>
                  </a:cubicBezTo>
                  <a:cubicBezTo>
                    <a:pt x="57" y="3"/>
                    <a:pt x="73" y="18"/>
                    <a:pt x="73" y="37"/>
                  </a:cubicBezTo>
                  <a:cubicBezTo>
                    <a:pt x="73" y="47"/>
                    <a:pt x="69" y="55"/>
                    <a:pt x="6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6492875" y="3703638"/>
              <a:ext cx="233363" cy="12700"/>
            </a:xfrm>
            <a:custGeom>
              <a:avLst/>
              <a:gdLst>
                <a:gd name="T0" fmla="*/ 53 w 55"/>
                <a:gd name="T1" fmla="*/ 0 h 3"/>
                <a:gd name="T2" fmla="*/ 1 w 55"/>
                <a:gd name="T3" fmla="*/ 0 h 3"/>
                <a:gd name="T4" fmla="*/ 0 w 55"/>
                <a:gd name="T5" fmla="*/ 2 h 3"/>
                <a:gd name="T6" fmla="*/ 1 w 55"/>
                <a:gd name="T7" fmla="*/ 3 h 3"/>
                <a:gd name="T8" fmla="*/ 53 w 55"/>
                <a:gd name="T9" fmla="*/ 3 h 3"/>
                <a:gd name="T10" fmla="*/ 55 w 55"/>
                <a:gd name="T11" fmla="*/ 2 h 3"/>
                <a:gd name="T12" fmla="*/ 53 w 5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">
                  <a:moveTo>
                    <a:pt x="5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3"/>
                    <a:pt x="55" y="3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6492875" y="3741738"/>
              <a:ext cx="233363" cy="12700"/>
            </a:xfrm>
            <a:custGeom>
              <a:avLst/>
              <a:gdLst>
                <a:gd name="T0" fmla="*/ 53 w 55"/>
                <a:gd name="T1" fmla="*/ 0 h 3"/>
                <a:gd name="T2" fmla="*/ 1 w 55"/>
                <a:gd name="T3" fmla="*/ 0 h 3"/>
                <a:gd name="T4" fmla="*/ 0 w 55"/>
                <a:gd name="T5" fmla="*/ 2 h 3"/>
                <a:gd name="T6" fmla="*/ 1 w 55"/>
                <a:gd name="T7" fmla="*/ 3 h 3"/>
                <a:gd name="T8" fmla="*/ 53 w 55"/>
                <a:gd name="T9" fmla="*/ 3 h 3"/>
                <a:gd name="T10" fmla="*/ 55 w 55"/>
                <a:gd name="T11" fmla="*/ 2 h 3"/>
                <a:gd name="T12" fmla="*/ 53 w 5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">
                  <a:moveTo>
                    <a:pt x="5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6492875" y="3776663"/>
              <a:ext cx="233363" cy="50800"/>
            </a:xfrm>
            <a:custGeom>
              <a:avLst/>
              <a:gdLst>
                <a:gd name="T0" fmla="*/ 53 w 55"/>
                <a:gd name="T1" fmla="*/ 0 h 12"/>
                <a:gd name="T2" fmla="*/ 36 w 55"/>
                <a:gd name="T3" fmla="*/ 0 h 12"/>
                <a:gd name="T4" fmla="*/ 19 w 55"/>
                <a:gd name="T5" fmla="*/ 0 h 12"/>
                <a:gd name="T6" fmla="*/ 1 w 55"/>
                <a:gd name="T7" fmla="*/ 0 h 12"/>
                <a:gd name="T8" fmla="*/ 0 w 55"/>
                <a:gd name="T9" fmla="*/ 2 h 12"/>
                <a:gd name="T10" fmla="*/ 1 w 55"/>
                <a:gd name="T11" fmla="*/ 4 h 12"/>
                <a:gd name="T12" fmla="*/ 17 w 55"/>
                <a:gd name="T13" fmla="*/ 4 h 12"/>
                <a:gd name="T14" fmla="*/ 27 w 55"/>
                <a:gd name="T15" fmla="*/ 12 h 12"/>
                <a:gd name="T16" fmla="*/ 37 w 55"/>
                <a:gd name="T17" fmla="*/ 4 h 12"/>
                <a:gd name="T18" fmla="*/ 53 w 55"/>
                <a:gd name="T19" fmla="*/ 4 h 12"/>
                <a:gd name="T20" fmla="*/ 55 w 55"/>
                <a:gd name="T21" fmla="*/ 2 h 12"/>
                <a:gd name="T22" fmla="*/ 53 w 55"/>
                <a:gd name="T23" fmla="*/ 0 h 12"/>
                <a:gd name="T24" fmla="*/ 27 w 55"/>
                <a:gd name="T25" fmla="*/ 9 h 12"/>
                <a:gd name="T26" fmla="*/ 21 w 55"/>
                <a:gd name="T27" fmla="*/ 4 h 12"/>
                <a:gd name="T28" fmla="*/ 34 w 55"/>
                <a:gd name="T29" fmla="*/ 4 h 12"/>
                <a:gd name="T30" fmla="*/ 27 w 5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2">
                  <a:moveTo>
                    <a:pt x="5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9"/>
                    <a:pt x="22" y="12"/>
                    <a:pt x="27" y="12"/>
                  </a:cubicBezTo>
                  <a:cubicBezTo>
                    <a:pt x="32" y="12"/>
                    <a:pt x="37" y="9"/>
                    <a:pt x="37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4"/>
                    <a:pt x="55" y="3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27" y="9"/>
                  </a:moveTo>
                  <a:cubicBezTo>
                    <a:pt x="24" y="9"/>
                    <a:pt x="21" y="7"/>
                    <a:pt x="21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7"/>
                    <a:pt x="31" y="9"/>
                    <a:pt x="2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7000876" y="2461638"/>
            <a:ext cx="516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33023" y="278288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000876" y="3257551"/>
            <a:ext cx="516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000876" y="4082475"/>
            <a:ext cx="516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000876" y="4878388"/>
            <a:ext cx="5160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33023" y="358775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33023" y="437435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33023" y="5182394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425654" y="2540946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10%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10324" y="3335488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30%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092106" y="4152408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40%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717956" y="4951563"/>
            <a:ext cx="849905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pact" panose="020B0806030902050204"/>
              </a:rPr>
              <a:t>20%</a:t>
            </a:r>
            <a:endParaRPr kumimoji="1"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Impact" panose="020B080603090205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156453" y="1825335"/>
            <a:ext cx="2467286" cy="2465620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3563626" y="2132692"/>
            <a:ext cx="6335194" cy="10603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6" name="MH_Number_1"/>
          <p:cNvSpPr/>
          <p:nvPr>
            <p:custDataLst>
              <p:tags r:id="rId3"/>
            </p:custDataLst>
          </p:nvPr>
        </p:nvSpPr>
        <p:spPr>
          <a:xfrm>
            <a:off x="1250163" y="1675333"/>
            <a:ext cx="2202111" cy="2200623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4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2397" y="3031073"/>
            <a:ext cx="5685044" cy="81351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80171" y="4290954"/>
            <a:ext cx="4559215" cy="2567045"/>
            <a:chOff x="5761835" y="3098236"/>
            <a:chExt cx="6677551" cy="37597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835" y="4913521"/>
              <a:ext cx="6677551" cy="194447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608" y="5412697"/>
              <a:ext cx="3810000" cy="11715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104" y="3551398"/>
              <a:ext cx="1895475" cy="27051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108" y="3098236"/>
              <a:ext cx="2190750" cy="313372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460" y="5092475"/>
              <a:ext cx="2581275" cy="12763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155" y="3260773"/>
              <a:ext cx="3558844" cy="23241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5"/>
          <p:cNvSpPr/>
          <p:nvPr/>
        </p:nvSpPr>
        <p:spPr bwMode="auto">
          <a:xfrm>
            <a:off x="7762413" y="2440884"/>
            <a:ext cx="1901329" cy="2236939"/>
          </a:xfrm>
          <a:custGeom>
            <a:avLst/>
            <a:gdLst>
              <a:gd name="T0" fmla="*/ 571 w 1388"/>
              <a:gd name="T1" fmla="*/ 0 h 1633"/>
              <a:gd name="T2" fmla="*/ 0 w 1388"/>
              <a:gd name="T3" fmla="*/ 573 h 1633"/>
              <a:gd name="T4" fmla="*/ 245 w 1388"/>
              <a:gd name="T5" fmla="*/ 815 h 1633"/>
              <a:gd name="T6" fmla="*/ 0 w 1388"/>
              <a:gd name="T7" fmla="*/ 1061 h 1633"/>
              <a:gd name="T8" fmla="*/ 571 w 1388"/>
              <a:gd name="T9" fmla="*/ 1633 h 1633"/>
              <a:gd name="T10" fmla="*/ 1388 w 1388"/>
              <a:gd name="T11" fmla="*/ 815 h 1633"/>
              <a:gd name="T12" fmla="*/ 571 w 1388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8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8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6135050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2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2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4503578" y="2440884"/>
            <a:ext cx="1895850" cy="2236939"/>
          </a:xfrm>
          <a:custGeom>
            <a:avLst/>
            <a:gdLst>
              <a:gd name="T0" fmla="*/ 571 w 1384"/>
              <a:gd name="T1" fmla="*/ 0 h 1633"/>
              <a:gd name="T2" fmla="*/ 0 w 1384"/>
              <a:gd name="T3" fmla="*/ 573 h 1633"/>
              <a:gd name="T4" fmla="*/ 245 w 1384"/>
              <a:gd name="T5" fmla="*/ 815 h 1633"/>
              <a:gd name="T6" fmla="*/ 0 w 1384"/>
              <a:gd name="T7" fmla="*/ 1061 h 1633"/>
              <a:gd name="T8" fmla="*/ 571 w 1384"/>
              <a:gd name="T9" fmla="*/ 1633 h 1633"/>
              <a:gd name="T10" fmla="*/ 1384 w 1384"/>
              <a:gd name="T11" fmla="*/ 815 h 1633"/>
              <a:gd name="T12" fmla="*/ 571 w 1384"/>
              <a:gd name="T13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4" h="1633">
                <a:moveTo>
                  <a:pt x="571" y="0"/>
                </a:moveTo>
                <a:lnTo>
                  <a:pt x="0" y="573"/>
                </a:lnTo>
                <a:lnTo>
                  <a:pt x="245" y="815"/>
                </a:lnTo>
                <a:lnTo>
                  <a:pt x="0" y="1061"/>
                </a:lnTo>
                <a:lnTo>
                  <a:pt x="571" y="1633"/>
                </a:lnTo>
                <a:lnTo>
                  <a:pt x="1384" y="815"/>
                </a:lnTo>
                <a:lnTo>
                  <a:pt x="57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2540606" y="2440884"/>
            <a:ext cx="2231460" cy="2236939"/>
          </a:xfrm>
          <a:custGeom>
            <a:avLst/>
            <a:gdLst>
              <a:gd name="T0" fmla="*/ 813 w 1629"/>
              <a:gd name="T1" fmla="*/ 1633 h 1633"/>
              <a:gd name="T2" fmla="*/ 0 w 1629"/>
              <a:gd name="T3" fmla="*/ 815 h 1633"/>
              <a:gd name="T4" fmla="*/ 813 w 1629"/>
              <a:gd name="T5" fmla="*/ 0 h 1633"/>
              <a:gd name="T6" fmla="*/ 1629 w 1629"/>
              <a:gd name="T7" fmla="*/ 815 h 1633"/>
              <a:gd name="T8" fmla="*/ 813 w 1629"/>
              <a:gd name="T9" fmla="*/ 1633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9" h="1633">
                <a:moveTo>
                  <a:pt x="813" y="1633"/>
                </a:moveTo>
                <a:lnTo>
                  <a:pt x="0" y="815"/>
                </a:lnTo>
                <a:lnTo>
                  <a:pt x="813" y="0"/>
                </a:lnTo>
                <a:lnTo>
                  <a:pt x="1629" y="815"/>
                </a:lnTo>
                <a:lnTo>
                  <a:pt x="813" y="1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56"/>
          <p:cNvSpPr>
            <a:spLocks noEditPoints="1"/>
          </p:cNvSpPr>
          <p:nvPr/>
        </p:nvSpPr>
        <p:spPr bwMode="auto">
          <a:xfrm>
            <a:off x="3432368" y="3138130"/>
            <a:ext cx="442457" cy="808202"/>
          </a:xfrm>
          <a:custGeom>
            <a:avLst/>
            <a:gdLst>
              <a:gd name="T0" fmla="*/ 84 w 323"/>
              <a:gd name="T1" fmla="*/ 471 h 590"/>
              <a:gd name="T2" fmla="*/ 63 w 323"/>
              <a:gd name="T3" fmla="*/ 590 h 590"/>
              <a:gd name="T4" fmla="*/ 0 w 323"/>
              <a:gd name="T5" fmla="*/ 590 h 590"/>
              <a:gd name="T6" fmla="*/ 116 w 323"/>
              <a:gd name="T7" fmla="*/ 0 h 590"/>
              <a:gd name="T8" fmla="*/ 211 w 323"/>
              <a:gd name="T9" fmla="*/ 0 h 590"/>
              <a:gd name="T10" fmla="*/ 323 w 323"/>
              <a:gd name="T11" fmla="*/ 590 h 590"/>
              <a:gd name="T12" fmla="*/ 256 w 323"/>
              <a:gd name="T13" fmla="*/ 590 h 590"/>
              <a:gd name="T14" fmla="*/ 232 w 323"/>
              <a:gd name="T15" fmla="*/ 471 h 590"/>
              <a:gd name="T16" fmla="*/ 84 w 323"/>
              <a:gd name="T17" fmla="*/ 471 h 590"/>
              <a:gd name="T18" fmla="*/ 95 w 323"/>
              <a:gd name="T19" fmla="*/ 415 h 590"/>
              <a:gd name="T20" fmla="*/ 225 w 323"/>
              <a:gd name="T21" fmla="*/ 415 h 590"/>
              <a:gd name="T22" fmla="*/ 158 w 323"/>
              <a:gd name="T23" fmla="*/ 74 h 590"/>
              <a:gd name="T24" fmla="*/ 95 w 323"/>
              <a:gd name="T25" fmla="*/ 415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3" h="590">
                <a:moveTo>
                  <a:pt x="84" y="471"/>
                </a:moveTo>
                <a:lnTo>
                  <a:pt x="63" y="590"/>
                </a:lnTo>
                <a:lnTo>
                  <a:pt x="0" y="590"/>
                </a:lnTo>
                <a:lnTo>
                  <a:pt x="116" y="0"/>
                </a:lnTo>
                <a:lnTo>
                  <a:pt x="211" y="0"/>
                </a:lnTo>
                <a:lnTo>
                  <a:pt x="323" y="590"/>
                </a:lnTo>
                <a:lnTo>
                  <a:pt x="256" y="590"/>
                </a:lnTo>
                <a:lnTo>
                  <a:pt x="232" y="471"/>
                </a:lnTo>
                <a:lnTo>
                  <a:pt x="84" y="471"/>
                </a:lnTo>
                <a:close/>
                <a:moveTo>
                  <a:pt x="95" y="415"/>
                </a:moveTo>
                <a:lnTo>
                  <a:pt x="225" y="415"/>
                </a:lnTo>
                <a:lnTo>
                  <a:pt x="158" y="74"/>
                </a:lnTo>
                <a:lnTo>
                  <a:pt x="95" y="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157"/>
          <p:cNvSpPr>
            <a:spLocks noEditPoints="1"/>
          </p:cNvSpPr>
          <p:nvPr/>
        </p:nvSpPr>
        <p:spPr bwMode="auto">
          <a:xfrm>
            <a:off x="5107675" y="3138130"/>
            <a:ext cx="365746" cy="808202"/>
          </a:xfrm>
          <a:custGeom>
            <a:avLst/>
            <a:gdLst>
              <a:gd name="T0" fmla="*/ 37 w 76"/>
              <a:gd name="T1" fmla="*/ 0 h 168"/>
              <a:gd name="T2" fmla="*/ 73 w 76"/>
              <a:gd name="T3" fmla="*/ 37 h 168"/>
              <a:gd name="T4" fmla="*/ 73 w 76"/>
              <a:gd name="T5" fmla="*/ 45 h 168"/>
              <a:gd name="T6" fmla="*/ 54 w 76"/>
              <a:gd name="T7" fmla="*/ 78 h 168"/>
              <a:gd name="T8" fmla="*/ 76 w 76"/>
              <a:gd name="T9" fmla="*/ 114 h 168"/>
              <a:gd name="T10" fmla="*/ 76 w 76"/>
              <a:gd name="T11" fmla="*/ 128 h 168"/>
              <a:gd name="T12" fmla="*/ 38 w 76"/>
              <a:gd name="T13" fmla="*/ 168 h 168"/>
              <a:gd name="T14" fmla="*/ 0 w 76"/>
              <a:gd name="T15" fmla="*/ 168 h 168"/>
              <a:gd name="T16" fmla="*/ 0 w 76"/>
              <a:gd name="T17" fmla="*/ 0 h 168"/>
              <a:gd name="T18" fmla="*/ 37 w 76"/>
              <a:gd name="T19" fmla="*/ 0 h 168"/>
              <a:gd name="T20" fmla="*/ 33 w 76"/>
              <a:gd name="T21" fmla="*/ 71 h 168"/>
              <a:gd name="T22" fmla="*/ 55 w 76"/>
              <a:gd name="T23" fmla="*/ 49 h 168"/>
              <a:gd name="T24" fmla="*/ 55 w 76"/>
              <a:gd name="T25" fmla="*/ 39 h 168"/>
              <a:gd name="T26" fmla="*/ 37 w 76"/>
              <a:gd name="T27" fmla="*/ 17 h 168"/>
              <a:gd name="T28" fmla="*/ 18 w 76"/>
              <a:gd name="T29" fmla="*/ 17 h 168"/>
              <a:gd name="T30" fmla="*/ 18 w 76"/>
              <a:gd name="T31" fmla="*/ 71 h 168"/>
              <a:gd name="T32" fmla="*/ 33 w 76"/>
              <a:gd name="T33" fmla="*/ 71 h 168"/>
              <a:gd name="T34" fmla="*/ 38 w 76"/>
              <a:gd name="T35" fmla="*/ 151 h 168"/>
              <a:gd name="T36" fmla="*/ 58 w 76"/>
              <a:gd name="T37" fmla="*/ 128 h 168"/>
              <a:gd name="T38" fmla="*/ 58 w 76"/>
              <a:gd name="T39" fmla="*/ 113 h 168"/>
              <a:gd name="T40" fmla="*/ 34 w 76"/>
              <a:gd name="T41" fmla="*/ 88 h 168"/>
              <a:gd name="T42" fmla="*/ 18 w 76"/>
              <a:gd name="T43" fmla="*/ 88 h 168"/>
              <a:gd name="T44" fmla="*/ 18 w 76"/>
              <a:gd name="T45" fmla="*/ 151 h 168"/>
              <a:gd name="T46" fmla="*/ 38 w 76"/>
              <a:gd name="T4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6" h="168">
                <a:moveTo>
                  <a:pt x="37" y="0"/>
                </a:moveTo>
                <a:cubicBezTo>
                  <a:pt x="63" y="0"/>
                  <a:pt x="73" y="13"/>
                  <a:pt x="73" y="37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63"/>
                  <a:pt x="68" y="74"/>
                  <a:pt x="54" y="78"/>
                </a:cubicBezTo>
                <a:cubicBezTo>
                  <a:pt x="70" y="83"/>
                  <a:pt x="76" y="96"/>
                  <a:pt x="76" y="114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68"/>
                  <a:pt x="38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37" y="0"/>
                </a:lnTo>
                <a:close/>
                <a:moveTo>
                  <a:pt x="33" y="71"/>
                </a:moveTo>
                <a:cubicBezTo>
                  <a:pt x="47" y="71"/>
                  <a:pt x="55" y="67"/>
                  <a:pt x="55" y="4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24"/>
                  <a:pt x="50" y="17"/>
                  <a:pt x="3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71"/>
                  <a:pt x="18" y="71"/>
                  <a:pt x="18" y="71"/>
                </a:cubicBezTo>
                <a:lnTo>
                  <a:pt x="33" y="71"/>
                </a:lnTo>
                <a:close/>
                <a:moveTo>
                  <a:pt x="38" y="151"/>
                </a:moveTo>
                <a:cubicBezTo>
                  <a:pt x="52" y="151"/>
                  <a:pt x="58" y="144"/>
                  <a:pt x="58" y="128"/>
                </a:cubicBezTo>
                <a:cubicBezTo>
                  <a:pt x="58" y="113"/>
                  <a:pt x="58" y="113"/>
                  <a:pt x="58" y="113"/>
                </a:cubicBezTo>
                <a:cubicBezTo>
                  <a:pt x="58" y="94"/>
                  <a:pt x="50" y="88"/>
                  <a:pt x="34" y="88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151"/>
                  <a:pt x="18" y="151"/>
                  <a:pt x="18" y="151"/>
                </a:cubicBezTo>
                <a:lnTo>
                  <a:pt x="38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158"/>
          <p:cNvSpPr/>
          <p:nvPr/>
        </p:nvSpPr>
        <p:spPr bwMode="auto">
          <a:xfrm>
            <a:off x="6735037" y="3134020"/>
            <a:ext cx="365746" cy="817791"/>
          </a:xfrm>
          <a:custGeom>
            <a:avLst/>
            <a:gdLst>
              <a:gd name="T0" fmla="*/ 76 w 76"/>
              <a:gd name="T1" fmla="*/ 42 h 170"/>
              <a:gd name="T2" fmla="*/ 76 w 76"/>
              <a:gd name="T3" fmla="*/ 57 h 170"/>
              <a:gd name="T4" fmla="*/ 58 w 76"/>
              <a:gd name="T5" fmla="*/ 57 h 170"/>
              <a:gd name="T6" fmla="*/ 58 w 76"/>
              <a:gd name="T7" fmla="*/ 41 h 170"/>
              <a:gd name="T8" fmla="*/ 38 w 76"/>
              <a:gd name="T9" fmla="*/ 17 h 170"/>
              <a:gd name="T10" fmla="*/ 19 w 76"/>
              <a:gd name="T11" fmla="*/ 41 h 170"/>
              <a:gd name="T12" fmla="*/ 19 w 76"/>
              <a:gd name="T13" fmla="*/ 129 h 170"/>
              <a:gd name="T14" fmla="*/ 38 w 76"/>
              <a:gd name="T15" fmla="*/ 153 h 170"/>
              <a:gd name="T16" fmla="*/ 58 w 76"/>
              <a:gd name="T17" fmla="*/ 129 h 170"/>
              <a:gd name="T18" fmla="*/ 58 w 76"/>
              <a:gd name="T19" fmla="*/ 107 h 170"/>
              <a:gd name="T20" fmla="*/ 76 w 76"/>
              <a:gd name="T21" fmla="*/ 107 h 170"/>
              <a:gd name="T22" fmla="*/ 76 w 76"/>
              <a:gd name="T23" fmla="*/ 128 h 170"/>
              <a:gd name="T24" fmla="*/ 38 w 76"/>
              <a:gd name="T25" fmla="*/ 170 h 170"/>
              <a:gd name="T26" fmla="*/ 0 w 76"/>
              <a:gd name="T27" fmla="*/ 128 h 170"/>
              <a:gd name="T28" fmla="*/ 0 w 76"/>
              <a:gd name="T29" fmla="*/ 42 h 170"/>
              <a:gd name="T30" fmla="*/ 38 w 76"/>
              <a:gd name="T31" fmla="*/ 0 h 170"/>
              <a:gd name="T32" fmla="*/ 76 w 76"/>
              <a:gd name="T33" fmla="*/ 42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170">
                <a:moveTo>
                  <a:pt x="76" y="42"/>
                </a:moveTo>
                <a:cubicBezTo>
                  <a:pt x="76" y="57"/>
                  <a:pt x="76" y="57"/>
                  <a:pt x="76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41"/>
                  <a:pt x="58" y="41"/>
                  <a:pt x="58" y="41"/>
                </a:cubicBezTo>
                <a:cubicBezTo>
                  <a:pt x="58" y="26"/>
                  <a:pt x="52" y="17"/>
                  <a:pt x="38" y="17"/>
                </a:cubicBezTo>
                <a:cubicBezTo>
                  <a:pt x="25" y="17"/>
                  <a:pt x="19" y="26"/>
                  <a:pt x="19" y="41"/>
                </a:cubicBezTo>
                <a:cubicBezTo>
                  <a:pt x="19" y="129"/>
                  <a:pt x="19" y="129"/>
                  <a:pt x="19" y="129"/>
                </a:cubicBezTo>
                <a:cubicBezTo>
                  <a:pt x="19" y="144"/>
                  <a:pt x="25" y="153"/>
                  <a:pt x="38" y="153"/>
                </a:cubicBezTo>
                <a:cubicBezTo>
                  <a:pt x="52" y="153"/>
                  <a:pt x="58" y="144"/>
                  <a:pt x="58" y="129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6" y="154"/>
                  <a:pt x="64" y="170"/>
                  <a:pt x="38" y="170"/>
                </a:cubicBezTo>
                <a:cubicBezTo>
                  <a:pt x="12" y="170"/>
                  <a:pt x="0" y="154"/>
                  <a:pt x="0" y="12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"/>
                  <a:pt x="12" y="0"/>
                  <a:pt x="38" y="0"/>
                </a:cubicBezTo>
                <a:cubicBezTo>
                  <a:pt x="64" y="0"/>
                  <a:pt x="76" y="16"/>
                  <a:pt x="76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159"/>
          <p:cNvSpPr>
            <a:spLocks noEditPoints="1"/>
          </p:cNvSpPr>
          <p:nvPr/>
        </p:nvSpPr>
        <p:spPr bwMode="auto">
          <a:xfrm>
            <a:off x="8362400" y="3138130"/>
            <a:ext cx="375334" cy="808202"/>
          </a:xfrm>
          <a:custGeom>
            <a:avLst/>
            <a:gdLst>
              <a:gd name="T0" fmla="*/ 40 w 78"/>
              <a:gd name="T1" fmla="*/ 0 h 168"/>
              <a:gd name="T2" fmla="*/ 78 w 78"/>
              <a:gd name="T3" fmla="*/ 42 h 168"/>
              <a:gd name="T4" fmla="*/ 78 w 78"/>
              <a:gd name="T5" fmla="*/ 126 h 168"/>
              <a:gd name="T6" fmla="*/ 40 w 78"/>
              <a:gd name="T7" fmla="*/ 168 h 168"/>
              <a:gd name="T8" fmla="*/ 0 w 78"/>
              <a:gd name="T9" fmla="*/ 168 h 168"/>
              <a:gd name="T10" fmla="*/ 0 w 78"/>
              <a:gd name="T11" fmla="*/ 0 h 168"/>
              <a:gd name="T12" fmla="*/ 40 w 78"/>
              <a:gd name="T13" fmla="*/ 0 h 168"/>
              <a:gd name="T14" fmla="*/ 39 w 78"/>
              <a:gd name="T15" fmla="*/ 151 h 168"/>
              <a:gd name="T16" fmla="*/ 59 w 78"/>
              <a:gd name="T17" fmla="*/ 127 h 168"/>
              <a:gd name="T18" fmla="*/ 59 w 78"/>
              <a:gd name="T19" fmla="*/ 41 h 168"/>
              <a:gd name="T20" fmla="*/ 39 w 78"/>
              <a:gd name="T21" fmla="*/ 17 h 168"/>
              <a:gd name="T22" fmla="*/ 19 w 78"/>
              <a:gd name="T23" fmla="*/ 17 h 168"/>
              <a:gd name="T24" fmla="*/ 19 w 78"/>
              <a:gd name="T25" fmla="*/ 151 h 168"/>
              <a:gd name="T26" fmla="*/ 39 w 78"/>
              <a:gd name="T2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8" h="168">
                <a:moveTo>
                  <a:pt x="40" y="0"/>
                </a:moveTo>
                <a:cubicBezTo>
                  <a:pt x="66" y="0"/>
                  <a:pt x="78" y="16"/>
                  <a:pt x="78" y="42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8" y="152"/>
                  <a:pt x="66" y="168"/>
                  <a:pt x="40" y="168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0"/>
                  <a:pt x="0" y="0"/>
                  <a:pt x="0" y="0"/>
                </a:cubicBezTo>
                <a:lnTo>
                  <a:pt x="40" y="0"/>
                </a:lnTo>
                <a:close/>
                <a:moveTo>
                  <a:pt x="39" y="151"/>
                </a:moveTo>
                <a:cubicBezTo>
                  <a:pt x="53" y="151"/>
                  <a:pt x="59" y="142"/>
                  <a:pt x="59" y="127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26"/>
                  <a:pt x="53" y="17"/>
                  <a:pt x="3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1"/>
                  <a:pt x="19" y="151"/>
                  <a:pt x="19" y="151"/>
                </a:cubicBezTo>
                <a:lnTo>
                  <a:pt x="39" y="1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37942" y="1633840"/>
            <a:ext cx="2393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52663" y="120264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96000" y="5158769"/>
            <a:ext cx="2393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10721" y="4727576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749894" y="1229561"/>
            <a:ext cx="2393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64615" y="798368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001147" y="4377525"/>
            <a:ext cx="2393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点击输入您需要的文字内容，点击输入您需要的文字内容，点击输入您需要的文字内容。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115868" y="3946332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7200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73" y="1858895"/>
            <a:ext cx="3311053" cy="964167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2061061" y="3809484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Number_1"/>
          <p:cNvSpPr/>
          <p:nvPr>
            <p:custDataLst>
              <p:tags r:id="rId2"/>
            </p:custDataLst>
          </p:nvPr>
        </p:nvSpPr>
        <p:spPr>
          <a:xfrm>
            <a:off x="2061061" y="4686645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3"/>
            </p:custDataLst>
          </p:nvPr>
        </p:nvSpPr>
        <p:spPr>
          <a:xfrm>
            <a:off x="6602959" y="3809482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Number_1"/>
          <p:cNvSpPr/>
          <p:nvPr>
            <p:custDataLst>
              <p:tags r:id="rId4"/>
            </p:custDataLst>
          </p:nvPr>
        </p:nvSpPr>
        <p:spPr>
          <a:xfrm>
            <a:off x="6602959" y="4751959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79940" y="1232070"/>
            <a:ext cx="2492990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gradFill flip="none" rotWithShape="1">
                  <a:gsLst>
                    <a:gs pos="0">
                      <a:srgbClr val="FF7B01"/>
                    </a:gs>
                    <a:gs pos="41000">
                      <a:srgbClr val="FF4B2B"/>
                    </a:gs>
                    <a:gs pos="72000">
                      <a:srgbClr val="FF7F00"/>
                    </a:gs>
                    <a:gs pos="100000">
                      <a:srgbClr val="FF4B2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sx="102000" sy="102000" algn="ctr" rotWithShape="0">
                    <a:prstClr val="black">
                      <a:alpha val="28000"/>
                    </a:prstClr>
                  </a:outerShdw>
                </a:effectLst>
                <a:latin typeface="造字工房童心（非商用）常规体" pitchFamily="2" charset="-122"/>
                <a:ea typeface="造字工房童心（非商用）常规体" pitchFamily="2" charset="-122"/>
              </a:defRPr>
            </a:lvl1pPr>
          </a:lstStyle>
          <a:p>
            <a:r>
              <a:rPr lang="zh-CN" altLang="en-US" sz="7200" dirty="0"/>
              <a:t>目  录</a:t>
            </a:r>
          </a:p>
        </p:txBody>
      </p:sp>
      <p:sp>
        <p:nvSpPr>
          <p:cNvPr id="9" name="MH_Number_1"/>
          <p:cNvSpPr/>
          <p:nvPr>
            <p:custDataLst>
              <p:tags r:id="rId5"/>
            </p:custDataLst>
          </p:nvPr>
        </p:nvSpPr>
        <p:spPr>
          <a:xfrm>
            <a:off x="2070241" y="3762724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MH_Entry_1"/>
          <p:cNvSpPr/>
          <p:nvPr>
            <p:custDataLst>
              <p:tags r:id="rId6"/>
            </p:custDataLst>
          </p:nvPr>
        </p:nvSpPr>
        <p:spPr>
          <a:xfrm>
            <a:off x="2482195" y="3784496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11" name="MH_Entry_2"/>
          <p:cNvSpPr/>
          <p:nvPr>
            <p:custDataLst>
              <p:tags r:id="rId7"/>
            </p:custDataLst>
          </p:nvPr>
        </p:nvSpPr>
        <p:spPr>
          <a:xfrm>
            <a:off x="2482195" y="4646755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12" name="MH_Number_2"/>
          <p:cNvSpPr/>
          <p:nvPr>
            <p:custDataLst>
              <p:tags r:id="rId8"/>
            </p:custDataLst>
          </p:nvPr>
        </p:nvSpPr>
        <p:spPr>
          <a:xfrm>
            <a:off x="2070241" y="4624983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MH_Number_1"/>
          <p:cNvSpPr/>
          <p:nvPr>
            <p:custDataLst>
              <p:tags r:id="rId9"/>
            </p:custDataLst>
          </p:nvPr>
        </p:nvSpPr>
        <p:spPr>
          <a:xfrm>
            <a:off x="6607840" y="3773607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MH_Entry_1"/>
          <p:cNvSpPr/>
          <p:nvPr>
            <p:custDataLst>
              <p:tags r:id="rId10"/>
            </p:custDataLst>
          </p:nvPr>
        </p:nvSpPr>
        <p:spPr>
          <a:xfrm>
            <a:off x="7008908" y="3784496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15" name="MH_Entry_2"/>
          <p:cNvSpPr/>
          <p:nvPr>
            <p:custDataLst>
              <p:tags r:id="rId11"/>
            </p:custDataLst>
          </p:nvPr>
        </p:nvSpPr>
        <p:spPr>
          <a:xfrm>
            <a:off x="7008908" y="4748353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16" name="MH_Number_2"/>
          <p:cNvSpPr/>
          <p:nvPr>
            <p:custDataLst>
              <p:tags r:id="rId12"/>
            </p:custDataLst>
          </p:nvPr>
        </p:nvSpPr>
        <p:spPr>
          <a:xfrm>
            <a:off x="6607840" y="4715693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3560" y="2422767"/>
            <a:ext cx="22979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400" spc="400" dirty="0">
                <a:solidFill>
                  <a:schemeClr val="bg1"/>
                </a:solidFill>
                <a:latin typeface="造字工房童心（非商用）常规体" pitchFamily="2" charset="-122"/>
                <a:ea typeface="造字工房童心（非商用）常规体" pitchFamily="2" charset="-122"/>
              </a:rPr>
              <a:t>CONTENTS</a:t>
            </a:r>
            <a:endParaRPr lang="zh-CN" altLang="en-US" sz="1400" spc="400" dirty="0">
              <a:solidFill>
                <a:schemeClr val="bg1"/>
              </a:solidFill>
              <a:latin typeface="造字工房童心（非商用）常规体" pitchFamily="2" charset="-122"/>
              <a:ea typeface="造字工房童心（非商用）常规体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32" y="682539"/>
            <a:ext cx="870605" cy="5495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633" y="1066799"/>
            <a:ext cx="771525" cy="438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25" y="1858895"/>
            <a:ext cx="439782" cy="25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70"/>
          <p:cNvGrpSpPr/>
          <p:nvPr/>
        </p:nvGrpSpPr>
        <p:grpSpPr bwMode="auto">
          <a:xfrm>
            <a:off x="7297569" y="3429000"/>
            <a:ext cx="4895850" cy="3151188"/>
            <a:chOff x="3613151" y="4186238"/>
            <a:chExt cx="2209800" cy="1422400"/>
          </a:xfrm>
        </p:grpSpPr>
        <p:sp>
          <p:nvSpPr>
            <p:cNvPr id="10" name="Freeform 5"/>
            <p:cNvSpPr/>
            <p:nvPr/>
          </p:nvSpPr>
          <p:spPr bwMode="auto">
            <a:xfrm>
              <a:off x="3613151" y="5535613"/>
              <a:ext cx="787400" cy="73025"/>
            </a:xfrm>
            <a:custGeom>
              <a:avLst/>
              <a:gdLst>
                <a:gd name="T0" fmla="*/ 2147483646 w 185"/>
                <a:gd name="T1" fmla="*/ 0 h 17"/>
                <a:gd name="T2" fmla="*/ 2147483646 w 185"/>
                <a:gd name="T3" fmla="*/ 0 h 17"/>
                <a:gd name="T4" fmla="*/ 0 w 185"/>
                <a:gd name="T5" fmla="*/ 2147483646 h 17"/>
                <a:gd name="T6" fmla="*/ 0 w 185"/>
                <a:gd name="T7" fmla="*/ 2147483646 h 17"/>
                <a:gd name="T8" fmla="*/ 2147483646 w 185"/>
                <a:gd name="T9" fmla="*/ 0 h 17"/>
                <a:gd name="T10" fmla="*/ 2147483646 w 185"/>
                <a:gd name="T11" fmla="*/ 0 h 17"/>
                <a:gd name="T12" fmla="*/ 2147483646 w 185"/>
                <a:gd name="T13" fmla="*/ 2147483646 h 17"/>
                <a:gd name="T14" fmla="*/ 2147483646 w 185"/>
                <a:gd name="T15" fmla="*/ 2147483646 h 17"/>
                <a:gd name="T16" fmla="*/ 2147483646 w 185"/>
                <a:gd name="T17" fmla="*/ 2147483646 h 17"/>
                <a:gd name="T18" fmla="*/ 0 w 185"/>
                <a:gd name="T19" fmla="*/ 2147483646 h 17"/>
                <a:gd name="T20" fmla="*/ 2147483646 w 185"/>
                <a:gd name="T21" fmla="*/ 2147483646 h 17"/>
                <a:gd name="T22" fmla="*/ 2147483646 w 185"/>
                <a:gd name="T23" fmla="*/ 2147483646 h 17"/>
                <a:gd name="T24" fmla="*/ 2147483646 w 185"/>
                <a:gd name="T25" fmla="*/ 2147483646 h 17"/>
                <a:gd name="T26" fmla="*/ 2147483646 w 185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5" h="17">
                  <a:moveTo>
                    <a:pt x="137" y="0"/>
                  </a:moveTo>
                  <a:cubicBezTo>
                    <a:pt x="137" y="0"/>
                    <a:pt x="136" y="0"/>
                    <a:pt x="136" y="0"/>
                  </a:cubicBezTo>
                  <a:cubicBezTo>
                    <a:pt x="86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82" y="0"/>
                    <a:pt x="176" y="4"/>
                    <a:pt x="176" y="9"/>
                  </a:cubicBezTo>
                  <a:cubicBezTo>
                    <a:pt x="176" y="13"/>
                    <a:pt x="182" y="17"/>
                    <a:pt x="134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84" y="17"/>
                    <a:pt x="0" y="13"/>
                    <a:pt x="0" y="9"/>
                  </a:cubicBezTo>
                  <a:cubicBezTo>
                    <a:pt x="0" y="14"/>
                    <a:pt x="85" y="17"/>
                    <a:pt x="135" y="17"/>
                  </a:cubicBezTo>
                  <a:cubicBezTo>
                    <a:pt x="135" y="17"/>
                    <a:pt x="136" y="17"/>
                    <a:pt x="136" y="17"/>
                  </a:cubicBezTo>
                  <a:cubicBezTo>
                    <a:pt x="185" y="17"/>
                    <a:pt x="179" y="13"/>
                    <a:pt x="179" y="9"/>
                  </a:cubicBezTo>
                  <a:cubicBezTo>
                    <a:pt x="179" y="4"/>
                    <a:pt x="185" y="0"/>
                    <a:pt x="13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613151" y="5535613"/>
              <a:ext cx="774700" cy="73025"/>
            </a:xfrm>
            <a:custGeom>
              <a:avLst/>
              <a:gdLst>
                <a:gd name="T0" fmla="*/ 2147483646 w 182"/>
                <a:gd name="T1" fmla="*/ 0 h 17"/>
                <a:gd name="T2" fmla="*/ 2147483646 w 182"/>
                <a:gd name="T3" fmla="*/ 0 h 17"/>
                <a:gd name="T4" fmla="*/ 0 w 182"/>
                <a:gd name="T5" fmla="*/ 2147483646 h 17"/>
                <a:gd name="T6" fmla="*/ 0 w 182"/>
                <a:gd name="T7" fmla="*/ 2147483646 h 17"/>
                <a:gd name="T8" fmla="*/ 2147483646 w 182"/>
                <a:gd name="T9" fmla="*/ 0 h 17"/>
                <a:gd name="T10" fmla="*/ 2147483646 w 182"/>
                <a:gd name="T11" fmla="*/ 0 h 17"/>
                <a:gd name="T12" fmla="*/ 2147483646 w 182"/>
                <a:gd name="T13" fmla="*/ 2147483646 h 17"/>
                <a:gd name="T14" fmla="*/ 2147483646 w 182"/>
                <a:gd name="T15" fmla="*/ 2147483646 h 17"/>
                <a:gd name="T16" fmla="*/ 2147483646 w 182"/>
                <a:gd name="T17" fmla="*/ 2147483646 h 17"/>
                <a:gd name="T18" fmla="*/ 0 w 182"/>
                <a:gd name="T19" fmla="*/ 2147483646 h 17"/>
                <a:gd name="T20" fmla="*/ 0 w 182"/>
                <a:gd name="T21" fmla="*/ 2147483646 h 17"/>
                <a:gd name="T22" fmla="*/ 2147483646 w 182"/>
                <a:gd name="T23" fmla="*/ 2147483646 h 17"/>
                <a:gd name="T24" fmla="*/ 2147483646 w 182"/>
                <a:gd name="T25" fmla="*/ 2147483646 h 17"/>
                <a:gd name="T26" fmla="*/ 2147483646 w 182"/>
                <a:gd name="T27" fmla="*/ 2147483646 h 17"/>
                <a:gd name="T28" fmla="*/ 2147483646 w 18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2" h="17">
                  <a:moveTo>
                    <a:pt x="134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85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3" y="0"/>
                    <a:pt x="131" y="0"/>
                  </a:cubicBezTo>
                  <a:cubicBezTo>
                    <a:pt x="131" y="0"/>
                    <a:pt x="132" y="0"/>
                    <a:pt x="132" y="0"/>
                  </a:cubicBezTo>
                  <a:cubicBezTo>
                    <a:pt x="179" y="0"/>
                    <a:pt x="172" y="4"/>
                    <a:pt x="172" y="9"/>
                  </a:cubicBezTo>
                  <a:cubicBezTo>
                    <a:pt x="172" y="13"/>
                    <a:pt x="179" y="17"/>
                    <a:pt x="131" y="17"/>
                  </a:cubicBezTo>
                  <a:cubicBezTo>
                    <a:pt x="131" y="17"/>
                    <a:pt x="130" y="17"/>
                    <a:pt x="130" y="17"/>
                  </a:cubicBezTo>
                  <a:cubicBezTo>
                    <a:pt x="82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4" y="17"/>
                    <a:pt x="133" y="17"/>
                  </a:cubicBezTo>
                  <a:cubicBezTo>
                    <a:pt x="133" y="17"/>
                    <a:pt x="133" y="17"/>
                    <a:pt x="134" y="17"/>
                  </a:cubicBezTo>
                  <a:cubicBezTo>
                    <a:pt x="182" y="17"/>
                    <a:pt x="176" y="13"/>
                    <a:pt x="176" y="9"/>
                  </a:cubicBezTo>
                  <a:cubicBezTo>
                    <a:pt x="176" y="4"/>
                    <a:pt x="182" y="0"/>
                    <a:pt x="134" y="0"/>
                  </a:cubicBezTo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613151" y="5535613"/>
              <a:ext cx="762000" cy="73025"/>
            </a:xfrm>
            <a:custGeom>
              <a:avLst/>
              <a:gdLst>
                <a:gd name="T0" fmla="*/ 2147483646 w 179"/>
                <a:gd name="T1" fmla="*/ 0 h 17"/>
                <a:gd name="T2" fmla="*/ 2147483646 w 179"/>
                <a:gd name="T3" fmla="*/ 0 h 17"/>
                <a:gd name="T4" fmla="*/ 0 w 179"/>
                <a:gd name="T5" fmla="*/ 2147483646 h 17"/>
                <a:gd name="T6" fmla="*/ 2147483646 w 179"/>
                <a:gd name="T7" fmla="*/ 0 h 17"/>
                <a:gd name="T8" fmla="*/ 2147483646 w 179"/>
                <a:gd name="T9" fmla="*/ 0 h 17"/>
                <a:gd name="T10" fmla="*/ 2147483646 w 179"/>
                <a:gd name="T11" fmla="*/ 2147483646 h 17"/>
                <a:gd name="T12" fmla="*/ 2147483646 w 179"/>
                <a:gd name="T13" fmla="*/ 2147483646 h 17"/>
                <a:gd name="T14" fmla="*/ 2147483646 w 179"/>
                <a:gd name="T15" fmla="*/ 2147483646 h 17"/>
                <a:gd name="T16" fmla="*/ 0 w 179"/>
                <a:gd name="T17" fmla="*/ 2147483646 h 17"/>
                <a:gd name="T18" fmla="*/ 0 w 179"/>
                <a:gd name="T19" fmla="*/ 2147483646 h 17"/>
                <a:gd name="T20" fmla="*/ 2147483646 w 179"/>
                <a:gd name="T21" fmla="*/ 2147483646 h 17"/>
                <a:gd name="T22" fmla="*/ 2147483646 w 179"/>
                <a:gd name="T23" fmla="*/ 2147483646 h 17"/>
                <a:gd name="T24" fmla="*/ 2147483646 w 179"/>
                <a:gd name="T25" fmla="*/ 2147483646 h 17"/>
                <a:gd name="T26" fmla="*/ 2147483646 w 179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9" h="17"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83" y="0"/>
                    <a:pt x="0" y="4"/>
                    <a:pt x="0" y="9"/>
                  </a:cubicBezTo>
                  <a:cubicBezTo>
                    <a:pt x="0" y="4"/>
                    <a:pt x="82" y="0"/>
                    <a:pt x="129" y="0"/>
                  </a:cubicBezTo>
                  <a:cubicBezTo>
                    <a:pt x="129" y="0"/>
                    <a:pt x="129" y="0"/>
                    <a:pt x="130" y="0"/>
                  </a:cubicBezTo>
                  <a:cubicBezTo>
                    <a:pt x="175" y="0"/>
                    <a:pt x="169" y="4"/>
                    <a:pt x="169" y="9"/>
                  </a:cubicBezTo>
                  <a:cubicBezTo>
                    <a:pt x="169" y="13"/>
                    <a:pt x="176" y="17"/>
                    <a:pt x="129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81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2" y="17"/>
                    <a:pt x="130" y="17"/>
                  </a:cubicBezTo>
                  <a:cubicBezTo>
                    <a:pt x="130" y="17"/>
                    <a:pt x="131" y="17"/>
                    <a:pt x="131" y="17"/>
                  </a:cubicBezTo>
                  <a:cubicBezTo>
                    <a:pt x="179" y="17"/>
                    <a:pt x="172" y="13"/>
                    <a:pt x="172" y="9"/>
                  </a:cubicBezTo>
                  <a:cubicBezTo>
                    <a:pt x="172" y="4"/>
                    <a:pt x="179" y="0"/>
                    <a:pt x="132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3613151" y="5535613"/>
              <a:ext cx="749300" cy="73025"/>
            </a:xfrm>
            <a:custGeom>
              <a:avLst/>
              <a:gdLst>
                <a:gd name="T0" fmla="*/ 2147483646 w 176"/>
                <a:gd name="T1" fmla="*/ 0 h 17"/>
                <a:gd name="T2" fmla="*/ 2147483646 w 176"/>
                <a:gd name="T3" fmla="*/ 0 h 17"/>
                <a:gd name="T4" fmla="*/ 0 w 176"/>
                <a:gd name="T5" fmla="*/ 2147483646 h 17"/>
                <a:gd name="T6" fmla="*/ 0 w 176"/>
                <a:gd name="T7" fmla="*/ 2147483646 h 17"/>
                <a:gd name="T8" fmla="*/ 0 w 176"/>
                <a:gd name="T9" fmla="*/ 2147483646 h 17"/>
                <a:gd name="T10" fmla="*/ 0 w 176"/>
                <a:gd name="T11" fmla="*/ 2147483646 h 17"/>
                <a:gd name="T12" fmla="*/ 0 w 176"/>
                <a:gd name="T13" fmla="*/ 2147483646 h 17"/>
                <a:gd name="T14" fmla="*/ 2147483646 w 176"/>
                <a:gd name="T15" fmla="*/ 2147483646 h 17"/>
                <a:gd name="T16" fmla="*/ 2147483646 w 176"/>
                <a:gd name="T17" fmla="*/ 2147483646 h 17"/>
                <a:gd name="T18" fmla="*/ 2147483646 w 176"/>
                <a:gd name="T19" fmla="*/ 2147483646 h 17"/>
                <a:gd name="T20" fmla="*/ 2147483646 w 176"/>
                <a:gd name="T21" fmla="*/ 2147483646 h 17"/>
                <a:gd name="T22" fmla="*/ 2147483646 w 176"/>
                <a:gd name="T23" fmla="*/ 2147483646 h 17"/>
                <a:gd name="T24" fmla="*/ 0 w 176"/>
                <a:gd name="T25" fmla="*/ 2147483646 h 17"/>
                <a:gd name="T26" fmla="*/ 0 w 176"/>
                <a:gd name="T27" fmla="*/ 2147483646 h 17"/>
                <a:gd name="T28" fmla="*/ 0 w 176"/>
                <a:gd name="T29" fmla="*/ 2147483646 h 17"/>
                <a:gd name="T30" fmla="*/ 2147483646 w 176"/>
                <a:gd name="T31" fmla="*/ 2147483646 h 17"/>
                <a:gd name="T32" fmla="*/ 2147483646 w 176"/>
                <a:gd name="T33" fmla="*/ 2147483646 h 17"/>
                <a:gd name="T34" fmla="*/ 2147483646 w 176"/>
                <a:gd name="T35" fmla="*/ 2147483646 h 17"/>
                <a:gd name="T36" fmla="*/ 2147483646 w 17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6" h="17">
                  <a:moveTo>
                    <a:pt x="130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82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80" y="1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72" y="1"/>
                    <a:pt x="166" y="4"/>
                    <a:pt x="166" y="9"/>
                  </a:cubicBezTo>
                  <a:cubicBezTo>
                    <a:pt x="166" y="13"/>
                    <a:pt x="172" y="17"/>
                    <a:pt x="126" y="17"/>
                  </a:cubicBezTo>
                  <a:cubicBezTo>
                    <a:pt x="126" y="17"/>
                    <a:pt x="126" y="17"/>
                    <a:pt x="125" y="17"/>
                  </a:cubicBezTo>
                  <a:cubicBezTo>
                    <a:pt x="79" y="17"/>
                    <a:pt x="0" y="13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81" y="17"/>
                    <a:pt x="128" y="17"/>
                  </a:cubicBezTo>
                  <a:cubicBezTo>
                    <a:pt x="128" y="17"/>
                    <a:pt x="128" y="17"/>
                    <a:pt x="129" y="17"/>
                  </a:cubicBezTo>
                  <a:cubicBezTo>
                    <a:pt x="176" y="17"/>
                    <a:pt x="169" y="13"/>
                    <a:pt x="169" y="9"/>
                  </a:cubicBezTo>
                  <a:cubicBezTo>
                    <a:pt x="169" y="4"/>
                    <a:pt x="175" y="0"/>
                    <a:pt x="130" y="0"/>
                  </a:cubicBezTo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3613151" y="5540375"/>
              <a:ext cx="731838" cy="68263"/>
            </a:xfrm>
            <a:custGeom>
              <a:avLst/>
              <a:gdLst>
                <a:gd name="T0" fmla="*/ 2147483646 w 172"/>
                <a:gd name="T1" fmla="*/ 0 h 16"/>
                <a:gd name="T2" fmla="*/ 2147483646 w 172"/>
                <a:gd name="T3" fmla="*/ 0 h 16"/>
                <a:gd name="T4" fmla="*/ 0 w 172"/>
                <a:gd name="T5" fmla="*/ 2147483646 h 16"/>
                <a:gd name="T6" fmla="*/ 0 w 172"/>
                <a:gd name="T7" fmla="*/ 2147483646 h 16"/>
                <a:gd name="T8" fmla="*/ 2147483646 w 172"/>
                <a:gd name="T9" fmla="*/ 0 h 16"/>
                <a:gd name="T10" fmla="*/ 2147483646 w 172"/>
                <a:gd name="T11" fmla="*/ 0 h 16"/>
                <a:gd name="T12" fmla="*/ 2147483646 w 172"/>
                <a:gd name="T13" fmla="*/ 2147483646 h 16"/>
                <a:gd name="T14" fmla="*/ 2147483646 w 172"/>
                <a:gd name="T15" fmla="*/ 2147483646 h 16"/>
                <a:gd name="T16" fmla="*/ 2147483646 w 172"/>
                <a:gd name="T17" fmla="*/ 2147483646 h 16"/>
                <a:gd name="T18" fmla="*/ 0 w 172"/>
                <a:gd name="T19" fmla="*/ 2147483646 h 16"/>
                <a:gd name="T20" fmla="*/ 0 w 172"/>
                <a:gd name="T21" fmla="*/ 2147483646 h 16"/>
                <a:gd name="T22" fmla="*/ 0 w 172"/>
                <a:gd name="T23" fmla="*/ 2147483646 h 16"/>
                <a:gd name="T24" fmla="*/ 0 w 172"/>
                <a:gd name="T25" fmla="*/ 2147483646 h 16"/>
                <a:gd name="T26" fmla="*/ 0 w 172"/>
                <a:gd name="T27" fmla="*/ 2147483646 h 16"/>
                <a:gd name="T28" fmla="*/ 0 w 172"/>
                <a:gd name="T29" fmla="*/ 2147483646 h 16"/>
                <a:gd name="T30" fmla="*/ 0 w 172"/>
                <a:gd name="T31" fmla="*/ 2147483646 h 16"/>
                <a:gd name="T32" fmla="*/ 0 w 172"/>
                <a:gd name="T33" fmla="*/ 2147483646 h 16"/>
                <a:gd name="T34" fmla="*/ 0 w 172"/>
                <a:gd name="T35" fmla="*/ 2147483646 h 16"/>
                <a:gd name="T36" fmla="*/ 2147483646 w 172"/>
                <a:gd name="T37" fmla="*/ 2147483646 h 16"/>
                <a:gd name="T38" fmla="*/ 2147483646 w 172"/>
                <a:gd name="T39" fmla="*/ 2147483646 h 16"/>
                <a:gd name="T40" fmla="*/ 2147483646 w 172"/>
                <a:gd name="T41" fmla="*/ 2147483646 h 16"/>
                <a:gd name="T42" fmla="*/ 2147483646 w 172"/>
                <a:gd name="T43" fmla="*/ 0 h 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2" h="16">
                  <a:moveTo>
                    <a:pt x="127" y="0"/>
                  </a:moveTo>
                  <a:cubicBezTo>
                    <a:pt x="127" y="0"/>
                    <a:pt x="127" y="0"/>
                    <a:pt x="126" y="0"/>
                  </a:cubicBezTo>
                  <a:cubicBezTo>
                    <a:pt x="80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9" y="0"/>
                    <a:pt x="124" y="0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69" y="0"/>
                    <a:pt x="163" y="3"/>
                    <a:pt x="163" y="8"/>
                  </a:cubicBezTo>
                  <a:cubicBezTo>
                    <a:pt x="163" y="12"/>
                    <a:pt x="169" y="15"/>
                    <a:pt x="124" y="16"/>
                  </a:cubicBezTo>
                  <a:cubicBezTo>
                    <a:pt x="124" y="16"/>
                    <a:pt x="123" y="16"/>
                    <a:pt x="123" y="16"/>
                  </a:cubicBezTo>
                  <a:cubicBezTo>
                    <a:pt x="78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9" y="16"/>
                    <a:pt x="125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72" y="16"/>
                    <a:pt x="166" y="12"/>
                    <a:pt x="166" y="8"/>
                  </a:cubicBezTo>
                  <a:cubicBezTo>
                    <a:pt x="166" y="3"/>
                    <a:pt x="172" y="0"/>
                    <a:pt x="127" y="0"/>
                  </a:cubicBezTo>
                </a:path>
              </a:pathLst>
            </a:custGeom>
            <a:solidFill>
              <a:srgbClr val="FA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3613151" y="5540375"/>
              <a:ext cx="719138" cy="68263"/>
            </a:xfrm>
            <a:custGeom>
              <a:avLst/>
              <a:gdLst>
                <a:gd name="T0" fmla="*/ 2147483646 w 169"/>
                <a:gd name="T1" fmla="*/ 0 h 16"/>
                <a:gd name="T2" fmla="*/ 2147483646 w 169"/>
                <a:gd name="T3" fmla="*/ 0 h 16"/>
                <a:gd name="T4" fmla="*/ 0 w 169"/>
                <a:gd name="T5" fmla="*/ 2147483646 h 16"/>
                <a:gd name="T6" fmla="*/ 0 w 169"/>
                <a:gd name="T7" fmla="*/ 2147483646 h 16"/>
                <a:gd name="T8" fmla="*/ 2147483646 w 169"/>
                <a:gd name="T9" fmla="*/ 0 h 16"/>
                <a:gd name="T10" fmla="*/ 2147483646 w 169"/>
                <a:gd name="T11" fmla="*/ 0 h 16"/>
                <a:gd name="T12" fmla="*/ 2147483646 w 169"/>
                <a:gd name="T13" fmla="*/ 2147483646 h 16"/>
                <a:gd name="T14" fmla="*/ 2147483646 w 169"/>
                <a:gd name="T15" fmla="*/ 2147483646 h 16"/>
                <a:gd name="T16" fmla="*/ 2147483646 w 169"/>
                <a:gd name="T17" fmla="*/ 2147483646 h 16"/>
                <a:gd name="T18" fmla="*/ 0 w 169"/>
                <a:gd name="T19" fmla="*/ 2147483646 h 16"/>
                <a:gd name="T20" fmla="*/ 2147483646 w 169"/>
                <a:gd name="T21" fmla="*/ 2147483646 h 16"/>
                <a:gd name="T22" fmla="*/ 2147483646 w 169"/>
                <a:gd name="T23" fmla="*/ 2147483646 h 16"/>
                <a:gd name="T24" fmla="*/ 2147483646 w 169"/>
                <a:gd name="T25" fmla="*/ 2147483646 h 16"/>
                <a:gd name="T26" fmla="*/ 2147483646 w 169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" h="16">
                  <a:moveTo>
                    <a:pt x="125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79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77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66" y="0"/>
                    <a:pt x="160" y="3"/>
                    <a:pt x="160" y="8"/>
                  </a:cubicBezTo>
                  <a:cubicBezTo>
                    <a:pt x="160" y="12"/>
                    <a:pt x="16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76" y="15"/>
                    <a:pt x="0" y="12"/>
                    <a:pt x="0" y="8"/>
                  </a:cubicBezTo>
                  <a:cubicBezTo>
                    <a:pt x="0" y="12"/>
                    <a:pt x="78" y="16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69" y="15"/>
                    <a:pt x="163" y="12"/>
                    <a:pt x="163" y="8"/>
                  </a:cubicBezTo>
                  <a:cubicBezTo>
                    <a:pt x="163" y="3"/>
                    <a:pt x="169" y="0"/>
                    <a:pt x="125" y="0"/>
                  </a:cubicBezTo>
                </a:path>
              </a:pathLst>
            </a:custGeom>
            <a:solidFill>
              <a:srgbClr val="F9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3613151" y="5540375"/>
              <a:ext cx="706438" cy="63500"/>
            </a:xfrm>
            <a:custGeom>
              <a:avLst/>
              <a:gdLst>
                <a:gd name="T0" fmla="*/ 2147483646 w 166"/>
                <a:gd name="T1" fmla="*/ 0 h 15"/>
                <a:gd name="T2" fmla="*/ 2147483646 w 166"/>
                <a:gd name="T3" fmla="*/ 0 h 15"/>
                <a:gd name="T4" fmla="*/ 0 w 166"/>
                <a:gd name="T5" fmla="*/ 2147483646 h 15"/>
                <a:gd name="T6" fmla="*/ 0 w 166"/>
                <a:gd name="T7" fmla="*/ 2147483646 h 15"/>
                <a:gd name="T8" fmla="*/ 0 w 166"/>
                <a:gd name="T9" fmla="*/ 2147483646 h 15"/>
                <a:gd name="T10" fmla="*/ 2147483646 w 166"/>
                <a:gd name="T11" fmla="*/ 0 h 15"/>
                <a:gd name="T12" fmla="*/ 2147483646 w 166"/>
                <a:gd name="T13" fmla="*/ 0 h 15"/>
                <a:gd name="T14" fmla="*/ 2147483646 w 166"/>
                <a:gd name="T15" fmla="*/ 2147483646 h 15"/>
                <a:gd name="T16" fmla="*/ 2147483646 w 166"/>
                <a:gd name="T17" fmla="*/ 2147483646 h 15"/>
                <a:gd name="T18" fmla="*/ 2147483646 w 166"/>
                <a:gd name="T19" fmla="*/ 2147483646 h 15"/>
                <a:gd name="T20" fmla="*/ 0 w 166"/>
                <a:gd name="T21" fmla="*/ 2147483646 h 15"/>
                <a:gd name="T22" fmla="*/ 0 w 166"/>
                <a:gd name="T23" fmla="*/ 2147483646 h 15"/>
                <a:gd name="T24" fmla="*/ 2147483646 w 166"/>
                <a:gd name="T25" fmla="*/ 2147483646 h 15"/>
                <a:gd name="T26" fmla="*/ 2147483646 w 166"/>
                <a:gd name="T27" fmla="*/ 2147483646 h 15"/>
                <a:gd name="T28" fmla="*/ 2147483646 w 166"/>
                <a:gd name="T29" fmla="*/ 2147483646 h 15"/>
                <a:gd name="T30" fmla="*/ 2147483646 w 166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66" h="15">
                  <a:moveTo>
                    <a:pt x="122" y="0"/>
                  </a:moveTo>
                  <a:cubicBezTo>
                    <a:pt x="122" y="0"/>
                    <a:pt x="122" y="0"/>
                    <a:pt x="121" y="0"/>
                  </a:cubicBezTo>
                  <a:cubicBezTo>
                    <a:pt x="77" y="0"/>
                    <a:pt x="0" y="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6" y="0"/>
                    <a:pt x="119" y="0"/>
                  </a:cubicBezTo>
                  <a:cubicBezTo>
                    <a:pt x="119" y="0"/>
                    <a:pt x="120" y="0"/>
                    <a:pt x="120" y="0"/>
                  </a:cubicBezTo>
                  <a:cubicBezTo>
                    <a:pt x="162" y="0"/>
                    <a:pt x="156" y="3"/>
                    <a:pt x="156" y="8"/>
                  </a:cubicBezTo>
                  <a:cubicBezTo>
                    <a:pt x="156" y="12"/>
                    <a:pt x="162" y="15"/>
                    <a:pt x="119" y="15"/>
                  </a:cubicBezTo>
                  <a:cubicBezTo>
                    <a:pt x="119" y="15"/>
                    <a:pt x="118" y="15"/>
                    <a:pt x="118" y="15"/>
                  </a:cubicBezTo>
                  <a:cubicBezTo>
                    <a:pt x="75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6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66" y="15"/>
                    <a:pt x="160" y="12"/>
                    <a:pt x="160" y="8"/>
                  </a:cubicBezTo>
                  <a:cubicBezTo>
                    <a:pt x="160" y="3"/>
                    <a:pt x="166" y="0"/>
                    <a:pt x="122" y="0"/>
                  </a:cubicBezTo>
                </a:path>
              </a:pathLst>
            </a:custGeom>
            <a:solidFill>
              <a:srgbClr val="F7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3613151" y="5540375"/>
              <a:ext cx="688975" cy="63500"/>
            </a:xfrm>
            <a:custGeom>
              <a:avLst/>
              <a:gdLst>
                <a:gd name="T0" fmla="*/ 2147483646 w 162"/>
                <a:gd name="T1" fmla="*/ 0 h 15"/>
                <a:gd name="T2" fmla="*/ 2147483646 w 162"/>
                <a:gd name="T3" fmla="*/ 0 h 15"/>
                <a:gd name="T4" fmla="*/ 0 w 162"/>
                <a:gd name="T5" fmla="*/ 2147483646 h 15"/>
                <a:gd name="T6" fmla="*/ 2147483646 w 162"/>
                <a:gd name="T7" fmla="*/ 0 h 15"/>
                <a:gd name="T8" fmla="*/ 2147483646 w 162"/>
                <a:gd name="T9" fmla="*/ 0 h 15"/>
                <a:gd name="T10" fmla="*/ 2147483646 w 162"/>
                <a:gd name="T11" fmla="*/ 2147483646 h 15"/>
                <a:gd name="T12" fmla="*/ 2147483646 w 162"/>
                <a:gd name="T13" fmla="*/ 2147483646 h 15"/>
                <a:gd name="T14" fmla="*/ 2147483646 w 162"/>
                <a:gd name="T15" fmla="*/ 2147483646 h 15"/>
                <a:gd name="T16" fmla="*/ 0 w 162"/>
                <a:gd name="T17" fmla="*/ 2147483646 h 15"/>
                <a:gd name="T18" fmla="*/ 0 w 162"/>
                <a:gd name="T19" fmla="*/ 2147483646 h 15"/>
                <a:gd name="T20" fmla="*/ 2147483646 w 162"/>
                <a:gd name="T21" fmla="*/ 2147483646 h 15"/>
                <a:gd name="T22" fmla="*/ 2147483646 w 162"/>
                <a:gd name="T23" fmla="*/ 2147483646 h 15"/>
                <a:gd name="T24" fmla="*/ 2147483646 w 162"/>
                <a:gd name="T25" fmla="*/ 2147483646 h 15"/>
                <a:gd name="T26" fmla="*/ 2147483646 w 162"/>
                <a:gd name="T27" fmla="*/ 0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2" h="15">
                  <a:moveTo>
                    <a:pt x="120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76" y="0"/>
                    <a:pt x="0" y="4"/>
                    <a:pt x="0" y="8"/>
                  </a:cubicBezTo>
                  <a:cubicBezTo>
                    <a:pt x="0" y="4"/>
                    <a:pt x="74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59" y="0"/>
                    <a:pt x="153" y="4"/>
                    <a:pt x="153" y="8"/>
                  </a:cubicBezTo>
                  <a:cubicBezTo>
                    <a:pt x="153" y="12"/>
                    <a:pt x="159" y="15"/>
                    <a:pt x="11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7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5" y="15"/>
                    <a:pt x="118" y="15"/>
                  </a:cubicBezTo>
                  <a:cubicBezTo>
                    <a:pt x="118" y="15"/>
                    <a:pt x="119" y="15"/>
                    <a:pt x="119" y="15"/>
                  </a:cubicBezTo>
                  <a:cubicBezTo>
                    <a:pt x="162" y="15"/>
                    <a:pt x="156" y="12"/>
                    <a:pt x="156" y="8"/>
                  </a:cubicBezTo>
                  <a:cubicBezTo>
                    <a:pt x="156" y="3"/>
                    <a:pt x="162" y="0"/>
                    <a:pt x="120" y="0"/>
                  </a:cubicBezTo>
                </a:path>
              </a:pathLst>
            </a:custGeom>
            <a:solidFill>
              <a:srgbClr val="F6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3613151" y="5540375"/>
              <a:ext cx="676275" cy="63500"/>
            </a:xfrm>
            <a:custGeom>
              <a:avLst/>
              <a:gdLst>
                <a:gd name="T0" fmla="*/ 2147483646 w 159"/>
                <a:gd name="T1" fmla="*/ 0 h 15"/>
                <a:gd name="T2" fmla="*/ 2147483646 w 159"/>
                <a:gd name="T3" fmla="*/ 0 h 15"/>
                <a:gd name="T4" fmla="*/ 0 w 159"/>
                <a:gd name="T5" fmla="*/ 2147483646 h 15"/>
                <a:gd name="T6" fmla="*/ 0 w 159"/>
                <a:gd name="T7" fmla="*/ 2147483646 h 15"/>
                <a:gd name="T8" fmla="*/ 0 w 159"/>
                <a:gd name="T9" fmla="*/ 2147483646 h 15"/>
                <a:gd name="T10" fmla="*/ 0 w 159"/>
                <a:gd name="T11" fmla="*/ 2147483646 h 15"/>
                <a:gd name="T12" fmla="*/ 2147483646 w 159"/>
                <a:gd name="T13" fmla="*/ 0 h 15"/>
                <a:gd name="T14" fmla="*/ 2147483646 w 159"/>
                <a:gd name="T15" fmla="*/ 0 h 15"/>
                <a:gd name="T16" fmla="*/ 2147483646 w 159"/>
                <a:gd name="T17" fmla="*/ 2147483646 h 15"/>
                <a:gd name="T18" fmla="*/ 2147483646 w 159"/>
                <a:gd name="T19" fmla="*/ 2147483646 h 15"/>
                <a:gd name="T20" fmla="*/ 2147483646 w 159"/>
                <a:gd name="T21" fmla="*/ 2147483646 h 15"/>
                <a:gd name="T22" fmla="*/ 0 w 159"/>
                <a:gd name="T23" fmla="*/ 2147483646 h 15"/>
                <a:gd name="T24" fmla="*/ 0 w 159"/>
                <a:gd name="T25" fmla="*/ 2147483646 h 15"/>
                <a:gd name="T26" fmla="*/ 0 w 159"/>
                <a:gd name="T27" fmla="*/ 2147483646 h 15"/>
                <a:gd name="T28" fmla="*/ 0 w 159"/>
                <a:gd name="T29" fmla="*/ 2147483646 h 15"/>
                <a:gd name="T30" fmla="*/ 0 w 159"/>
                <a:gd name="T31" fmla="*/ 2147483646 h 15"/>
                <a:gd name="T32" fmla="*/ 0 w 159"/>
                <a:gd name="T33" fmla="*/ 2147483646 h 15"/>
                <a:gd name="T34" fmla="*/ 2147483646 w 159"/>
                <a:gd name="T35" fmla="*/ 2147483646 h 15"/>
                <a:gd name="T36" fmla="*/ 2147483646 w 159"/>
                <a:gd name="T37" fmla="*/ 2147483646 h 15"/>
                <a:gd name="T38" fmla="*/ 2147483646 w 159"/>
                <a:gd name="T39" fmla="*/ 2147483646 h 15"/>
                <a:gd name="T40" fmla="*/ 2147483646 w 159"/>
                <a:gd name="T41" fmla="*/ 0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9" h="15">
                  <a:moveTo>
                    <a:pt x="117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7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73" y="0"/>
                    <a:pt x="114" y="0"/>
                  </a:cubicBezTo>
                  <a:cubicBezTo>
                    <a:pt x="114" y="0"/>
                    <a:pt x="115" y="0"/>
                    <a:pt x="115" y="0"/>
                  </a:cubicBezTo>
                  <a:cubicBezTo>
                    <a:pt x="156" y="0"/>
                    <a:pt x="150" y="4"/>
                    <a:pt x="150" y="8"/>
                  </a:cubicBezTo>
                  <a:cubicBezTo>
                    <a:pt x="150" y="12"/>
                    <a:pt x="156" y="15"/>
                    <a:pt x="114" y="15"/>
                  </a:cubicBezTo>
                  <a:cubicBezTo>
                    <a:pt x="114" y="15"/>
                    <a:pt x="114" y="15"/>
                    <a:pt x="113" y="15"/>
                  </a:cubicBezTo>
                  <a:cubicBezTo>
                    <a:pt x="72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73" y="15"/>
                    <a:pt x="116" y="15"/>
                  </a:cubicBezTo>
                  <a:cubicBezTo>
                    <a:pt x="116" y="15"/>
                    <a:pt x="116" y="15"/>
                    <a:pt x="117" y="15"/>
                  </a:cubicBezTo>
                  <a:cubicBezTo>
                    <a:pt x="159" y="15"/>
                    <a:pt x="153" y="12"/>
                    <a:pt x="153" y="8"/>
                  </a:cubicBezTo>
                  <a:cubicBezTo>
                    <a:pt x="153" y="4"/>
                    <a:pt x="159" y="0"/>
                    <a:pt x="117" y="0"/>
                  </a:cubicBezTo>
                </a:path>
              </a:pathLst>
            </a:custGeom>
            <a:solidFill>
              <a:srgbClr val="F5F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4"/>
            <p:cNvSpPr/>
            <p:nvPr/>
          </p:nvSpPr>
          <p:spPr bwMode="auto">
            <a:xfrm>
              <a:off x="3613151" y="5540375"/>
              <a:ext cx="663575" cy="63500"/>
            </a:xfrm>
            <a:custGeom>
              <a:avLst/>
              <a:gdLst>
                <a:gd name="T0" fmla="*/ 2147483646 w 156"/>
                <a:gd name="T1" fmla="*/ 0 h 15"/>
                <a:gd name="T2" fmla="*/ 2147483646 w 156"/>
                <a:gd name="T3" fmla="*/ 0 h 15"/>
                <a:gd name="T4" fmla="*/ 0 w 156"/>
                <a:gd name="T5" fmla="*/ 2147483646 h 15"/>
                <a:gd name="T6" fmla="*/ 2147483646 w 156"/>
                <a:gd name="T7" fmla="*/ 2147483646 h 15"/>
                <a:gd name="T8" fmla="*/ 2147483646 w 156"/>
                <a:gd name="T9" fmla="*/ 2147483646 h 15"/>
                <a:gd name="T10" fmla="*/ 2147483646 w 156"/>
                <a:gd name="T11" fmla="*/ 2147483646 h 15"/>
                <a:gd name="T12" fmla="*/ 2147483646 w 156"/>
                <a:gd name="T13" fmla="*/ 2147483646 h 15"/>
                <a:gd name="T14" fmla="*/ 2147483646 w 156"/>
                <a:gd name="T15" fmla="*/ 2147483646 h 15"/>
                <a:gd name="T16" fmla="*/ 0 w 156"/>
                <a:gd name="T17" fmla="*/ 2147483646 h 15"/>
                <a:gd name="T18" fmla="*/ 2147483646 w 156"/>
                <a:gd name="T19" fmla="*/ 2147483646 h 15"/>
                <a:gd name="T20" fmla="*/ 2147483646 w 156"/>
                <a:gd name="T21" fmla="*/ 2147483646 h 15"/>
                <a:gd name="T22" fmla="*/ 2147483646 w 156"/>
                <a:gd name="T23" fmla="*/ 2147483646 h 15"/>
                <a:gd name="T24" fmla="*/ 2147483646 w 15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15">
                  <a:moveTo>
                    <a:pt x="115" y="0"/>
                  </a:moveTo>
                  <a:cubicBezTo>
                    <a:pt x="115" y="0"/>
                    <a:pt x="114" y="0"/>
                    <a:pt x="114" y="0"/>
                  </a:cubicBezTo>
                  <a:cubicBezTo>
                    <a:pt x="73" y="0"/>
                    <a:pt x="0" y="4"/>
                    <a:pt x="0" y="8"/>
                  </a:cubicBezTo>
                  <a:cubicBezTo>
                    <a:pt x="0" y="4"/>
                    <a:pt x="71" y="1"/>
                    <a:pt x="112" y="1"/>
                  </a:cubicBezTo>
                  <a:cubicBezTo>
                    <a:pt x="112" y="1"/>
                    <a:pt x="112" y="1"/>
                    <a:pt x="113" y="1"/>
                  </a:cubicBezTo>
                  <a:cubicBezTo>
                    <a:pt x="152" y="1"/>
                    <a:pt x="147" y="4"/>
                    <a:pt x="147" y="8"/>
                  </a:cubicBezTo>
                  <a:cubicBezTo>
                    <a:pt x="147" y="11"/>
                    <a:pt x="15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70" y="15"/>
                    <a:pt x="0" y="12"/>
                    <a:pt x="0" y="8"/>
                  </a:cubicBezTo>
                  <a:cubicBezTo>
                    <a:pt x="0" y="12"/>
                    <a:pt x="72" y="15"/>
                    <a:pt x="113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56" y="15"/>
                    <a:pt x="150" y="12"/>
                    <a:pt x="150" y="8"/>
                  </a:cubicBezTo>
                  <a:cubicBezTo>
                    <a:pt x="150" y="4"/>
                    <a:pt x="156" y="0"/>
                    <a:pt x="115" y="0"/>
                  </a:cubicBezTo>
                </a:path>
              </a:pathLst>
            </a:custGeom>
            <a:solidFill>
              <a:srgbClr val="F4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3613151" y="5543550"/>
              <a:ext cx="646113" cy="60325"/>
            </a:xfrm>
            <a:custGeom>
              <a:avLst/>
              <a:gdLst>
                <a:gd name="T0" fmla="*/ 2147483646 w 152"/>
                <a:gd name="T1" fmla="*/ 0 h 14"/>
                <a:gd name="T2" fmla="*/ 2147483646 w 152"/>
                <a:gd name="T3" fmla="*/ 0 h 14"/>
                <a:gd name="T4" fmla="*/ 0 w 152"/>
                <a:gd name="T5" fmla="*/ 2147483646 h 14"/>
                <a:gd name="T6" fmla="*/ 0 w 152"/>
                <a:gd name="T7" fmla="*/ 2147483646 h 14"/>
                <a:gd name="T8" fmla="*/ 0 w 152"/>
                <a:gd name="T9" fmla="*/ 2147483646 h 14"/>
                <a:gd name="T10" fmla="*/ 2147483646 w 152"/>
                <a:gd name="T11" fmla="*/ 0 h 14"/>
                <a:gd name="T12" fmla="*/ 2147483646 w 152"/>
                <a:gd name="T13" fmla="*/ 0 h 14"/>
                <a:gd name="T14" fmla="*/ 2147483646 w 152"/>
                <a:gd name="T15" fmla="*/ 2147483646 h 14"/>
                <a:gd name="T16" fmla="*/ 2147483646 w 152"/>
                <a:gd name="T17" fmla="*/ 2147483646 h 14"/>
                <a:gd name="T18" fmla="*/ 2147483646 w 152"/>
                <a:gd name="T19" fmla="*/ 2147483646 h 14"/>
                <a:gd name="T20" fmla="*/ 0 w 152"/>
                <a:gd name="T21" fmla="*/ 2147483646 h 14"/>
                <a:gd name="T22" fmla="*/ 0 w 152"/>
                <a:gd name="T23" fmla="*/ 2147483646 h 14"/>
                <a:gd name="T24" fmla="*/ 0 w 152"/>
                <a:gd name="T25" fmla="*/ 2147483646 h 14"/>
                <a:gd name="T26" fmla="*/ 0 w 152"/>
                <a:gd name="T27" fmla="*/ 2147483646 h 14"/>
                <a:gd name="T28" fmla="*/ 0 w 152"/>
                <a:gd name="T29" fmla="*/ 2147483646 h 14"/>
                <a:gd name="T30" fmla="*/ 0 w 152"/>
                <a:gd name="T31" fmla="*/ 2147483646 h 14"/>
                <a:gd name="T32" fmla="*/ 0 w 152"/>
                <a:gd name="T33" fmla="*/ 2147483646 h 14"/>
                <a:gd name="T34" fmla="*/ 0 w 152"/>
                <a:gd name="T35" fmla="*/ 2147483646 h 14"/>
                <a:gd name="T36" fmla="*/ 0 w 152"/>
                <a:gd name="T37" fmla="*/ 2147483646 h 14"/>
                <a:gd name="T38" fmla="*/ 0 w 152"/>
                <a:gd name="T39" fmla="*/ 2147483646 h 14"/>
                <a:gd name="T40" fmla="*/ 2147483646 w 152"/>
                <a:gd name="T41" fmla="*/ 2147483646 h 14"/>
                <a:gd name="T42" fmla="*/ 2147483646 w 152"/>
                <a:gd name="T43" fmla="*/ 2147483646 h 14"/>
                <a:gd name="T44" fmla="*/ 2147483646 w 152"/>
                <a:gd name="T45" fmla="*/ 2147483646 h 14"/>
                <a:gd name="T46" fmla="*/ 2147483646 w 152"/>
                <a:gd name="T47" fmla="*/ 0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2" h="14">
                  <a:moveTo>
                    <a:pt x="113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71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70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49" y="0"/>
                    <a:pt x="144" y="3"/>
                    <a:pt x="144" y="7"/>
                  </a:cubicBezTo>
                  <a:cubicBezTo>
                    <a:pt x="144" y="10"/>
                    <a:pt x="14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69" y="13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70" y="14"/>
                    <a:pt x="111" y="14"/>
                  </a:cubicBezTo>
                  <a:cubicBezTo>
                    <a:pt x="111" y="14"/>
                    <a:pt x="111" y="14"/>
                    <a:pt x="112" y="14"/>
                  </a:cubicBezTo>
                  <a:cubicBezTo>
                    <a:pt x="152" y="14"/>
                    <a:pt x="147" y="10"/>
                    <a:pt x="147" y="7"/>
                  </a:cubicBezTo>
                  <a:cubicBezTo>
                    <a:pt x="147" y="3"/>
                    <a:pt x="152" y="0"/>
                    <a:pt x="113" y="0"/>
                  </a:cubicBezTo>
                </a:path>
              </a:pathLst>
            </a:custGeom>
            <a:solidFill>
              <a:srgbClr val="F2F1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3613151" y="5543550"/>
              <a:ext cx="633413" cy="55563"/>
            </a:xfrm>
            <a:custGeom>
              <a:avLst/>
              <a:gdLst>
                <a:gd name="T0" fmla="*/ 2147483646 w 149"/>
                <a:gd name="T1" fmla="*/ 0 h 13"/>
                <a:gd name="T2" fmla="*/ 2147483646 w 149"/>
                <a:gd name="T3" fmla="*/ 0 h 13"/>
                <a:gd name="T4" fmla="*/ 0 w 149"/>
                <a:gd name="T5" fmla="*/ 2147483646 h 13"/>
                <a:gd name="T6" fmla="*/ 0 w 149"/>
                <a:gd name="T7" fmla="*/ 2147483646 h 13"/>
                <a:gd name="T8" fmla="*/ 2147483646 w 149"/>
                <a:gd name="T9" fmla="*/ 0 h 13"/>
                <a:gd name="T10" fmla="*/ 2147483646 w 149"/>
                <a:gd name="T11" fmla="*/ 0 h 13"/>
                <a:gd name="T12" fmla="*/ 2147483646 w 149"/>
                <a:gd name="T13" fmla="*/ 2147483646 h 13"/>
                <a:gd name="T14" fmla="*/ 2147483646 w 149"/>
                <a:gd name="T15" fmla="*/ 2147483646 h 13"/>
                <a:gd name="T16" fmla="*/ 2147483646 w 149"/>
                <a:gd name="T17" fmla="*/ 2147483646 h 13"/>
                <a:gd name="T18" fmla="*/ 0 w 149"/>
                <a:gd name="T19" fmla="*/ 2147483646 h 13"/>
                <a:gd name="T20" fmla="*/ 2147483646 w 149"/>
                <a:gd name="T21" fmla="*/ 2147483646 h 13"/>
                <a:gd name="T22" fmla="*/ 2147483646 w 149"/>
                <a:gd name="T23" fmla="*/ 2147483646 h 13"/>
                <a:gd name="T24" fmla="*/ 2147483646 w 149"/>
                <a:gd name="T25" fmla="*/ 2147483646 h 13"/>
                <a:gd name="T26" fmla="*/ 2147483646 w 149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" h="13">
                  <a:moveTo>
                    <a:pt x="110" y="0"/>
                  </a:moveTo>
                  <a:cubicBezTo>
                    <a:pt x="110" y="0"/>
                    <a:pt x="110" y="0"/>
                    <a:pt x="109" y="0"/>
                  </a:cubicBezTo>
                  <a:cubicBezTo>
                    <a:pt x="70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8" y="0"/>
                    <a:pt x="107" y="0"/>
                  </a:cubicBezTo>
                  <a:cubicBezTo>
                    <a:pt x="107" y="0"/>
                    <a:pt x="107" y="0"/>
                    <a:pt x="108" y="0"/>
                  </a:cubicBezTo>
                  <a:cubicBezTo>
                    <a:pt x="146" y="0"/>
                    <a:pt x="141" y="3"/>
                    <a:pt x="141" y="7"/>
                  </a:cubicBezTo>
                  <a:cubicBezTo>
                    <a:pt x="141" y="10"/>
                    <a:pt x="146" y="13"/>
                    <a:pt x="107" y="13"/>
                  </a:cubicBezTo>
                  <a:cubicBezTo>
                    <a:pt x="107" y="13"/>
                    <a:pt x="106" y="13"/>
                    <a:pt x="106" y="13"/>
                  </a:cubicBezTo>
                  <a:cubicBezTo>
                    <a:pt x="67" y="13"/>
                    <a:pt x="0" y="10"/>
                    <a:pt x="0" y="7"/>
                  </a:cubicBezTo>
                  <a:cubicBezTo>
                    <a:pt x="0" y="11"/>
                    <a:pt x="69" y="13"/>
                    <a:pt x="109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49" y="13"/>
                    <a:pt x="144" y="10"/>
                    <a:pt x="144" y="7"/>
                  </a:cubicBezTo>
                  <a:cubicBezTo>
                    <a:pt x="144" y="3"/>
                    <a:pt x="149" y="0"/>
                    <a:pt x="110" y="0"/>
                  </a:cubicBezTo>
                </a:path>
              </a:pathLst>
            </a:custGeom>
            <a:solidFill>
              <a:srgbClr val="F1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3613151" y="5543550"/>
              <a:ext cx="620713" cy="55563"/>
            </a:xfrm>
            <a:custGeom>
              <a:avLst/>
              <a:gdLst>
                <a:gd name="T0" fmla="*/ 2147483646 w 146"/>
                <a:gd name="T1" fmla="*/ 0 h 13"/>
                <a:gd name="T2" fmla="*/ 2147483646 w 146"/>
                <a:gd name="T3" fmla="*/ 0 h 13"/>
                <a:gd name="T4" fmla="*/ 0 w 146"/>
                <a:gd name="T5" fmla="*/ 2147483646 h 13"/>
                <a:gd name="T6" fmla="*/ 0 w 146"/>
                <a:gd name="T7" fmla="*/ 2147483646 h 13"/>
                <a:gd name="T8" fmla="*/ 0 w 146"/>
                <a:gd name="T9" fmla="*/ 2147483646 h 13"/>
                <a:gd name="T10" fmla="*/ 0 w 146"/>
                <a:gd name="T11" fmla="*/ 2147483646 h 13"/>
                <a:gd name="T12" fmla="*/ 2147483646 w 146"/>
                <a:gd name="T13" fmla="*/ 0 h 13"/>
                <a:gd name="T14" fmla="*/ 2147483646 w 146"/>
                <a:gd name="T15" fmla="*/ 0 h 13"/>
                <a:gd name="T16" fmla="*/ 2147483646 w 146"/>
                <a:gd name="T17" fmla="*/ 2147483646 h 13"/>
                <a:gd name="T18" fmla="*/ 2147483646 w 146"/>
                <a:gd name="T19" fmla="*/ 2147483646 h 13"/>
                <a:gd name="T20" fmla="*/ 2147483646 w 146"/>
                <a:gd name="T21" fmla="*/ 2147483646 h 13"/>
                <a:gd name="T22" fmla="*/ 0 w 146"/>
                <a:gd name="T23" fmla="*/ 2147483646 h 13"/>
                <a:gd name="T24" fmla="*/ 0 w 146"/>
                <a:gd name="T25" fmla="*/ 2147483646 h 13"/>
                <a:gd name="T26" fmla="*/ 2147483646 w 146"/>
                <a:gd name="T27" fmla="*/ 2147483646 h 13"/>
                <a:gd name="T28" fmla="*/ 2147483646 w 146"/>
                <a:gd name="T29" fmla="*/ 2147483646 h 13"/>
                <a:gd name="T30" fmla="*/ 2147483646 w 146"/>
                <a:gd name="T31" fmla="*/ 2147483646 h 13"/>
                <a:gd name="T32" fmla="*/ 2147483646 w 146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13">
                  <a:moveTo>
                    <a:pt x="108" y="0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68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6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42" y="0"/>
                    <a:pt x="137" y="3"/>
                    <a:pt x="137" y="7"/>
                  </a:cubicBezTo>
                  <a:cubicBezTo>
                    <a:pt x="137" y="10"/>
                    <a:pt x="143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66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7" y="13"/>
                    <a:pt x="106" y="13"/>
                  </a:cubicBezTo>
                  <a:cubicBezTo>
                    <a:pt x="106" y="13"/>
                    <a:pt x="107" y="13"/>
                    <a:pt x="107" y="13"/>
                  </a:cubicBezTo>
                  <a:cubicBezTo>
                    <a:pt x="146" y="13"/>
                    <a:pt x="141" y="10"/>
                    <a:pt x="141" y="7"/>
                  </a:cubicBezTo>
                  <a:cubicBezTo>
                    <a:pt x="141" y="3"/>
                    <a:pt x="146" y="0"/>
                    <a:pt x="108" y="0"/>
                  </a:cubicBezTo>
                </a:path>
              </a:pathLst>
            </a:custGeom>
            <a:solidFill>
              <a:srgbClr val="F0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3613151" y="5543550"/>
              <a:ext cx="608013" cy="55563"/>
            </a:xfrm>
            <a:custGeom>
              <a:avLst/>
              <a:gdLst>
                <a:gd name="T0" fmla="*/ 2147483646 w 143"/>
                <a:gd name="T1" fmla="*/ 0 h 13"/>
                <a:gd name="T2" fmla="*/ 2147483646 w 143"/>
                <a:gd name="T3" fmla="*/ 0 h 13"/>
                <a:gd name="T4" fmla="*/ 0 w 143"/>
                <a:gd name="T5" fmla="*/ 2147483646 h 13"/>
                <a:gd name="T6" fmla="*/ 2147483646 w 143"/>
                <a:gd name="T7" fmla="*/ 0 h 13"/>
                <a:gd name="T8" fmla="*/ 2147483646 w 143"/>
                <a:gd name="T9" fmla="*/ 0 h 13"/>
                <a:gd name="T10" fmla="*/ 2147483646 w 143"/>
                <a:gd name="T11" fmla="*/ 2147483646 h 13"/>
                <a:gd name="T12" fmla="*/ 2147483646 w 143"/>
                <a:gd name="T13" fmla="*/ 2147483646 h 13"/>
                <a:gd name="T14" fmla="*/ 2147483646 w 143"/>
                <a:gd name="T15" fmla="*/ 2147483646 h 13"/>
                <a:gd name="T16" fmla="*/ 0 w 143"/>
                <a:gd name="T17" fmla="*/ 2147483646 h 13"/>
                <a:gd name="T18" fmla="*/ 0 w 143"/>
                <a:gd name="T19" fmla="*/ 2147483646 h 13"/>
                <a:gd name="T20" fmla="*/ 2147483646 w 143"/>
                <a:gd name="T21" fmla="*/ 2147483646 h 13"/>
                <a:gd name="T22" fmla="*/ 2147483646 w 143"/>
                <a:gd name="T23" fmla="*/ 2147483646 h 13"/>
                <a:gd name="T24" fmla="*/ 2147483646 w 143"/>
                <a:gd name="T25" fmla="*/ 2147483646 h 13"/>
                <a:gd name="T26" fmla="*/ 2147483646 w 143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3" h="13">
                  <a:moveTo>
                    <a:pt x="105" y="0"/>
                  </a:moveTo>
                  <a:cubicBezTo>
                    <a:pt x="105" y="0"/>
                    <a:pt x="105" y="0"/>
                    <a:pt x="104" y="0"/>
                  </a:cubicBezTo>
                  <a:cubicBezTo>
                    <a:pt x="66" y="0"/>
                    <a:pt x="0" y="3"/>
                    <a:pt x="0" y="7"/>
                  </a:cubicBezTo>
                  <a:cubicBezTo>
                    <a:pt x="0" y="3"/>
                    <a:pt x="65" y="0"/>
                    <a:pt x="102" y="0"/>
                  </a:cubicBezTo>
                  <a:cubicBezTo>
                    <a:pt x="102" y="0"/>
                    <a:pt x="103" y="0"/>
                    <a:pt x="103" y="0"/>
                  </a:cubicBezTo>
                  <a:cubicBezTo>
                    <a:pt x="139" y="0"/>
                    <a:pt x="134" y="3"/>
                    <a:pt x="134" y="7"/>
                  </a:cubicBezTo>
                  <a:cubicBezTo>
                    <a:pt x="134" y="10"/>
                    <a:pt x="139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64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6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43" y="13"/>
                    <a:pt x="137" y="10"/>
                    <a:pt x="137" y="7"/>
                  </a:cubicBezTo>
                  <a:cubicBezTo>
                    <a:pt x="137" y="3"/>
                    <a:pt x="142" y="0"/>
                    <a:pt x="105" y="0"/>
                  </a:cubicBezTo>
                </a:path>
              </a:pathLst>
            </a:custGeom>
            <a:solidFill>
              <a:srgbClr val="EFE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9"/>
            <p:cNvSpPr/>
            <p:nvPr/>
          </p:nvSpPr>
          <p:spPr bwMode="auto">
            <a:xfrm>
              <a:off x="3613151" y="5543550"/>
              <a:ext cx="592138" cy="55563"/>
            </a:xfrm>
            <a:custGeom>
              <a:avLst/>
              <a:gdLst>
                <a:gd name="T0" fmla="*/ 2147483646 w 139"/>
                <a:gd name="T1" fmla="*/ 0 h 13"/>
                <a:gd name="T2" fmla="*/ 2147483646 w 139"/>
                <a:gd name="T3" fmla="*/ 0 h 13"/>
                <a:gd name="T4" fmla="*/ 0 w 139"/>
                <a:gd name="T5" fmla="*/ 2147483646 h 13"/>
                <a:gd name="T6" fmla="*/ 0 w 139"/>
                <a:gd name="T7" fmla="*/ 2147483646 h 13"/>
                <a:gd name="T8" fmla="*/ 2147483646 w 139"/>
                <a:gd name="T9" fmla="*/ 2147483646 h 13"/>
                <a:gd name="T10" fmla="*/ 2147483646 w 139"/>
                <a:gd name="T11" fmla="*/ 2147483646 h 13"/>
                <a:gd name="T12" fmla="*/ 2147483646 w 139"/>
                <a:gd name="T13" fmla="*/ 2147483646 h 13"/>
                <a:gd name="T14" fmla="*/ 2147483646 w 139"/>
                <a:gd name="T15" fmla="*/ 2147483646 h 13"/>
                <a:gd name="T16" fmla="*/ 2147483646 w 139"/>
                <a:gd name="T17" fmla="*/ 2147483646 h 13"/>
                <a:gd name="T18" fmla="*/ 0 w 139"/>
                <a:gd name="T19" fmla="*/ 2147483646 h 13"/>
                <a:gd name="T20" fmla="*/ 0 w 139"/>
                <a:gd name="T21" fmla="*/ 2147483646 h 13"/>
                <a:gd name="T22" fmla="*/ 0 w 139"/>
                <a:gd name="T23" fmla="*/ 2147483646 h 13"/>
                <a:gd name="T24" fmla="*/ 0 w 139"/>
                <a:gd name="T25" fmla="*/ 2147483646 h 13"/>
                <a:gd name="T26" fmla="*/ 0 w 139"/>
                <a:gd name="T27" fmla="*/ 2147483646 h 13"/>
                <a:gd name="T28" fmla="*/ 0 w 139"/>
                <a:gd name="T29" fmla="*/ 2147483646 h 13"/>
                <a:gd name="T30" fmla="*/ 0 w 139"/>
                <a:gd name="T31" fmla="*/ 2147483646 h 13"/>
                <a:gd name="T32" fmla="*/ 0 w 139"/>
                <a:gd name="T33" fmla="*/ 2147483646 h 13"/>
                <a:gd name="T34" fmla="*/ 2147483646 w 139"/>
                <a:gd name="T35" fmla="*/ 2147483646 h 13"/>
                <a:gd name="T36" fmla="*/ 2147483646 w 139"/>
                <a:gd name="T37" fmla="*/ 2147483646 h 13"/>
                <a:gd name="T38" fmla="*/ 2147483646 w 139"/>
                <a:gd name="T39" fmla="*/ 2147483646 h 13"/>
                <a:gd name="T40" fmla="*/ 2147483646 w 139"/>
                <a:gd name="T41" fmla="*/ 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3">
                  <a:moveTo>
                    <a:pt x="103" y="0"/>
                  </a:moveTo>
                  <a:cubicBezTo>
                    <a:pt x="103" y="0"/>
                    <a:pt x="102" y="0"/>
                    <a:pt x="102" y="0"/>
                  </a:cubicBezTo>
                  <a:cubicBezTo>
                    <a:pt x="65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63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36" y="1"/>
                    <a:pt x="131" y="3"/>
                    <a:pt x="131" y="7"/>
                  </a:cubicBezTo>
                  <a:cubicBezTo>
                    <a:pt x="131" y="10"/>
                    <a:pt x="136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64" y="13"/>
                    <a:pt x="101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39" y="13"/>
                    <a:pt x="134" y="10"/>
                    <a:pt x="134" y="7"/>
                  </a:cubicBezTo>
                  <a:cubicBezTo>
                    <a:pt x="134" y="3"/>
                    <a:pt x="139" y="0"/>
                    <a:pt x="103" y="0"/>
                  </a:cubicBezTo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3613151" y="5548313"/>
              <a:ext cx="577850" cy="50800"/>
            </a:xfrm>
            <a:custGeom>
              <a:avLst/>
              <a:gdLst>
                <a:gd name="T0" fmla="*/ 2147483646 w 136"/>
                <a:gd name="T1" fmla="*/ 0 h 12"/>
                <a:gd name="T2" fmla="*/ 2147483646 w 136"/>
                <a:gd name="T3" fmla="*/ 0 h 12"/>
                <a:gd name="T4" fmla="*/ 0 w 136"/>
                <a:gd name="T5" fmla="*/ 2147483646 h 12"/>
                <a:gd name="T6" fmla="*/ 0 w 136"/>
                <a:gd name="T7" fmla="*/ 2147483646 h 12"/>
                <a:gd name="T8" fmla="*/ 0 w 136"/>
                <a:gd name="T9" fmla="*/ 2147483646 h 12"/>
                <a:gd name="T10" fmla="*/ 2147483646 w 136"/>
                <a:gd name="T11" fmla="*/ 0 h 12"/>
                <a:gd name="T12" fmla="*/ 2147483646 w 136"/>
                <a:gd name="T13" fmla="*/ 0 h 12"/>
                <a:gd name="T14" fmla="*/ 2147483646 w 136"/>
                <a:gd name="T15" fmla="*/ 2147483646 h 12"/>
                <a:gd name="T16" fmla="*/ 2147483646 w 136"/>
                <a:gd name="T17" fmla="*/ 2147483646 h 12"/>
                <a:gd name="T18" fmla="*/ 2147483646 w 136"/>
                <a:gd name="T19" fmla="*/ 2147483646 h 12"/>
                <a:gd name="T20" fmla="*/ 0 w 136"/>
                <a:gd name="T21" fmla="*/ 2147483646 h 12"/>
                <a:gd name="T22" fmla="*/ 2147483646 w 136"/>
                <a:gd name="T23" fmla="*/ 2147483646 h 12"/>
                <a:gd name="T24" fmla="*/ 2147483646 w 136"/>
                <a:gd name="T25" fmla="*/ 2147483646 h 12"/>
                <a:gd name="T26" fmla="*/ 2147483646 w 136"/>
                <a:gd name="T27" fmla="*/ 2147483646 h 12"/>
                <a:gd name="T28" fmla="*/ 2147483646 w 136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6" h="12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3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62" y="0"/>
                    <a:pt x="97" y="0"/>
                  </a:cubicBezTo>
                  <a:cubicBezTo>
                    <a:pt x="97" y="0"/>
                    <a:pt x="98" y="0"/>
                    <a:pt x="98" y="0"/>
                  </a:cubicBezTo>
                  <a:cubicBezTo>
                    <a:pt x="133" y="0"/>
                    <a:pt x="128" y="2"/>
                    <a:pt x="128" y="6"/>
                  </a:cubicBezTo>
                  <a:cubicBezTo>
                    <a:pt x="128" y="9"/>
                    <a:pt x="133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61" y="12"/>
                    <a:pt x="0" y="9"/>
                    <a:pt x="0" y="6"/>
                  </a:cubicBezTo>
                  <a:cubicBezTo>
                    <a:pt x="0" y="9"/>
                    <a:pt x="63" y="12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36" y="12"/>
                    <a:pt x="131" y="9"/>
                    <a:pt x="131" y="6"/>
                  </a:cubicBezTo>
                  <a:cubicBezTo>
                    <a:pt x="131" y="2"/>
                    <a:pt x="136" y="0"/>
                    <a:pt x="100" y="0"/>
                  </a:cubicBezTo>
                </a:path>
              </a:pathLst>
            </a:custGeom>
            <a:solidFill>
              <a:srgbClr val="ECE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3613151" y="5548313"/>
              <a:ext cx="565150" cy="50800"/>
            </a:xfrm>
            <a:custGeom>
              <a:avLst/>
              <a:gdLst>
                <a:gd name="T0" fmla="*/ 2147483646 w 133"/>
                <a:gd name="T1" fmla="*/ 0 h 12"/>
                <a:gd name="T2" fmla="*/ 2147483646 w 133"/>
                <a:gd name="T3" fmla="*/ 0 h 12"/>
                <a:gd name="T4" fmla="*/ 0 w 133"/>
                <a:gd name="T5" fmla="*/ 2147483646 h 12"/>
                <a:gd name="T6" fmla="*/ 0 w 133"/>
                <a:gd name="T7" fmla="*/ 2147483646 h 12"/>
                <a:gd name="T8" fmla="*/ 0 w 133"/>
                <a:gd name="T9" fmla="*/ 2147483646 h 12"/>
                <a:gd name="T10" fmla="*/ 2147483646 w 133"/>
                <a:gd name="T11" fmla="*/ 0 h 12"/>
                <a:gd name="T12" fmla="*/ 2147483646 w 133"/>
                <a:gd name="T13" fmla="*/ 0 h 12"/>
                <a:gd name="T14" fmla="*/ 2147483646 w 133"/>
                <a:gd name="T15" fmla="*/ 2147483646 h 12"/>
                <a:gd name="T16" fmla="*/ 2147483646 w 133"/>
                <a:gd name="T17" fmla="*/ 2147483646 h 12"/>
                <a:gd name="T18" fmla="*/ 2147483646 w 133"/>
                <a:gd name="T19" fmla="*/ 2147483646 h 12"/>
                <a:gd name="T20" fmla="*/ 0 w 133"/>
                <a:gd name="T21" fmla="*/ 2147483646 h 12"/>
                <a:gd name="T22" fmla="*/ 0 w 133"/>
                <a:gd name="T23" fmla="*/ 2147483646 h 12"/>
                <a:gd name="T24" fmla="*/ 2147483646 w 133"/>
                <a:gd name="T25" fmla="*/ 2147483646 h 12"/>
                <a:gd name="T26" fmla="*/ 2147483646 w 133"/>
                <a:gd name="T27" fmla="*/ 2147483646 h 12"/>
                <a:gd name="T28" fmla="*/ 2147483646 w 133"/>
                <a:gd name="T29" fmla="*/ 2147483646 h 12"/>
                <a:gd name="T30" fmla="*/ 2147483646 w 133"/>
                <a:gd name="T31" fmla="*/ 0 h 1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2">
                  <a:moveTo>
                    <a:pt x="98" y="0"/>
                  </a:moveTo>
                  <a:cubicBezTo>
                    <a:pt x="98" y="0"/>
                    <a:pt x="97" y="0"/>
                    <a:pt x="97" y="0"/>
                  </a:cubicBezTo>
                  <a:cubicBezTo>
                    <a:pt x="62" y="0"/>
                    <a:pt x="0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0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9" y="0"/>
                    <a:pt x="125" y="2"/>
                    <a:pt x="125" y="6"/>
                  </a:cubicBezTo>
                  <a:cubicBezTo>
                    <a:pt x="125" y="9"/>
                    <a:pt x="129" y="11"/>
                    <a:pt x="95" y="11"/>
                  </a:cubicBezTo>
                  <a:cubicBezTo>
                    <a:pt x="95" y="11"/>
                    <a:pt x="94" y="11"/>
                    <a:pt x="94" y="11"/>
                  </a:cubicBezTo>
                  <a:cubicBezTo>
                    <a:pt x="59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61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33" y="12"/>
                    <a:pt x="128" y="9"/>
                    <a:pt x="128" y="6"/>
                  </a:cubicBezTo>
                  <a:cubicBezTo>
                    <a:pt x="128" y="2"/>
                    <a:pt x="133" y="0"/>
                    <a:pt x="98" y="0"/>
                  </a:cubicBezTo>
                </a:path>
              </a:pathLst>
            </a:custGeom>
            <a:solidFill>
              <a:srgbClr val="EB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3613151" y="5548313"/>
              <a:ext cx="549275" cy="47625"/>
            </a:xfrm>
            <a:custGeom>
              <a:avLst/>
              <a:gdLst>
                <a:gd name="T0" fmla="*/ 2147483646 w 129"/>
                <a:gd name="T1" fmla="*/ 0 h 11"/>
                <a:gd name="T2" fmla="*/ 2147483646 w 129"/>
                <a:gd name="T3" fmla="*/ 0 h 11"/>
                <a:gd name="T4" fmla="*/ 0 w 129"/>
                <a:gd name="T5" fmla="*/ 2147483646 h 11"/>
                <a:gd name="T6" fmla="*/ 2147483646 w 129"/>
                <a:gd name="T7" fmla="*/ 0 h 11"/>
                <a:gd name="T8" fmla="*/ 2147483646 w 129"/>
                <a:gd name="T9" fmla="*/ 0 h 11"/>
                <a:gd name="T10" fmla="*/ 2147483646 w 129"/>
                <a:gd name="T11" fmla="*/ 2147483646 h 11"/>
                <a:gd name="T12" fmla="*/ 2147483646 w 129"/>
                <a:gd name="T13" fmla="*/ 2147483646 h 11"/>
                <a:gd name="T14" fmla="*/ 2147483646 w 129"/>
                <a:gd name="T15" fmla="*/ 2147483646 h 11"/>
                <a:gd name="T16" fmla="*/ 0 w 129"/>
                <a:gd name="T17" fmla="*/ 2147483646 h 11"/>
                <a:gd name="T18" fmla="*/ 0 w 129"/>
                <a:gd name="T19" fmla="*/ 2147483646 h 11"/>
                <a:gd name="T20" fmla="*/ 0 w 129"/>
                <a:gd name="T21" fmla="*/ 2147483646 h 11"/>
                <a:gd name="T22" fmla="*/ 0 w 129"/>
                <a:gd name="T23" fmla="*/ 2147483646 h 11"/>
                <a:gd name="T24" fmla="*/ 0 w 129"/>
                <a:gd name="T25" fmla="*/ 2147483646 h 11"/>
                <a:gd name="T26" fmla="*/ 0 w 129"/>
                <a:gd name="T27" fmla="*/ 2147483646 h 11"/>
                <a:gd name="T28" fmla="*/ 2147483646 w 129"/>
                <a:gd name="T29" fmla="*/ 2147483646 h 11"/>
                <a:gd name="T30" fmla="*/ 2147483646 w 129"/>
                <a:gd name="T31" fmla="*/ 2147483646 h 11"/>
                <a:gd name="T32" fmla="*/ 2147483646 w 129"/>
                <a:gd name="T33" fmla="*/ 2147483646 h 11"/>
                <a:gd name="T34" fmla="*/ 2147483646 w 129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9" h="11"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60" y="0"/>
                    <a:pt x="0" y="3"/>
                    <a:pt x="0" y="6"/>
                  </a:cubicBezTo>
                  <a:cubicBezTo>
                    <a:pt x="0" y="3"/>
                    <a:pt x="59" y="0"/>
                    <a:pt x="9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26" y="0"/>
                    <a:pt x="122" y="3"/>
                    <a:pt x="122" y="6"/>
                  </a:cubicBezTo>
                  <a:cubicBezTo>
                    <a:pt x="122" y="9"/>
                    <a:pt x="126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58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9" y="11"/>
                    <a:pt x="94" y="11"/>
                  </a:cubicBezTo>
                  <a:cubicBezTo>
                    <a:pt x="94" y="11"/>
                    <a:pt x="95" y="11"/>
                    <a:pt x="95" y="11"/>
                  </a:cubicBezTo>
                  <a:cubicBezTo>
                    <a:pt x="129" y="11"/>
                    <a:pt x="125" y="9"/>
                    <a:pt x="125" y="6"/>
                  </a:cubicBezTo>
                  <a:cubicBezTo>
                    <a:pt x="125" y="2"/>
                    <a:pt x="129" y="0"/>
                    <a:pt x="95" y="0"/>
                  </a:cubicBezTo>
                </a:path>
              </a:pathLst>
            </a:custGeom>
            <a:solidFill>
              <a:srgbClr val="E9E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3613151" y="5548313"/>
              <a:ext cx="536575" cy="47625"/>
            </a:xfrm>
            <a:custGeom>
              <a:avLst/>
              <a:gdLst>
                <a:gd name="T0" fmla="*/ 2147483646 w 126"/>
                <a:gd name="T1" fmla="*/ 0 h 11"/>
                <a:gd name="T2" fmla="*/ 2147483646 w 126"/>
                <a:gd name="T3" fmla="*/ 0 h 11"/>
                <a:gd name="T4" fmla="*/ 0 w 126"/>
                <a:gd name="T5" fmla="*/ 2147483646 h 11"/>
                <a:gd name="T6" fmla="*/ 0 w 126"/>
                <a:gd name="T7" fmla="*/ 2147483646 h 11"/>
                <a:gd name="T8" fmla="*/ 0 w 126"/>
                <a:gd name="T9" fmla="*/ 2147483646 h 11"/>
                <a:gd name="T10" fmla="*/ 0 w 126"/>
                <a:gd name="T11" fmla="*/ 2147483646 h 11"/>
                <a:gd name="T12" fmla="*/ 2147483646 w 126"/>
                <a:gd name="T13" fmla="*/ 0 h 11"/>
                <a:gd name="T14" fmla="*/ 2147483646 w 126"/>
                <a:gd name="T15" fmla="*/ 0 h 11"/>
                <a:gd name="T16" fmla="*/ 2147483646 w 126"/>
                <a:gd name="T17" fmla="*/ 2147483646 h 11"/>
                <a:gd name="T18" fmla="*/ 2147483646 w 126"/>
                <a:gd name="T19" fmla="*/ 2147483646 h 11"/>
                <a:gd name="T20" fmla="*/ 2147483646 w 126"/>
                <a:gd name="T21" fmla="*/ 2147483646 h 11"/>
                <a:gd name="T22" fmla="*/ 0 w 126"/>
                <a:gd name="T23" fmla="*/ 2147483646 h 11"/>
                <a:gd name="T24" fmla="*/ 2147483646 w 126"/>
                <a:gd name="T25" fmla="*/ 2147483646 h 11"/>
                <a:gd name="T26" fmla="*/ 2147483646 w 126"/>
                <a:gd name="T27" fmla="*/ 2147483646 h 11"/>
                <a:gd name="T28" fmla="*/ 2147483646 w 126"/>
                <a:gd name="T29" fmla="*/ 2147483646 h 11"/>
                <a:gd name="T30" fmla="*/ 2147483646 w 126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6" h="11">
                  <a:moveTo>
                    <a:pt x="93" y="0"/>
                  </a:moveTo>
                  <a:cubicBezTo>
                    <a:pt x="93" y="0"/>
                    <a:pt x="93" y="0"/>
                    <a:pt x="92" y="0"/>
                  </a:cubicBezTo>
                  <a:cubicBezTo>
                    <a:pt x="59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7" y="0"/>
                    <a:pt x="90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123" y="0"/>
                    <a:pt x="118" y="3"/>
                    <a:pt x="118" y="6"/>
                  </a:cubicBezTo>
                  <a:cubicBezTo>
                    <a:pt x="118" y="9"/>
                    <a:pt x="123" y="11"/>
                    <a:pt x="90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56" y="11"/>
                    <a:pt x="0" y="9"/>
                    <a:pt x="0" y="6"/>
                  </a:cubicBezTo>
                  <a:cubicBezTo>
                    <a:pt x="0" y="9"/>
                    <a:pt x="58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126" y="11"/>
                    <a:pt x="122" y="9"/>
                    <a:pt x="122" y="6"/>
                  </a:cubicBezTo>
                  <a:cubicBezTo>
                    <a:pt x="122" y="3"/>
                    <a:pt x="126" y="0"/>
                    <a:pt x="93" y="0"/>
                  </a:cubicBezTo>
                </a:path>
              </a:pathLst>
            </a:custGeom>
            <a:solidFill>
              <a:srgbClr val="E8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4"/>
            <p:cNvSpPr/>
            <p:nvPr/>
          </p:nvSpPr>
          <p:spPr bwMode="auto">
            <a:xfrm>
              <a:off x="3613151" y="5548313"/>
              <a:ext cx="523875" cy="47625"/>
            </a:xfrm>
            <a:custGeom>
              <a:avLst/>
              <a:gdLst>
                <a:gd name="T0" fmla="*/ 2147483646 w 123"/>
                <a:gd name="T1" fmla="*/ 0 h 11"/>
                <a:gd name="T2" fmla="*/ 2147483646 w 123"/>
                <a:gd name="T3" fmla="*/ 0 h 11"/>
                <a:gd name="T4" fmla="*/ 0 w 123"/>
                <a:gd name="T5" fmla="*/ 2147483646 h 11"/>
                <a:gd name="T6" fmla="*/ 2147483646 w 123"/>
                <a:gd name="T7" fmla="*/ 0 h 11"/>
                <a:gd name="T8" fmla="*/ 2147483646 w 123"/>
                <a:gd name="T9" fmla="*/ 0 h 11"/>
                <a:gd name="T10" fmla="*/ 2147483646 w 123"/>
                <a:gd name="T11" fmla="*/ 2147483646 h 11"/>
                <a:gd name="T12" fmla="*/ 2147483646 w 123"/>
                <a:gd name="T13" fmla="*/ 2147483646 h 11"/>
                <a:gd name="T14" fmla="*/ 2147483646 w 123"/>
                <a:gd name="T15" fmla="*/ 2147483646 h 11"/>
                <a:gd name="T16" fmla="*/ 0 w 123"/>
                <a:gd name="T17" fmla="*/ 2147483646 h 11"/>
                <a:gd name="T18" fmla="*/ 0 w 123"/>
                <a:gd name="T19" fmla="*/ 2147483646 h 11"/>
                <a:gd name="T20" fmla="*/ 0 w 123"/>
                <a:gd name="T21" fmla="*/ 2147483646 h 11"/>
                <a:gd name="T22" fmla="*/ 0 w 123"/>
                <a:gd name="T23" fmla="*/ 2147483646 h 11"/>
                <a:gd name="T24" fmla="*/ 0 w 123"/>
                <a:gd name="T25" fmla="*/ 2147483646 h 11"/>
                <a:gd name="T26" fmla="*/ 0 w 123"/>
                <a:gd name="T27" fmla="*/ 2147483646 h 11"/>
                <a:gd name="T28" fmla="*/ 2147483646 w 123"/>
                <a:gd name="T29" fmla="*/ 2147483646 h 11"/>
                <a:gd name="T30" fmla="*/ 2147483646 w 123"/>
                <a:gd name="T31" fmla="*/ 2147483646 h 11"/>
                <a:gd name="T32" fmla="*/ 2147483646 w 123"/>
                <a:gd name="T33" fmla="*/ 2147483646 h 11"/>
                <a:gd name="T34" fmla="*/ 2147483646 w 123"/>
                <a:gd name="T35" fmla="*/ 0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3" h="11">
                  <a:moveTo>
                    <a:pt x="91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57" y="0"/>
                    <a:pt x="0" y="3"/>
                    <a:pt x="0" y="6"/>
                  </a:cubicBezTo>
                  <a:cubicBezTo>
                    <a:pt x="0" y="3"/>
                    <a:pt x="56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19" y="0"/>
                    <a:pt x="115" y="3"/>
                    <a:pt x="115" y="6"/>
                  </a:cubicBezTo>
                  <a:cubicBezTo>
                    <a:pt x="115" y="9"/>
                    <a:pt x="119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55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6" y="11"/>
                    <a:pt x="89" y="11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123" y="11"/>
                    <a:pt x="118" y="9"/>
                    <a:pt x="118" y="6"/>
                  </a:cubicBezTo>
                  <a:cubicBezTo>
                    <a:pt x="118" y="3"/>
                    <a:pt x="123" y="0"/>
                    <a:pt x="91" y="0"/>
                  </a:cubicBezTo>
                </a:path>
              </a:pathLst>
            </a:custGeom>
            <a:solidFill>
              <a:srgbClr val="E7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5"/>
            <p:cNvSpPr/>
            <p:nvPr/>
          </p:nvSpPr>
          <p:spPr bwMode="auto">
            <a:xfrm>
              <a:off x="3613151" y="5548313"/>
              <a:ext cx="506413" cy="47625"/>
            </a:xfrm>
            <a:custGeom>
              <a:avLst/>
              <a:gdLst>
                <a:gd name="T0" fmla="*/ 2147483646 w 119"/>
                <a:gd name="T1" fmla="*/ 0 h 11"/>
                <a:gd name="T2" fmla="*/ 2147483646 w 119"/>
                <a:gd name="T3" fmla="*/ 0 h 11"/>
                <a:gd name="T4" fmla="*/ 0 w 119"/>
                <a:gd name="T5" fmla="*/ 2147483646 h 11"/>
                <a:gd name="T6" fmla="*/ 0 w 119"/>
                <a:gd name="T7" fmla="*/ 2147483646 h 11"/>
                <a:gd name="T8" fmla="*/ 0 w 119"/>
                <a:gd name="T9" fmla="*/ 2147483646 h 11"/>
                <a:gd name="T10" fmla="*/ 0 w 119"/>
                <a:gd name="T11" fmla="*/ 2147483646 h 11"/>
                <a:gd name="T12" fmla="*/ 2147483646 w 119"/>
                <a:gd name="T13" fmla="*/ 2147483646 h 11"/>
                <a:gd name="T14" fmla="*/ 2147483646 w 119"/>
                <a:gd name="T15" fmla="*/ 2147483646 h 11"/>
                <a:gd name="T16" fmla="*/ 2147483646 w 119"/>
                <a:gd name="T17" fmla="*/ 2147483646 h 11"/>
                <a:gd name="T18" fmla="*/ 2147483646 w 119"/>
                <a:gd name="T19" fmla="*/ 2147483646 h 11"/>
                <a:gd name="T20" fmla="*/ 2147483646 w 119"/>
                <a:gd name="T21" fmla="*/ 2147483646 h 11"/>
                <a:gd name="T22" fmla="*/ 0 w 119"/>
                <a:gd name="T23" fmla="*/ 2147483646 h 11"/>
                <a:gd name="T24" fmla="*/ 0 w 119"/>
                <a:gd name="T25" fmla="*/ 2147483646 h 11"/>
                <a:gd name="T26" fmla="*/ 2147483646 w 119"/>
                <a:gd name="T27" fmla="*/ 2147483646 h 11"/>
                <a:gd name="T28" fmla="*/ 2147483646 w 119"/>
                <a:gd name="T29" fmla="*/ 2147483646 h 11"/>
                <a:gd name="T30" fmla="*/ 2147483646 w 119"/>
                <a:gd name="T31" fmla="*/ 2147483646 h 11"/>
                <a:gd name="T32" fmla="*/ 2147483646 w 11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9" h="1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56" y="0"/>
                    <a:pt x="0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54" y="1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ubicBezTo>
                    <a:pt x="116" y="1"/>
                    <a:pt x="112" y="3"/>
                    <a:pt x="112" y="6"/>
                  </a:cubicBezTo>
                  <a:cubicBezTo>
                    <a:pt x="112" y="8"/>
                    <a:pt x="116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5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9"/>
                    <a:pt x="55" y="11"/>
                    <a:pt x="87" y="11"/>
                  </a:cubicBezTo>
                  <a:cubicBezTo>
                    <a:pt x="87" y="11"/>
                    <a:pt x="87" y="11"/>
                    <a:pt x="88" y="11"/>
                  </a:cubicBezTo>
                  <a:cubicBezTo>
                    <a:pt x="119" y="11"/>
                    <a:pt x="115" y="9"/>
                    <a:pt x="115" y="6"/>
                  </a:cubicBezTo>
                  <a:cubicBezTo>
                    <a:pt x="115" y="3"/>
                    <a:pt x="119" y="0"/>
                    <a:pt x="88" y="0"/>
                  </a:cubicBezTo>
                </a:path>
              </a:pathLst>
            </a:custGeom>
            <a:solidFill>
              <a:srgbClr val="E6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3613151" y="5553075"/>
              <a:ext cx="493713" cy="42863"/>
            </a:xfrm>
            <a:custGeom>
              <a:avLst/>
              <a:gdLst>
                <a:gd name="T0" fmla="*/ 2147483646 w 116"/>
                <a:gd name="T1" fmla="*/ 0 h 10"/>
                <a:gd name="T2" fmla="*/ 2147483646 w 116"/>
                <a:gd name="T3" fmla="*/ 0 h 10"/>
                <a:gd name="T4" fmla="*/ 0 w 116"/>
                <a:gd name="T5" fmla="*/ 2147483646 h 10"/>
                <a:gd name="T6" fmla="*/ 2147483646 w 116"/>
                <a:gd name="T7" fmla="*/ 0 h 10"/>
                <a:gd name="T8" fmla="*/ 2147483646 w 116"/>
                <a:gd name="T9" fmla="*/ 0 h 10"/>
                <a:gd name="T10" fmla="*/ 2147483646 w 116"/>
                <a:gd name="T11" fmla="*/ 2147483646 h 10"/>
                <a:gd name="T12" fmla="*/ 2147483646 w 116"/>
                <a:gd name="T13" fmla="*/ 2147483646 h 10"/>
                <a:gd name="T14" fmla="*/ 2147483646 w 116"/>
                <a:gd name="T15" fmla="*/ 2147483646 h 10"/>
                <a:gd name="T16" fmla="*/ 0 w 116"/>
                <a:gd name="T17" fmla="*/ 2147483646 h 10"/>
                <a:gd name="T18" fmla="*/ 2147483646 w 116"/>
                <a:gd name="T19" fmla="*/ 2147483646 h 10"/>
                <a:gd name="T20" fmla="*/ 2147483646 w 116"/>
                <a:gd name="T21" fmla="*/ 2147483646 h 10"/>
                <a:gd name="T22" fmla="*/ 2147483646 w 116"/>
                <a:gd name="T23" fmla="*/ 2147483646 h 10"/>
                <a:gd name="T24" fmla="*/ 2147483646 w 116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">
                  <a:moveTo>
                    <a:pt x="86" y="0"/>
                  </a:moveTo>
                  <a:cubicBezTo>
                    <a:pt x="86" y="0"/>
                    <a:pt x="85" y="0"/>
                    <a:pt x="85" y="0"/>
                  </a:cubicBezTo>
                  <a:cubicBezTo>
                    <a:pt x="54" y="0"/>
                    <a:pt x="0" y="2"/>
                    <a:pt x="0" y="5"/>
                  </a:cubicBezTo>
                  <a:cubicBezTo>
                    <a:pt x="0" y="2"/>
                    <a:pt x="5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13" y="0"/>
                    <a:pt x="109" y="2"/>
                    <a:pt x="109" y="5"/>
                  </a:cubicBezTo>
                  <a:cubicBezTo>
                    <a:pt x="109" y="7"/>
                    <a:pt x="11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52" y="10"/>
                    <a:pt x="0" y="7"/>
                    <a:pt x="0" y="5"/>
                  </a:cubicBezTo>
                  <a:cubicBezTo>
                    <a:pt x="0" y="8"/>
                    <a:pt x="53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116" y="10"/>
                    <a:pt x="112" y="7"/>
                    <a:pt x="112" y="5"/>
                  </a:cubicBezTo>
                  <a:cubicBezTo>
                    <a:pt x="112" y="2"/>
                    <a:pt x="116" y="0"/>
                    <a:pt x="86" y="0"/>
                  </a:cubicBezTo>
                </a:path>
              </a:pathLst>
            </a:custGeom>
            <a:solidFill>
              <a:srgbClr val="E4E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3613151" y="5553075"/>
              <a:ext cx="481013" cy="42863"/>
            </a:xfrm>
            <a:custGeom>
              <a:avLst/>
              <a:gdLst>
                <a:gd name="T0" fmla="*/ 2147483646 w 113"/>
                <a:gd name="T1" fmla="*/ 0 h 10"/>
                <a:gd name="T2" fmla="*/ 2147483646 w 113"/>
                <a:gd name="T3" fmla="*/ 0 h 10"/>
                <a:gd name="T4" fmla="*/ 0 w 113"/>
                <a:gd name="T5" fmla="*/ 2147483646 h 10"/>
                <a:gd name="T6" fmla="*/ 0 w 113"/>
                <a:gd name="T7" fmla="*/ 2147483646 h 10"/>
                <a:gd name="T8" fmla="*/ 0 w 113"/>
                <a:gd name="T9" fmla="*/ 2147483646 h 10"/>
                <a:gd name="T10" fmla="*/ 2147483646 w 113"/>
                <a:gd name="T11" fmla="*/ 0 h 10"/>
                <a:gd name="T12" fmla="*/ 2147483646 w 113"/>
                <a:gd name="T13" fmla="*/ 0 h 10"/>
                <a:gd name="T14" fmla="*/ 2147483646 w 113"/>
                <a:gd name="T15" fmla="*/ 2147483646 h 10"/>
                <a:gd name="T16" fmla="*/ 2147483646 w 113"/>
                <a:gd name="T17" fmla="*/ 2147483646 h 10"/>
                <a:gd name="T18" fmla="*/ 2147483646 w 113"/>
                <a:gd name="T19" fmla="*/ 2147483646 h 10"/>
                <a:gd name="T20" fmla="*/ 0 w 113"/>
                <a:gd name="T21" fmla="*/ 2147483646 h 10"/>
                <a:gd name="T22" fmla="*/ 0 w 113"/>
                <a:gd name="T23" fmla="*/ 2147483646 h 10"/>
                <a:gd name="T24" fmla="*/ 0 w 113"/>
                <a:gd name="T25" fmla="*/ 2147483646 h 10"/>
                <a:gd name="T26" fmla="*/ 0 w 113"/>
                <a:gd name="T27" fmla="*/ 2147483646 h 10"/>
                <a:gd name="T28" fmla="*/ 0 w 113"/>
                <a:gd name="T29" fmla="*/ 2147483646 h 10"/>
                <a:gd name="T30" fmla="*/ 2147483646 w 113"/>
                <a:gd name="T31" fmla="*/ 2147483646 h 10"/>
                <a:gd name="T32" fmla="*/ 2147483646 w 113"/>
                <a:gd name="T33" fmla="*/ 2147483646 h 10"/>
                <a:gd name="T34" fmla="*/ 2147483646 w 113"/>
                <a:gd name="T35" fmla="*/ 2147483646 h 10"/>
                <a:gd name="T36" fmla="*/ 2147483646 w 113"/>
                <a:gd name="T37" fmla="*/ 0 h 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3" h="10"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53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51" y="0"/>
                    <a:pt x="80" y="0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110" y="0"/>
                    <a:pt x="106" y="2"/>
                    <a:pt x="106" y="5"/>
                  </a:cubicBezTo>
                  <a:cubicBezTo>
                    <a:pt x="106" y="7"/>
                    <a:pt x="11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50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2" y="10"/>
                    <a:pt x="82" y="10"/>
                  </a:cubicBezTo>
                  <a:cubicBezTo>
                    <a:pt x="82" y="10"/>
                    <a:pt x="83" y="10"/>
                    <a:pt x="83" y="10"/>
                  </a:cubicBezTo>
                  <a:cubicBezTo>
                    <a:pt x="113" y="10"/>
                    <a:pt x="109" y="7"/>
                    <a:pt x="109" y="5"/>
                  </a:cubicBezTo>
                  <a:cubicBezTo>
                    <a:pt x="109" y="2"/>
                    <a:pt x="113" y="0"/>
                    <a:pt x="83" y="0"/>
                  </a:cubicBezTo>
                </a:path>
              </a:pathLst>
            </a:custGeom>
            <a:solidFill>
              <a:srgbClr val="E3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3613151" y="5553075"/>
              <a:ext cx="468313" cy="38100"/>
            </a:xfrm>
            <a:custGeom>
              <a:avLst/>
              <a:gdLst>
                <a:gd name="T0" fmla="*/ 2147483646 w 110"/>
                <a:gd name="T1" fmla="*/ 0 h 9"/>
                <a:gd name="T2" fmla="*/ 2147483646 w 110"/>
                <a:gd name="T3" fmla="*/ 0 h 9"/>
                <a:gd name="T4" fmla="*/ 0 w 110"/>
                <a:gd name="T5" fmla="*/ 2147483646 h 9"/>
                <a:gd name="T6" fmla="*/ 0 w 110"/>
                <a:gd name="T7" fmla="*/ 2147483646 h 9"/>
                <a:gd name="T8" fmla="*/ 2147483646 w 110"/>
                <a:gd name="T9" fmla="*/ 0 h 9"/>
                <a:gd name="T10" fmla="*/ 2147483646 w 110"/>
                <a:gd name="T11" fmla="*/ 0 h 9"/>
                <a:gd name="T12" fmla="*/ 2147483646 w 110"/>
                <a:gd name="T13" fmla="*/ 2147483646 h 9"/>
                <a:gd name="T14" fmla="*/ 2147483646 w 110"/>
                <a:gd name="T15" fmla="*/ 2147483646 h 9"/>
                <a:gd name="T16" fmla="*/ 2147483646 w 110"/>
                <a:gd name="T17" fmla="*/ 2147483646 h 9"/>
                <a:gd name="T18" fmla="*/ 0 w 110"/>
                <a:gd name="T19" fmla="*/ 2147483646 h 9"/>
                <a:gd name="T20" fmla="*/ 0 w 110"/>
                <a:gd name="T21" fmla="*/ 2147483646 h 9"/>
                <a:gd name="T22" fmla="*/ 0 w 110"/>
                <a:gd name="T23" fmla="*/ 2147483646 h 9"/>
                <a:gd name="T24" fmla="*/ 2147483646 w 110"/>
                <a:gd name="T25" fmla="*/ 2147483646 h 9"/>
                <a:gd name="T26" fmla="*/ 2147483646 w 110"/>
                <a:gd name="T27" fmla="*/ 2147483646 h 9"/>
                <a:gd name="T28" fmla="*/ 2147483646 w 110"/>
                <a:gd name="T29" fmla="*/ 2147483646 h 9"/>
                <a:gd name="T30" fmla="*/ 2147483646 w 110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0" h="9">
                  <a:moveTo>
                    <a:pt x="81" y="0"/>
                  </a:moveTo>
                  <a:cubicBezTo>
                    <a:pt x="81" y="0"/>
                    <a:pt x="80" y="0"/>
                    <a:pt x="80" y="0"/>
                  </a:cubicBezTo>
                  <a:cubicBezTo>
                    <a:pt x="51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9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06" y="0"/>
                    <a:pt x="102" y="2"/>
                    <a:pt x="102" y="5"/>
                  </a:cubicBezTo>
                  <a:cubicBezTo>
                    <a:pt x="102" y="7"/>
                    <a:pt x="106" y="9"/>
                    <a:pt x="78" y="9"/>
                  </a:cubicBezTo>
                  <a:cubicBezTo>
                    <a:pt x="78" y="9"/>
                    <a:pt x="77" y="9"/>
                    <a:pt x="77" y="9"/>
                  </a:cubicBezTo>
                  <a:cubicBezTo>
                    <a:pt x="49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50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110" y="9"/>
                    <a:pt x="106" y="7"/>
                    <a:pt x="106" y="5"/>
                  </a:cubicBezTo>
                  <a:cubicBezTo>
                    <a:pt x="106" y="2"/>
                    <a:pt x="110" y="0"/>
                    <a:pt x="81" y="0"/>
                  </a:cubicBezTo>
                </a:path>
              </a:pathLst>
            </a:custGeom>
            <a:solidFill>
              <a:srgbClr val="E2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3613151" y="5553075"/>
              <a:ext cx="450850" cy="38100"/>
            </a:xfrm>
            <a:custGeom>
              <a:avLst/>
              <a:gdLst>
                <a:gd name="T0" fmla="*/ 2147483646 w 106"/>
                <a:gd name="T1" fmla="*/ 0 h 9"/>
                <a:gd name="T2" fmla="*/ 2147483646 w 106"/>
                <a:gd name="T3" fmla="*/ 0 h 9"/>
                <a:gd name="T4" fmla="*/ 0 w 106"/>
                <a:gd name="T5" fmla="*/ 2147483646 h 9"/>
                <a:gd name="T6" fmla="*/ 0 w 106"/>
                <a:gd name="T7" fmla="*/ 2147483646 h 9"/>
                <a:gd name="T8" fmla="*/ 2147483646 w 106"/>
                <a:gd name="T9" fmla="*/ 0 h 9"/>
                <a:gd name="T10" fmla="*/ 2147483646 w 106"/>
                <a:gd name="T11" fmla="*/ 0 h 9"/>
                <a:gd name="T12" fmla="*/ 2147483646 w 106"/>
                <a:gd name="T13" fmla="*/ 2147483646 h 9"/>
                <a:gd name="T14" fmla="*/ 2147483646 w 106"/>
                <a:gd name="T15" fmla="*/ 2147483646 h 9"/>
                <a:gd name="T16" fmla="*/ 2147483646 w 106"/>
                <a:gd name="T17" fmla="*/ 2147483646 h 9"/>
                <a:gd name="T18" fmla="*/ 0 w 106"/>
                <a:gd name="T19" fmla="*/ 2147483646 h 9"/>
                <a:gd name="T20" fmla="*/ 0 w 106"/>
                <a:gd name="T21" fmla="*/ 2147483646 h 9"/>
                <a:gd name="T22" fmla="*/ 0 w 106"/>
                <a:gd name="T23" fmla="*/ 2147483646 h 9"/>
                <a:gd name="T24" fmla="*/ 2147483646 w 106"/>
                <a:gd name="T25" fmla="*/ 2147483646 h 9"/>
                <a:gd name="T26" fmla="*/ 2147483646 w 106"/>
                <a:gd name="T27" fmla="*/ 2147483646 h 9"/>
                <a:gd name="T28" fmla="*/ 2147483646 w 106"/>
                <a:gd name="T29" fmla="*/ 2147483646 h 9"/>
                <a:gd name="T30" fmla="*/ 2147483646 w 106"/>
                <a:gd name="T31" fmla="*/ 0 h 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6" h="9"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49" y="0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48" y="0"/>
                    <a:pt x="7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03" y="0"/>
                    <a:pt x="99" y="2"/>
                    <a:pt x="99" y="5"/>
                  </a:cubicBezTo>
                  <a:cubicBezTo>
                    <a:pt x="99" y="7"/>
                    <a:pt x="103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47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9" y="9"/>
                    <a:pt x="77" y="9"/>
                  </a:cubicBezTo>
                  <a:cubicBezTo>
                    <a:pt x="77" y="9"/>
                    <a:pt x="78" y="9"/>
                    <a:pt x="78" y="9"/>
                  </a:cubicBezTo>
                  <a:cubicBezTo>
                    <a:pt x="106" y="9"/>
                    <a:pt x="102" y="7"/>
                    <a:pt x="102" y="5"/>
                  </a:cubicBezTo>
                  <a:cubicBezTo>
                    <a:pt x="102" y="2"/>
                    <a:pt x="106" y="0"/>
                    <a:pt x="78" y="0"/>
                  </a:cubicBezTo>
                </a:path>
              </a:pathLst>
            </a:custGeom>
            <a:solidFill>
              <a:srgbClr val="E1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3613151" y="5553075"/>
              <a:ext cx="438150" cy="38100"/>
            </a:xfrm>
            <a:custGeom>
              <a:avLst/>
              <a:gdLst>
                <a:gd name="T0" fmla="*/ 2147483646 w 103"/>
                <a:gd name="T1" fmla="*/ 0 h 9"/>
                <a:gd name="T2" fmla="*/ 2147483646 w 103"/>
                <a:gd name="T3" fmla="*/ 0 h 9"/>
                <a:gd name="T4" fmla="*/ 0 w 103"/>
                <a:gd name="T5" fmla="*/ 2147483646 h 9"/>
                <a:gd name="T6" fmla="*/ 2147483646 w 103"/>
                <a:gd name="T7" fmla="*/ 0 h 9"/>
                <a:gd name="T8" fmla="*/ 2147483646 w 103"/>
                <a:gd name="T9" fmla="*/ 0 h 9"/>
                <a:gd name="T10" fmla="*/ 2147483646 w 103"/>
                <a:gd name="T11" fmla="*/ 2147483646 h 9"/>
                <a:gd name="T12" fmla="*/ 2147483646 w 103"/>
                <a:gd name="T13" fmla="*/ 2147483646 h 9"/>
                <a:gd name="T14" fmla="*/ 2147483646 w 103"/>
                <a:gd name="T15" fmla="*/ 2147483646 h 9"/>
                <a:gd name="T16" fmla="*/ 0 w 103"/>
                <a:gd name="T17" fmla="*/ 2147483646 h 9"/>
                <a:gd name="T18" fmla="*/ 0 w 103"/>
                <a:gd name="T19" fmla="*/ 2147483646 h 9"/>
                <a:gd name="T20" fmla="*/ 0 w 103"/>
                <a:gd name="T21" fmla="*/ 2147483646 h 9"/>
                <a:gd name="T22" fmla="*/ 2147483646 w 103"/>
                <a:gd name="T23" fmla="*/ 2147483646 h 9"/>
                <a:gd name="T24" fmla="*/ 2147483646 w 103"/>
                <a:gd name="T25" fmla="*/ 2147483646 h 9"/>
                <a:gd name="T26" fmla="*/ 2147483646 w 103"/>
                <a:gd name="T27" fmla="*/ 2147483646 h 9"/>
                <a:gd name="T28" fmla="*/ 2147483646 w 103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">
                  <a:moveTo>
                    <a:pt x="76" y="0"/>
                  </a:moveTo>
                  <a:cubicBezTo>
                    <a:pt x="76" y="0"/>
                    <a:pt x="76" y="0"/>
                    <a:pt x="75" y="0"/>
                  </a:cubicBezTo>
                  <a:cubicBezTo>
                    <a:pt x="48" y="0"/>
                    <a:pt x="0" y="2"/>
                    <a:pt x="0" y="5"/>
                  </a:cubicBezTo>
                  <a:cubicBezTo>
                    <a:pt x="0" y="2"/>
                    <a:pt x="46" y="1"/>
                    <a:pt x="73" y="0"/>
                  </a:cubicBezTo>
                  <a:cubicBezTo>
                    <a:pt x="73" y="0"/>
                    <a:pt x="73" y="0"/>
                    <a:pt x="74" y="0"/>
                  </a:cubicBezTo>
                  <a:cubicBezTo>
                    <a:pt x="100" y="0"/>
                    <a:pt x="96" y="2"/>
                    <a:pt x="96" y="5"/>
                  </a:cubicBezTo>
                  <a:cubicBezTo>
                    <a:pt x="96" y="7"/>
                    <a:pt x="100" y="9"/>
                    <a:pt x="73" y="9"/>
                  </a:cubicBezTo>
                  <a:cubicBezTo>
                    <a:pt x="73" y="9"/>
                    <a:pt x="73" y="9"/>
                    <a:pt x="72" y="9"/>
                  </a:cubicBezTo>
                  <a:cubicBezTo>
                    <a:pt x="46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7" y="9"/>
                    <a:pt x="75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99" y="7"/>
                    <a:pt x="99" y="5"/>
                  </a:cubicBezTo>
                  <a:cubicBezTo>
                    <a:pt x="99" y="2"/>
                    <a:pt x="103" y="0"/>
                    <a:pt x="76" y="0"/>
                  </a:cubicBezTo>
                </a:path>
              </a:pathLst>
            </a:custGeom>
            <a:solidFill>
              <a:srgbClr val="DFDB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3613151" y="5553075"/>
              <a:ext cx="425450" cy="38100"/>
            </a:xfrm>
            <a:custGeom>
              <a:avLst/>
              <a:gdLst>
                <a:gd name="T0" fmla="*/ 2147483646 w 100"/>
                <a:gd name="T1" fmla="*/ 2147483646 h 9"/>
                <a:gd name="T2" fmla="*/ 0 w 100"/>
                <a:gd name="T3" fmla="*/ 2147483646 h 9"/>
                <a:gd name="T4" fmla="*/ 2147483646 w 100"/>
                <a:gd name="T5" fmla="*/ 2147483646 h 9"/>
                <a:gd name="T6" fmla="*/ 2147483646 w 100"/>
                <a:gd name="T7" fmla="*/ 2147483646 h 9"/>
                <a:gd name="T8" fmla="*/ 2147483646 w 100"/>
                <a:gd name="T9" fmla="*/ 2147483646 h 9"/>
                <a:gd name="T10" fmla="*/ 2147483646 w 100"/>
                <a:gd name="T11" fmla="*/ 2147483646 h 9"/>
                <a:gd name="T12" fmla="*/ 2147483646 w 100"/>
                <a:gd name="T13" fmla="*/ 2147483646 h 9"/>
                <a:gd name="T14" fmla="*/ 2147483646 w 100"/>
                <a:gd name="T15" fmla="*/ 0 h 9"/>
                <a:gd name="T16" fmla="*/ 2147483646 w 100"/>
                <a:gd name="T17" fmla="*/ 0 h 9"/>
                <a:gd name="T18" fmla="*/ 0 w 100"/>
                <a:gd name="T19" fmla="*/ 2147483646 h 9"/>
                <a:gd name="T20" fmla="*/ 0 w 100"/>
                <a:gd name="T21" fmla="*/ 2147483646 h 9"/>
                <a:gd name="T22" fmla="*/ 0 w 100"/>
                <a:gd name="T23" fmla="*/ 2147483646 h 9"/>
                <a:gd name="T24" fmla="*/ 0 w 100"/>
                <a:gd name="T25" fmla="*/ 2147483646 h 9"/>
                <a:gd name="T26" fmla="*/ 0 w 100"/>
                <a:gd name="T27" fmla="*/ 2147483646 h 9"/>
                <a:gd name="T28" fmla="*/ 0 w 100"/>
                <a:gd name="T29" fmla="*/ 2147483646 h 9"/>
                <a:gd name="T30" fmla="*/ 0 w 100"/>
                <a:gd name="T31" fmla="*/ 2147483646 h 9"/>
                <a:gd name="T32" fmla="*/ 0 w 100"/>
                <a:gd name="T33" fmla="*/ 2147483646 h 9"/>
                <a:gd name="T34" fmla="*/ 0 w 100"/>
                <a:gd name="T35" fmla="*/ 2147483646 h 9"/>
                <a:gd name="T36" fmla="*/ 0 w 100"/>
                <a:gd name="T37" fmla="*/ 2147483646 h 9"/>
                <a:gd name="T38" fmla="*/ 0 w 100"/>
                <a:gd name="T39" fmla="*/ 2147483646 h 9"/>
                <a:gd name="T40" fmla="*/ 0 w 100"/>
                <a:gd name="T41" fmla="*/ 2147483646 h 9"/>
                <a:gd name="T42" fmla="*/ 0 w 100"/>
                <a:gd name="T43" fmla="*/ 2147483646 h 9"/>
                <a:gd name="T44" fmla="*/ 0 w 100"/>
                <a:gd name="T45" fmla="*/ 2147483646 h 9"/>
                <a:gd name="T46" fmla="*/ 0 w 100"/>
                <a:gd name="T47" fmla="*/ 2147483646 h 9"/>
                <a:gd name="T48" fmla="*/ 0 w 100"/>
                <a:gd name="T49" fmla="*/ 2147483646 h 9"/>
                <a:gd name="T50" fmla="*/ 0 w 100"/>
                <a:gd name="T51" fmla="*/ 2147483646 h 9"/>
                <a:gd name="T52" fmla="*/ 0 w 100"/>
                <a:gd name="T53" fmla="*/ 2147483646 h 9"/>
                <a:gd name="T54" fmla="*/ 2147483646 w 100"/>
                <a:gd name="T55" fmla="*/ 2147483646 h 9"/>
                <a:gd name="T56" fmla="*/ 2147483646 w 100"/>
                <a:gd name="T57" fmla="*/ 2147483646 h 9"/>
                <a:gd name="T58" fmla="*/ 2147483646 w 100"/>
                <a:gd name="T59" fmla="*/ 2147483646 h 9"/>
                <a:gd name="T60" fmla="*/ 2147483646 w 100"/>
                <a:gd name="T61" fmla="*/ 0 h 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9">
                  <a:moveTo>
                    <a:pt x="70" y="9"/>
                  </a:moveTo>
                  <a:cubicBezTo>
                    <a:pt x="44" y="9"/>
                    <a:pt x="0" y="7"/>
                    <a:pt x="0" y="5"/>
                  </a:cubicBezTo>
                  <a:cubicBezTo>
                    <a:pt x="0" y="3"/>
                    <a:pt x="45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96" y="1"/>
                    <a:pt x="93" y="2"/>
                    <a:pt x="93" y="5"/>
                  </a:cubicBezTo>
                  <a:cubicBezTo>
                    <a:pt x="93" y="7"/>
                    <a:pt x="96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moveTo>
                    <a:pt x="74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46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46" y="9"/>
                    <a:pt x="72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100" y="9"/>
                    <a:pt x="96" y="7"/>
                    <a:pt x="96" y="5"/>
                  </a:cubicBezTo>
                  <a:cubicBezTo>
                    <a:pt x="96" y="2"/>
                    <a:pt x="100" y="0"/>
                    <a:pt x="74" y="0"/>
                  </a:cubicBezTo>
                </a:path>
              </a:pathLst>
            </a:custGeom>
            <a:solidFill>
              <a:srgbClr val="DE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3613151" y="5556250"/>
              <a:ext cx="407988" cy="34925"/>
            </a:xfrm>
            <a:custGeom>
              <a:avLst/>
              <a:gdLst>
                <a:gd name="T0" fmla="*/ 2147483646 w 96"/>
                <a:gd name="T1" fmla="*/ 2147483646 h 8"/>
                <a:gd name="T2" fmla="*/ 0 w 96"/>
                <a:gd name="T3" fmla="*/ 2147483646 h 8"/>
                <a:gd name="T4" fmla="*/ 2147483646 w 96"/>
                <a:gd name="T5" fmla="*/ 0 h 8"/>
                <a:gd name="T6" fmla="*/ 2147483646 w 96"/>
                <a:gd name="T7" fmla="*/ 0 h 8"/>
                <a:gd name="T8" fmla="*/ 2147483646 w 96"/>
                <a:gd name="T9" fmla="*/ 2147483646 h 8"/>
                <a:gd name="T10" fmla="*/ 2147483646 w 96"/>
                <a:gd name="T11" fmla="*/ 2147483646 h 8"/>
                <a:gd name="T12" fmla="*/ 2147483646 w 96"/>
                <a:gd name="T13" fmla="*/ 2147483646 h 8"/>
                <a:gd name="T14" fmla="*/ 2147483646 w 96"/>
                <a:gd name="T15" fmla="*/ 0 h 8"/>
                <a:gd name="T16" fmla="*/ 2147483646 w 96"/>
                <a:gd name="T17" fmla="*/ 0 h 8"/>
                <a:gd name="T18" fmla="*/ 0 w 96"/>
                <a:gd name="T19" fmla="*/ 2147483646 h 8"/>
                <a:gd name="T20" fmla="*/ 2147483646 w 96"/>
                <a:gd name="T21" fmla="*/ 2147483646 h 8"/>
                <a:gd name="T22" fmla="*/ 2147483646 w 96"/>
                <a:gd name="T23" fmla="*/ 2147483646 h 8"/>
                <a:gd name="T24" fmla="*/ 2147483646 w 96"/>
                <a:gd name="T25" fmla="*/ 2147483646 h 8"/>
                <a:gd name="T26" fmla="*/ 2147483646 w 96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8">
                  <a:moveTo>
                    <a:pt x="67" y="8"/>
                  </a:moveTo>
                  <a:cubicBezTo>
                    <a:pt x="42" y="8"/>
                    <a:pt x="0" y="6"/>
                    <a:pt x="0" y="4"/>
                  </a:cubicBezTo>
                  <a:cubicBezTo>
                    <a:pt x="0" y="2"/>
                    <a:pt x="43" y="0"/>
                    <a:pt x="6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92" y="0"/>
                    <a:pt x="89" y="2"/>
                    <a:pt x="89" y="4"/>
                  </a:cubicBezTo>
                  <a:cubicBezTo>
                    <a:pt x="89" y="6"/>
                    <a:pt x="93" y="8"/>
                    <a:pt x="68" y="8"/>
                  </a:cubicBezTo>
                  <a:cubicBezTo>
                    <a:pt x="68" y="8"/>
                    <a:pt x="67" y="8"/>
                    <a:pt x="67" y="8"/>
                  </a:cubicBezTo>
                  <a:moveTo>
                    <a:pt x="71" y="0"/>
                  </a:moveTo>
                  <a:cubicBezTo>
                    <a:pt x="71" y="0"/>
                    <a:pt x="71" y="0"/>
                    <a:pt x="70" y="0"/>
                  </a:cubicBezTo>
                  <a:cubicBezTo>
                    <a:pt x="45" y="0"/>
                    <a:pt x="0" y="2"/>
                    <a:pt x="0" y="4"/>
                  </a:cubicBezTo>
                  <a:cubicBezTo>
                    <a:pt x="0" y="6"/>
                    <a:pt x="44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96" y="8"/>
                    <a:pt x="93" y="6"/>
                    <a:pt x="93" y="4"/>
                  </a:cubicBezTo>
                  <a:cubicBezTo>
                    <a:pt x="93" y="1"/>
                    <a:pt x="96" y="0"/>
                    <a:pt x="71" y="0"/>
                  </a:cubicBezTo>
                </a:path>
              </a:pathLst>
            </a:custGeom>
            <a:solidFill>
              <a:srgbClr val="DBD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3613151" y="5556250"/>
              <a:ext cx="395288" cy="34925"/>
            </a:xfrm>
            <a:custGeom>
              <a:avLst/>
              <a:gdLst>
                <a:gd name="T0" fmla="*/ 2147483646 w 93"/>
                <a:gd name="T1" fmla="*/ 2147483646 h 8"/>
                <a:gd name="T2" fmla="*/ 0 w 93"/>
                <a:gd name="T3" fmla="*/ 2147483646 h 8"/>
                <a:gd name="T4" fmla="*/ 2147483646 w 93"/>
                <a:gd name="T5" fmla="*/ 0 h 8"/>
                <a:gd name="T6" fmla="*/ 2147483646 w 93"/>
                <a:gd name="T7" fmla="*/ 0 h 8"/>
                <a:gd name="T8" fmla="*/ 2147483646 w 93"/>
                <a:gd name="T9" fmla="*/ 2147483646 h 8"/>
                <a:gd name="T10" fmla="*/ 2147483646 w 93"/>
                <a:gd name="T11" fmla="*/ 2147483646 h 8"/>
                <a:gd name="T12" fmla="*/ 2147483646 w 93"/>
                <a:gd name="T13" fmla="*/ 2147483646 h 8"/>
                <a:gd name="T14" fmla="*/ 2147483646 w 93"/>
                <a:gd name="T15" fmla="*/ 0 h 8"/>
                <a:gd name="T16" fmla="*/ 2147483646 w 93"/>
                <a:gd name="T17" fmla="*/ 0 h 8"/>
                <a:gd name="T18" fmla="*/ 0 w 93"/>
                <a:gd name="T19" fmla="*/ 2147483646 h 8"/>
                <a:gd name="T20" fmla="*/ 2147483646 w 93"/>
                <a:gd name="T21" fmla="*/ 2147483646 h 8"/>
                <a:gd name="T22" fmla="*/ 2147483646 w 93"/>
                <a:gd name="T23" fmla="*/ 2147483646 h 8"/>
                <a:gd name="T24" fmla="*/ 2147483646 w 93"/>
                <a:gd name="T25" fmla="*/ 2147483646 h 8"/>
                <a:gd name="T26" fmla="*/ 2147483646 w 93"/>
                <a:gd name="T27" fmla="*/ 0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3" h="8">
                  <a:moveTo>
                    <a:pt x="65" y="7"/>
                  </a:moveTo>
                  <a:cubicBezTo>
                    <a:pt x="41" y="7"/>
                    <a:pt x="0" y="6"/>
                    <a:pt x="0" y="4"/>
                  </a:cubicBezTo>
                  <a:cubicBezTo>
                    <a:pt x="0" y="2"/>
                    <a:pt x="41" y="0"/>
                    <a:pt x="65" y="0"/>
                  </a:cubicBezTo>
                  <a:cubicBezTo>
                    <a:pt x="65" y="0"/>
                    <a:pt x="65" y="0"/>
                    <a:pt x="66" y="0"/>
                  </a:cubicBezTo>
                  <a:cubicBezTo>
                    <a:pt x="89" y="0"/>
                    <a:pt x="86" y="2"/>
                    <a:pt x="86" y="4"/>
                  </a:cubicBezTo>
                  <a:cubicBezTo>
                    <a:pt x="86" y="6"/>
                    <a:pt x="89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0"/>
                    <a:pt x="0" y="2"/>
                    <a:pt x="0" y="4"/>
                  </a:cubicBezTo>
                  <a:cubicBezTo>
                    <a:pt x="0" y="6"/>
                    <a:pt x="42" y="8"/>
                    <a:pt x="67" y="8"/>
                  </a:cubicBezTo>
                  <a:cubicBezTo>
                    <a:pt x="67" y="8"/>
                    <a:pt x="68" y="8"/>
                    <a:pt x="68" y="8"/>
                  </a:cubicBezTo>
                  <a:cubicBezTo>
                    <a:pt x="93" y="8"/>
                    <a:pt x="89" y="6"/>
                    <a:pt x="89" y="4"/>
                  </a:cubicBezTo>
                  <a:cubicBezTo>
                    <a:pt x="89" y="2"/>
                    <a:pt x="92" y="0"/>
                    <a:pt x="68" y="0"/>
                  </a:cubicBezTo>
                </a:path>
              </a:pathLst>
            </a:custGeom>
            <a:solidFill>
              <a:srgbClr val="D9D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3613151" y="5556250"/>
              <a:ext cx="377825" cy="30163"/>
            </a:xfrm>
            <a:custGeom>
              <a:avLst/>
              <a:gdLst>
                <a:gd name="T0" fmla="*/ 2147483646 w 89"/>
                <a:gd name="T1" fmla="*/ 2147483646 h 7"/>
                <a:gd name="T2" fmla="*/ 0 w 89"/>
                <a:gd name="T3" fmla="*/ 2147483646 h 7"/>
                <a:gd name="T4" fmla="*/ 2147483646 w 89"/>
                <a:gd name="T5" fmla="*/ 0 h 7"/>
                <a:gd name="T6" fmla="*/ 2147483646 w 89"/>
                <a:gd name="T7" fmla="*/ 0 h 7"/>
                <a:gd name="T8" fmla="*/ 2147483646 w 89"/>
                <a:gd name="T9" fmla="*/ 2147483646 h 7"/>
                <a:gd name="T10" fmla="*/ 2147483646 w 89"/>
                <a:gd name="T11" fmla="*/ 2147483646 h 7"/>
                <a:gd name="T12" fmla="*/ 2147483646 w 89"/>
                <a:gd name="T13" fmla="*/ 2147483646 h 7"/>
                <a:gd name="T14" fmla="*/ 2147483646 w 89"/>
                <a:gd name="T15" fmla="*/ 0 h 7"/>
                <a:gd name="T16" fmla="*/ 2147483646 w 89"/>
                <a:gd name="T17" fmla="*/ 0 h 7"/>
                <a:gd name="T18" fmla="*/ 0 w 89"/>
                <a:gd name="T19" fmla="*/ 2147483646 h 7"/>
                <a:gd name="T20" fmla="*/ 2147483646 w 89"/>
                <a:gd name="T21" fmla="*/ 2147483646 h 7"/>
                <a:gd name="T22" fmla="*/ 2147483646 w 89"/>
                <a:gd name="T23" fmla="*/ 2147483646 h 7"/>
                <a:gd name="T24" fmla="*/ 2147483646 w 89"/>
                <a:gd name="T25" fmla="*/ 2147483646 h 7"/>
                <a:gd name="T26" fmla="*/ 2147483646 w 89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9" h="7">
                  <a:moveTo>
                    <a:pt x="62" y="7"/>
                  </a:moveTo>
                  <a:cubicBezTo>
                    <a:pt x="39" y="7"/>
                    <a:pt x="0" y="6"/>
                    <a:pt x="0" y="4"/>
                  </a:cubicBezTo>
                  <a:cubicBezTo>
                    <a:pt x="0" y="2"/>
                    <a:pt x="40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2" y="2"/>
                    <a:pt x="82" y="4"/>
                  </a:cubicBezTo>
                  <a:cubicBezTo>
                    <a:pt x="82" y="6"/>
                    <a:pt x="85" y="7"/>
                    <a:pt x="63" y="7"/>
                  </a:cubicBezTo>
                  <a:cubicBezTo>
                    <a:pt x="62" y="7"/>
                    <a:pt x="62" y="7"/>
                    <a:pt x="62" y="7"/>
                  </a:cubicBezTo>
                  <a:moveTo>
                    <a:pt x="66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41" y="0"/>
                    <a:pt x="0" y="2"/>
                    <a:pt x="0" y="4"/>
                  </a:cubicBezTo>
                  <a:cubicBezTo>
                    <a:pt x="0" y="6"/>
                    <a:pt x="41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89" y="7"/>
                    <a:pt x="86" y="6"/>
                    <a:pt x="86" y="4"/>
                  </a:cubicBezTo>
                  <a:cubicBezTo>
                    <a:pt x="86" y="2"/>
                    <a:pt x="89" y="0"/>
                    <a:pt x="66" y="0"/>
                  </a:cubicBezTo>
                </a:path>
              </a:pathLst>
            </a:custGeom>
            <a:solidFill>
              <a:srgbClr val="D6D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3613151" y="5556250"/>
              <a:ext cx="361950" cy="30163"/>
            </a:xfrm>
            <a:custGeom>
              <a:avLst/>
              <a:gdLst>
                <a:gd name="T0" fmla="*/ 2147483646 w 85"/>
                <a:gd name="T1" fmla="*/ 2147483646 h 7"/>
                <a:gd name="T2" fmla="*/ 0 w 85"/>
                <a:gd name="T3" fmla="*/ 2147483646 h 7"/>
                <a:gd name="T4" fmla="*/ 2147483646 w 85"/>
                <a:gd name="T5" fmla="*/ 0 h 7"/>
                <a:gd name="T6" fmla="*/ 2147483646 w 85"/>
                <a:gd name="T7" fmla="*/ 0 h 7"/>
                <a:gd name="T8" fmla="*/ 2147483646 w 85"/>
                <a:gd name="T9" fmla="*/ 2147483646 h 7"/>
                <a:gd name="T10" fmla="*/ 2147483646 w 85"/>
                <a:gd name="T11" fmla="*/ 2147483646 h 7"/>
                <a:gd name="T12" fmla="*/ 2147483646 w 85"/>
                <a:gd name="T13" fmla="*/ 2147483646 h 7"/>
                <a:gd name="T14" fmla="*/ 2147483646 w 85"/>
                <a:gd name="T15" fmla="*/ 0 h 7"/>
                <a:gd name="T16" fmla="*/ 2147483646 w 85"/>
                <a:gd name="T17" fmla="*/ 0 h 7"/>
                <a:gd name="T18" fmla="*/ 0 w 85"/>
                <a:gd name="T19" fmla="*/ 2147483646 h 7"/>
                <a:gd name="T20" fmla="*/ 2147483646 w 85"/>
                <a:gd name="T21" fmla="*/ 2147483646 h 7"/>
                <a:gd name="T22" fmla="*/ 2147483646 w 85"/>
                <a:gd name="T23" fmla="*/ 2147483646 h 7"/>
                <a:gd name="T24" fmla="*/ 2147483646 w 85"/>
                <a:gd name="T25" fmla="*/ 2147483646 h 7"/>
                <a:gd name="T26" fmla="*/ 2147483646 w 85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7">
                  <a:moveTo>
                    <a:pt x="59" y="7"/>
                  </a:moveTo>
                  <a:cubicBezTo>
                    <a:pt x="38" y="7"/>
                    <a:pt x="0" y="6"/>
                    <a:pt x="0" y="4"/>
                  </a:cubicBezTo>
                  <a:cubicBezTo>
                    <a:pt x="0" y="2"/>
                    <a:pt x="3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2" y="0"/>
                    <a:pt x="79" y="2"/>
                    <a:pt x="79" y="4"/>
                  </a:cubicBezTo>
                  <a:cubicBezTo>
                    <a:pt x="79" y="6"/>
                    <a:pt x="82" y="7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40" y="0"/>
                    <a:pt x="0" y="2"/>
                    <a:pt x="0" y="4"/>
                  </a:cubicBezTo>
                  <a:cubicBezTo>
                    <a:pt x="0" y="6"/>
                    <a:pt x="39" y="7"/>
                    <a:pt x="62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85" y="7"/>
                    <a:pt x="82" y="6"/>
                    <a:pt x="82" y="4"/>
                  </a:cubicBezTo>
                  <a:cubicBezTo>
                    <a:pt x="82" y="2"/>
                    <a:pt x="85" y="0"/>
                    <a:pt x="63" y="0"/>
                  </a:cubicBezTo>
                </a:path>
              </a:pathLst>
            </a:custGeom>
            <a:solidFill>
              <a:srgbClr val="D3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3613151" y="5556250"/>
              <a:ext cx="349250" cy="30163"/>
            </a:xfrm>
            <a:custGeom>
              <a:avLst/>
              <a:gdLst>
                <a:gd name="T0" fmla="*/ 2147483646 w 82"/>
                <a:gd name="T1" fmla="*/ 2147483646 h 7"/>
                <a:gd name="T2" fmla="*/ 0 w 82"/>
                <a:gd name="T3" fmla="*/ 2147483646 h 7"/>
                <a:gd name="T4" fmla="*/ 2147483646 w 82"/>
                <a:gd name="T5" fmla="*/ 0 h 7"/>
                <a:gd name="T6" fmla="*/ 2147483646 w 82"/>
                <a:gd name="T7" fmla="*/ 0 h 7"/>
                <a:gd name="T8" fmla="*/ 2147483646 w 82"/>
                <a:gd name="T9" fmla="*/ 2147483646 h 7"/>
                <a:gd name="T10" fmla="*/ 2147483646 w 82"/>
                <a:gd name="T11" fmla="*/ 2147483646 h 7"/>
                <a:gd name="T12" fmla="*/ 2147483646 w 82"/>
                <a:gd name="T13" fmla="*/ 2147483646 h 7"/>
                <a:gd name="T14" fmla="*/ 2147483646 w 82"/>
                <a:gd name="T15" fmla="*/ 0 h 7"/>
                <a:gd name="T16" fmla="*/ 2147483646 w 82"/>
                <a:gd name="T17" fmla="*/ 0 h 7"/>
                <a:gd name="T18" fmla="*/ 0 w 82"/>
                <a:gd name="T19" fmla="*/ 2147483646 h 7"/>
                <a:gd name="T20" fmla="*/ 2147483646 w 82"/>
                <a:gd name="T21" fmla="*/ 2147483646 h 7"/>
                <a:gd name="T22" fmla="*/ 2147483646 w 82"/>
                <a:gd name="T23" fmla="*/ 2147483646 h 7"/>
                <a:gd name="T24" fmla="*/ 2147483646 w 82"/>
                <a:gd name="T25" fmla="*/ 2147483646 h 7"/>
                <a:gd name="T26" fmla="*/ 2147483646 w 82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2" h="7">
                  <a:moveTo>
                    <a:pt x="57" y="7"/>
                  </a:moveTo>
                  <a:cubicBezTo>
                    <a:pt x="36" y="7"/>
                    <a:pt x="0" y="6"/>
                    <a:pt x="0" y="4"/>
                  </a:cubicBezTo>
                  <a:cubicBezTo>
                    <a:pt x="0" y="2"/>
                    <a:pt x="36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78" y="0"/>
                    <a:pt x="76" y="2"/>
                    <a:pt x="76" y="4"/>
                  </a:cubicBezTo>
                  <a:cubicBezTo>
                    <a:pt x="76" y="6"/>
                    <a:pt x="7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38" y="0"/>
                    <a:pt x="0" y="2"/>
                    <a:pt x="0" y="4"/>
                  </a:cubicBezTo>
                  <a:cubicBezTo>
                    <a:pt x="0" y="6"/>
                    <a:pt x="38" y="7"/>
                    <a:pt x="59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82" y="7"/>
                    <a:pt x="79" y="6"/>
                    <a:pt x="79" y="4"/>
                  </a:cubicBezTo>
                  <a:cubicBezTo>
                    <a:pt x="79" y="2"/>
                    <a:pt x="82" y="0"/>
                    <a:pt x="60" y="0"/>
                  </a:cubicBezTo>
                </a:path>
              </a:pathLst>
            </a:custGeom>
            <a:solidFill>
              <a:srgbClr val="D1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3613151" y="5556250"/>
              <a:ext cx="331788" cy="30163"/>
            </a:xfrm>
            <a:custGeom>
              <a:avLst/>
              <a:gdLst>
                <a:gd name="T0" fmla="*/ 2147483646 w 78"/>
                <a:gd name="T1" fmla="*/ 2147483646 h 7"/>
                <a:gd name="T2" fmla="*/ 0 w 78"/>
                <a:gd name="T3" fmla="*/ 2147483646 h 7"/>
                <a:gd name="T4" fmla="*/ 2147483646 w 78"/>
                <a:gd name="T5" fmla="*/ 2147483646 h 7"/>
                <a:gd name="T6" fmla="*/ 2147483646 w 78"/>
                <a:gd name="T7" fmla="*/ 2147483646 h 7"/>
                <a:gd name="T8" fmla="*/ 2147483646 w 78"/>
                <a:gd name="T9" fmla="*/ 2147483646 h 7"/>
                <a:gd name="T10" fmla="*/ 2147483646 w 78"/>
                <a:gd name="T11" fmla="*/ 2147483646 h 7"/>
                <a:gd name="T12" fmla="*/ 2147483646 w 78"/>
                <a:gd name="T13" fmla="*/ 2147483646 h 7"/>
                <a:gd name="T14" fmla="*/ 2147483646 w 78"/>
                <a:gd name="T15" fmla="*/ 0 h 7"/>
                <a:gd name="T16" fmla="*/ 2147483646 w 78"/>
                <a:gd name="T17" fmla="*/ 0 h 7"/>
                <a:gd name="T18" fmla="*/ 0 w 78"/>
                <a:gd name="T19" fmla="*/ 2147483646 h 7"/>
                <a:gd name="T20" fmla="*/ 2147483646 w 78"/>
                <a:gd name="T21" fmla="*/ 2147483646 h 7"/>
                <a:gd name="T22" fmla="*/ 2147483646 w 78"/>
                <a:gd name="T23" fmla="*/ 2147483646 h 7"/>
                <a:gd name="T24" fmla="*/ 2147483646 w 78"/>
                <a:gd name="T25" fmla="*/ 2147483646 h 7"/>
                <a:gd name="T26" fmla="*/ 2147483646 w 7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7">
                  <a:moveTo>
                    <a:pt x="54" y="7"/>
                  </a:moveTo>
                  <a:cubicBezTo>
                    <a:pt x="34" y="7"/>
                    <a:pt x="0" y="5"/>
                    <a:pt x="0" y="4"/>
                  </a:cubicBezTo>
                  <a:cubicBezTo>
                    <a:pt x="0" y="2"/>
                    <a:pt x="3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74" y="1"/>
                    <a:pt x="72" y="2"/>
                    <a:pt x="72" y="4"/>
                  </a:cubicBezTo>
                  <a:cubicBezTo>
                    <a:pt x="72" y="5"/>
                    <a:pt x="75" y="7"/>
                    <a:pt x="55" y="7"/>
                  </a:cubicBezTo>
                  <a:cubicBezTo>
                    <a:pt x="55" y="7"/>
                    <a:pt x="54" y="7"/>
                    <a:pt x="54" y="7"/>
                  </a:cubicBezTo>
                  <a:moveTo>
                    <a:pt x="58" y="0"/>
                  </a:moveTo>
                  <a:cubicBezTo>
                    <a:pt x="58" y="0"/>
                    <a:pt x="57" y="0"/>
                    <a:pt x="57" y="0"/>
                  </a:cubicBezTo>
                  <a:cubicBezTo>
                    <a:pt x="36" y="0"/>
                    <a:pt x="0" y="2"/>
                    <a:pt x="0" y="4"/>
                  </a:cubicBezTo>
                  <a:cubicBezTo>
                    <a:pt x="0" y="6"/>
                    <a:pt x="36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78" y="7"/>
                    <a:pt x="76" y="6"/>
                    <a:pt x="76" y="4"/>
                  </a:cubicBezTo>
                  <a:cubicBezTo>
                    <a:pt x="76" y="2"/>
                    <a:pt x="78" y="0"/>
                    <a:pt x="58" y="0"/>
                  </a:cubicBezTo>
                </a:path>
              </a:pathLst>
            </a:custGeom>
            <a:solidFill>
              <a:srgbClr val="CE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3613151" y="5561013"/>
              <a:ext cx="319088" cy="25400"/>
            </a:xfrm>
            <a:custGeom>
              <a:avLst/>
              <a:gdLst>
                <a:gd name="T0" fmla="*/ 2147483646 w 75"/>
                <a:gd name="T1" fmla="*/ 2147483646 h 6"/>
                <a:gd name="T2" fmla="*/ 0 w 75"/>
                <a:gd name="T3" fmla="*/ 2147483646 h 6"/>
                <a:gd name="T4" fmla="*/ 2147483646 w 75"/>
                <a:gd name="T5" fmla="*/ 0 h 6"/>
                <a:gd name="T6" fmla="*/ 2147483646 w 75"/>
                <a:gd name="T7" fmla="*/ 0 h 6"/>
                <a:gd name="T8" fmla="*/ 2147483646 w 75"/>
                <a:gd name="T9" fmla="*/ 2147483646 h 6"/>
                <a:gd name="T10" fmla="*/ 2147483646 w 75"/>
                <a:gd name="T11" fmla="*/ 2147483646 h 6"/>
                <a:gd name="T12" fmla="*/ 2147483646 w 75"/>
                <a:gd name="T13" fmla="*/ 2147483646 h 6"/>
                <a:gd name="T14" fmla="*/ 2147483646 w 75"/>
                <a:gd name="T15" fmla="*/ 0 h 6"/>
                <a:gd name="T16" fmla="*/ 2147483646 w 75"/>
                <a:gd name="T17" fmla="*/ 0 h 6"/>
                <a:gd name="T18" fmla="*/ 0 w 75"/>
                <a:gd name="T19" fmla="*/ 2147483646 h 6"/>
                <a:gd name="T20" fmla="*/ 2147483646 w 75"/>
                <a:gd name="T21" fmla="*/ 2147483646 h 6"/>
                <a:gd name="T22" fmla="*/ 2147483646 w 75"/>
                <a:gd name="T23" fmla="*/ 2147483646 h 6"/>
                <a:gd name="T24" fmla="*/ 2147483646 w 75"/>
                <a:gd name="T25" fmla="*/ 2147483646 h 6"/>
                <a:gd name="T26" fmla="*/ 2147483646 w 75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5" h="6">
                  <a:moveTo>
                    <a:pt x="52" y="6"/>
                  </a:moveTo>
                  <a:cubicBezTo>
                    <a:pt x="33" y="6"/>
                    <a:pt x="0" y="4"/>
                    <a:pt x="0" y="3"/>
                  </a:cubicBezTo>
                  <a:cubicBezTo>
                    <a:pt x="0" y="1"/>
                    <a:pt x="3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71" y="0"/>
                    <a:pt x="69" y="1"/>
                    <a:pt x="69" y="3"/>
                  </a:cubicBezTo>
                  <a:cubicBezTo>
                    <a:pt x="69" y="4"/>
                    <a:pt x="71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moveTo>
                    <a:pt x="55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35" y="0"/>
                    <a:pt x="0" y="1"/>
                    <a:pt x="0" y="3"/>
                  </a:cubicBezTo>
                  <a:cubicBezTo>
                    <a:pt x="0" y="4"/>
                    <a:pt x="34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75" y="6"/>
                    <a:pt x="72" y="4"/>
                    <a:pt x="72" y="3"/>
                  </a:cubicBezTo>
                  <a:cubicBezTo>
                    <a:pt x="72" y="1"/>
                    <a:pt x="74" y="0"/>
                    <a:pt x="55" y="0"/>
                  </a:cubicBezTo>
                </a:path>
              </a:pathLst>
            </a:custGeom>
            <a:solidFill>
              <a:srgbClr val="CB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 noEditPoints="1"/>
            </p:cNvSpPr>
            <p:nvPr/>
          </p:nvSpPr>
          <p:spPr bwMode="auto">
            <a:xfrm>
              <a:off x="3613151" y="5561013"/>
              <a:ext cx="301625" cy="25400"/>
            </a:xfrm>
            <a:custGeom>
              <a:avLst/>
              <a:gdLst>
                <a:gd name="T0" fmla="*/ 2147483646 w 71"/>
                <a:gd name="T1" fmla="*/ 2147483646 h 6"/>
                <a:gd name="T2" fmla="*/ 0 w 71"/>
                <a:gd name="T3" fmla="*/ 2147483646 h 6"/>
                <a:gd name="T4" fmla="*/ 2147483646 w 71"/>
                <a:gd name="T5" fmla="*/ 0 h 6"/>
                <a:gd name="T6" fmla="*/ 2147483646 w 71"/>
                <a:gd name="T7" fmla="*/ 0 h 6"/>
                <a:gd name="T8" fmla="*/ 2147483646 w 71"/>
                <a:gd name="T9" fmla="*/ 2147483646 h 6"/>
                <a:gd name="T10" fmla="*/ 2147483646 w 71"/>
                <a:gd name="T11" fmla="*/ 2147483646 h 6"/>
                <a:gd name="T12" fmla="*/ 2147483646 w 71"/>
                <a:gd name="T13" fmla="*/ 2147483646 h 6"/>
                <a:gd name="T14" fmla="*/ 2147483646 w 71"/>
                <a:gd name="T15" fmla="*/ 0 h 6"/>
                <a:gd name="T16" fmla="*/ 2147483646 w 71"/>
                <a:gd name="T17" fmla="*/ 0 h 6"/>
                <a:gd name="T18" fmla="*/ 0 w 71"/>
                <a:gd name="T19" fmla="*/ 2147483646 h 6"/>
                <a:gd name="T20" fmla="*/ 2147483646 w 71"/>
                <a:gd name="T21" fmla="*/ 2147483646 h 6"/>
                <a:gd name="T22" fmla="*/ 2147483646 w 71"/>
                <a:gd name="T23" fmla="*/ 2147483646 h 6"/>
                <a:gd name="T24" fmla="*/ 2147483646 w 71"/>
                <a:gd name="T25" fmla="*/ 2147483646 h 6"/>
                <a:gd name="T26" fmla="*/ 2147483646 w 71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" h="6">
                  <a:moveTo>
                    <a:pt x="49" y="6"/>
                  </a:moveTo>
                  <a:cubicBezTo>
                    <a:pt x="31" y="6"/>
                    <a:pt x="0" y="4"/>
                    <a:pt x="0" y="3"/>
                  </a:cubicBezTo>
                  <a:cubicBezTo>
                    <a:pt x="0" y="1"/>
                    <a:pt x="31" y="0"/>
                    <a:pt x="4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7" y="0"/>
                    <a:pt x="65" y="1"/>
                    <a:pt x="65" y="3"/>
                  </a:cubicBezTo>
                  <a:cubicBezTo>
                    <a:pt x="65" y="4"/>
                    <a:pt x="67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0" y="1"/>
                    <a:pt x="0" y="3"/>
                  </a:cubicBezTo>
                  <a:cubicBezTo>
                    <a:pt x="0" y="4"/>
                    <a:pt x="33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71" y="6"/>
                    <a:pt x="69" y="4"/>
                    <a:pt x="69" y="3"/>
                  </a:cubicBezTo>
                  <a:cubicBezTo>
                    <a:pt x="69" y="1"/>
                    <a:pt x="71" y="0"/>
                    <a:pt x="52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3613151" y="5561013"/>
              <a:ext cx="284163" cy="25400"/>
            </a:xfrm>
            <a:custGeom>
              <a:avLst/>
              <a:gdLst>
                <a:gd name="T0" fmla="*/ 2147483646 w 67"/>
                <a:gd name="T1" fmla="*/ 2147483646 h 6"/>
                <a:gd name="T2" fmla="*/ 2147483646 w 67"/>
                <a:gd name="T3" fmla="*/ 2147483646 h 6"/>
                <a:gd name="T4" fmla="*/ 2147483646 w 67"/>
                <a:gd name="T5" fmla="*/ 0 h 6"/>
                <a:gd name="T6" fmla="*/ 2147483646 w 67"/>
                <a:gd name="T7" fmla="*/ 0 h 6"/>
                <a:gd name="T8" fmla="*/ 2147483646 w 67"/>
                <a:gd name="T9" fmla="*/ 2147483646 h 6"/>
                <a:gd name="T10" fmla="*/ 2147483646 w 67"/>
                <a:gd name="T11" fmla="*/ 2147483646 h 6"/>
                <a:gd name="T12" fmla="*/ 2147483646 w 67"/>
                <a:gd name="T13" fmla="*/ 2147483646 h 6"/>
                <a:gd name="T14" fmla="*/ 2147483646 w 67"/>
                <a:gd name="T15" fmla="*/ 0 h 6"/>
                <a:gd name="T16" fmla="*/ 2147483646 w 67"/>
                <a:gd name="T17" fmla="*/ 0 h 6"/>
                <a:gd name="T18" fmla="*/ 0 w 67"/>
                <a:gd name="T19" fmla="*/ 2147483646 h 6"/>
                <a:gd name="T20" fmla="*/ 2147483646 w 67"/>
                <a:gd name="T21" fmla="*/ 2147483646 h 6"/>
                <a:gd name="T22" fmla="*/ 2147483646 w 67"/>
                <a:gd name="T23" fmla="*/ 2147483646 h 6"/>
                <a:gd name="T24" fmla="*/ 2147483646 w 67"/>
                <a:gd name="T25" fmla="*/ 2147483646 h 6"/>
                <a:gd name="T26" fmla="*/ 2147483646 w 67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6">
                  <a:moveTo>
                    <a:pt x="46" y="5"/>
                  </a:moveTo>
                  <a:cubicBezTo>
                    <a:pt x="29" y="5"/>
                    <a:pt x="1" y="4"/>
                    <a:pt x="1" y="3"/>
                  </a:cubicBezTo>
                  <a:cubicBezTo>
                    <a:pt x="1" y="1"/>
                    <a:pt x="30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4" y="0"/>
                    <a:pt x="62" y="1"/>
                    <a:pt x="62" y="3"/>
                  </a:cubicBezTo>
                  <a:cubicBezTo>
                    <a:pt x="62" y="4"/>
                    <a:pt x="64" y="5"/>
                    <a:pt x="47" y="5"/>
                  </a:cubicBezTo>
                  <a:cubicBezTo>
                    <a:pt x="47" y="5"/>
                    <a:pt x="47" y="5"/>
                    <a:pt x="46" y="5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49" y="0"/>
                  </a:cubicBezTo>
                  <a:cubicBezTo>
                    <a:pt x="31" y="0"/>
                    <a:pt x="0" y="1"/>
                    <a:pt x="0" y="3"/>
                  </a:cubicBezTo>
                  <a:cubicBezTo>
                    <a:pt x="0" y="4"/>
                    <a:pt x="31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7" y="6"/>
                    <a:pt x="65" y="4"/>
                    <a:pt x="65" y="3"/>
                  </a:cubicBezTo>
                  <a:cubicBezTo>
                    <a:pt x="65" y="1"/>
                    <a:pt x="67" y="0"/>
                    <a:pt x="50" y="0"/>
                  </a:cubicBezTo>
                </a:path>
              </a:pathLst>
            </a:custGeom>
            <a:solidFill>
              <a:srgbClr val="C6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3616326" y="5561013"/>
              <a:ext cx="268288" cy="20638"/>
            </a:xfrm>
            <a:custGeom>
              <a:avLst/>
              <a:gdLst>
                <a:gd name="T0" fmla="*/ 2147483646 w 63"/>
                <a:gd name="T1" fmla="*/ 2147483646 h 5"/>
                <a:gd name="T2" fmla="*/ 0 w 63"/>
                <a:gd name="T3" fmla="*/ 2147483646 h 5"/>
                <a:gd name="T4" fmla="*/ 2147483646 w 63"/>
                <a:gd name="T5" fmla="*/ 0 h 5"/>
                <a:gd name="T6" fmla="*/ 2147483646 w 63"/>
                <a:gd name="T7" fmla="*/ 0 h 5"/>
                <a:gd name="T8" fmla="*/ 2147483646 w 63"/>
                <a:gd name="T9" fmla="*/ 2147483646 h 5"/>
                <a:gd name="T10" fmla="*/ 2147483646 w 63"/>
                <a:gd name="T11" fmla="*/ 2147483646 h 5"/>
                <a:gd name="T12" fmla="*/ 2147483646 w 63"/>
                <a:gd name="T13" fmla="*/ 2147483646 h 5"/>
                <a:gd name="T14" fmla="*/ 2147483646 w 63"/>
                <a:gd name="T15" fmla="*/ 0 h 5"/>
                <a:gd name="T16" fmla="*/ 2147483646 w 63"/>
                <a:gd name="T17" fmla="*/ 0 h 5"/>
                <a:gd name="T18" fmla="*/ 0 w 63"/>
                <a:gd name="T19" fmla="*/ 2147483646 h 5"/>
                <a:gd name="T20" fmla="*/ 2147483646 w 63"/>
                <a:gd name="T21" fmla="*/ 2147483646 h 5"/>
                <a:gd name="T22" fmla="*/ 2147483646 w 63"/>
                <a:gd name="T23" fmla="*/ 2147483646 h 5"/>
                <a:gd name="T24" fmla="*/ 2147483646 w 63"/>
                <a:gd name="T25" fmla="*/ 2147483646 h 5"/>
                <a:gd name="T26" fmla="*/ 2147483646 w 63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5">
                  <a:moveTo>
                    <a:pt x="43" y="5"/>
                  </a:moveTo>
                  <a:cubicBezTo>
                    <a:pt x="27" y="5"/>
                    <a:pt x="0" y="4"/>
                    <a:pt x="0" y="3"/>
                  </a:cubicBezTo>
                  <a:cubicBezTo>
                    <a:pt x="0" y="1"/>
                    <a:pt x="27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9" y="0"/>
                    <a:pt x="58" y="1"/>
                    <a:pt x="58" y="3"/>
                  </a:cubicBezTo>
                  <a:cubicBezTo>
                    <a:pt x="58" y="4"/>
                    <a:pt x="59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moveTo>
                    <a:pt x="4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9" y="0"/>
                    <a:pt x="0" y="1"/>
                    <a:pt x="0" y="3"/>
                  </a:cubicBezTo>
                  <a:cubicBezTo>
                    <a:pt x="0" y="4"/>
                    <a:pt x="28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63" y="5"/>
                    <a:pt x="61" y="4"/>
                    <a:pt x="61" y="3"/>
                  </a:cubicBezTo>
                  <a:cubicBezTo>
                    <a:pt x="61" y="1"/>
                    <a:pt x="63" y="0"/>
                    <a:pt x="46" y="0"/>
                  </a:cubicBezTo>
                </a:path>
              </a:pathLst>
            </a:custGeom>
            <a:solidFill>
              <a:srgbClr val="C3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3616326" y="5561013"/>
              <a:ext cx="252413" cy="20638"/>
            </a:xfrm>
            <a:custGeom>
              <a:avLst/>
              <a:gdLst>
                <a:gd name="T0" fmla="*/ 2147483646 w 59"/>
                <a:gd name="T1" fmla="*/ 2147483646 h 5"/>
                <a:gd name="T2" fmla="*/ 0 w 59"/>
                <a:gd name="T3" fmla="*/ 2147483646 h 5"/>
                <a:gd name="T4" fmla="*/ 2147483646 w 59"/>
                <a:gd name="T5" fmla="*/ 0 h 5"/>
                <a:gd name="T6" fmla="*/ 2147483646 w 59"/>
                <a:gd name="T7" fmla="*/ 0 h 5"/>
                <a:gd name="T8" fmla="*/ 2147483646 w 59"/>
                <a:gd name="T9" fmla="*/ 2147483646 h 5"/>
                <a:gd name="T10" fmla="*/ 2147483646 w 59"/>
                <a:gd name="T11" fmla="*/ 2147483646 h 5"/>
                <a:gd name="T12" fmla="*/ 2147483646 w 59"/>
                <a:gd name="T13" fmla="*/ 2147483646 h 5"/>
                <a:gd name="T14" fmla="*/ 2147483646 w 59"/>
                <a:gd name="T15" fmla="*/ 0 h 5"/>
                <a:gd name="T16" fmla="*/ 2147483646 w 59"/>
                <a:gd name="T17" fmla="*/ 0 h 5"/>
                <a:gd name="T18" fmla="*/ 0 w 59"/>
                <a:gd name="T19" fmla="*/ 2147483646 h 5"/>
                <a:gd name="T20" fmla="*/ 2147483646 w 59"/>
                <a:gd name="T21" fmla="*/ 2147483646 h 5"/>
                <a:gd name="T22" fmla="*/ 2147483646 w 59"/>
                <a:gd name="T23" fmla="*/ 2147483646 h 5"/>
                <a:gd name="T24" fmla="*/ 2147483646 w 59"/>
                <a:gd name="T25" fmla="*/ 2147483646 h 5"/>
                <a:gd name="T26" fmla="*/ 2147483646 w 59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5">
                  <a:moveTo>
                    <a:pt x="40" y="5"/>
                  </a:moveTo>
                  <a:cubicBezTo>
                    <a:pt x="25" y="5"/>
                    <a:pt x="0" y="4"/>
                    <a:pt x="0" y="3"/>
                  </a:cubicBezTo>
                  <a:cubicBezTo>
                    <a:pt x="0" y="1"/>
                    <a:pt x="25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4" y="1"/>
                    <a:pt x="54" y="3"/>
                  </a:cubicBezTo>
                  <a:cubicBezTo>
                    <a:pt x="54" y="4"/>
                    <a:pt x="56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7" y="0"/>
                    <a:pt x="0" y="1"/>
                    <a:pt x="0" y="3"/>
                  </a:cubicBezTo>
                  <a:cubicBezTo>
                    <a:pt x="0" y="4"/>
                    <a:pt x="27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59" y="5"/>
                    <a:pt x="58" y="4"/>
                    <a:pt x="58" y="3"/>
                  </a:cubicBezTo>
                  <a:cubicBezTo>
                    <a:pt x="58" y="1"/>
                    <a:pt x="59" y="0"/>
                    <a:pt x="43" y="0"/>
                  </a:cubicBezTo>
                </a:path>
              </a:pathLst>
            </a:custGeom>
            <a:solidFill>
              <a:srgbClr val="C0B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3616326" y="5561013"/>
              <a:ext cx="239713" cy="20638"/>
            </a:xfrm>
            <a:custGeom>
              <a:avLst/>
              <a:gdLst>
                <a:gd name="T0" fmla="*/ 2147483646 w 56"/>
                <a:gd name="T1" fmla="*/ 2147483646 h 5"/>
                <a:gd name="T2" fmla="*/ 0 w 56"/>
                <a:gd name="T3" fmla="*/ 2147483646 h 5"/>
                <a:gd name="T4" fmla="*/ 2147483646 w 56"/>
                <a:gd name="T5" fmla="*/ 0 h 5"/>
                <a:gd name="T6" fmla="*/ 2147483646 w 56"/>
                <a:gd name="T7" fmla="*/ 0 h 5"/>
                <a:gd name="T8" fmla="*/ 2147483646 w 56"/>
                <a:gd name="T9" fmla="*/ 2147483646 h 5"/>
                <a:gd name="T10" fmla="*/ 2147483646 w 56"/>
                <a:gd name="T11" fmla="*/ 2147483646 h 5"/>
                <a:gd name="T12" fmla="*/ 2147483646 w 56"/>
                <a:gd name="T13" fmla="*/ 2147483646 h 5"/>
                <a:gd name="T14" fmla="*/ 2147483646 w 56"/>
                <a:gd name="T15" fmla="*/ 0 h 5"/>
                <a:gd name="T16" fmla="*/ 2147483646 w 56"/>
                <a:gd name="T17" fmla="*/ 0 h 5"/>
                <a:gd name="T18" fmla="*/ 0 w 56"/>
                <a:gd name="T19" fmla="*/ 2147483646 h 5"/>
                <a:gd name="T20" fmla="*/ 2147483646 w 56"/>
                <a:gd name="T21" fmla="*/ 2147483646 h 5"/>
                <a:gd name="T22" fmla="*/ 2147483646 w 56"/>
                <a:gd name="T23" fmla="*/ 2147483646 h 5"/>
                <a:gd name="T24" fmla="*/ 2147483646 w 56"/>
                <a:gd name="T25" fmla="*/ 2147483646 h 5"/>
                <a:gd name="T26" fmla="*/ 2147483646 w 56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6" h="5">
                  <a:moveTo>
                    <a:pt x="38" y="5"/>
                  </a:moveTo>
                  <a:cubicBezTo>
                    <a:pt x="23" y="5"/>
                    <a:pt x="0" y="4"/>
                    <a:pt x="0" y="3"/>
                  </a:cubicBezTo>
                  <a:cubicBezTo>
                    <a:pt x="0" y="1"/>
                    <a:pt x="24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2" y="0"/>
                    <a:pt x="51" y="1"/>
                    <a:pt x="51" y="3"/>
                  </a:cubicBezTo>
                  <a:cubicBezTo>
                    <a:pt x="51" y="4"/>
                    <a:pt x="52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4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5" y="0"/>
                    <a:pt x="0" y="1"/>
                    <a:pt x="0" y="3"/>
                  </a:cubicBezTo>
                  <a:cubicBezTo>
                    <a:pt x="0" y="4"/>
                    <a:pt x="25" y="5"/>
                    <a:pt x="40" y="5"/>
                  </a:cubicBezTo>
                  <a:cubicBezTo>
                    <a:pt x="40" y="5"/>
                    <a:pt x="40" y="5"/>
                    <a:pt x="41" y="5"/>
                  </a:cubicBezTo>
                  <a:cubicBezTo>
                    <a:pt x="56" y="5"/>
                    <a:pt x="54" y="4"/>
                    <a:pt x="54" y="3"/>
                  </a:cubicBezTo>
                  <a:cubicBezTo>
                    <a:pt x="54" y="1"/>
                    <a:pt x="56" y="0"/>
                    <a:pt x="41" y="0"/>
                  </a:cubicBezTo>
                </a:path>
              </a:pathLst>
            </a:custGeom>
            <a:solidFill>
              <a:srgbClr val="BEB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3616326" y="5561013"/>
              <a:ext cx="222250" cy="20638"/>
            </a:xfrm>
            <a:custGeom>
              <a:avLst/>
              <a:gdLst>
                <a:gd name="T0" fmla="*/ 2147483646 w 52"/>
                <a:gd name="T1" fmla="*/ 2147483646 h 5"/>
                <a:gd name="T2" fmla="*/ 0 w 52"/>
                <a:gd name="T3" fmla="*/ 2147483646 h 5"/>
                <a:gd name="T4" fmla="*/ 2147483646 w 52"/>
                <a:gd name="T5" fmla="*/ 2147483646 h 5"/>
                <a:gd name="T6" fmla="*/ 2147483646 w 52"/>
                <a:gd name="T7" fmla="*/ 2147483646 h 5"/>
                <a:gd name="T8" fmla="*/ 2147483646 w 52"/>
                <a:gd name="T9" fmla="*/ 2147483646 h 5"/>
                <a:gd name="T10" fmla="*/ 2147483646 w 52"/>
                <a:gd name="T11" fmla="*/ 2147483646 h 5"/>
                <a:gd name="T12" fmla="*/ 2147483646 w 52"/>
                <a:gd name="T13" fmla="*/ 2147483646 h 5"/>
                <a:gd name="T14" fmla="*/ 2147483646 w 52"/>
                <a:gd name="T15" fmla="*/ 0 h 5"/>
                <a:gd name="T16" fmla="*/ 2147483646 w 52"/>
                <a:gd name="T17" fmla="*/ 0 h 5"/>
                <a:gd name="T18" fmla="*/ 0 w 52"/>
                <a:gd name="T19" fmla="*/ 2147483646 h 5"/>
                <a:gd name="T20" fmla="*/ 2147483646 w 52"/>
                <a:gd name="T21" fmla="*/ 2147483646 h 5"/>
                <a:gd name="T22" fmla="*/ 2147483646 w 52"/>
                <a:gd name="T23" fmla="*/ 2147483646 h 5"/>
                <a:gd name="T24" fmla="*/ 2147483646 w 52"/>
                <a:gd name="T25" fmla="*/ 2147483646 h 5"/>
                <a:gd name="T26" fmla="*/ 2147483646 w 52"/>
                <a:gd name="T27" fmla="*/ 0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" h="5">
                  <a:moveTo>
                    <a:pt x="35" y="5"/>
                  </a:moveTo>
                  <a:cubicBezTo>
                    <a:pt x="22" y="5"/>
                    <a:pt x="0" y="4"/>
                    <a:pt x="0" y="3"/>
                  </a:cubicBezTo>
                  <a:cubicBezTo>
                    <a:pt x="0" y="2"/>
                    <a:pt x="22" y="1"/>
                    <a:pt x="35" y="1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48" y="1"/>
                    <a:pt x="47" y="2"/>
                    <a:pt x="47" y="3"/>
                  </a:cubicBezTo>
                  <a:cubicBezTo>
                    <a:pt x="47" y="4"/>
                    <a:pt x="48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4" y="0"/>
                    <a:pt x="0" y="1"/>
                    <a:pt x="0" y="3"/>
                  </a:cubicBezTo>
                  <a:cubicBezTo>
                    <a:pt x="0" y="4"/>
                    <a:pt x="23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52" y="5"/>
                    <a:pt x="51" y="4"/>
                    <a:pt x="51" y="3"/>
                  </a:cubicBezTo>
                  <a:cubicBezTo>
                    <a:pt x="51" y="1"/>
                    <a:pt x="52" y="0"/>
                    <a:pt x="38" y="0"/>
                  </a:cubicBezTo>
                </a:path>
              </a:pathLst>
            </a:custGeom>
            <a:solidFill>
              <a:srgbClr val="BBB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auto">
            <a:xfrm>
              <a:off x="3616326" y="5565775"/>
              <a:ext cx="204788" cy="15875"/>
            </a:xfrm>
            <a:custGeom>
              <a:avLst/>
              <a:gdLst>
                <a:gd name="T0" fmla="*/ 2147483646 w 48"/>
                <a:gd name="T1" fmla="*/ 2147483646 h 4"/>
                <a:gd name="T2" fmla="*/ 0 w 48"/>
                <a:gd name="T3" fmla="*/ 2147483646 h 4"/>
                <a:gd name="T4" fmla="*/ 2147483646 w 48"/>
                <a:gd name="T5" fmla="*/ 0 h 4"/>
                <a:gd name="T6" fmla="*/ 2147483646 w 48"/>
                <a:gd name="T7" fmla="*/ 0 h 4"/>
                <a:gd name="T8" fmla="*/ 2147483646 w 48"/>
                <a:gd name="T9" fmla="*/ 2147483646 h 4"/>
                <a:gd name="T10" fmla="*/ 2147483646 w 48"/>
                <a:gd name="T11" fmla="*/ 2147483646 h 4"/>
                <a:gd name="T12" fmla="*/ 2147483646 w 48"/>
                <a:gd name="T13" fmla="*/ 2147483646 h 4"/>
                <a:gd name="T14" fmla="*/ 2147483646 w 48"/>
                <a:gd name="T15" fmla="*/ 0 h 4"/>
                <a:gd name="T16" fmla="*/ 2147483646 w 48"/>
                <a:gd name="T17" fmla="*/ 0 h 4"/>
                <a:gd name="T18" fmla="*/ 0 w 48"/>
                <a:gd name="T19" fmla="*/ 2147483646 h 4"/>
                <a:gd name="T20" fmla="*/ 2147483646 w 48"/>
                <a:gd name="T21" fmla="*/ 2147483646 h 4"/>
                <a:gd name="T22" fmla="*/ 2147483646 w 48"/>
                <a:gd name="T23" fmla="*/ 2147483646 h 4"/>
                <a:gd name="T24" fmla="*/ 2147483646 w 48"/>
                <a:gd name="T25" fmla="*/ 2147483646 h 4"/>
                <a:gd name="T26" fmla="*/ 2147483646 w 4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8" h="4">
                  <a:moveTo>
                    <a:pt x="32" y="4"/>
                  </a:moveTo>
                  <a:cubicBezTo>
                    <a:pt x="20" y="4"/>
                    <a:pt x="0" y="3"/>
                    <a:pt x="0" y="2"/>
                  </a:cubicBezTo>
                  <a:cubicBezTo>
                    <a:pt x="0" y="1"/>
                    <a:pt x="21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3"/>
                    <a:pt x="45" y="4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moveTo>
                    <a:pt x="36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22" y="0"/>
                    <a:pt x="0" y="1"/>
                    <a:pt x="0" y="2"/>
                  </a:cubicBezTo>
                  <a:cubicBezTo>
                    <a:pt x="0" y="3"/>
                    <a:pt x="22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48" y="4"/>
                    <a:pt x="47" y="3"/>
                    <a:pt x="47" y="2"/>
                  </a:cubicBezTo>
                  <a:cubicBezTo>
                    <a:pt x="47" y="1"/>
                    <a:pt x="48" y="0"/>
                    <a:pt x="36" y="0"/>
                  </a:cubicBezTo>
                </a:path>
              </a:pathLst>
            </a:custGeom>
            <a:solidFill>
              <a:srgbClr val="B8B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 noEditPoints="1"/>
            </p:cNvSpPr>
            <p:nvPr/>
          </p:nvSpPr>
          <p:spPr bwMode="auto">
            <a:xfrm>
              <a:off x="3616326" y="5565775"/>
              <a:ext cx="192088" cy="15875"/>
            </a:xfrm>
            <a:custGeom>
              <a:avLst/>
              <a:gdLst>
                <a:gd name="T0" fmla="*/ 2147483646 w 45"/>
                <a:gd name="T1" fmla="*/ 2147483646 h 4"/>
                <a:gd name="T2" fmla="*/ 0 w 45"/>
                <a:gd name="T3" fmla="*/ 2147483646 h 4"/>
                <a:gd name="T4" fmla="*/ 2147483646 w 45"/>
                <a:gd name="T5" fmla="*/ 0 h 4"/>
                <a:gd name="T6" fmla="*/ 2147483646 w 45"/>
                <a:gd name="T7" fmla="*/ 0 h 4"/>
                <a:gd name="T8" fmla="*/ 2147483646 w 45"/>
                <a:gd name="T9" fmla="*/ 2147483646 h 4"/>
                <a:gd name="T10" fmla="*/ 2147483646 w 45"/>
                <a:gd name="T11" fmla="*/ 2147483646 h 4"/>
                <a:gd name="T12" fmla="*/ 2147483646 w 45"/>
                <a:gd name="T13" fmla="*/ 2147483646 h 4"/>
                <a:gd name="T14" fmla="*/ 2147483646 w 45"/>
                <a:gd name="T15" fmla="*/ 0 h 4"/>
                <a:gd name="T16" fmla="*/ 2147483646 w 45"/>
                <a:gd name="T17" fmla="*/ 0 h 4"/>
                <a:gd name="T18" fmla="*/ 0 w 45"/>
                <a:gd name="T19" fmla="*/ 2147483646 h 4"/>
                <a:gd name="T20" fmla="*/ 2147483646 w 45"/>
                <a:gd name="T21" fmla="*/ 2147483646 h 4"/>
                <a:gd name="T22" fmla="*/ 2147483646 w 45"/>
                <a:gd name="T23" fmla="*/ 2147483646 h 4"/>
                <a:gd name="T24" fmla="*/ 2147483646 w 45"/>
                <a:gd name="T25" fmla="*/ 2147483646 h 4"/>
                <a:gd name="T26" fmla="*/ 2147483646 w 45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" h="4">
                  <a:moveTo>
                    <a:pt x="30" y="4"/>
                  </a:moveTo>
                  <a:cubicBezTo>
                    <a:pt x="19" y="4"/>
                    <a:pt x="0" y="3"/>
                    <a:pt x="0" y="2"/>
                  </a:cubicBezTo>
                  <a:cubicBezTo>
                    <a:pt x="0" y="1"/>
                    <a:pt x="1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1"/>
                    <a:pt x="41" y="2"/>
                  </a:cubicBezTo>
                  <a:cubicBezTo>
                    <a:pt x="41" y="3"/>
                    <a:pt x="41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1" y="0"/>
                    <a:pt x="0" y="1"/>
                    <a:pt x="0" y="2"/>
                  </a:cubicBezTo>
                  <a:cubicBezTo>
                    <a:pt x="0" y="3"/>
                    <a:pt x="20" y="4"/>
                    <a:pt x="32" y="4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45" y="4"/>
                    <a:pt x="44" y="3"/>
                    <a:pt x="44" y="2"/>
                  </a:cubicBezTo>
                  <a:cubicBezTo>
                    <a:pt x="44" y="1"/>
                    <a:pt x="45" y="0"/>
                    <a:pt x="33" y="0"/>
                  </a:cubicBezTo>
                </a:path>
              </a:pathLst>
            </a:custGeom>
            <a:solidFill>
              <a:srgbClr val="B6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7"/>
            <p:cNvSpPr>
              <a:spLocks noEditPoints="1"/>
            </p:cNvSpPr>
            <p:nvPr/>
          </p:nvSpPr>
          <p:spPr bwMode="auto">
            <a:xfrm>
              <a:off x="3616326" y="5565775"/>
              <a:ext cx="174625" cy="15875"/>
            </a:xfrm>
            <a:custGeom>
              <a:avLst/>
              <a:gdLst>
                <a:gd name="T0" fmla="*/ 2147483646 w 41"/>
                <a:gd name="T1" fmla="*/ 2147483646 h 4"/>
                <a:gd name="T2" fmla="*/ 0 w 41"/>
                <a:gd name="T3" fmla="*/ 2147483646 h 4"/>
                <a:gd name="T4" fmla="*/ 2147483646 w 41"/>
                <a:gd name="T5" fmla="*/ 0 h 4"/>
                <a:gd name="T6" fmla="*/ 2147483646 w 41"/>
                <a:gd name="T7" fmla="*/ 0 h 4"/>
                <a:gd name="T8" fmla="*/ 2147483646 w 41"/>
                <a:gd name="T9" fmla="*/ 2147483646 h 4"/>
                <a:gd name="T10" fmla="*/ 2147483646 w 41"/>
                <a:gd name="T11" fmla="*/ 2147483646 h 4"/>
                <a:gd name="T12" fmla="*/ 2147483646 w 41"/>
                <a:gd name="T13" fmla="*/ 2147483646 h 4"/>
                <a:gd name="T14" fmla="*/ 2147483646 w 41"/>
                <a:gd name="T15" fmla="*/ 0 h 4"/>
                <a:gd name="T16" fmla="*/ 2147483646 w 41"/>
                <a:gd name="T17" fmla="*/ 0 h 4"/>
                <a:gd name="T18" fmla="*/ 0 w 41"/>
                <a:gd name="T19" fmla="*/ 2147483646 h 4"/>
                <a:gd name="T20" fmla="*/ 2147483646 w 41"/>
                <a:gd name="T21" fmla="*/ 2147483646 h 4"/>
                <a:gd name="T22" fmla="*/ 2147483646 w 41"/>
                <a:gd name="T23" fmla="*/ 2147483646 h 4"/>
                <a:gd name="T24" fmla="*/ 2147483646 w 41"/>
                <a:gd name="T25" fmla="*/ 2147483646 h 4"/>
                <a:gd name="T26" fmla="*/ 2147483646 w 41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" h="4">
                  <a:moveTo>
                    <a:pt x="27" y="3"/>
                  </a:moveTo>
                  <a:cubicBezTo>
                    <a:pt x="17" y="3"/>
                    <a:pt x="0" y="3"/>
                    <a:pt x="0" y="2"/>
                  </a:cubicBezTo>
                  <a:cubicBezTo>
                    <a:pt x="0" y="1"/>
                    <a:pt x="1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37" y="3"/>
                    <a:pt x="38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9" y="0"/>
                    <a:pt x="0" y="1"/>
                    <a:pt x="0" y="2"/>
                  </a:cubicBezTo>
                  <a:cubicBezTo>
                    <a:pt x="0" y="3"/>
                    <a:pt x="19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4"/>
                    <a:pt x="41" y="3"/>
                    <a:pt x="41" y="2"/>
                  </a:cubicBezTo>
                  <a:cubicBezTo>
                    <a:pt x="41" y="1"/>
                    <a:pt x="41" y="0"/>
                    <a:pt x="30" y="0"/>
                  </a:cubicBezTo>
                </a:path>
              </a:pathLst>
            </a:custGeom>
            <a:solidFill>
              <a:srgbClr val="B3B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3616326" y="5565775"/>
              <a:ext cx="161925" cy="12700"/>
            </a:xfrm>
            <a:custGeom>
              <a:avLst/>
              <a:gdLst>
                <a:gd name="T0" fmla="*/ 2147483646 w 38"/>
                <a:gd name="T1" fmla="*/ 2147483646 h 3"/>
                <a:gd name="T2" fmla="*/ 0 w 38"/>
                <a:gd name="T3" fmla="*/ 2147483646 h 3"/>
                <a:gd name="T4" fmla="*/ 2147483646 w 38"/>
                <a:gd name="T5" fmla="*/ 0 h 3"/>
                <a:gd name="T6" fmla="*/ 2147483646 w 38"/>
                <a:gd name="T7" fmla="*/ 0 h 3"/>
                <a:gd name="T8" fmla="*/ 2147483646 w 38"/>
                <a:gd name="T9" fmla="*/ 2147483646 h 3"/>
                <a:gd name="T10" fmla="*/ 2147483646 w 38"/>
                <a:gd name="T11" fmla="*/ 2147483646 h 3"/>
                <a:gd name="T12" fmla="*/ 2147483646 w 38"/>
                <a:gd name="T13" fmla="*/ 2147483646 h 3"/>
                <a:gd name="T14" fmla="*/ 2147483646 w 38"/>
                <a:gd name="T15" fmla="*/ 0 h 3"/>
                <a:gd name="T16" fmla="*/ 2147483646 w 38"/>
                <a:gd name="T17" fmla="*/ 0 h 3"/>
                <a:gd name="T18" fmla="*/ 0 w 38"/>
                <a:gd name="T19" fmla="*/ 2147483646 h 3"/>
                <a:gd name="T20" fmla="*/ 2147483646 w 38"/>
                <a:gd name="T21" fmla="*/ 2147483646 h 3"/>
                <a:gd name="T22" fmla="*/ 2147483646 w 38"/>
                <a:gd name="T23" fmla="*/ 2147483646 h 3"/>
                <a:gd name="T24" fmla="*/ 2147483646 w 38"/>
                <a:gd name="T25" fmla="*/ 2147483646 h 3"/>
                <a:gd name="T26" fmla="*/ 2147483646 w 38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3">
                  <a:moveTo>
                    <a:pt x="25" y="3"/>
                  </a:moveTo>
                  <a:cubicBezTo>
                    <a:pt x="15" y="3"/>
                    <a:pt x="0" y="3"/>
                    <a:pt x="0" y="2"/>
                  </a:cubicBezTo>
                  <a:cubicBezTo>
                    <a:pt x="0" y="1"/>
                    <a:pt x="1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4" y="0"/>
                    <a:pt x="34" y="1"/>
                    <a:pt x="34" y="2"/>
                  </a:cubicBezTo>
                  <a:cubicBezTo>
                    <a:pt x="34" y="3"/>
                    <a:pt x="3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moveTo>
                    <a:pt x="28" y="0"/>
                  </a:moveTo>
                  <a:cubicBezTo>
                    <a:pt x="28" y="0"/>
                    <a:pt x="27" y="0"/>
                    <a:pt x="27" y="0"/>
                  </a:cubicBezTo>
                  <a:cubicBezTo>
                    <a:pt x="17" y="0"/>
                    <a:pt x="0" y="1"/>
                    <a:pt x="0" y="2"/>
                  </a:cubicBezTo>
                  <a:cubicBezTo>
                    <a:pt x="0" y="3"/>
                    <a:pt x="1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8" y="3"/>
                    <a:pt x="37" y="3"/>
                    <a:pt x="37" y="2"/>
                  </a:cubicBezTo>
                  <a:cubicBezTo>
                    <a:pt x="37" y="1"/>
                    <a:pt x="38" y="0"/>
                    <a:pt x="28" y="0"/>
                  </a:cubicBezTo>
                </a:path>
              </a:pathLst>
            </a:custGeom>
            <a:solidFill>
              <a:srgbClr val="B0B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9"/>
            <p:cNvSpPr>
              <a:spLocks noEditPoints="1"/>
            </p:cNvSpPr>
            <p:nvPr/>
          </p:nvSpPr>
          <p:spPr bwMode="auto">
            <a:xfrm>
              <a:off x="3616326" y="5565775"/>
              <a:ext cx="146050" cy="12700"/>
            </a:xfrm>
            <a:custGeom>
              <a:avLst/>
              <a:gdLst>
                <a:gd name="T0" fmla="*/ 2147483646 w 34"/>
                <a:gd name="T1" fmla="*/ 2147483646 h 3"/>
                <a:gd name="T2" fmla="*/ 0 w 34"/>
                <a:gd name="T3" fmla="*/ 2147483646 h 3"/>
                <a:gd name="T4" fmla="*/ 2147483646 w 34"/>
                <a:gd name="T5" fmla="*/ 0 h 3"/>
                <a:gd name="T6" fmla="*/ 2147483646 w 34"/>
                <a:gd name="T7" fmla="*/ 0 h 3"/>
                <a:gd name="T8" fmla="*/ 2147483646 w 34"/>
                <a:gd name="T9" fmla="*/ 2147483646 h 3"/>
                <a:gd name="T10" fmla="*/ 2147483646 w 34"/>
                <a:gd name="T11" fmla="*/ 2147483646 h 3"/>
                <a:gd name="T12" fmla="*/ 2147483646 w 34"/>
                <a:gd name="T13" fmla="*/ 2147483646 h 3"/>
                <a:gd name="T14" fmla="*/ 2147483646 w 34"/>
                <a:gd name="T15" fmla="*/ 0 h 3"/>
                <a:gd name="T16" fmla="*/ 2147483646 w 34"/>
                <a:gd name="T17" fmla="*/ 0 h 3"/>
                <a:gd name="T18" fmla="*/ 0 w 34"/>
                <a:gd name="T19" fmla="*/ 2147483646 h 3"/>
                <a:gd name="T20" fmla="*/ 2147483646 w 34"/>
                <a:gd name="T21" fmla="*/ 2147483646 h 3"/>
                <a:gd name="T22" fmla="*/ 2147483646 w 34"/>
                <a:gd name="T23" fmla="*/ 2147483646 h 3"/>
                <a:gd name="T24" fmla="*/ 2147483646 w 34"/>
                <a:gd name="T25" fmla="*/ 2147483646 h 3"/>
                <a:gd name="T26" fmla="*/ 2147483646 w 34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">
                  <a:moveTo>
                    <a:pt x="22" y="3"/>
                  </a:moveTo>
                  <a:cubicBezTo>
                    <a:pt x="14" y="3"/>
                    <a:pt x="0" y="3"/>
                    <a:pt x="0" y="2"/>
                  </a:cubicBezTo>
                  <a:cubicBezTo>
                    <a:pt x="0" y="1"/>
                    <a:pt x="1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0"/>
                    <a:pt x="30" y="1"/>
                    <a:pt x="30" y="2"/>
                  </a:cubicBezTo>
                  <a:cubicBezTo>
                    <a:pt x="30" y="3"/>
                    <a:pt x="30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6" y="0"/>
                    <a:pt x="0" y="1"/>
                    <a:pt x="0" y="2"/>
                  </a:cubicBezTo>
                  <a:cubicBezTo>
                    <a:pt x="0" y="3"/>
                    <a:pt x="1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4" y="3"/>
                    <a:pt x="34" y="3"/>
                    <a:pt x="34" y="2"/>
                  </a:cubicBezTo>
                  <a:cubicBezTo>
                    <a:pt x="34" y="1"/>
                    <a:pt x="34" y="0"/>
                    <a:pt x="25" y="0"/>
                  </a:cubicBezTo>
                </a:path>
              </a:pathLst>
            </a:custGeom>
            <a:solidFill>
              <a:srgbClr val="AEA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50"/>
            <p:cNvSpPr>
              <a:spLocks noEditPoints="1"/>
            </p:cNvSpPr>
            <p:nvPr/>
          </p:nvSpPr>
          <p:spPr bwMode="auto">
            <a:xfrm>
              <a:off x="3616326" y="5565775"/>
              <a:ext cx="128588" cy="12700"/>
            </a:xfrm>
            <a:custGeom>
              <a:avLst/>
              <a:gdLst>
                <a:gd name="T0" fmla="*/ 2147483646 w 30"/>
                <a:gd name="T1" fmla="*/ 2147483646 h 3"/>
                <a:gd name="T2" fmla="*/ 0 w 30"/>
                <a:gd name="T3" fmla="*/ 2147483646 h 3"/>
                <a:gd name="T4" fmla="*/ 2147483646 w 30"/>
                <a:gd name="T5" fmla="*/ 0 h 3"/>
                <a:gd name="T6" fmla="*/ 2147483646 w 30"/>
                <a:gd name="T7" fmla="*/ 0 h 3"/>
                <a:gd name="T8" fmla="*/ 2147483646 w 30"/>
                <a:gd name="T9" fmla="*/ 2147483646 h 3"/>
                <a:gd name="T10" fmla="*/ 2147483646 w 30"/>
                <a:gd name="T11" fmla="*/ 2147483646 h 3"/>
                <a:gd name="T12" fmla="*/ 2147483646 w 30"/>
                <a:gd name="T13" fmla="*/ 2147483646 h 3"/>
                <a:gd name="T14" fmla="*/ 2147483646 w 30"/>
                <a:gd name="T15" fmla="*/ 0 h 3"/>
                <a:gd name="T16" fmla="*/ 2147483646 w 30"/>
                <a:gd name="T17" fmla="*/ 0 h 3"/>
                <a:gd name="T18" fmla="*/ 0 w 30"/>
                <a:gd name="T19" fmla="*/ 2147483646 h 3"/>
                <a:gd name="T20" fmla="*/ 2147483646 w 30"/>
                <a:gd name="T21" fmla="*/ 2147483646 h 3"/>
                <a:gd name="T22" fmla="*/ 2147483646 w 30"/>
                <a:gd name="T23" fmla="*/ 2147483646 h 3"/>
                <a:gd name="T24" fmla="*/ 2147483646 w 30"/>
                <a:gd name="T25" fmla="*/ 2147483646 h 3"/>
                <a:gd name="T26" fmla="*/ 2147483646 w 30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" h="3">
                  <a:moveTo>
                    <a:pt x="19" y="3"/>
                  </a:moveTo>
                  <a:cubicBezTo>
                    <a:pt x="12" y="3"/>
                    <a:pt x="0" y="2"/>
                    <a:pt x="0" y="2"/>
                  </a:cubicBezTo>
                  <a:cubicBezTo>
                    <a:pt x="0" y="1"/>
                    <a:pt x="12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0"/>
                    <a:pt x="27" y="1"/>
                    <a:pt x="27" y="2"/>
                  </a:cubicBezTo>
                  <a:cubicBezTo>
                    <a:pt x="27" y="2"/>
                    <a:pt x="27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0" y="1"/>
                    <a:pt x="0" y="2"/>
                  </a:cubicBezTo>
                  <a:cubicBezTo>
                    <a:pt x="0" y="3"/>
                    <a:pt x="14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30" y="3"/>
                    <a:pt x="30" y="3"/>
                    <a:pt x="30" y="2"/>
                  </a:cubicBezTo>
                  <a:cubicBezTo>
                    <a:pt x="30" y="1"/>
                    <a:pt x="30" y="0"/>
                    <a:pt x="22" y="0"/>
                  </a:cubicBezTo>
                </a:path>
              </a:pathLst>
            </a:custGeom>
            <a:solidFill>
              <a:srgbClr val="ABA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616326" y="5565775"/>
              <a:ext cx="115888" cy="12700"/>
            </a:xfrm>
            <a:custGeom>
              <a:avLst/>
              <a:gdLst>
                <a:gd name="T0" fmla="*/ 2147483646 w 27"/>
                <a:gd name="T1" fmla="*/ 2147483646 h 3"/>
                <a:gd name="T2" fmla="*/ 2147483646 w 27"/>
                <a:gd name="T3" fmla="*/ 2147483646 h 3"/>
                <a:gd name="T4" fmla="*/ 2147483646 w 27"/>
                <a:gd name="T5" fmla="*/ 2147483646 h 3"/>
                <a:gd name="T6" fmla="*/ 2147483646 w 27"/>
                <a:gd name="T7" fmla="*/ 2147483646 h 3"/>
                <a:gd name="T8" fmla="*/ 2147483646 w 27"/>
                <a:gd name="T9" fmla="*/ 2147483646 h 3"/>
                <a:gd name="T10" fmla="*/ 2147483646 w 27"/>
                <a:gd name="T11" fmla="*/ 2147483646 h 3"/>
                <a:gd name="T12" fmla="*/ 2147483646 w 27"/>
                <a:gd name="T13" fmla="*/ 2147483646 h 3"/>
                <a:gd name="T14" fmla="*/ 2147483646 w 27"/>
                <a:gd name="T15" fmla="*/ 0 h 3"/>
                <a:gd name="T16" fmla="*/ 2147483646 w 27"/>
                <a:gd name="T17" fmla="*/ 0 h 3"/>
                <a:gd name="T18" fmla="*/ 0 w 27"/>
                <a:gd name="T19" fmla="*/ 2147483646 h 3"/>
                <a:gd name="T20" fmla="*/ 2147483646 w 27"/>
                <a:gd name="T21" fmla="*/ 2147483646 h 3"/>
                <a:gd name="T22" fmla="*/ 2147483646 w 27"/>
                <a:gd name="T23" fmla="*/ 2147483646 h 3"/>
                <a:gd name="T24" fmla="*/ 2147483646 w 27"/>
                <a:gd name="T25" fmla="*/ 2147483646 h 3"/>
                <a:gd name="T26" fmla="*/ 2147483646 w 27"/>
                <a:gd name="T27" fmla="*/ 0 h 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3">
                  <a:moveTo>
                    <a:pt x="17" y="3"/>
                  </a:moveTo>
                  <a:cubicBezTo>
                    <a:pt x="10" y="3"/>
                    <a:pt x="1" y="2"/>
                    <a:pt x="1" y="2"/>
                  </a:cubicBezTo>
                  <a:cubicBezTo>
                    <a:pt x="1" y="1"/>
                    <a:pt x="11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2"/>
                    <a:pt x="23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0" y="1"/>
                    <a:pt x="0" y="2"/>
                  </a:cubicBezTo>
                  <a:cubicBezTo>
                    <a:pt x="0" y="2"/>
                    <a:pt x="12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1"/>
                    <a:pt x="27" y="0"/>
                    <a:pt x="20" y="0"/>
                  </a:cubicBezTo>
                </a:path>
              </a:pathLst>
            </a:custGeom>
            <a:solidFill>
              <a:srgbClr val="A8AA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621088" y="5568950"/>
              <a:ext cx="93663" cy="9525"/>
            </a:xfrm>
            <a:custGeom>
              <a:avLst/>
              <a:gdLst>
                <a:gd name="T0" fmla="*/ 2147483646 w 22"/>
                <a:gd name="T1" fmla="*/ 2147483646 h 2"/>
                <a:gd name="T2" fmla="*/ 0 w 22"/>
                <a:gd name="T3" fmla="*/ 2147483646 h 2"/>
                <a:gd name="T4" fmla="*/ 2147483646 w 22"/>
                <a:gd name="T5" fmla="*/ 0 h 2"/>
                <a:gd name="T6" fmla="*/ 2147483646 w 22"/>
                <a:gd name="T7" fmla="*/ 0 h 2"/>
                <a:gd name="T8" fmla="*/ 2147483646 w 22"/>
                <a:gd name="T9" fmla="*/ 2147483646 h 2"/>
                <a:gd name="T10" fmla="*/ 2147483646 w 22"/>
                <a:gd name="T11" fmla="*/ 2147483646 h 2"/>
                <a:gd name="T12" fmla="*/ 2147483646 w 22"/>
                <a:gd name="T13" fmla="*/ 2147483646 h 2"/>
                <a:gd name="T14" fmla="*/ 2147483646 w 22"/>
                <a:gd name="T15" fmla="*/ 0 h 2"/>
                <a:gd name="T16" fmla="*/ 2147483646 w 22"/>
                <a:gd name="T17" fmla="*/ 0 h 2"/>
                <a:gd name="T18" fmla="*/ 0 w 22"/>
                <a:gd name="T19" fmla="*/ 2147483646 h 2"/>
                <a:gd name="T20" fmla="*/ 2147483646 w 22"/>
                <a:gd name="T21" fmla="*/ 2147483646 h 2"/>
                <a:gd name="T22" fmla="*/ 2147483646 w 22"/>
                <a:gd name="T23" fmla="*/ 2147483646 h 2"/>
                <a:gd name="T24" fmla="*/ 2147483646 w 22"/>
                <a:gd name="T25" fmla="*/ 2147483646 h 2"/>
                <a:gd name="T26" fmla="*/ 2147483646 w 22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" h="2">
                  <a:moveTo>
                    <a:pt x="13" y="2"/>
                  </a:moveTo>
                  <a:cubicBezTo>
                    <a:pt x="8" y="2"/>
                    <a:pt x="0" y="1"/>
                    <a:pt x="0" y="1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9" y="0"/>
                    <a:pt x="19" y="0"/>
                    <a:pt x="19" y="1"/>
                  </a:cubicBezTo>
                  <a:cubicBezTo>
                    <a:pt x="19" y="1"/>
                    <a:pt x="19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0" y="0"/>
                    <a:pt x="0" y="1"/>
                  </a:cubicBezTo>
                  <a:cubicBezTo>
                    <a:pt x="0" y="1"/>
                    <a:pt x="9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0"/>
                    <a:pt x="22" y="0"/>
                    <a:pt x="16" y="0"/>
                  </a:cubicBezTo>
                </a:path>
              </a:pathLst>
            </a:custGeom>
            <a:solidFill>
              <a:srgbClr val="A5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3"/>
            <p:cNvSpPr>
              <a:spLocks noEditPoints="1"/>
            </p:cNvSpPr>
            <p:nvPr/>
          </p:nvSpPr>
          <p:spPr bwMode="auto">
            <a:xfrm>
              <a:off x="3621088" y="5568950"/>
              <a:ext cx="80963" cy="9525"/>
            </a:xfrm>
            <a:custGeom>
              <a:avLst/>
              <a:gdLst>
                <a:gd name="T0" fmla="*/ 2147483646 w 19"/>
                <a:gd name="T1" fmla="*/ 2147483646 h 2"/>
                <a:gd name="T2" fmla="*/ 0 w 19"/>
                <a:gd name="T3" fmla="*/ 2147483646 h 2"/>
                <a:gd name="T4" fmla="*/ 2147483646 w 19"/>
                <a:gd name="T5" fmla="*/ 0 h 2"/>
                <a:gd name="T6" fmla="*/ 2147483646 w 19"/>
                <a:gd name="T7" fmla="*/ 0 h 2"/>
                <a:gd name="T8" fmla="*/ 2147483646 w 19"/>
                <a:gd name="T9" fmla="*/ 2147483646 h 2"/>
                <a:gd name="T10" fmla="*/ 2147483646 w 19"/>
                <a:gd name="T11" fmla="*/ 2147483646 h 2"/>
                <a:gd name="T12" fmla="*/ 2147483646 w 19"/>
                <a:gd name="T13" fmla="*/ 2147483646 h 2"/>
                <a:gd name="T14" fmla="*/ 2147483646 w 19"/>
                <a:gd name="T15" fmla="*/ 0 h 2"/>
                <a:gd name="T16" fmla="*/ 2147483646 w 19"/>
                <a:gd name="T17" fmla="*/ 0 h 2"/>
                <a:gd name="T18" fmla="*/ 0 w 19"/>
                <a:gd name="T19" fmla="*/ 2147483646 h 2"/>
                <a:gd name="T20" fmla="*/ 2147483646 w 19"/>
                <a:gd name="T21" fmla="*/ 2147483646 h 2"/>
                <a:gd name="T22" fmla="*/ 2147483646 w 19"/>
                <a:gd name="T23" fmla="*/ 2147483646 h 2"/>
                <a:gd name="T24" fmla="*/ 2147483646 w 19"/>
                <a:gd name="T25" fmla="*/ 2147483646 h 2"/>
                <a:gd name="T26" fmla="*/ 2147483646 w 19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">
                  <a:moveTo>
                    <a:pt x="11" y="2"/>
                  </a:moveTo>
                  <a:cubicBezTo>
                    <a:pt x="6" y="2"/>
                    <a:pt x="0" y="1"/>
                    <a:pt x="0" y="1"/>
                  </a:cubicBezTo>
                  <a:cubicBezTo>
                    <a:pt x="0" y="0"/>
                    <a:pt x="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6" y="0"/>
                    <a:pt x="16" y="1"/>
                  </a:cubicBezTo>
                  <a:cubicBezTo>
                    <a:pt x="16" y="1"/>
                    <a:pt x="15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0" y="0"/>
                    <a:pt x="0" y="1"/>
                  </a:cubicBezTo>
                  <a:cubicBezTo>
                    <a:pt x="0" y="1"/>
                    <a:pt x="8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0"/>
                    <a:pt x="19" y="0"/>
                    <a:pt x="13" y="0"/>
                  </a:cubicBezTo>
                </a:path>
              </a:pathLst>
            </a:custGeom>
            <a:solidFill>
              <a:srgbClr val="A3A5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4"/>
            <p:cNvSpPr>
              <a:spLocks noEditPoints="1"/>
            </p:cNvSpPr>
            <p:nvPr/>
          </p:nvSpPr>
          <p:spPr bwMode="auto">
            <a:xfrm>
              <a:off x="3621088" y="5568950"/>
              <a:ext cx="68263" cy="9525"/>
            </a:xfrm>
            <a:custGeom>
              <a:avLst/>
              <a:gdLst>
                <a:gd name="T0" fmla="*/ 2147483646 w 16"/>
                <a:gd name="T1" fmla="*/ 2147483646 h 2"/>
                <a:gd name="T2" fmla="*/ 0 w 16"/>
                <a:gd name="T3" fmla="*/ 2147483646 h 2"/>
                <a:gd name="T4" fmla="*/ 2147483646 w 16"/>
                <a:gd name="T5" fmla="*/ 0 h 2"/>
                <a:gd name="T6" fmla="*/ 2147483646 w 16"/>
                <a:gd name="T7" fmla="*/ 0 h 2"/>
                <a:gd name="T8" fmla="*/ 2147483646 w 16"/>
                <a:gd name="T9" fmla="*/ 2147483646 h 2"/>
                <a:gd name="T10" fmla="*/ 2147483646 w 16"/>
                <a:gd name="T11" fmla="*/ 2147483646 h 2"/>
                <a:gd name="T12" fmla="*/ 2147483646 w 16"/>
                <a:gd name="T13" fmla="*/ 2147483646 h 2"/>
                <a:gd name="T14" fmla="*/ 2147483646 w 16"/>
                <a:gd name="T15" fmla="*/ 0 h 2"/>
                <a:gd name="T16" fmla="*/ 2147483646 w 16"/>
                <a:gd name="T17" fmla="*/ 0 h 2"/>
                <a:gd name="T18" fmla="*/ 0 w 16"/>
                <a:gd name="T19" fmla="*/ 2147483646 h 2"/>
                <a:gd name="T20" fmla="*/ 2147483646 w 16"/>
                <a:gd name="T21" fmla="*/ 2147483646 h 2"/>
                <a:gd name="T22" fmla="*/ 2147483646 w 16"/>
                <a:gd name="T23" fmla="*/ 2147483646 h 2"/>
                <a:gd name="T24" fmla="*/ 2147483646 w 16"/>
                <a:gd name="T25" fmla="*/ 2147483646 h 2"/>
                <a:gd name="T26" fmla="*/ 2147483646 w 16"/>
                <a:gd name="T27" fmla="*/ 0 h 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2">
                  <a:moveTo>
                    <a:pt x="8" y="1"/>
                  </a:moveTo>
                  <a:cubicBezTo>
                    <a:pt x="5" y="1"/>
                    <a:pt x="0" y="1"/>
                    <a:pt x="0" y="1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2" y="1"/>
                    <a:pt x="11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0" y="0"/>
                    <a:pt x="0" y="1"/>
                  </a:cubicBezTo>
                  <a:cubicBezTo>
                    <a:pt x="0" y="1"/>
                    <a:pt x="6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6" y="1"/>
                    <a:pt x="16" y="1"/>
                  </a:cubicBezTo>
                  <a:cubicBezTo>
                    <a:pt x="16" y="0"/>
                    <a:pt x="15" y="0"/>
                    <a:pt x="11" y="0"/>
                  </a:cubicBezTo>
                </a:path>
              </a:pathLst>
            </a:custGeom>
            <a:solidFill>
              <a:srgbClr val="A0A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5"/>
            <p:cNvSpPr>
              <a:spLocks noEditPoints="1"/>
            </p:cNvSpPr>
            <p:nvPr/>
          </p:nvSpPr>
          <p:spPr bwMode="auto">
            <a:xfrm>
              <a:off x="3621088" y="5568950"/>
              <a:ext cx="50800" cy="4763"/>
            </a:xfrm>
            <a:custGeom>
              <a:avLst/>
              <a:gdLst>
                <a:gd name="T0" fmla="*/ 2147483646 w 12"/>
                <a:gd name="T1" fmla="*/ 2147483646 h 1"/>
                <a:gd name="T2" fmla="*/ 0 w 12"/>
                <a:gd name="T3" fmla="*/ 2147483646 h 1"/>
                <a:gd name="T4" fmla="*/ 2147483646 w 12"/>
                <a:gd name="T5" fmla="*/ 0 h 1"/>
                <a:gd name="T6" fmla="*/ 2147483646 w 12"/>
                <a:gd name="T7" fmla="*/ 0 h 1"/>
                <a:gd name="T8" fmla="*/ 2147483646 w 12"/>
                <a:gd name="T9" fmla="*/ 2147483646 h 1"/>
                <a:gd name="T10" fmla="*/ 2147483646 w 12"/>
                <a:gd name="T11" fmla="*/ 2147483646 h 1"/>
                <a:gd name="T12" fmla="*/ 2147483646 w 12"/>
                <a:gd name="T13" fmla="*/ 2147483646 h 1"/>
                <a:gd name="T14" fmla="*/ 2147483646 w 12"/>
                <a:gd name="T15" fmla="*/ 0 h 1"/>
                <a:gd name="T16" fmla="*/ 2147483646 w 12"/>
                <a:gd name="T17" fmla="*/ 0 h 1"/>
                <a:gd name="T18" fmla="*/ 0 w 12"/>
                <a:gd name="T19" fmla="*/ 2147483646 h 1"/>
                <a:gd name="T20" fmla="*/ 2147483646 w 12"/>
                <a:gd name="T21" fmla="*/ 2147483646 h 1"/>
                <a:gd name="T22" fmla="*/ 2147483646 w 12"/>
                <a:gd name="T23" fmla="*/ 2147483646 h 1"/>
                <a:gd name="T24" fmla="*/ 2147483646 w 12"/>
                <a:gd name="T25" fmla="*/ 2147483646 h 1"/>
                <a:gd name="T26" fmla="*/ 2147483646 w 12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" h="1">
                  <a:moveTo>
                    <a:pt x="5" y="1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8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0"/>
                    <a:pt x="11" y="0"/>
                    <a:pt x="8" y="0"/>
                  </a:cubicBezTo>
                </a:path>
              </a:pathLst>
            </a:custGeom>
            <a:solidFill>
              <a:srgbClr val="9D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6"/>
            <p:cNvSpPr>
              <a:spLocks noEditPoints="1"/>
            </p:cNvSpPr>
            <p:nvPr/>
          </p:nvSpPr>
          <p:spPr bwMode="auto">
            <a:xfrm>
              <a:off x="3621088" y="5568950"/>
              <a:ext cx="38100" cy="4763"/>
            </a:xfrm>
            <a:custGeom>
              <a:avLst/>
              <a:gdLst>
                <a:gd name="T0" fmla="*/ 2147483646 w 9"/>
                <a:gd name="T1" fmla="*/ 2147483646 h 1"/>
                <a:gd name="T2" fmla="*/ 0 w 9"/>
                <a:gd name="T3" fmla="*/ 2147483646 h 1"/>
                <a:gd name="T4" fmla="*/ 2147483646 w 9"/>
                <a:gd name="T5" fmla="*/ 0 h 1"/>
                <a:gd name="T6" fmla="*/ 2147483646 w 9"/>
                <a:gd name="T7" fmla="*/ 0 h 1"/>
                <a:gd name="T8" fmla="*/ 2147483646 w 9"/>
                <a:gd name="T9" fmla="*/ 2147483646 h 1"/>
                <a:gd name="T10" fmla="*/ 2147483646 w 9"/>
                <a:gd name="T11" fmla="*/ 2147483646 h 1"/>
                <a:gd name="T12" fmla="*/ 2147483646 w 9"/>
                <a:gd name="T13" fmla="*/ 2147483646 h 1"/>
                <a:gd name="T14" fmla="*/ 2147483646 w 9"/>
                <a:gd name="T15" fmla="*/ 0 h 1"/>
                <a:gd name="T16" fmla="*/ 2147483646 w 9"/>
                <a:gd name="T17" fmla="*/ 0 h 1"/>
                <a:gd name="T18" fmla="*/ 0 w 9"/>
                <a:gd name="T19" fmla="*/ 2147483646 h 1"/>
                <a:gd name="T20" fmla="*/ 2147483646 w 9"/>
                <a:gd name="T21" fmla="*/ 2147483646 h 1"/>
                <a:gd name="T22" fmla="*/ 2147483646 w 9"/>
                <a:gd name="T23" fmla="*/ 2147483646 h 1"/>
                <a:gd name="T24" fmla="*/ 2147483646 w 9"/>
                <a:gd name="T25" fmla="*/ 2147483646 h 1"/>
                <a:gd name="T26" fmla="*/ 2147483646 w 9"/>
                <a:gd name="T27" fmla="*/ 0 h 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" h="1">
                  <a:moveTo>
                    <a:pt x="3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0"/>
                    <a:pt x="0" y="1"/>
                  </a:cubicBezTo>
                  <a:cubicBezTo>
                    <a:pt x="0" y="1"/>
                    <a:pt x="3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8" y="0"/>
                    <a:pt x="5" y="0"/>
                  </a:cubicBezTo>
                </a:path>
              </a:pathLst>
            </a:custGeom>
            <a:solidFill>
              <a:srgbClr val="9B9D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3621088" y="5568950"/>
              <a:ext cx="22225" cy="4763"/>
            </a:xfrm>
            <a:custGeom>
              <a:avLst/>
              <a:gdLst>
                <a:gd name="T0" fmla="*/ 2147483646 w 5"/>
                <a:gd name="T1" fmla="*/ 0 h 1"/>
                <a:gd name="T2" fmla="*/ 2147483646 w 5"/>
                <a:gd name="T3" fmla="*/ 0 h 1"/>
                <a:gd name="T4" fmla="*/ 0 w 5"/>
                <a:gd name="T5" fmla="*/ 2147483646 h 1"/>
                <a:gd name="T6" fmla="*/ 2147483646 w 5"/>
                <a:gd name="T7" fmla="*/ 2147483646 h 1"/>
                <a:gd name="T8" fmla="*/ 2147483646 w 5"/>
                <a:gd name="T9" fmla="*/ 2147483646 h 1"/>
                <a:gd name="T10" fmla="*/ 2147483646 w 5"/>
                <a:gd name="T11" fmla="*/ 2147483646 h 1"/>
                <a:gd name="T12" fmla="*/ 2147483646 w 5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989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solidFill>
              <a:srgbClr val="B07E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3927476" y="4727575"/>
              <a:ext cx="59213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65" name="Freeform 60"/>
            <p:cNvSpPr/>
            <p:nvPr/>
          </p:nvSpPr>
          <p:spPr bwMode="auto">
            <a:xfrm>
              <a:off x="4233863" y="4899025"/>
              <a:ext cx="184150" cy="179388"/>
            </a:xfrm>
            <a:custGeom>
              <a:avLst/>
              <a:gdLst>
                <a:gd name="T0" fmla="*/ 2147483646 w 43"/>
                <a:gd name="T1" fmla="*/ 0 h 42"/>
                <a:gd name="T2" fmla="*/ 2147483646 w 43"/>
                <a:gd name="T3" fmla="*/ 2147483646 h 42"/>
                <a:gd name="T4" fmla="*/ 2147483646 w 43"/>
                <a:gd name="T5" fmla="*/ 2147483646 h 42"/>
                <a:gd name="T6" fmla="*/ 2147483646 w 43"/>
                <a:gd name="T7" fmla="*/ 2147483646 h 42"/>
                <a:gd name="T8" fmla="*/ 2147483646 w 43"/>
                <a:gd name="T9" fmla="*/ 2147483646 h 42"/>
                <a:gd name="T10" fmla="*/ 0 w 43"/>
                <a:gd name="T11" fmla="*/ 2147483646 h 42"/>
                <a:gd name="T12" fmla="*/ 2147483646 w 43"/>
                <a:gd name="T13" fmla="*/ 2147483646 h 42"/>
                <a:gd name="T14" fmla="*/ 2147483646 w 43"/>
                <a:gd name="T15" fmla="*/ 2147483646 h 42"/>
                <a:gd name="T16" fmla="*/ 2147483646 w 43"/>
                <a:gd name="T17" fmla="*/ 2147483646 h 42"/>
                <a:gd name="T18" fmla="*/ 2147483646 w 43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42">
                  <a:moveTo>
                    <a:pt x="43" y="0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1" y="5"/>
                    <a:pt x="40" y="8"/>
                    <a:pt x="40" y="11"/>
                  </a:cubicBezTo>
                  <a:cubicBezTo>
                    <a:pt x="37" y="21"/>
                    <a:pt x="17" y="29"/>
                    <a:pt x="17" y="29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7" y="35"/>
                    <a:pt x="4" y="38"/>
                    <a:pt x="0" y="4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38" y="27"/>
                    <a:pt x="41" y="16"/>
                  </a:cubicBezTo>
                  <a:cubicBezTo>
                    <a:pt x="42" y="15"/>
                    <a:pt x="42" y="14"/>
                    <a:pt x="42" y="13"/>
                  </a:cubicBezTo>
                  <a:cubicBezTo>
                    <a:pt x="42" y="9"/>
                    <a:pt x="43" y="5"/>
                    <a:pt x="43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61"/>
            <p:cNvSpPr/>
            <p:nvPr/>
          </p:nvSpPr>
          <p:spPr bwMode="auto">
            <a:xfrm>
              <a:off x="3990976" y="4749800"/>
              <a:ext cx="268288" cy="307975"/>
            </a:xfrm>
            <a:custGeom>
              <a:avLst/>
              <a:gdLst>
                <a:gd name="T0" fmla="*/ 2147483646 w 63"/>
                <a:gd name="T1" fmla="*/ 0 h 72"/>
                <a:gd name="T2" fmla="*/ 0 w 63"/>
                <a:gd name="T3" fmla="*/ 0 h 72"/>
                <a:gd name="T4" fmla="*/ 0 w 63"/>
                <a:gd name="T5" fmla="*/ 2147483646 h 72"/>
                <a:gd name="T6" fmla="*/ 2147483646 w 63"/>
                <a:gd name="T7" fmla="*/ 2147483646 h 72"/>
                <a:gd name="T8" fmla="*/ 2147483646 w 63"/>
                <a:gd name="T9" fmla="*/ 2147483646 h 72"/>
                <a:gd name="T10" fmla="*/ 2147483646 w 63"/>
                <a:gd name="T11" fmla="*/ 2147483646 h 72"/>
                <a:gd name="T12" fmla="*/ 2147483646 w 63"/>
                <a:gd name="T13" fmla="*/ 2147483646 h 72"/>
                <a:gd name="T14" fmla="*/ 2147483646 w 63"/>
                <a:gd name="T15" fmla="*/ 2147483646 h 72"/>
                <a:gd name="T16" fmla="*/ 2147483646 w 63"/>
                <a:gd name="T17" fmla="*/ 2147483646 h 72"/>
                <a:gd name="T18" fmla="*/ 2147483646 w 63"/>
                <a:gd name="T19" fmla="*/ 2147483646 h 72"/>
                <a:gd name="T20" fmla="*/ 2147483646 w 63"/>
                <a:gd name="T21" fmla="*/ 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72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4" y="68"/>
                    <a:pt x="8" y="64"/>
                    <a:pt x="12" y="60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7" y="14"/>
                    <a:pt x="60" y="11"/>
                    <a:pt x="63" y="8"/>
                  </a:cubicBezTo>
                  <a:cubicBezTo>
                    <a:pt x="58" y="7"/>
                    <a:pt x="55" y="7"/>
                    <a:pt x="55" y="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9E6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62"/>
            <p:cNvSpPr/>
            <p:nvPr/>
          </p:nvSpPr>
          <p:spPr bwMode="auto">
            <a:xfrm>
              <a:off x="3978276" y="5053013"/>
              <a:ext cx="427038" cy="341313"/>
            </a:xfrm>
            <a:custGeom>
              <a:avLst/>
              <a:gdLst>
                <a:gd name="T0" fmla="*/ 2147483646 w 100"/>
                <a:gd name="T1" fmla="*/ 0 h 80"/>
                <a:gd name="T2" fmla="*/ 0 w 100"/>
                <a:gd name="T3" fmla="*/ 2147483646 h 80"/>
                <a:gd name="T4" fmla="*/ 2147483646 w 100"/>
                <a:gd name="T5" fmla="*/ 2147483646 h 80"/>
                <a:gd name="T6" fmla="*/ 2147483646 w 100"/>
                <a:gd name="T7" fmla="*/ 2147483646 h 80"/>
                <a:gd name="T8" fmla="*/ 2147483646 w 100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" h="80">
                  <a:moveTo>
                    <a:pt x="23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9" y="55"/>
                    <a:pt x="69" y="79"/>
                    <a:pt x="69" y="79"/>
                  </a:cubicBezTo>
                  <a:cubicBezTo>
                    <a:pt x="79" y="80"/>
                    <a:pt x="100" y="58"/>
                    <a:pt x="74" y="33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3"/>
            <p:cNvSpPr/>
            <p:nvPr/>
          </p:nvSpPr>
          <p:spPr bwMode="auto">
            <a:xfrm>
              <a:off x="3978276" y="5154613"/>
              <a:ext cx="328613" cy="239713"/>
            </a:xfrm>
            <a:custGeom>
              <a:avLst/>
              <a:gdLst>
                <a:gd name="T0" fmla="*/ 0 w 77"/>
                <a:gd name="T1" fmla="*/ 2147483646 h 56"/>
                <a:gd name="T2" fmla="*/ 2147483646 w 77"/>
                <a:gd name="T3" fmla="*/ 2147483646 h 56"/>
                <a:gd name="T4" fmla="*/ 2147483646 w 77"/>
                <a:gd name="T5" fmla="*/ 2147483646 h 56"/>
                <a:gd name="T6" fmla="*/ 2147483646 w 77"/>
                <a:gd name="T7" fmla="*/ 2147483646 h 56"/>
                <a:gd name="T8" fmla="*/ 2147483646 w 77"/>
                <a:gd name="T9" fmla="*/ 0 h 56"/>
                <a:gd name="T10" fmla="*/ 0 w 77"/>
                <a:gd name="T11" fmla="*/ 214748364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" h="56">
                  <a:moveTo>
                    <a:pt x="0" y="13"/>
                  </a:moveTo>
                  <a:cubicBezTo>
                    <a:pt x="29" y="31"/>
                    <a:pt x="69" y="55"/>
                    <a:pt x="69" y="55"/>
                  </a:cubicBezTo>
                  <a:cubicBezTo>
                    <a:pt x="70" y="56"/>
                    <a:pt x="72" y="56"/>
                    <a:pt x="76" y="53"/>
                  </a:cubicBezTo>
                  <a:cubicBezTo>
                    <a:pt x="77" y="51"/>
                    <a:pt x="75" y="41"/>
                    <a:pt x="68" y="37"/>
                  </a:cubicBezTo>
                  <a:cubicBezTo>
                    <a:pt x="56" y="30"/>
                    <a:pt x="27" y="11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4"/>
            <p:cNvSpPr/>
            <p:nvPr/>
          </p:nvSpPr>
          <p:spPr bwMode="auto">
            <a:xfrm>
              <a:off x="4051301" y="5053013"/>
              <a:ext cx="311150" cy="303213"/>
            </a:xfrm>
            <a:custGeom>
              <a:avLst/>
              <a:gdLst>
                <a:gd name="T0" fmla="*/ 0 w 73"/>
                <a:gd name="T1" fmla="*/ 2147483646 h 71"/>
                <a:gd name="T2" fmla="*/ 2147483646 w 73"/>
                <a:gd name="T3" fmla="*/ 2147483646 h 71"/>
                <a:gd name="T4" fmla="*/ 2147483646 w 73"/>
                <a:gd name="T5" fmla="*/ 2147483646 h 71"/>
                <a:gd name="T6" fmla="*/ 2147483646 w 73"/>
                <a:gd name="T7" fmla="*/ 2147483646 h 71"/>
                <a:gd name="T8" fmla="*/ 2147483646 w 73"/>
                <a:gd name="T9" fmla="*/ 0 h 71"/>
                <a:gd name="T10" fmla="*/ 0 w 73"/>
                <a:gd name="T11" fmla="*/ 2147483646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71">
                  <a:moveTo>
                    <a:pt x="0" y="10"/>
                  </a:move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68" y="50"/>
                    <a:pt x="65" y="71"/>
                  </a:cubicBezTo>
                  <a:cubicBezTo>
                    <a:pt x="71" y="63"/>
                    <a:pt x="73" y="48"/>
                    <a:pt x="57" y="3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0"/>
                    <a:pt x="0" y="10"/>
                    <a:pt x="0" y="10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5"/>
            <p:cNvSpPr/>
            <p:nvPr/>
          </p:nvSpPr>
          <p:spPr bwMode="auto">
            <a:xfrm>
              <a:off x="4165601" y="5326063"/>
              <a:ext cx="103188" cy="63500"/>
            </a:xfrm>
            <a:custGeom>
              <a:avLst/>
              <a:gdLst>
                <a:gd name="T0" fmla="*/ 0 w 24"/>
                <a:gd name="T1" fmla="*/ 0 h 15"/>
                <a:gd name="T2" fmla="*/ 0 w 24"/>
                <a:gd name="T3" fmla="*/ 0 h 15"/>
                <a:gd name="T4" fmla="*/ 2147483646 w 24"/>
                <a:gd name="T5" fmla="*/ 2147483646 h 15"/>
                <a:gd name="T6" fmla="*/ 2147483646 w 24"/>
                <a:gd name="T7" fmla="*/ 2147483646 h 15"/>
                <a:gd name="T8" fmla="*/ 2147483646 w 24"/>
                <a:gd name="T9" fmla="*/ 2147483646 h 15"/>
                <a:gd name="T10" fmla="*/ 2147483646 w 24"/>
                <a:gd name="T11" fmla="*/ 2147483646 h 15"/>
                <a:gd name="T12" fmla="*/ 2147483646 w 24"/>
                <a:gd name="T13" fmla="*/ 2147483646 h 15"/>
                <a:gd name="T14" fmla="*/ 2147483646 w 24"/>
                <a:gd name="T15" fmla="*/ 2147483646 h 15"/>
                <a:gd name="T16" fmla="*/ 0 w 24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9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3"/>
                    <a:pt x="18" y="11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8" y="5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EEE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6"/>
            <p:cNvSpPr>
              <a:spLocks noEditPoints="1"/>
            </p:cNvSpPr>
            <p:nvPr/>
          </p:nvSpPr>
          <p:spPr bwMode="auto">
            <a:xfrm>
              <a:off x="4165601" y="5326063"/>
              <a:ext cx="111125" cy="63500"/>
            </a:xfrm>
            <a:custGeom>
              <a:avLst/>
              <a:gdLst>
                <a:gd name="T0" fmla="*/ 2147483646 w 26"/>
                <a:gd name="T1" fmla="*/ 2147483646 h 15"/>
                <a:gd name="T2" fmla="*/ 2147483646 w 26"/>
                <a:gd name="T3" fmla="*/ 2147483646 h 15"/>
                <a:gd name="T4" fmla="*/ 2147483646 w 26"/>
                <a:gd name="T5" fmla="*/ 2147483646 h 15"/>
                <a:gd name="T6" fmla="*/ 2147483646 w 26"/>
                <a:gd name="T7" fmla="*/ 2147483646 h 15"/>
                <a:gd name="T8" fmla="*/ 2147483646 w 26"/>
                <a:gd name="T9" fmla="*/ 2147483646 h 15"/>
                <a:gd name="T10" fmla="*/ 2147483646 w 26"/>
                <a:gd name="T11" fmla="*/ 2147483646 h 15"/>
                <a:gd name="T12" fmla="*/ 2147483646 w 26"/>
                <a:gd name="T13" fmla="*/ 2147483646 h 15"/>
                <a:gd name="T14" fmla="*/ 2147483646 w 26"/>
                <a:gd name="T15" fmla="*/ 2147483646 h 15"/>
                <a:gd name="T16" fmla="*/ 2147483646 w 26"/>
                <a:gd name="T17" fmla="*/ 2147483646 h 15"/>
                <a:gd name="T18" fmla="*/ 0 w 26"/>
                <a:gd name="T19" fmla="*/ 0 h 15"/>
                <a:gd name="T20" fmla="*/ 0 w 26"/>
                <a:gd name="T21" fmla="*/ 0 h 15"/>
                <a:gd name="T22" fmla="*/ 2147483646 w 26"/>
                <a:gd name="T23" fmla="*/ 2147483646 h 15"/>
                <a:gd name="T24" fmla="*/ 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15">
                  <a:moveTo>
                    <a:pt x="19" y="6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3" y="11"/>
                    <a:pt x="22" y="14"/>
                  </a:cubicBezTo>
                  <a:cubicBezTo>
                    <a:pt x="20" y="12"/>
                    <a:pt x="17" y="10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11"/>
                    <a:pt x="22" y="13"/>
                    <a:pt x="24" y="15"/>
                  </a:cubicBezTo>
                  <a:cubicBezTo>
                    <a:pt x="25" y="15"/>
                    <a:pt x="26" y="10"/>
                    <a:pt x="23" y="8"/>
                  </a:cubicBezTo>
                  <a:cubicBezTo>
                    <a:pt x="23" y="8"/>
                    <a:pt x="21" y="7"/>
                    <a:pt x="19" y="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4" y="3"/>
                    <a:pt x="2" y="2"/>
                    <a:pt x="0" y="0"/>
                  </a:cubicBezTo>
                </a:path>
              </a:pathLst>
            </a:custGeom>
            <a:solidFill>
              <a:srgbClr val="DFB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7"/>
            <p:cNvSpPr/>
            <p:nvPr/>
          </p:nvSpPr>
          <p:spPr bwMode="auto">
            <a:xfrm>
              <a:off x="4170363" y="5313363"/>
              <a:ext cx="93663" cy="73025"/>
            </a:xfrm>
            <a:custGeom>
              <a:avLst/>
              <a:gdLst>
                <a:gd name="T0" fmla="*/ 2147483646 w 22"/>
                <a:gd name="T1" fmla="*/ 2147483646 h 17"/>
                <a:gd name="T2" fmla="*/ 2147483646 w 22"/>
                <a:gd name="T3" fmla="*/ 2147483646 h 17"/>
                <a:gd name="T4" fmla="*/ 0 w 22"/>
                <a:gd name="T5" fmla="*/ 2147483646 h 17"/>
                <a:gd name="T6" fmla="*/ 0 w 22"/>
                <a:gd name="T7" fmla="*/ 2147483646 h 17"/>
                <a:gd name="T8" fmla="*/ 2147483646 w 22"/>
                <a:gd name="T9" fmla="*/ 2147483646 h 17"/>
                <a:gd name="T10" fmla="*/ 2147483646 w 22"/>
                <a:gd name="T11" fmla="*/ 214748364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7">
                  <a:moveTo>
                    <a:pt x="19" y="1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1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9"/>
                    <a:pt x="17" y="14"/>
                    <a:pt x="21" y="17"/>
                  </a:cubicBezTo>
                  <a:cubicBezTo>
                    <a:pt x="22" y="14"/>
                    <a:pt x="19" y="12"/>
                    <a:pt x="19" y="12"/>
                  </a:cubicBezTo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8"/>
            <p:cNvSpPr/>
            <p:nvPr/>
          </p:nvSpPr>
          <p:spPr bwMode="auto">
            <a:xfrm>
              <a:off x="4149726" y="4522788"/>
              <a:ext cx="987425" cy="833438"/>
            </a:xfrm>
            <a:custGeom>
              <a:avLst/>
              <a:gdLst>
                <a:gd name="T0" fmla="*/ 2147483646 w 232"/>
                <a:gd name="T1" fmla="*/ 2147483646 h 195"/>
                <a:gd name="T2" fmla="*/ 2147483646 w 232"/>
                <a:gd name="T3" fmla="*/ 2147483646 h 195"/>
                <a:gd name="T4" fmla="*/ 2147483646 w 232"/>
                <a:gd name="T5" fmla="*/ 2147483646 h 195"/>
                <a:gd name="T6" fmla="*/ 0 w 232"/>
                <a:gd name="T7" fmla="*/ 2147483646 h 195"/>
                <a:gd name="T8" fmla="*/ 0 w 232"/>
                <a:gd name="T9" fmla="*/ 2147483646 h 195"/>
                <a:gd name="T10" fmla="*/ 2147483646 w 232"/>
                <a:gd name="T11" fmla="*/ 2147483646 h 195"/>
                <a:gd name="T12" fmla="*/ 2147483646 w 232"/>
                <a:gd name="T13" fmla="*/ 2147483646 h 195"/>
                <a:gd name="T14" fmla="*/ 2147483646 w 232"/>
                <a:gd name="T15" fmla="*/ 2147483646 h 195"/>
                <a:gd name="T16" fmla="*/ 2147483646 w 232"/>
                <a:gd name="T17" fmla="*/ 2147483646 h 195"/>
                <a:gd name="T18" fmla="*/ 2147483646 w 232"/>
                <a:gd name="T19" fmla="*/ 2147483646 h 195"/>
                <a:gd name="T20" fmla="*/ 2147483646 w 232"/>
                <a:gd name="T21" fmla="*/ 2147483646 h 195"/>
                <a:gd name="T22" fmla="*/ 2147483646 w 232"/>
                <a:gd name="T23" fmla="*/ 2147483646 h 195"/>
                <a:gd name="T24" fmla="*/ 2147483646 w 232"/>
                <a:gd name="T25" fmla="*/ 2147483646 h 1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" h="195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50" y="64"/>
                    <a:pt x="58" y="74"/>
                  </a:cubicBezTo>
                  <a:cubicBezTo>
                    <a:pt x="66" y="85"/>
                    <a:pt x="62" y="101"/>
                    <a:pt x="61" y="107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122" y="195"/>
                    <a:pt x="178" y="181"/>
                    <a:pt x="183" y="181"/>
                  </a:cubicBezTo>
                  <a:cubicBezTo>
                    <a:pt x="210" y="181"/>
                    <a:pt x="232" y="181"/>
                    <a:pt x="232" y="181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9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0 w 11"/>
                <a:gd name="T1" fmla="*/ 2147483646 h 9"/>
                <a:gd name="T2" fmla="*/ 2147483646 w 11"/>
                <a:gd name="T3" fmla="*/ 2147483646 h 9"/>
                <a:gd name="T4" fmla="*/ 2147483646 w 11"/>
                <a:gd name="T5" fmla="*/ 0 h 9"/>
                <a:gd name="T6" fmla="*/ 0 w 11"/>
                <a:gd name="T7" fmla="*/ 214748364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9">
                  <a:moveTo>
                    <a:pt x="0" y="1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5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70"/>
            <p:cNvSpPr/>
            <p:nvPr/>
          </p:nvSpPr>
          <p:spPr bwMode="auto">
            <a:xfrm>
              <a:off x="4149726" y="4522788"/>
              <a:ext cx="987425" cy="409575"/>
            </a:xfrm>
            <a:custGeom>
              <a:avLst/>
              <a:gdLst>
                <a:gd name="T0" fmla="*/ 2147483646 w 232"/>
                <a:gd name="T1" fmla="*/ 2147483646 h 96"/>
                <a:gd name="T2" fmla="*/ 2147483646 w 232"/>
                <a:gd name="T3" fmla="*/ 2147483646 h 96"/>
                <a:gd name="T4" fmla="*/ 2147483646 w 232"/>
                <a:gd name="T5" fmla="*/ 2147483646 h 96"/>
                <a:gd name="T6" fmla="*/ 0 w 232"/>
                <a:gd name="T7" fmla="*/ 2147483646 h 96"/>
                <a:gd name="T8" fmla="*/ 0 w 232"/>
                <a:gd name="T9" fmla="*/ 2147483646 h 96"/>
                <a:gd name="T10" fmla="*/ 2147483646 w 232"/>
                <a:gd name="T11" fmla="*/ 2147483646 h 96"/>
                <a:gd name="T12" fmla="*/ 2147483646 w 232"/>
                <a:gd name="T13" fmla="*/ 2147483646 h 96"/>
                <a:gd name="T14" fmla="*/ 2147483646 w 232"/>
                <a:gd name="T15" fmla="*/ 2147483646 h 96"/>
                <a:gd name="T16" fmla="*/ 2147483646 w 232"/>
                <a:gd name="T17" fmla="*/ 2147483646 h 96"/>
                <a:gd name="T18" fmla="*/ 2147483646 w 232"/>
                <a:gd name="T19" fmla="*/ 2147483646 h 96"/>
                <a:gd name="T20" fmla="*/ 2147483646 w 232"/>
                <a:gd name="T21" fmla="*/ 214748364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2" h="96">
                  <a:moveTo>
                    <a:pt x="185" y="84"/>
                  </a:moveTo>
                  <a:cubicBezTo>
                    <a:pt x="172" y="84"/>
                    <a:pt x="101" y="27"/>
                    <a:pt x="58" y="4"/>
                  </a:cubicBezTo>
                  <a:cubicBezTo>
                    <a:pt x="50" y="0"/>
                    <a:pt x="41" y="0"/>
                    <a:pt x="33" y="3"/>
                  </a:cubicBezTo>
                  <a:cubicBezTo>
                    <a:pt x="25" y="6"/>
                    <a:pt x="13" y="11"/>
                    <a:pt x="0" y="1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2" y="17"/>
                    <a:pt x="25" y="13"/>
                    <a:pt x="33" y="10"/>
                  </a:cubicBezTo>
                  <a:cubicBezTo>
                    <a:pt x="41" y="7"/>
                    <a:pt x="50" y="7"/>
                    <a:pt x="57" y="11"/>
                  </a:cubicBezTo>
                  <a:cubicBezTo>
                    <a:pt x="99" y="39"/>
                    <a:pt x="172" y="96"/>
                    <a:pt x="185" y="96"/>
                  </a:cubicBezTo>
                  <a:cubicBezTo>
                    <a:pt x="232" y="96"/>
                    <a:pt x="232" y="96"/>
                    <a:pt x="232" y="96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185" y="84"/>
                    <a:pt x="185" y="84"/>
                    <a:pt x="185" y="84"/>
                  </a:cubicBezTo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71"/>
            <p:cNvSpPr/>
            <p:nvPr/>
          </p:nvSpPr>
          <p:spPr bwMode="auto">
            <a:xfrm>
              <a:off x="3621088" y="5399088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0 w 38"/>
                <a:gd name="T3" fmla="*/ 2147483646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2147483646 w 38"/>
                <a:gd name="T15" fmla="*/ 2147483646 h 38"/>
                <a:gd name="T16" fmla="*/ 2147483646 w 38"/>
                <a:gd name="T17" fmla="*/ 214748364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38">
                  <a:moveTo>
                    <a:pt x="27" y="9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2"/>
                    <a:pt x="34" y="12"/>
                    <a:pt x="36" y="10"/>
                  </a:cubicBezTo>
                  <a:cubicBezTo>
                    <a:pt x="38" y="8"/>
                    <a:pt x="38" y="4"/>
                    <a:pt x="36" y="2"/>
                  </a:cubicBezTo>
                  <a:cubicBezTo>
                    <a:pt x="34" y="0"/>
                    <a:pt x="30" y="0"/>
                    <a:pt x="28" y="2"/>
                  </a:cubicBezTo>
                  <a:cubicBezTo>
                    <a:pt x="26" y="4"/>
                    <a:pt x="26" y="7"/>
                    <a:pt x="27" y="9"/>
                  </a:cubicBez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72"/>
            <p:cNvSpPr/>
            <p:nvPr/>
          </p:nvSpPr>
          <p:spPr bwMode="auto">
            <a:xfrm>
              <a:off x="3621088" y="5283200"/>
              <a:ext cx="276225" cy="277813"/>
            </a:xfrm>
            <a:custGeom>
              <a:avLst/>
              <a:gdLst>
                <a:gd name="T0" fmla="*/ 2147483646 w 65"/>
                <a:gd name="T1" fmla="*/ 2147483646 h 65"/>
                <a:gd name="T2" fmla="*/ 0 w 65"/>
                <a:gd name="T3" fmla="*/ 2147483646 h 65"/>
                <a:gd name="T4" fmla="*/ 0 w 65"/>
                <a:gd name="T5" fmla="*/ 2147483646 h 65"/>
                <a:gd name="T6" fmla="*/ 2147483646 w 65"/>
                <a:gd name="T7" fmla="*/ 2147483646 h 65"/>
                <a:gd name="T8" fmla="*/ 2147483646 w 65"/>
                <a:gd name="T9" fmla="*/ 2147483646 h 65"/>
                <a:gd name="T10" fmla="*/ 2147483646 w 65"/>
                <a:gd name="T11" fmla="*/ 2147483646 h 65"/>
                <a:gd name="T12" fmla="*/ 2147483646 w 65"/>
                <a:gd name="T13" fmla="*/ 2147483646 h 65"/>
                <a:gd name="T14" fmla="*/ 2147483646 w 65"/>
                <a:gd name="T15" fmla="*/ 2147483646 h 65"/>
                <a:gd name="T16" fmla="*/ 2147483646 w 65"/>
                <a:gd name="T17" fmla="*/ 2147483646 h 65"/>
                <a:gd name="T18" fmla="*/ 2147483646 w 65"/>
                <a:gd name="T19" fmla="*/ 2147483646 h 65"/>
                <a:gd name="T20" fmla="*/ 2147483646 w 65"/>
                <a:gd name="T21" fmla="*/ 2147483646 h 65"/>
                <a:gd name="T22" fmla="*/ 2147483646 w 65"/>
                <a:gd name="T23" fmla="*/ 2147483646 h 65"/>
                <a:gd name="T24" fmla="*/ 2147483646 w 65"/>
                <a:gd name="T25" fmla="*/ 2147483646 h 65"/>
                <a:gd name="T26" fmla="*/ 2147483646 w 65"/>
                <a:gd name="T27" fmla="*/ 0 h 65"/>
                <a:gd name="T28" fmla="*/ 2147483646 w 65"/>
                <a:gd name="T29" fmla="*/ 2147483646 h 65"/>
                <a:gd name="T30" fmla="*/ 2147483646 w 65"/>
                <a:gd name="T31" fmla="*/ 2147483646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5" h="65">
                  <a:moveTo>
                    <a:pt x="18" y="14"/>
                  </a:moveTo>
                  <a:cubicBezTo>
                    <a:pt x="16" y="21"/>
                    <a:pt x="11" y="41"/>
                    <a:pt x="0" y="59"/>
                  </a:cubicBezTo>
                  <a:cubicBezTo>
                    <a:pt x="0" y="60"/>
                    <a:pt x="0" y="62"/>
                    <a:pt x="0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4"/>
                    <a:pt x="26" y="31"/>
                    <a:pt x="28" y="29"/>
                  </a:cubicBezTo>
                  <a:cubicBezTo>
                    <a:pt x="30" y="27"/>
                    <a:pt x="34" y="27"/>
                    <a:pt x="36" y="29"/>
                  </a:cubicBezTo>
                  <a:cubicBezTo>
                    <a:pt x="38" y="31"/>
                    <a:pt x="38" y="35"/>
                    <a:pt x="36" y="37"/>
                  </a:cubicBezTo>
                  <a:cubicBezTo>
                    <a:pt x="34" y="39"/>
                    <a:pt x="31" y="39"/>
                    <a:pt x="29" y="38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3" y="65"/>
                    <a:pt x="4" y="65"/>
                    <a:pt x="5" y="65"/>
                  </a:cubicBezTo>
                  <a:cubicBezTo>
                    <a:pt x="24" y="54"/>
                    <a:pt x="44" y="49"/>
                    <a:pt x="51" y="47"/>
                  </a:cubicBezTo>
                  <a:cubicBezTo>
                    <a:pt x="52" y="47"/>
                    <a:pt x="53" y="46"/>
                    <a:pt x="53" y="44"/>
                  </a:cubicBezTo>
                  <a:cubicBezTo>
                    <a:pt x="52" y="34"/>
                    <a:pt x="65" y="21"/>
                    <a:pt x="65" y="2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31" y="12"/>
                    <a:pt x="20" y="12"/>
                  </a:cubicBezTo>
                  <a:cubicBezTo>
                    <a:pt x="19" y="12"/>
                    <a:pt x="18" y="13"/>
                    <a:pt x="18" y="14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3"/>
            <p:cNvSpPr/>
            <p:nvPr/>
          </p:nvSpPr>
          <p:spPr bwMode="auto">
            <a:xfrm>
              <a:off x="3651251" y="5330825"/>
              <a:ext cx="217488" cy="217488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0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0 h 51"/>
                <a:gd name="T14" fmla="*/ 2147483646 w 51"/>
                <a:gd name="T15" fmla="*/ 214748364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51">
                  <a:moveTo>
                    <a:pt x="30" y="17"/>
                  </a:moveTo>
                  <a:cubicBezTo>
                    <a:pt x="32" y="20"/>
                    <a:pt x="32" y="24"/>
                    <a:pt x="30" y="27"/>
                  </a:cubicBezTo>
                  <a:cubicBezTo>
                    <a:pt x="28" y="29"/>
                    <a:pt x="25" y="29"/>
                    <a:pt x="22" y="29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0" y="46"/>
                    <a:pt x="19" y="42"/>
                    <a:pt x="27" y="39"/>
                  </a:cubicBezTo>
                  <a:cubicBezTo>
                    <a:pt x="32" y="27"/>
                    <a:pt x="39" y="16"/>
                    <a:pt x="51" y="4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30" y="17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4"/>
            <p:cNvSpPr/>
            <p:nvPr/>
          </p:nvSpPr>
          <p:spPr bwMode="auto">
            <a:xfrm>
              <a:off x="3676651" y="5300663"/>
              <a:ext cx="153988" cy="141288"/>
            </a:xfrm>
            <a:custGeom>
              <a:avLst/>
              <a:gdLst>
                <a:gd name="T0" fmla="*/ 0 w 36"/>
                <a:gd name="T1" fmla="*/ 2147483646 h 33"/>
                <a:gd name="T2" fmla="*/ 2147483646 w 36"/>
                <a:gd name="T3" fmla="*/ 2147483646 h 33"/>
                <a:gd name="T4" fmla="*/ 2147483646 w 36"/>
                <a:gd name="T5" fmla="*/ 2147483646 h 33"/>
                <a:gd name="T6" fmla="*/ 2147483646 w 36"/>
                <a:gd name="T7" fmla="*/ 0 h 33"/>
                <a:gd name="T8" fmla="*/ 2147483646 w 36"/>
                <a:gd name="T9" fmla="*/ 2147483646 h 33"/>
                <a:gd name="T10" fmla="*/ 0 w 36"/>
                <a:gd name="T11" fmla="*/ 214748364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33">
                  <a:moveTo>
                    <a:pt x="0" y="33"/>
                  </a:moveTo>
                  <a:cubicBezTo>
                    <a:pt x="2" y="26"/>
                    <a:pt x="6" y="16"/>
                    <a:pt x="6" y="13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7" y="12"/>
                    <a:pt x="30" y="3"/>
                    <a:pt x="33" y="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2" y="7"/>
                    <a:pt x="14" y="24"/>
                    <a:pt x="0" y="3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5"/>
            <p:cNvSpPr/>
            <p:nvPr/>
          </p:nvSpPr>
          <p:spPr bwMode="auto">
            <a:xfrm>
              <a:off x="3795713" y="5364163"/>
              <a:ext cx="88900" cy="123825"/>
            </a:xfrm>
            <a:custGeom>
              <a:avLst/>
              <a:gdLst>
                <a:gd name="T0" fmla="*/ 2147483646 w 21"/>
                <a:gd name="T1" fmla="*/ 0 h 29"/>
                <a:gd name="T2" fmla="*/ 0 w 21"/>
                <a:gd name="T3" fmla="*/ 2147483646 h 29"/>
                <a:gd name="T4" fmla="*/ 2147483646 w 21"/>
                <a:gd name="T5" fmla="*/ 2147483646 h 29"/>
                <a:gd name="T6" fmla="*/ 2147483646 w 21"/>
                <a:gd name="T7" fmla="*/ 2147483646 h 29"/>
                <a:gd name="T8" fmla="*/ 2147483646 w 21"/>
                <a:gd name="T9" fmla="*/ 2147483646 h 29"/>
                <a:gd name="T10" fmla="*/ 2147483646 w 21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9">
                  <a:moveTo>
                    <a:pt x="19" y="0"/>
                  </a:moveTo>
                  <a:cubicBezTo>
                    <a:pt x="13" y="6"/>
                    <a:pt x="5" y="17"/>
                    <a:pt x="0" y="29"/>
                  </a:cubicBezTo>
                  <a:cubicBezTo>
                    <a:pt x="4" y="28"/>
                    <a:pt x="6" y="27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9" y="16"/>
                    <a:pt x="18" y="5"/>
                    <a:pt x="21" y="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6"/>
            <p:cNvSpPr/>
            <p:nvPr/>
          </p:nvSpPr>
          <p:spPr bwMode="auto">
            <a:xfrm>
              <a:off x="3625851" y="5407025"/>
              <a:ext cx="157163" cy="153988"/>
            </a:xfrm>
            <a:custGeom>
              <a:avLst/>
              <a:gdLst>
                <a:gd name="T0" fmla="*/ 2147483646 w 37"/>
                <a:gd name="T1" fmla="*/ 2147483646 h 36"/>
                <a:gd name="T2" fmla="*/ 2147483646 w 37"/>
                <a:gd name="T3" fmla="*/ 2147483646 h 36"/>
                <a:gd name="T4" fmla="*/ 0 w 37"/>
                <a:gd name="T5" fmla="*/ 2147483646 h 36"/>
                <a:gd name="T6" fmla="*/ 0 w 37"/>
                <a:gd name="T7" fmla="*/ 2147483646 h 36"/>
                <a:gd name="T8" fmla="*/ 0 w 37"/>
                <a:gd name="T9" fmla="*/ 2147483646 h 36"/>
                <a:gd name="T10" fmla="*/ 2147483646 w 37"/>
                <a:gd name="T11" fmla="*/ 2147483646 h 36"/>
                <a:gd name="T12" fmla="*/ 2147483646 w 37"/>
                <a:gd name="T13" fmla="*/ 2147483646 h 36"/>
                <a:gd name="T14" fmla="*/ 2147483646 w 37"/>
                <a:gd name="T15" fmla="*/ 2147483646 h 36"/>
                <a:gd name="T16" fmla="*/ 2147483646 w 37"/>
                <a:gd name="T17" fmla="*/ 0 h 36"/>
                <a:gd name="T18" fmla="*/ 2147483646 w 37"/>
                <a:gd name="T19" fmla="*/ 0 h 36"/>
                <a:gd name="T20" fmla="*/ 2147483646 w 37"/>
                <a:gd name="T21" fmla="*/ 214748364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" h="36">
                  <a:moveTo>
                    <a:pt x="34" y="7"/>
                  </a:moveTo>
                  <a:cubicBezTo>
                    <a:pt x="32" y="9"/>
                    <a:pt x="29" y="9"/>
                    <a:pt x="27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1" y="36"/>
                    <a:pt x="1" y="3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10"/>
                    <a:pt x="33" y="10"/>
                    <a:pt x="35" y="8"/>
                  </a:cubicBezTo>
                  <a:cubicBezTo>
                    <a:pt x="37" y="6"/>
                    <a:pt x="37" y="2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2"/>
                    <a:pt x="36" y="5"/>
                    <a:pt x="34" y="7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7"/>
            <p:cNvSpPr/>
            <p:nvPr/>
          </p:nvSpPr>
          <p:spPr bwMode="auto">
            <a:xfrm>
              <a:off x="3787776" y="5283200"/>
              <a:ext cx="109538" cy="111125"/>
            </a:xfrm>
            <a:custGeom>
              <a:avLst/>
              <a:gdLst>
                <a:gd name="T0" fmla="*/ 2147483646 w 26"/>
                <a:gd name="T1" fmla="*/ 2147483646 h 26"/>
                <a:gd name="T2" fmla="*/ 2147483646 w 26"/>
                <a:gd name="T3" fmla="*/ 0 h 26"/>
                <a:gd name="T4" fmla="*/ 0 w 26"/>
                <a:gd name="T5" fmla="*/ 2147483646 h 26"/>
                <a:gd name="T6" fmla="*/ 2147483646 w 26"/>
                <a:gd name="T7" fmla="*/ 2147483646 h 26"/>
                <a:gd name="T8" fmla="*/ 2147483646 w 26"/>
                <a:gd name="T9" fmla="*/ 2147483646 h 26"/>
                <a:gd name="T10" fmla="*/ 2147483646 w 26"/>
                <a:gd name="T11" fmla="*/ 2147483646 h 26"/>
                <a:gd name="T12" fmla="*/ 2147483646 w 26"/>
                <a:gd name="T13" fmla="*/ 2147483646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6">
                  <a:moveTo>
                    <a:pt x="15" y="11"/>
                  </a:moveTo>
                  <a:cubicBezTo>
                    <a:pt x="11" y="7"/>
                    <a:pt x="7" y="3"/>
                    <a:pt x="5" y="0"/>
                  </a:cubicBezTo>
                  <a:cubicBezTo>
                    <a:pt x="4" y="1"/>
                    <a:pt x="2" y="2"/>
                    <a:pt x="0" y="4"/>
                  </a:cubicBezTo>
                  <a:cubicBezTo>
                    <a:pt x="2" y="7"/>
                    <a:pt x="6" y="11"/>
                    <a:pt x="10" y="16"/>
                  </a:cubicBezTo>
                  <a:cubicBezTo>
                    <a:pt x="15" y="20"/>
                    <a:pt x="19" y="24"/>
                    <a:pt x="22" y="26"/>
                  </a:cubicBezTo>
                  <a:cubicBezTo>
                    <a:pt x="23" y="24"/>
                    <a:pt x="25" y="22"/>
                    <a:pt x="26" y="21"/>
                  </a:cubicBezTo>
                  <a:cubicBezTo>
                    <a:pt x="23" y="19"/>
                    <a:pt x="19" y="15"/>
                    <a:pt x="15" y="11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8"/>
            <p:cNvSpPr/>
            <p:nvPr/>
          </p:nvSpPr>
          <p:spPr bwMode="auto">
            <a:xfrm>
              <a:off x="4468813" y="4189413"/>
              <a:ext cx="352425" cy="312738"/>
            </a:xfrm>
            <a:custGeom>
              <a:avLst/>
              <a:gdLst>
                <a:gd name="T0" fmla="*/ 2147483646 w 83"/>
                <a:gd name="T1" fmla="*/ 2147483646 h 73"/>
                <a:gd name="T2" fmla="*/ 2147483646 w 83"/>
                <a:gd name="T3" fmla="*/ 2147483646 h 73"/>
                <a:gd name="T4" fmla="*/ 2147483646 w 83"/>
                <a:gd name="T5" fmla="*/ 2147483646 h 73"/>
                <a:gd name="T6" fmla="*/ 2147483646 w 83"/>
                <a:gd name="T7" fmla="*/ 2147483646 h 73"/>
                <a:gd name="T8" fmla="*/ 2147483646 w 83"/>
                <a:gd name="T9" fmla="*/ 2147483646 h 73"/>
                <a:gd name="T10" fmla="*/ 2147483646 w 83"/>
                <a:gd name="T11" fmla="*/ 2147483646 h 73"/>
                <a:gd name="T12" fmla="*/ 2147483646 w 83"/>
                <a:gd name="T13" fmla="*/ 2147483646 h 73"/>
                <a:gd name="T14" fmla="*/ 2147483646 w 83"/>
                <a:gd name="T15" fmla="*/ 2147483646 h 73"/>
                <a:gd name="T16" fmla="*/ 2147483646 w 83"/>
                <a:gd name="T17" fmla="*/ 2147483646 h 73"/>
                <a:gd name="T18" fmla="*/ 2147483646 w 83"/>
                <a:gd name="T19" fmla="*/ 2147483646 h 73"/>
                <a:gd name="T20" fmla="*/ 2147483646 w 83"/>
                <a:gd name="T21" fmla="*/ 2147483646 h 73"/>
                <a:gd name="T22" fmla="*/ 2147483646 w 83"/>
                <a:gd name="T23" fmla="*/ 2147483646 h 73"/>
                <a:gd name="T24" fmla="*/ 2147483646 w 83"/>
                <a:gd name="T25" fmla="*/ 2147483646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73">
                  <a:moveTo>
                    <a:pt x="1" y="66"/>
                  </a:moveTo>
                  <a:cubicBezTo>
                    <a:pt x="0" y="67"/>
                    <a:pt x="0" y="68"/>
                    <a:pt x="1" y="69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8" y="73"/>
                    <a:pt x="10" y="71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7"/>
                    <a:pt x="16" y="59"/>
                    <a:pt x="16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2" y="7"/>
                    <a:pt x="74" y="7"/>
                    <a:pt x="76" y="8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7" y="0"/>
                    <a:pt x="72" y="0"/>
                    <a:pt x="68" y="3"/>
                  </a:cubicBezTo>
                  <a:lnTo>
                    <a:pt x="1" y="66"/>
                  </a:ln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9"/>
            <p:cNvSpPr/>
            <p:nvPr/>
          </p:nvSpPr>
          <p:spPr bwMode="auto">
            <a:xfrm>
              <a:off x="4476751" y="4214813"/>
              <a:ext cx="328613" cy="287338"/>
            </a:xfrm>
            <a:custGeom>
              <a:avLst/>
              <a:gdLst>
                <a:gd name="T0" fmla="*/ 2147483646 w 77"/>
                <a:gd name="T1" fmla="*/ 2147483646 h 67"/>
                <a:gd name="T2" fmla="*/ 2147483646 w 77"/>
                <a:gd name="T3" fmla="*/ 2147483646 h 67"/>
                <a:gd name="T4" fmla="*/ 2147483646 w 77"/>
                <a:gd name="T5" fmla="*/ 2147483646 h 67"/>
                <a:gd name="T6" fmla="*/ 2147483646 w 77"/>
                <a:gd name="T7" fmla="*/ 2147483646 h 67"/>
                <a:gd name="T8" fmla="*/ 0 w 77"/>
                <a:gd name="T9" fmla="*/ 2147483646 h 67"/>
                <a:gd name="T10" fmla="*/ 2147483646 w 77"/>
                <a:gd name="T11" fmla="*/ 2147483646 h 67"/>
                <a:gd name="T12" fmla="*/ 2147483646 w 77"/>
                <a:gd name="T13" fmla="*/ 2147483646 h 67"/>
                <a:gd name="T14" fmla="*/ 2147483646 w 77"/>
                <a:gd name="T15" fmla="*/ 2147483646 h 67"/>
                <a:gd name="T16" fmla="*/ 2147483646 w 77"/>
                <a:gd name="T17" fmla="*/ 2147483646 h 67"/>
                <a:gd name="T18" fmla="*/ 2147483646 w 77"/>
                <a:gd name="T19" fmla="*/ 2147483646 h 67"/>
                <a:gd name="T20" fmla="*/ 2147483646 w 77"/>
                <a:gd name="T21" fmla="*/ 2147483646 h 67"/>
                <a:gd name="T22" fmla="*/ 2147483646 w 77"/>
                <a:gd name="T23" fmla="*/ 2147483646 h 67"/>
                <a:gd name="T24" fmla="*/ 2147483646 w 77"/>
                <a:gd name="T25" fmla="*/ 2147483646 h 67"/>
                <a:gd name="T26" fmla="*/ 2147483646 w 77"/>
                <a:gd name="T27" fmla="*/ 2147483646 h 67"/>
                <a:gd name="T28" fmla="*/ 2147483646 w 77"/>
                <a:gd name="T29" fmla="*/ 2147483646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67">
                  <a:moveTo>
                    <a:pt x="68" y="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4" y="52"/>
                    <a:pt x="12" y="60"/>
                    <a:pt x="11" y="61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5" y="66"/>
                    <a:pt x="2" y="66"/>
                    <a:pt x="0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3" y="67"/>
                    <a:pt x="6" y="67"/>
                    <a:pt x="8" y="65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3" y="61"/>
                    <a:pt x="14" y="53"/>
                    <a:pt x="14" y="53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1"/>
                    <a:pt x="72" y="1"/>
                    <a:pt x="73" y="2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7" y="5"/>
                    <a:pt x="76" y="4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80"/>
            <p:cNvSpPr/>
            <p:nvPr/>
          </p:nvSpPr>
          <p:spPr bwMode="auto">
            <a:xfrm>
              <a:off x="4476751" y="4194175"/>
              <a:ext cx="344488" cy="295275"/>
            </a:xfrm>
            <a:custGeom>
              <a:avLst/>
              <a:gdLst>
                <a:gd name="T0" fmla="*/ 2147483646 w 81"/>
                <a:gd name="T1" fmla="*/ 2147483646 h 69"/>
                <a:gd name="T2" fmla="*/ 2147483646 w 81"/>
                <a:gd name="T3" fmla="*/ 2147483646 h 69"/>
                <a:gd name="T4" fmla="*/ 2147483646 w 81"/>
                <a:gd name="T5" fmla="*/ 2147483646 h 69"/>
                <a:gd name="T6" fmla="*/ 2147483646 w 81"/>
                <a:gd name="T7" fmla="*/ 2147483646 h 69"/>
                <a:gd name="T8" fmla="*/ 0 w 81"/>
                <a:gd name="T9" fmla="*/ 2147483646 h 69"/>
                <a:gd name="T10" fmla="*/ 2147483646 w 81"/>
                <a:gd name="T11" fmla="*/ 2147483646 h 69"/>
                <a:gd name="T12" fmla="*/ 2147483646 w 81"/>
                <a:gd name="T13" fmla="*/ 2147483646 h 69"/>
                <a:gd name="T14" fmla="*/ 2147483646 w 81"/>
                <a:gd name="T15" fmla="*/ 2147483646 h 69"/>
                <a:gd name="T16" fmla="*/ 2147483646 w 81"/>
                <a:gd name="T17" fmla="*/ 2147483646 h 69"/>
                <a:gd name="T18" fmla="*/ 2147483646 w 81"/>
                <a:gd name="T19" fmla="*/ 2147483646 h 69"/>
                <a:gd name="T20" fmla="*/ 2147483646 w 81"/>
                <a:gd name="T21" fmla="*/ 2147483646 h 69"/>
                <a:gd name="T22" fmla="*/ 2147483646 w 81"/>
                <a:gd name="T23" fmla="*/ 2147483646 h 69"/>
                <a:gd name="T24" fmla="*/ 2147483646 w 81"/>
                <a:gd name="T25" fmla="*/ 214748364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1" h="69">
                  <a:moveTo>
                    <a:pt x="79" y="9"/>
                  </a:moveTo>
                  <a:cubicBezTo>
                    <a:pt x="81" y="7"/>
                    <a:pt x="81" y="7"/>
                    <a:pt x="81" y="7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5" y="1"/>
                    <a:pt x="70" y="0"/>
                    <a:pt x="67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3" y="69"/>
                    <a:pt x="4" y="69"/>
                    <a:pt x="6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1" y="61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9" y="2"/>
                    <a:pt x="73" y="3"/>
                    <a:pt x="75" y="5"/>
                  </a:cubicBezTo>
                  <a:lnTo>
                    <a:pt x="79" y="9"/>
                  </a:ln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81"/>
            <p:cNvSpPr/>
            <p:nvPr/>
          </p:nvSpPr>
          <p:spPr bwMode="auto">
            <a:xfrm>
              <a:off x="3808413" y="4727575"/>
              <a:ext cx="638175" cy="646113"/>
            </a:xfrm>
            <a:custGeom>
              <a:avLst/>
              <a:gdLst>
                <a:gd name="T0" fmla="*/ 0 w 150"/>
                <a:gd name="T1" fmla="*/ 2147483646 h 151"/>
                <a:gd name="T2" fmla="*/ 2147483646 w 150"/>
                <a:gd name="T3" fmla="*/ 0 h 151"/>
                <a:gd name="T4" fmla="*/ 2147483646 w 150"/>
                <a:gd name="T5" fmla="*/ 2147483646 h 151"/>
                <a:gd name="T6" fmla="*/ 2147483646 w 150"/>
                <a:gd name="T7" fmla="*/ 2147483646 h 151"/>
                <a:gd name="T8" fmla="*/ 2147483646 w 150"/>
                <a:gd name="T9" fmla="*/ 2147483646 h 151"/>
                <a:gd name="T10" fmla="*/ 0 w 150"/>
                <a:gd name="T11" fmla="*/ 2147483646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151">
                  <a:moveTo>
                    <a:pt x="0" y="123"/>
                  </a:moveTo>
                  <a:cubicBezTo>
                    <a:pt x="23" y="98"/>
                    <a:pt x="94" y="25"/>
                    <a:pt x="118" y="0"/>
                  </a:cubicBezTo>
                  <a:cubicBezTo>
                    <a:pt x="129" y="11"/>
                    <a:pt x="140" y="22"/>
                    <a:pt x="150" y="33"/>
                  </a:cubicBezTo>
                  <a:cubicBezTo>
                    <a:pt x="126" y="57"/>
                    <a:pt x="53" y="128"/>
                    <a:pt x="27" y="151"/>
                  </a:cubicBezTo>
                  <a:cubicBezTo>
                    <a:pt x="27" y="151"/>
                    <a:pt x="20" y="145"/>
                    <a:pt x="13" y="138"/>
                  </a:cubicBezTo>
                  <a:cubicBezTo>
                    <a:pt x="5" y="130"/>
                    <a:pt x="0" y="124"/>
                    <a:pt x="0" y="123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82"/>
            <p:cNvSpPr/>
            <p:nvPr/>
          </p:nvSpPr>
          <p:spPr bwMode="auto">
            <a:xfrm>
              <a:off x="3910013" y="4856163"/>
              <a:ext cx="511175" cy="495300"/>
            </a:xfrm>
            <a:custGeom>
              <a:avLst/>
              <a:gdLst>
                <a:gd name="T0" fmla="*/ 0 w 120"/>
                <a:gd name="T1" fmla="*/ 2147483646 h 116"/>
                <a:gd name="T2" fmla="*/ 2147483646 w 120"/>
                <a:gd name="T3" fmla="*/ 2147483646 h 116"/>
                <a:gd name="T4" fmla="*/ 2147483646 w 120"/>
                <a:gd name="T5" fmla="*/ 2147483646 h 116"/>
                <a:gd name="T6" fmla="*/ 2147483646 w 120"/>
                <a:gd name="T7" fmla="*/ 0 h 116"/>
                <a:gd name="T8" fmla="*/ 0 w 120"/>
                <a:gd name="T9" fmla="*/ 2147483646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16">
                  <a:moveTo>
                    <a:pt x="0" y="114"/>
                  </a:moveTo>
                  <a:cubicBezTo>
                    <a:pt x="1" y="115"/>
                    <a:pt x="3" y="116"/>
                    <a:pt x="3" y="116"/>
                  </a:cubicBezTo>
                  <a:cubicBezTo>
                    <a:pt x="27" y="95"/>
                    <a:pt x="97" y="26"/>
                    <a:pt x="120" y="4"/>
                  </a:cubicBezTo>
                  <a:cubicBezTo>
                    <a:pt x="119" y="3"/>
                    <a:pt x="118" y="2"/>
                    <a:pt x="116" y="0"/>
                  </a:cubicBezTo>
                  <a:cubicBezTo>
                    <a:pt x="94" y="23"/>
                    <a:pt x="24" y="92"/>
                    <a:pt x="0" y="114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3"/>
            <p:cNvSpPr/>
            <p:nvPr/>
          </p:nvSpPr>
          <p:spPr bwMode="auto">
            <a:xfrm>
              <a:off x="3838576" y="4770438"/>
              <a:ext cx="501650" cy="517525"/>
            </a:xfrm>
            <a:custGeom>
              <a:avLst/>
              <a:gdLst>
                <a:gd name="T0" fmla="*/ 2147483646 w 118"/>
                <a:gd name="T1" fmla="*/ 2147483646 h 121"/>
                <a:gd name="T2" fmla="*/ 2147483646 w 118"/>
                <a:gd name="T3" fmla="*/ 0 h 121"/>
                <a:gd name="T4" fmla="*/ 0 w 118"/>
                <a:gd name="T5" fmla="*/ 2147483646 h 121"/>
                <a:gd name="T6" fmla="*/ 0 w 118"/>
                <a:gd name="T7" fmla="*/ 2147483646 h 121"/>
                <a:gd name="T8" fmla="*/ 2147483646 w 118"/>
                <a:gd name="T9" fmla="*/ 2147483646 h 121"/>
                <a:gd name="T10" fmla="*/ 2147483646 w 118"/>
                <a:gd name="T11" fmla="*/ 2147483646 h 121"/>
                <a:gd name="T12" fmla="*/ 2147483646 w 118"/>
                <a:gd name="T13" fmla="*/ 21474836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121">
                  <a:moveTo>
                    <a:pt x="118" y="5"/>
                  </a:moveTo>
                  <a:cubicBezTo>
                    <a:pt x="116" y="4"/>
                    <a:pt x="115" y="2"/>
                    <a:pt x="113" y="0"/>
                  </a:cubicBezTo>
                  <a:cubicBezTo>
                    <a:pt x="91" y="23"/>
                    <a:pt x="22" y="93"/>
                    <a:pt x="0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2" y="118"/>
                    <a:pt x="3" y="119"/>
                    <a:pt x="4" y="121"/>
                  </a:cubicBezTo>
                  <a:cubicBezTo>
                    <a:pt x="26" y="98"/>
                    <a:pt x="96" y="28"/>
                    <a:pt x="118" y="5"/>
                  </a:cubicBezTo>
                </a:path>
              </a:pathLst>
            </a:custGeom>
            <a:solidFill>
              <a:srgbClr val="AAA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4"/>
            <p:cNvSpPr/>
            <p:nvPr/>
          </p:nvSpPr>
          <p:spPr bwMode="auto">
            <a:xfrm>
              <a:off x="3843338" y="4783138"/>
              <a:ext cx="514350" cy="512763"/>
            </a:xfrm>
            <a:custGeom>
              <a:avLst/>
              <a:gdLst>
                <a:gd name="T0" fmla="*/ 2147483646 w 121"/>
                <a:gd name="T1" fmla="*/ 0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115" y="0"/>
                  </a:moveTo>
                  <a:cubicBezTo>
                    <a:pt x="93" y="23"/>
                    <a:pt x="23" y="93"/>
                    <a:pt x="1" y="116"/>
                  </a:cubicBezTo>
                  <a:cubicBezTo>
                    <a:pt x="0" y="114"/>
                    <a:pt x="2" y="117"/>
                    <a:pt x="5" y="120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28" y="98"/>
                    <a:pt x="98" y="28"/>
                    <a:pt x="121" y="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3"/>
                    <a:pt x="116" y="2"/>
                    <a:pt x="115" y="0"/>
                  </a:cubicBezTo>
                </a:path>
              </a:pathLst>
            </a:custGeom>
            <a:solidFill>
              <a:srgbClr val="474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5"/>
            <p:cNvSpPr/>
            <p:nvPr/>
          </p:nvSpPr>
          <p:spPr bwMode="auto">
            <a:xfrm>
              <a:off x="4294188" y="4189413"/>
              <a:ext cx="693738" cy="696913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2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1" y="34"/>
                    <a:pt x="163" y="17"/>
                    <a:pt x="154" y="9"/>
                  </a:cubicBezTo>
                  <a:cubicBezTo>
                    <a:pt x="146" y="0"/>
                    <a:pt x="129" y="2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6"/>
            <p:cNvSpPr/>
            <p:nvPr/>
          </p:nvSpPr>
          <p:spPr bwMode="auto">
            <a:xfrm>
              <a:off x="4298951" y="4186238"/>
              <a:ext cx="693738" cy="695325"/>
            </a:xfrm>
            <a:custGeom>
              <a:avLst/>
              <a:gdLst>
                <a:gd name="T0" fmla="*/ 2147483646 w 163"/>
                <a:gd name="T1" fmla="*/ 2147483646 h 163"/>
                <a:gd name="T2" fmla="*/ 2147483646 w 163"/>
                <a:gd name="T3" fmla="*/ 2147483646 h 163"/>
                <a:gd name="T4" fmla="*/ 2147483646 w 163"/>
                <a:gd name="T5" fmla="*/ 2147483646 h 163"/>
                <a:gd name="T6" fmla="*/ 2147483646 w 163"/>
                <a:gd name="T7" fmla="*/ 2147483646 h 163"/>
                <a:gd name="T8" fmla="*/ 2147483646 w 163"/>
                <a:gd name="T9" fmla="*/ 2147483646 h 163"/>
                <a:gd name="T10" fmla="*/ 2147483646 w 163"/>
                <a:gd name="T11" fmla="*/ 2147483646 h 163"/>
                <a:gd name="T12" fmla="*/ 2147483646 w 163"/>
                <a:gd name="T13" fmla="*/ 2147483646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" h="163">
                  <a:moveTo>
                    <a:pt x="129" y="2"/>
                  </a:moveTo>
                  <a:cubicBezTo>
                    <a:pt x="93" y="34"/>
                    <a:pt x="35" y="89"/>
                    <a:pt x="1" y="124"/>
                  </a:cubicBezTo>
                  <a:cubicBezTo>
                    <a:pt x="0" y="125"/>
                    <a:pt x="8" y="134"/>
                    <a:pt x="19" y="144"/>
                  </a:cubicBezTo>
                  <a:cubicBezTo>
                    <a:pt x="29" y="155"/>
                    <a:pt x="38" y="163"/>
                    <a:pt x="39" y="162"/>
                  </a:cubicBezTo>
                  <a:cubicBezTo>
                    <a:pt x="74" y="128"/>
                    <a:pt x="129" y="71"/>
                    <a:pt x="161" y="34"/>
                  </a:cubicBezTo>
                  <a:cubicBezTo>
                    <a:pt x="162" y="33"/>
                    <a:pt x="163" y="17"/>
                    <a:pt x="154" y="9"/>
                  </a:cubicBezTo>
                  <a:cubicBezTo>
                    <a:pt x="146" y="0"/>
                    <a:pt x="130" y="1"/>
                    <a:pt x="129" y="2"/>
                  </a:cubicBezTo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7"/>
            <p:cNvSpPr/>
            <p:nvPr/>
          </p:nvSpPr>
          <p:spPr bwMode="auto">
            <a:xfrm>
              <a:off x="4438651" y="4343400"/>
              <a:ext cx="498475" cy="517525"/>
            </a:xfrm>
            <a:custGeom>
              <a:avLst/>
              <a:gdLst>
                <a:gd name="T0" fmla="*/ 2147483646 w 117"/>
                <a:gd name="T1" fmla="*/ 0 h 121"/>
                <a:gd name="T2" fmla="*/ 0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2147483646 h 121"/>
                <a:gd name="T8" fmla="*/ 2147483646 w 117"/>
                <a:gd name="T9" fmla="*/ 2147483646 h 121"/>
                <a:gd name="T10" fmla="*/ 2147483646 w 117"/>
                <a:gd name="T11" fmla="*/ 0 h 1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" h="121">
                  <a:moveTo>
                    <a:pt x="114" y="0"/>
                  </a:moveTo>
                  <a:cubicBezTo>
                    <a:pt x="84" y="32"/>
                    <a:pt x="31" y="86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" y="118"/>
                    <a:pt x="3" y="120"/>
                    <a:pt x="4" y="121"/>
                  </a:cubicBezTo>
                  <a:cubicBezTo>
                    <a:pt x="35" y="90"/>
                    <a:pt x="88" y="36"/>
                    <a:pt x="117" y="3"/>
                  </a:cubicBezTo>
                  <a:cubicBezTo>
                    <a:pt x="116" y="2"/>
                    <a:pt x="115" y="1"/>
                    <a:pt x="114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8"/>
            <p:cNvSpPr/>
            <p:nvPr/>
          </p:nvSpPr>
          <p:spPr bwMode="auto">
            <a:xfrm>
              <a:off x="4337051" y="4254500"/>
              <a:ext cx="519113" cy="512763"/>
            </a:xfrm>
            <a:custGeom>
              <a:avLst/>
              <a:gdLst>
                <a:gd name="T0" fmla="*/ 2147483646 w 122"/>
                <a:gd name="T1" fmla="*/ 0 h 120"/>
                <a:gd name="T2" fmla="*/ 0 w 122"/>
                <a:gd name="T3" fmla="*/ 2147483646 h 120"/>
                <a:gd name="T4" fmla="*/ 0 w 122"/>
                <a:gd name="T5" fmla="*/ 2147483646 h 120"/>
                <a:gd name="T6" fmla="*/ 2147483646 w 122"/>
                <a:gd name="T7" fmla="*/ 2147483646 h 120"/>
                <a:gd name="T8" fmla="*/ 2147483646 w 122"/>
                <a:gd name="T9" fmla="*/ 2147483646 h 120"/>
                <a:gd name="T10" fmla="*/ 2147483646 w 122"/>
                <a:gd name="T11" fmla="*/ 2147483646 h 120"/>
                <a:gd name="T12" fmla="*/ 2147483646 w 122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120">
                  <a:moveTo>
                    <a:pt x="117" y="0"/>
                  </a:moveTo>
                  <a:cubicBezTo>
                    <a:pt x="85" y="30"/>
                    <a:pt x="31" y="83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7"/>
                    <a:pt x="4" y="118"/>
                    <a:pt x="6" y="120"/>
                  </a:cubicBezTo>
                  <a:cubicBezTo>
                    <a:pt x="37" y="89"/>
                    <a:pt x="90" y="36"/>
                    <a:pt x="122" y="5"/>
                  </a:cubicBezTo>
                  <a:cubicBezTo>
                    <a:pt x="120" y="3"/>
                    <a:pt x="119" y="2"/>
                    <a:pt x="117" y="0"/>
                  </a:cubicBezTo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9"/>
            <p:cNvSpPr/>
            <p:nvPr/>
          </p:nvSpPr>
          <p:spPr bwMode="auto">
            <a:xfrm>
              <a:off x="4327526" y="4267200"/>
              <a:ext cx="546100" cy="520700"/>
            </a:xfrm>
            <a:custGeom>
              <a:avLst/>
              <a:gdLst>
                <a:gd name="T0" fmla="*/ 2147483646 w 128"/>
                <a:gd name="T1" fmla="*/ 0 h 122"/>
                <a:gd name="T2" fmla="*/ 2147483646 w 128"/>
                <a:gd name="T3" fmla="*/ 2147483646 h 122"/>
                <a:gd name="T4" fmla="*/ 0 w 128"/>
                <a:gd name="T5" fmla="*/ 2147483646 h 122"/>
                <a:gd name="T6" fmla="*/ 2147483646 w 128"/>
                <a:gd name="T7" fmla="*/ 2147483646 h 122"/>
                <a:gd name="T8" fmla="*/ 2147483646 w 128"/>
                <a:gd name="T9" fmla="*/ 2147483646 h 122"/>
                <a:gd name="T10" fmla="*/ 2147483646 w 128"/>
                <a:gd name="T11" fmla="*/ 2147483646 h 122"/>
                <a:gd name="T12" fmla="*/ 2147483646 w 128"/>
                <a:gd name="T13" fmla="*/ 0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122">
                  <a:moveTo>
                    <a:pt x="122" y="0"/>
                  </a:moveTo>
                  <a:cubicBezTo>
                    <a:pt x="90" y="31"/>
                    <a:pt x="37" y="84"/>
                    <a:pt x="5" y="115"/>
                  </a:cubicBezTo>
                  <a:cubicBezTo>
                    <a:pt x="3" y="113"/>
                    <a:pt x="0" y="110"/>
                    <a:pt x="0" y="110"/>
                  </a:cubicBezTo>
                  <a:cubicBezTo>
                    <a:pt x="0" y="110"/>
                    <a:pt x="7" y="117"/>
                    <a:pt x="11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44" y="90"/>
                    <a:pt x="97" y="37"/>
                    <a:pt x="128" y="6"/>
                  </a:cubicBezTo>
                  <a:cubicBezTo>
                    <a:pt x="126" y="3"/>
                    <a:pt x="124" y="2"/>
                    <a:pt x="122" y="0"/>
                  </a:cubicBezTo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90"/>
            <p:cNvSpPr/>
            <p:nvPr/>
          </p:nvSpPr>
          <p:spPr bwMode="auto">
            <a:xfrm>
              <a:off x="4783138" y="4229100"/>
              <a:ext cx="166688" cy="165100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1" y="18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4"/>
                    <a:pt x="16" y="23"/>
                  </a:cubicBezTo>
                  <a:cubicBezTo>
                    <a:pt x="25" y="32"/>
                    <a:pt x="33" y="39"/>
                    <a:pt x="34" y="39"/>
                  </a:cubicBezTo>
                  <a:cubicBezTo>
                    <a:pt x="36" y="36"/>
                    <a:pt x="37" y="35"/>
                    <a:pt x="39" y="33"/>
                  </a:cubicBezTo>
                  <a:cubicBezTo>
                    <a:pt x="38" y="34"/>
                    <a:pt x="31" y="27"/>
                    <a:pt x="21" y="18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91"/>
            <p:cNvSpPr/>
            <p:nvPr/>
          </p:nvSpPr>
          <p:spPr bwMode="auto">
            <a:xfrm>
              <a:off x="4792663" y="4219575"/>
              <a:ext cx="165100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0"/>
                    <a:pt x="7" y="0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7" y="13"/>
                    <a:pt x="17" y="22"/>
                  </a:cubicBezTo>
                  <a:cubicBezTo>
                    <a:pt x="26" y="32"/>
                    <a:pt x="34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9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92"/>
            <p:cNvSpPr/>
            <p:nvPr/>
          </p:nvSpPr>
          <p:spPr bwMode="auto">
            <a:xfrm>
              <a:off x="4795838" y="4214813"/>
              <a:ext cx="166688" cy="166688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0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9">
                  <a:moveTo>
                    <a:pt x="22" y="17"/>
                  </a:moveTo>
                  <a:cubicBezTo>
                    <a:pt x="13" y="8"/>
                    <a:pt x="6" y="1"/>
                    <a:pt x="7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3"/>
                  </a:cubicBezTo>
                  <a:cubicBezTo>
                    <a:pt x="25" y="32"/>
                    <a:pt x="33" y="39"/>
                    <a:pt x="34" y="38"/>
                  </a:cubicBezTo>
                  <a:cubicBezTo>
                    <a:pt x="36" y="36"/>
                    <a:pt x="37" y="35"/>
                    <a:pt x="39" y="32"/>
                  </a:cubicBezTo>
                  <a:cubicBezTo>
                    <a:pt x="38" y="33"/>
                    <a:pt x="31" y="26"/>
                    <a:pt x="22" y="17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3"/>
            <p:cNvSpPr/>
            <p:nvPr/>
          </p:nvSpPr>
          <p:spPr bwMode="auto">
            <a:xfrm>
              <a:off x="4821238" y="4194175"/>
              <a:ext cx="161925" cy="161925"/>
            </a:xfrm>
            <a:custGeom>
              <a:avLst/>
              <a:gdLst>
                <a:gd name="T0" fmla="*/ 2147483646 w 38"/>
                <a:gd name="T1" fmla="*/ 2147483646 h 38"/>
                <a:gd name="T2" fmla="*/ 2147483646 w 38"/>
                <a:gd name="T3" fmla="*/ 0 h 38"/>
                <a:gd name="T4" fmla="*/ 2147483646 w 38"/>
                <a:gd name="T5" fmla="*/ 2147483646 h 38"/>
                <a:gd name="T6" fmla="*/ 2147483646 w 38"/>
                <a:gd name="T7" fmla="*/ 2147483646 h 38"/>
                <a:gd name="T8" fmla="*/ 2147483646 w 38"/>
                <a:gd name="T9" fmla="*/ 2147483646 h 38"/>
                <a:gd name="T10" fmla="*/ 2147483646 w 38"/>
                <a:gd name="T11" fmla="*/ 2147483646 h 38"/>
                <a:gd name="T12" fmla="*/ 2147483646 w 38"/>
                <a:gd name="T13" fmla="*/ 2147483646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8">
                  <a:moveTo>
                    <a:pt x="21" y="17"/>
                  </a:moveTo>
                  <a:cubicBezTo>
                    <a:pt x="12" y="8"/>
                    <a:pt x="6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7" y="13"/>
                    <a:pt x="16" y="22"/>
                  </a:cubicBezTo>
                  <a:cubicBezTo>
                    <a:pt x="25" y="31"/>
                    <a:pt x="32" y="38"/>
                    <a:pt x="33" y="37"/>
                  </a:cubicBezTo>
                  <a:cubicBezTo>
                    <a:pt x="35" y="35"/>
                    <a:pt x="36" y="34"/>
                    <a:pt x="38" y="32"/>
                  </a:cubicBezTo>
                  <a:cubicBezTo>
                    <a:pt x="37" y="32"/>
                    <a:pt x="30" y="26"/>
                    <a:pt x="21" y="17"/>
                  </a:cubicBezTo>
                  <a:close/>
                </a:path>
              </a:pathLst>
            </a:custGeom>
            <a:solidFill>
              <a:srgbClr val="0D0C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4"/>
            <p:cNvSpPr/>
            <p:nvPr/>
          </p:nvSpPr>
          <p:spPr bwMode="auto">
            <a:xfrm>
              <a:off x="4940301" y="4313238"/>
              <a:ext cx="26988" cy="25400"/>
            </a:xfrm>
            <a:custGeom>
              <a:avLst/>
              <a:gdLst>
                <a:gd name="T0" fmla="*/ 0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0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1" y="1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5"/>
            <p:cNvSpPr/>
            <p:nvPr/>
          </p:nvSpPr>
          <p:spPr bwMode="auto">
            <a:xfrm>
              <a:off x="4851401" y="4224338"/>
              <a:ext cx="34925" cy="38100"/>
            </a:xfrm>
            <a:custGeom>
              <a:avLst/>
              <a:gdLst>
                <a:gd name="T0" fmla="*/ 2147483646 w 8"/>
                <a:gd name="T1" fmla="*/ 2147483646 h 9"/>
                <a:gd name="T2" fmla="*/ 2147483646 w 8"/>
                <a:gd name="T3" fmla="*/ 0 h 9"/>
                <a:gd name="T4" fmla="*/ 0 w 8"/>
                <a:gd name="T5" fmla="*/ 2147483646 h 9"/>
                <a:gd name="T6" fmla="*/ 2147483646 w 8"/>
                <a:gd name="T7" fmla="*/ 2147483646 h 9"/>
                <a:gd name="T8" fmla="*/ 2147483646 w 8"/>
                <a:gd name="T9" fmla="*/ 2147483646 h 9"/>
                <a:gd name="T10" fmla="*/ 2147483646 w 8"/>
                <a:gd name="T11" fmla="*/ 2147483646 h 9"/>
                <a:gd name="T12" fmla="*/ 2147483646 w 8"/>
                <a:gd name="T13" fmla="*/ 2147483646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6" y="4"/>
                    <a:pt x="5" y="2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4" y="7"/>
                    <a:pt x="5" y="9"/>
                  </a:cubicBezTo>
                  <a:cubicBezTo>
                    <a:pt x="6" y="7"/>
                    <a:pt x="7" y="7"/>
                    <a:pt x="8" y="6"/>
                  </a:cubicBezTo>
                  <a:close/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6"/>
            <p:cNvSpPr/>
            <p:nvPr/>
          </p:nvSpPr>
          <p:spPr bwMode="auto">
            <a:xfrm>
              <a:off x="4864101" y="4237038"/>
              <a:ext cx="38100" cy="38100"/>
            </a:xfrm>
            <a:custGeom>
              <a:avLst/>
              <a:gdLst>
                <a:gd name="T0" fmla="*/ 2147483646 w 9"/>
                <a:gd name="T1" fmla="*/ 0 h 9"/>
                <a:gd name="T2" fmla="*/ 0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2147483646 w 9"/>
                <a:gd name="T11" fmla="*/ 2147483646 h 9"/>
                <a:gd name="T12" fmla="*/ 2147483646 w 9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cubicBezTo>
                    <a:pt x="2" y="1"/>
                    <a:pt x="0" y="3"/>
                    <a:pt x="0" y="3"/>
                  </a:cubicBezTo>
                  <a:cubicBezTo>
                    <a:pt x="0" y="3"/>
                    <a:pt x="1" y="5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7"/>
            <p:cNvSpPr/>
            <p:nvPr/>
          </p:nvSpPr>
          <p:spPr bwMode="auto">
            <a:xfrm>
              <a:off x="4306888" y="4684713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4" y="9"/>
                    <a:pt x="6" y="0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9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4" y="38"/>
                    <a:pt x="35" y="30"/>
                    <a:pt x="24" y="20"/>
                  </a:cubicBezTo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98"/>
            <p:cNvSpPr/>
            <p:nvPr/>
          </p:nvSpPr>
          <p:spPr bwMode="auto">
            <a:xfrm>
              <a:off x="4302126" y="4689475"/>
              <a:ext cx="187325" cy="188913"/>
            </a:xfrm>
            <a:custGeom>
              <a:avLst/>
              <a:gdLst>
                <a:gd name="T0" fmla="*/ 2147483646 w 44"/>
                <a:gd name="T1" fmla="*/ 2147483646 h 44"/>
                <a:gd name="T2" fmla="*/ 2147483646 w 44"/>
                <a:gd name="T3" fmla="*/ 0 h 44"/>
                <a:gd name="T4" fmla="*/ 2147483646 w 44"/>
                <a:gd name="T5" fmla="*/ 2147483646 h 44"/>
                <a:gd name="T6" fmla="*/ 2147483646 w 44"/>
                <a:gd name="T7" fmla="*/ 2147483646 h 44"/>
                <a:gd name="T8" fmla="*/ 2147483646 w 44"/>
                <a:gd name="T9" fmla="*/ 2147483646 h 44"/>
                <a:gd name="T10" fmla="*/ 2147483646 w 44"/>
                <a:gd name="T11" fmla="*/ 2147483646 h 44"/>
                <a:gd name="T12" fmla="*/ 2147483646 w 44"/>
                <a:gd name="T13" fmla="*/ 2147483646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" h="44">
                  <a:moveTo>
                    <a:pt x="24" y="20"/>
                  </a:moveTo>
                  <a:cubicBezTo>
                    <a:pt x="13" y="10"/>
                    <a:pt x="5" y="1"/>
                    <a:pt x="6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8" y="15"/>
                    <a:pt x="18" y="25"/>
                  </a:cubicBezTo>
                  <a:cubicBezTo>
                    <a:pt x="29" y="36"/>
                    <a:pt x="38" y="44"/>
                    <a:pt x="39" y="43"/>
                  </a:cubicBezTo>
                  <a:cubicBezTo>
                    <a:pt x="41" y="41"/>
                    <a:pt x="42" y="40"/>
                    <a:pt x="44" y="38"/>
                  </a:cubicBezTo>
                  <a:cubicBezTo>
                    <a:pt x="43" y="39"/>
                    <a:pt x="34" y="31"/>
                    <a:pt x="24" y="20"/>
                  </a:cubicBezTo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99"/>
            <p:cNvSpPr/>
            <p:nvPr/>
          </p:nvSpPr>
          <p:spPr bwMode="auto">
            <a:xfrm>
              <a:off x="4808538" y="4224338"/>
              <a:ext cx="30163" cy="33338"/>
            </a:xfrm>
            <a:custGeom>
              <a:avLst/>
              <a:gdLst>
                <a:gd name="T0" fmla="*/ 2147483646 w 7"/>
                <a:gd name="T1" fmla="*/ 0 h 8"/>
                <a:gd name="T2" fmla="*/ 0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0" y="4"/>
                    <a:pt x="2" y="6"/>
                    <a:pt x="4" y="8"/>
                  </a:cubicBezTo>
                  <a:cubicBezTo>
                    <a:pt x="5" y="7"/>
                    <a:pt x="6" y="7"/>
                    <a:pt x="7" y="5"/>
                  </a:cubicBezTo>
                  <a:cubicBezTo>
                    <a:pt x="5" y="3"/>
                    <a:pt x="4" y="2"/>
                    <a:pt x="3" y="0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100"/>
            <p:cNvSpPr/>
            <p:nvPr/>
          </p:nvSpPr>
          <p:spPr bwMode="auto">
            <a:xfrm>
              <a:off x="4314826" y="4702175"/>
              <a:ext cx="30163" cy="38100"/>
            </a:xfrm>
            <a:custGeom>
              <a:avLst/>
              <a:gdLst>
                <a:gd name="T0" fmla="*/ 0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0 h 9"/>
                <a:gd name="T8" fmla="*/ 0 w 7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0" y="3"/>
                  </a:moveTo>
                  <a:cubicBezTo>
                    <a:pt x="0" y="4"/>
                    <a:pt x="2" y="6"/>
                    <a:pt x="4" y="9"/>
                  </a:cubicBezTo>
                  <a:cubicBezTo>
                    <a:pt x="6" y="7"/>
                    <a:pt x="6" y="7"/>
                    <a:pt x="7" y="5"/>
                  </a:cubicBezTo>
                  <a:cubicBezTo>
                    <a:pt x="5" y="3"/>
                    <a:pt x="4" y="1"/>
                    <a:pt x="3" y="0"/>
                  </a:cubicBezTo>
                  <a:cubicBezTo>
                    <a:pt x="1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101"/>
            <p:cNvSpPr/>
            <p:nvPr/>
          </p:nvSpPr>
          <p:spPr bwMode="auto">
            <a:xfrm>
              <a:off x="4826001" y="4244975"/>
              <a:ext cx="68263" cy="730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0 h 17"/>
                <a:gd name="T4" fmla="*/ 0 w 16"/>
                <a:gd name="T5" fmla="*/ 2147483646 h 17"/>
                <a:gd name="T6" fmla="*/ 2147483646 w 16"/>
                <a:gd name="T7" fmla="*/ 2147483646 h 17"/>
                <a:gd name="T8" fmla="*/ 2147483646 w 16"/>
                <a:gd name="T9" fmla="*/ 2147483646 h 17"/>
                <a:gd name="T10" fmla="*/ 2147483646 w 16"/>
                <a:gd name="T11" fmla="*/ 2147483646 h 17"/>
                <a:gd name="T12" fmla="*/ 2147483646 w 16"/>
                <a:gd name="T13" fmla="*/ 214748364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17">
                  <a:moveTo>
                    <a:pt x="14" y="11"/>
                  </a:moveTo>
                  <a:cubicBezTo>
                    <a:pt x="9" y="7"/>
                    <a:pt x="5" y="3"/>
                    <a:pt x="3" y="0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2" y="6"/>
                    <a:pt x="6" y="10"/>
                    <a:pt x="10" y="15"/>
                  </a:cubicBezTo>
                  <a:cubicBezTo>
                    <a:pt x="11" y="15"/>
                    <a:pt x="12" y="16"/>
                    <a:pt x="12" y="17"/>
                  </a:cubicBezTo>
                  <a:cubicBezTo>
                    <a:pt x="14" y="15"/>
                    <a:pt x="14" y="15"/>
                    <a:pt x="16" y="13"/>
                  </a:cubicBezTo>
                  <a:cubicBezTo>
                    <a:pt x="15" y="13"/>
                    <a:pt x="14" y="12"/>
                    <a:pt x="1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102"/>
            <p:cNvSpPr/>
            <p:nvPr/>
          </p:nvSpPr>
          <p:spPr bwMode="auto">
            <a:xfrm>
              <a:off x="4876801" y="4300538"/>
              <a:ext cx="60325" cy="55563"/>
            </a:xfrm>
            <a:custGeom>
              <a:avLst/>
              <a:gdLst>
                <a:gd name="T0" fmla="*/ 2147483646 w 14"/>
                <a:gd name="T1" fmla="*/ 2147483646 h 13"/>
                <a:gd name="T2" fmla="*/ 2147483646 w 14"/>
                <a:gd name="T3" fmla="*/ 2147483646 h 13"/>
                <a:gd name="T4" fmla="*/ 2147483646 w 14"/>
                <a:gd name="T5" fmla="*/ 0 h 13"/>
                <a:gd name="T6" fmla="*/ 0 w 14"/>
                <a:gd name="T7" fmla="*/ 2147483646 h 13"/>
                <a:gd name="T8" fmla="*/ 2147483646 w 14"/>
                <a:gd name="T9" fmla="*/ 2147483646 h 13"/>
                <a:gd name="T10" fmla="*/ 2147483646 w 14"/>
                <a:gd name="T11" fmla="*/ 2147483646 h 13"/>
                <a:gd name="T12" fmla="*/ 2147483646 w 14"/>
                <a:gd name="T13" fmla="*/ 214748364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13">
                  <a:moveTo>
                    <a:pt x="14" y="10"/>
                  </a:moveTo>
                  <a:cubicBezTo>
                    <a:pt x="12" y="8"/>
                    <a:pt x="9" y="5"/>
                    <a:pt x="6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2" y="2"/>
                    <a:pt x="2" y="2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6" y="9"/>
                    <a:pt x="8" y="11"/>
                    <a:pt x="11" y="13"/>
                  </a:cubicBezTo>
                  <a:cubicBezTo>
                    <a:pt x="12" y="12"/>
                    <a:pt x="12" y="11"/>
                    <a:pt x="14" y="10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3"/>
            <p:cNvSpPr/>
            <p:nvPr/>
          </p:nvSpPr>
          <p:spPr bwMode="auto">
            <a:xfrm>
              <a:off x="4395788" y="4792663"/>
              <a:ext cx="63500" cy="58738"/>
            </a:xfrm>
            <a:custGeom>
              <a:avLst/>
              <a:gdLst>
                <a:gd name="T0" fmla="*/ 2147483646 w 15"/>
                <a:gd name="T1" fmla="*/ 2147483646 h 14"/>
                <a:gd name="T2" fmla="*/ 2147483646 w 15"/>
                <a:gd name="T3" fmla="*/ 0 h 14"/>
                <a:gd name="T4" fmla="*/ 0 w 15"/>
                <a:gd name="T5" fmla="*/ 2147483646 h 14"/>
                <a:gd name="T6" fmla="*/ 2147483646 w 15"/>
                <a:gd name="T7" fmla="*/ 2147483646 h 14"/>
                <a:gd name="T8" fmla="*/ 2147483646 w 15"/>
                <a:gd name="T9" fmla="*/ 2147483646 h 14"/>
                <a:gd name="T10" fmla="*/ 2147483646 w 15"/>
                <a:gd name="T11" fmla="*/ 2147483646 h 14"/>
                <a:gd name="T12" fmla="*/ 2147483646 w 15"/>
                <a:gd name="T13" fmla="*/ 214748364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4">
                  <a:moveTo>
                    <a:pt x="6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6" y="9"/>
                    <a:pt x="9" y="12"/>
                    <a:pt x="12" y="14"/>
                  </a:cubicBezTo>
                  <a:cubicBezTo>
                    <a:pt x="13" y="12"/>
                    <a:pt x="13" y="12"/>
                    <a:pt x="15" y="11"/>
                  </a:cubicBezTo>
                  <a:cubicBezTo>
                    <a:pt x="12" y="8"/>
                    <a:pt x="9" y="6"/>
                    <a:pt x="6" y="2"/>
                  </a:cubicBezTo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4"/>
            <p:cNvSpPr/>
            <p:nvPr/>
          </p:nvSpPr>
          <p:spPr bwMode="auto">
            <a:xfrm>
              <a:off x="4332288" y="4724400"/>
              <a:ext cx="76200" cy="80963"/>
            </a:xfrm>
            <a:custGeom>
              <a:avLst/>
              <a:gdLst>
                <a:gd name="T0" fmla="*/ 2147483646 w 18"/>
                <a:gd name="T1" fmla="*/ 0 h 19"/>
                <a:gd name="T2" fmla="*/ 0 w 18"/>
                <a:gd name="T3" fmla="*/ 2147483646 h 19"/>
                <a:gd name="T4" fmla="*/ 2147483646 w 18"/>
                <a:gd name="T5" fmla="*/ 2147483646 h 19"/>
                <a:gd name="T6" fmla="*/ 2147483646 w 18"/>
                <a:gd name="T7" fmla="*/ 2147483646 h 19"/>
                <a:gd name="T8" fmla="*/ 2147483646 w 18"/>
                <a:gd name="T9" fmla="*/ 2147483646 h 19"/>
                <a:gd name="T10" fmla="*/ 2147483646 w 18"/>
                <a:gd name="T11" fmla="*/ 2147483646 h 19"/>
                <a:gd name="T12" fmla="*/ 2147483646 w 1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19">
                  <a:moveTo>
                    <a:pt x="3" y="0"/>
                  </a:moveTo>
                  <a:cubicBezTo>
                    <a:pt x="2" y="2"/>
                    <a:pt x="2" y="2"/>
                    <a:pt x="0" y="4"/>
                  </a:cubicBezTo>
                  <a:cubicBezTo>
                    <a:pt x="3" y="7"/>
                    <a:pt x="7" y="11"/>
                    <a:pt x="12" y="16"/>
                  </a:cubicBezTo>
                  <a:cubicBezTo>
                    <a:pt x="13" y="17"/>
                    <a:pt x="14" y="18"/>
                    <a:pt x="15" y="19"/>
                  </a:cubicBezTo>
                  <a:cubicBezTo>
                    <a:pt x="16" y="17"/>
                    <a:pt x="17" y="17"/>
                    <a:pt x="18" y="16"/>
                  </a:cubicBezTo>
                  <a:cubicBezTo>
                    <a:pt x="17" y="15"/>
                    <a:pt x="17" y="14"/>
                    <a:pt x="16" y="13"/>
                  </a:cubicBezTo>
                  <a:cubicBezTo>
                    <a:pt x="10" y="8"/>
                    <a:pt x="6" y="3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5"/>
            <p:cNvSpPr/>
            <p:nvPr/>
          </p:nvSpPr>
          <p:spPr bwMode="auto">
            <a:xfrm>
              <a:off x="3783013" y="5262563"/>
              <a:ext cx="136525" cy="136525"/>
            </a:xfrm>
            <a:custGeom>
              <a:avLst/>
              <a:gdLst>
                <a:gd name="T0" fmla="*/ 2147483646 w 32"/>
                <a:gd name="T1" fmla="*/ 2147483646 h 32"/>
                <a:gd name="T2" fmla="*/ 2147483646 w 32"/>
                <a:gd name="T3" fmla="*/ 0 h 32"/>
                <a:gd name="T4" fmla="*/ 2147483646 w 32"/>
                <a:gd name="T5" fmla="*/ 2147483646 h 32"/>
                <a:gd name="T6" fmla="*/ 2147483646 w 32"/>
                <a:gd name="T7" fmla="*/ 2147483646 h 32"/>
                <a:gd name="T8" fmla="*/ 2147483646 w 32"/>
                <a:gd name="T9" fmla="*/ 2147483646 h 32"/>
                <a:gd name="T10" fmla="*/ 2147483646 w 32"/>
                <a:gd name="T11" fmla="*/ 2147483646 h 32"/>
                <a:gd name="T12" fmla="*/ 2147483646 w 32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2">
                  <a:moveTo>
                    <a:pt x="18" y="14"/>
                  </a:moveTo>
                  <a:cubicBezTo>
                    <a:pt x="10" y="7"/>
                    <a:pt x="5" y="0"/>
                    <a:pt x="5" y="0"/>
                  </a:cubicBezTo>
                  <a:cubicBezTo>
                    <a:pt x="3" y="2"/>
                    <a:pt x="2" y="3"/>
                    <a:pt x="1" y="5"/>
                  </a:cubicBezTo>
                  <a:cubicBezTo>
                    <a:pt x="0" y="5"/>
                    <a:pt x="6" y="12"/>
                    <a:pt x="13" y="19"/>
                  </a:cubicBezTo>
                  <a:cubicBezTo>
                    <a:pt x="20" y="26"/>
                    <a:pt x="27" y="32"/>
                    <a:pt x="27" y="31"/>
                  </a:cubicBezTo>
                  <a:cubicBezTo>
                    <a:pt x="29" y="29"/>
                    <a:pt x="30" y="29"/>
                    <a:pt x="32" y="27"/>
                  </a:cubicBezTo>
                  <a:cubicBezTo>
                    <a:pt x="32" y="27"/>
                    <a:pt x="25" y="22"/>
                    <a:pt x="18" y="14"/>
                  </a:cubicBezTo>
                  <a:close/>
                </a:path>
              </a:pathLst>
            </a:custGeom>
            <a:solidFill>
              <a:srgbClr val="31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6"/>
            <p:cNvSpPr/>
            <p:nvPr/>
          </p:nvSpPr>
          <p:spPr bwMode="auto">
            <a:xfrm>
              <a:off x="3787776" y="5253038"/>
              <a:ext cx="139700" cy="136525"/>
            </a:xfrm>
            <a:custGeom>
              <a:avLst/>
              <a:gdLst>
                <a:gd name="T0" fmla="*/ 2147483646 w 33"/>
                <a:gd name="T1" fmla="*/ 2147483646 h 32"/>
                <a:gd name="T2" fmla="*/ 2147483646 w 33"/>
                <a:gd name="T3" fmla="*/ 0 h 32"/>
                <a:gd name="T4" fmla="*/ 2147483646 w 33"/>
                <a:gd name="T5" fmla="*/ 2147483646 h 32"/>
                <a:gd name="T6" fmla="*/ 2147483646 w 33"/>
                <a:gd name="T7" fmla="*/ 2147483646 h 32"/>
                <a:gd name="T8" fmla="*/ 2147483646 w 33"/>
                <a:gd name="T9" fmla="*/ 2147483646 h 32"/>
                <a:gd name="T10" fmla="*/ 2147483646 w 33"/>
                <a:gd name="T11" fmla="*/ 2147483646 h 32"/>
                <a:gd name="T12" fmla="*/ 2147483646 w 33"/>
                <a:gd name="T13" fmla="*/ 214748364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32">
                  <a:moveTo>
                    <a:pt x="18" y="15"/>
                  </a:moveTo>
                  <a:cubicBezTo>
                    <a:pt x="10" y="7"/>
                    <a:pt x="5" y="1"/>
                    <a:pt x="5" y="0"/>
                  </a:cubicBezTo>
                  <a:cubicBezTo>
                    <a:pt x="4" y="2"/>
                    <a:pt x="3" y="3"/>
                    <a:pt x="1" y="5"/>
                  </a:cubicBezTo>
                  <a:cubicBezTo>
                    <a:pt x="0" y="6"/>
                    <a:pt x="6" y="12"/>
                    <a:pt x="13" y="20"/>
                  </a:cubicBezTo>
                  <a:cubicBezTo>
                    <a:pt x="21" y="27"/>
                    <a:pt x="27" y="32"/>
                    <a:pt x="28" y="32"/>
                  </a:cubicBezTo>
                  <a:cubicBezTo>
                    <a:pt x="30" y="30"/>
                    <a:pt x="31" y="29"/>
                    <a:pt x="33" y="28"/>
                  </a:cubicBezTo>
                  <a:cubicBezTo>
                    <a:pt x="32" y="28"/>
                    <a:pt x="25" y="23"/>
                    <a:pt x="18" y="15"/>
                  </a:cubicBezTo>
                  <a:close/>
                </a:path>
              </a:pathLst>
            </a:custGeom>
            <a:solidFill>
              <a:srgbClr val="F4B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7"/>
            <p:cNvSpPr/>
            <p:nvPr/>
          </p:nvSpPr>
          <p:spPr bwMode="auto">
            <a:xfrm>
              <a:off x="3795713" y="5265738"/>
              <a:ext cx="25400" cy="30163"/>
            </a:xfrm>
            <a:custGeom>
              <a:avLst/>
              <a:gdLst>
                <a:gd name="T0" fmla="*/ 0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0 h 7"/>
                <a:gd name="T8" fmla="*/ 0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1" y="3"/>
                    <a:pt x="2" y="5"/>
                    <a:pt x="4" y="7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FFD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08"/>
            <p:cNvSpPr/>
            <p:nvPr/>
          </p:nvSpPr>
          <p:spPr bwMode="auto">
            <a:xfrm>
              <a:off x="3856038" y="5330825"/>
              <a:ext cx="46038" cy="42863"/>
            </a:xfrm>
            <a:custGeom>
              <a:avLst/>
              <a:gdLst>
                <a:gd name="T0" fmla="*/ 2147483646 w 11"/>
                <a:gd name="T1" fmla="*/ 2147483646 h 10"/>
                <a:gd name="T2" fmla="*/ 2147483646 w 11"/>
                <a:gd name="T3" fmla="*/ 0 h 10"/>
                <a:gd name="T4" fmla="*/ 0 w 11"/>
                <a:gd name="T5" fmla="*/ 2147483646 h 10"/>
                <a:gd name="T6" fmla="*/ 2147483646 w 11"/>
                <a:gd name="T7" fmla="*/ 2147483646 h 10"/>
                <a:gd name="T8" fmla="*/ 2147483646 w 11"/>
                <a:gd name="T9" fmla="*/ 2147483646 h 10"/>
                <a:gd name="T10" fmla="*/ 2147483646 w 11"/>
                <a:gd name="T11" fmla="*/ 2147483646 h 10"/>
                <a:gd name="T12" fmla="*/ 2147483646 w 11"/>
                <a:gd name="T13" fmla="*/ 2147483646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0">
                  <a:moveTo>
                    <a:pt x="5" y="2"/>
                  </a:moveTo>
                  <a:cubicBezTo>
                    <a:pt x="4" y="1"/>
                    <a:pt x="4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4" y="6"/>
                    <a:pt x="6" y="9"/>
                    <a:pt x="8" y="10"/>
                  </a:cubicBezTo>
                  <a:cubicBezTo>
                    <a:pt x="9" y="9"/>
                    <a:pt x="10" y="8"/>
                    <a:pt x="11" y="7"/>
                  </a:cubicBezTo>
                  <a:cubicBezTo>
                    <a:pt x="9" y="6"/>
                    <a:pt x="7" y="4"/>
                    <a:pt x="5" y="2"/>
                  </a:cubicBezTo>
                  <a:close/>
                </a:path>
              </a:pathLst>
            </a:custGeom>
            <a:solidFill>
              <a:srgbClr val="A95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09"/>
            <p:cNvSpPr/>
            <p:nvPr/>
          </p:nvSpPr>
          <p:spPr bwMode="auto">
            <a:xfrm>
              <a:off x="3813176" y="5283200"/>
              <a:ext cx="55563" cy="55563"/>
            </a:xfrm>
            <a:custGeom>
              <a:avLst/>
              <a:gdLst>
                <a:gd name="T0" fmla="*/ 2147483646 w 13"/>
                <a:gd name="T1" fmla="*/ 0 h 13"/>
                <a:gd name="T2" fmla="*/ 0 w 13"/>
                <a:gd name="T3" fmla="*/ 2147483646 h 13"/>
                <a:gd name="T4" fmla="*/ 2147483646 w 13"/>
                <a:gd name="T5" fmla="*/ 2147483646 h 13"/>
                <a:gd name="T6" fmla="*/ 2147483646 w 13"/>
                <a:gd name="T7" fmla="*/ 2147483646 h 13"/>
                <a:gd name="T8" fmla="*/ 2147483646 w 13"/>
                <a:gd name="T9" fmla="*/ 2147483646 h 13"/>
                <a:gd name="T10" fmla="*/ 2147483646 w 13"/>
                <a:gd name="T11" fmla="*/ 2147483646 h 13"/>
                <a:gd name="T12" fmla="*/ 2147483646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3">
                  <a:moveTo>
                    <a:pt x="2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2" y="5"/>
                    <a:pt x="5" y="8"/>
                    <a:pt x="8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7" y="5"/>
                    <a:pt x="4" y="2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10"/>
            <p:cNvSpPr>
              <a:spLocks noEditPoints="1"/>
            </p:cNvSpPr>
            <p:nvPr/>
          </p:nvSpPr>
          <p:spPr bwMode="auto">
            <a:xfrm>
              <a:off x="3957638" y="5035550"/>
              <a:ext cx="319088" cy="273050"/>
            </a:xfrm>
            <a:custGeom>
              <a:avLst/>
              <a:gdLst>
                <a:gd name="T0" fmla="*/ 2147483646 w 75"/>
                <a:gd name="T1" fmla="*/ 2147483646 h 64"/>
                <a:gd name="T2" fmla="*/ 2147483646 w 75"/>
                <a:gd name="T3" fmla="*/ 2147483646 h 64"/>
                <a:gd name="T4" fmla="*/ 2147483646 w 75"/>
                <a:gd name="T5" fmla="*/ 2147483646 h 64"/>
                <a:gd name="T6" fmla="*/ 2147483646 w 75"/>
                <a:gd name="T7" fmla="*/ 2147483646 h 64"/>
                <a:gd name="T8" fmla="*/ 2147483646 w 75"/>
                <a:gd name="T9" fmla="*/ 2147483646 h 64"/>
                <a:gd name="T10" fmla="*/ 2147483646 w 75"/>
                <a:gd name="T11" fmla="*/ 2147483646 h 64"/>
                <a:gd name="T12" fmla="*/ 2147483646 w 75"/>
                <a:gd name="T13" fmla="*/ 2147483646 h 64"/>
                <a:gd name="T14" fmla="*/ 2147483646 w 75"/>
                <a:gd name="T15" fmla="*/ 2147483646 h 64"/>
                <a:gd name="T16" fmla="*/ 2147483646 w 75"/>
                <a:gd name="T17" fmla="*/ 2147483646 h 64"/>
                <a:gd name="T18" fmla="*/ 2147483646 w 75"/>
                <a:gd name="T19" fmla="*/ 2147483646 h 64"/>
                <a:gd name="T20" fmla="*/ 2147483646 w 75"/>
                <a:gd name="T21" fmla="*/ 2147483646 h 64"/>
                <a:gd name="T22" fmla="*/ 2147483646 w 75"/>
                <a:gd name="T23" fmla="*/ 2147483646 h 64"/>
                <a:gd name="T24" fmla="*/ 2147483646 w 75"/>
                <a:gd name="T25" fmla="*/ 2147483646 h 64"/>
                <a:gd name="T26" fmla="*/ 2147483646 w 75"/>
                <a:gd name="T27" fmla="*/ 2147483646 h 64"/>
                <a:gd name="T28" fmla="*/ 2147483646 w 75"/>
                <a:gd name="T29" fmla="*/ 2147483646 h 64"/>
                <a:gd name="T30" fmla="*/ 2147483646 w 75"/>
                <a:gd name="T31" fmla="*/ 0 h 64"/>
                <a:gd name="T32" fmla="*/ 2147483646 w 75"/>
                <a:gd name="T33" fmla="*/ 2147483646 h 64"/>
                <a:gd name="T34" fmla="*/ 2147483646 w 75"/>
                <a:gd name="T35" fmla="*/ 2147483646 h 64"/>
                <a:gd name="T36" fmla="*/ 2147483646 w 75"/>
                <a:gd name="T37" fmla="*/ 2147483646 h 64"/>
                <a:gd name="T38" fmla="*/ 2147483646 w 75"/>
                <a:gd name="T39" fmla="*/ 0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64">
                  <a:moveTo>
                    <a:pt x="7" y="60"/>
                  </a:moveTo>
                  <a:cubicBezTo>
                    <a:pt x="6" y="61"/>
                    <a:pt x="6" y="62"/>
                    <a:pt x="5" y="63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6" y="64"/>
                    <a:pt x="7" y="63"/>
                    <a:pt x="8" y="62"/>
                  </a:cubicBezTo>
                  <a:cubicBezTo>
                    <a:pt x="8" y="61"/>
                    <a:pt x="8" y="61"/>
                    <a:pt x="7" y="60"/>
                  </a:cubicBezTo>
                  <a:moveTo>
                    <a:pt x="56" y="7"/>
                  </a:move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1" y="20"/>
                    <a:pt x="20" y="21"/>
                  </a:cubicBezTo>
                  <a:cubicBezTo>
                    <a:pt x="14" y="26"/>
                    <a:pt x="8" y="32"/>
                    <a:pt x="3" y="37"/>
                  </a:cubicBezTo>
                  <a:cubicBezTo>
                    <a:pt x="3" y="39"/>
                    <a:pt x="2" y="40"/>
                    <a:pt x="2" y="42"/>
                  </a:cubicBezTo>
                  <a:cubicBezTo>
                    <a:pt x="0" y="49"/>
                    <a:pt x="1" y="55"/>
                    <a:pt x="3" y="59"/>
                  </a:cubicBezTo>
                  <a:cubicBezTo>
                    <a:pt x="4" y="58"/>
                    <a:pt x="5" y="57"/>
                    <a:pt x="6" y="56"/>
                  </a:cubicBezTo>
                  <a:cubicBezTo>
                    <a:pt x="3" y="46"/>
                    <a:pt x="7" y="33"/>
                    <a:pt x="24" y="2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3"/>
                    <a:pt x="53" y="10"/>
                    <a:pt x="56" y="7"/>
                  </a:cubicBezTo>
                  <a:moveTo>
                    <a:pt x="75" y="0"/>
                  </a:moveTo>
                  <a:cubicBezTo>
                    <a:pt x="67" y="3"/>
                    <a:pt x="67" y="3"/>
                    <a:pt x="67" y="3"/>
                  </a:cubicBezTo>
                  <a:cubicBezTo>
                    <a:pt x="63" y="6"/>
                    <a:pt x="60" y="9"/>
                    <a:pt x="57" y="1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9" y="6"/>
                    <a:pt x="72" y="2"/>
                    <a:pt x="75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11"/>
            <p:cNvSpPr>
              <a:spLocks noEditPoints="1"/>
            </p:cNvSpPr>
            <p:nvPr/>
          </p:nvSpPr>
          <p:spPr bwMode="auto">
            <a:xfrm>
              <a:off x="3970338" y="5048250"/>
              <a:ext cx="273050" cy="257175"/>
            </a:xfrm>
            <a:custGeom>
              <a:avLst/>
              <a:gdLst>
                <a:gd name="T0" fmla="*/ 2147483646 w 64"/>
                <a:gd name="T1" fmla="*/ 2147483646 h 60"/>
                <a:gd name="T2" fmla="*/ 0 w 64"/>
                <a:gd name="T3" fmla="*/ 2147483646 h 60"/>
                <a:gd name="T4" fmla="*/ 2147483646 w 64"/>
                <a:gd name="T5" fmla="*/ 2147483646 h 60"/>
                <a:gd name="T6" fmla="*/ 2147483646 w 64"/>
                <a:gd name="T7" fmla="*/ 2147483646 h 60"/>
                <a:gd name="T8" fmla="*/ 2147483646 w 64"/>
                <a:gd name="T9" fmla="*/ 2147483646 h 60"/>
                <a:gd name="T10" fmla="*/ 2147483646 w 64"/>
                <a:gd name="T11" fmla="*/ 0 h 60"/>
                <a:gd name="T12" fmla="*/ 2147483646 w 64"/>
                <a:gd name="T13" fmla="*/ 2147483646 h 60"/>
                <a:gd name="T14" fmla="*/ 2147483646 w 64"/>
                <a:gd name="T15" fmla="*/ 2147483646 h 60"/>
                <a:gd name="T16" fmla="*/ 2147483646 w 64"/>
                <a:gd name="T17" fmla="*/ 2147483646 h 60"/>
                <a:gd name="T18" fmla="*/ 2147483646 w 6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" h="60">
                  <a:moveTo>
                    <a:pt x="3" y="53"/>
                  </a:moveTo>
                  <a:cubicBezTo>
                    <a:pt x="2" y="54"/>
                    <a:pt x="1" y="55"/>
                    <a:pt x="0" y="56"/>
                  </a:cubicBezTo>
                  <a:cubicBezTo>
                    <a:pt x="0" y="58"/>
                    <a:pt x="1" y="59"/>
                    <a:pt x="2" y="60"/>
                  </a:cubicBezTo>
                  <a:cubicBezTo>
                    <a:pt x="3" y="59"/>
                    <a:pt x="3" y="58"/>
                    <a:pt x="4" y="57"/>
                  </a:cubicBezTo>
                  <a:cubicBezTo>
                    <a:pt x="4" y="56"/>
                    <a:pt x="3" y="54"/>
                    <a:pt x="3" y="53"/>
                  </a:cubicBezTo>
                  <a:moveTo>
                    <a:pt x="64" y="0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0" y="7"/>
                    <a:pt x="47" y="10"/>
                    <a:pt x="43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6"/>
                    <a:pt x="60" y="3"/>
                    <a:pt x="64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12"/>
            <p:cNvSpPr/>
            <p:nvPr/>
          </p:nvSpPr>
          <p:spPr bwMode="auto">
            <a:xfrm>
              <a:off x="3970338" y="5126038"/>
              <a:ext cx="73025" cy="68263"/>
            </a:xfrm>
            <a:custGeom>
              <a:avLst/>
              <a:gdLst>
                <a:gd name="T0" fmla="*/ 2147483646 w 17"/>
                <a:gd name="T1" fmla="*/ 0 h 16"/>
                <a:gd name="T2" fmla="*/ 0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4"/>
                    <a:pt x="3" y="8"/>
                    <a:pt x="0" y="16"/>
                  </a:cubicBezTo>
                  <a:cubicBezTo>
                    <a:pt x="5" y="11"/>
                    <a:pt x="11" y="5"/>
                    <a:pt x="17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3"/>
            <p:cNvSpPr/>
            <p:nvPr/>
          </p:nvSpPr>
          <p:spPr bwMode="auto">
            <a:xfrm>
              <a:off x="3914776" y="4967288"/>
              <a:ext cx="571500" cy="401638"/>
            </a:xfrm>
            <a:custGeom>
              <a:avLst/>
              <a:gdLst>
                <a:gd name="T0" fmla="*/ 2147483646 w 134"/>
                <a:gd name="T1" fmla="*/ 0 h 94"/>
                <a:gd name="T2" fmla="*/ 2147483646 w 134"/>
                <a:gd name="T3" fmla="*/ 2147483646 h 94"/>
                <a:gd name="T4" fmla="*/ 2147483646 w 134"/>
                <a:gd name="T5" fmla="*/ 2147483646 h 94"/>
                <a:gd name="T6" fmla="*/ 2147483646 w 134"/>
                <a:gd name="T7" fmla="*/ 2147483646 h 94"/>
                <a:gd name="T8" fmla="*/ 2147483646 w 134"/>
                <a:gd name="T9" fmla="*/ 2147483646 h 94"/>
                <a:gd name="T10" fmla="*/ 2147483646 w 134"/>
                <a:gd name="T11" fmla="*/ 2147483646 h 94"/>
                <a:gd name="T12" fmla="*/ 2147483646 w 134"/>
                <a:gd name="T13" fmla="*/ 0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" h="94">
                  <a:moveTo>
                    <a:pt x="116" y="0"/>
                  </a:moveTo>
                  <a:cubicBezTo>
                    <a:pt x="113" y="11"/>
                    <a:pt x="93" y="19"/>
                    <a:pt x="93" y="1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0" y="57"/>
                    <a:pt x="17" y="94"/>
                    <a:pt x="45" y="88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6" y="69"/>
                    <a:pt x="131" y="70"/>
                    <a:pt x="134" y="70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14"/>
            <p:cNvSpPr>
              <a:spLocks noEditPoints="1"/>
            </p:cNvSpPr>
            <p:nvPr/>
          </p:nvSpPr>
          <p:spPr bwMode="auto">
            <a:xfrm>
              <a:off x="4259263" y="5283200"/>
              <a:ext cx="90488" cy="55563"/>
            </a:xfrm>
            <a:custGeom>
              <a:avLst/>
              <a:gdLst>
                <a:gd name="T0" fmla="*/ 2147483646 w 21"/>
                <a:gd name="T1" fmla="*/ 2147483646 h 13"/>
                <a:gd name="T2" fmla="*/ 0 w 21"/>
                <a:gd name="T3" fmla="*/ 2147483646 h 13"/>
                <a:gd name="T4" fmla="*/ 2147483646 w 21"/>
                <a:gd name="T5" fmla="*/ 2147483646 h 13"/>
                <a:gd name="T6" fmla="*/ 2147483646 w 21"/>
                <a:gd name="T7" fmla="*/ 2147483646 h 13"/>
                <a:gd name="T8" fmla="*/ 2147483646 w 21"/>
                <a:gd name="T9" fmla="*/ 2147483646 h 13"/>
                <a:gd name="T10" fmla="*/ 2147483646 w 21"/>
                <a:gd name="T11" fmla="*/ 2147483646 h 13"/>
                <a:gd name="T12" fmla="*/ 2147483646 w 21"/>
                <a:gd name="T13" fmla="*/ 0 h 13"/>
                <a:gd name="T14" fmla="*/ 2147483646 w 21"/>
                <a:gd name="T15" fmla="*/ 0 h 13"/>
                <a:gd name="T16" fmla="*/ 2147483646 w 21"/>
                <a:gd name="T17" fmla="*/ 2147483646 h 13"/>
                <a:gd name="T18" fmla="*/ 2147483646 w 21"/>
                <a:gd name="T19" fmla="*/ 2147483646 h 13"/>
                <a:gd name="T20" fmla="*/ 2147483646 w 21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" h="13">
                  <a:moveTo>
                    <a:pt x="15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4" y="8"/>
                    <a:pt x="6" y="11"/>
                    <a:pt x="8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8"/>
                    <a:pt x="16" y="5"/>
                    <a:pt x="15" y="2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4"/>
                    <a:pt x="20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8"/>
                    <a:pt x="21" y="4"/>
                    <a:pt x="20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115"/>
            <p:cNvSpPr/>
            <p:nvPr/>
          </p:nvSpPr>
          <p:spPr bwMode="auto">
            <a:xfrm>
              <a:off x="4195763" y="5305425"/>
              <a:ext cx="98425" cy="46038"/>
            </a:xfrm>
            <a:custGeom>
              <a:avLst/>
              <a:gdLst>
                <a:gd name="T0" fmla="*/ 2147483646 w 23"/>
                <a:gd name="T1" fmla="*/ 0 h 11"/>
                <a:gd name="T2" fmla="*/ 0 w 23"/>
                <a:gd name="T3" fmla="*/ 2147483646 h 11"/>
                <a:gd name="T4" fmla="*/ 2147483646 w 23"/>
                <a:gd name="T5" fmla="*/ 2147483646 h 11"/>
                <a:gd name="T6" fmla="*/ 2147483646 w 23"/>
                <a:gd name="T7" fmla="*/ 2147483646 h 11"/>
                <a:gd name="T8" fmla="*/ 2147483646 w 23"/>
                <a:gd name="T9" fmla="*/ 2147483646 h 11"/>
                <a:gd name="T10" fmla="*/ 2147483646 w 23"/>
                <a:gd name="T11" fmla="*/ 2147483646 h 11"/>
                <a:gd name="T12" fmla="*/ 2147483646 w 23"/>
                <a:gd name="T13" fmla="*/ 2147483646 h 11"/>
                <a:gd name="T14" fmla="*/ 2147483646 w 23"/>
                <a:gd name="T15" fmla="*/ 2147483646 h 11"/>
                <a:gd name="T16" fmla="*/ 2147483646 w 23"/>
                <a:gd name="T17" fmla="*/ 2147483646 h 11"/>
                <a:gd name="T18" fmla="*/ 2147483646 w 23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1">
                  <a:moveTo>
                    <a:pt x="1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9" y="9"/>
                    <a:pt x="1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2" y="6"/>
                    <a:pt x="14" y="9"/>
                    <a:pt x="14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6"/>
                    <a:pt x="19" y="3"/>
                    <a:pt x="17" y="2"/>
                  </a:cubicBezTo>
                  <a:cubicBezTo>
                    <a:pt x="16" y="1"/>
                    <a:pt x="15" y="1"/>
                    <a:pt x="15" y="0"/>
                  </a:cubicBezTo>
                </a:path>
              </a:pathLst>
            </a:custGeom>
            <a:solidFill>
              <a:srgbClr val="D5AD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16"/>
            <p:cNvSpPr/>
            <p:nvPr/>
          </p:nvSpPr>
          <p:spPr bwMode="auto">
            <a:xfrm>
              <a:off x="4324351" y="5283200"/>
              <a:ext cx="25400" cy="47625"/>
            </a:xfrm>
            <a:custGeom>
              <a:avLst/>
              <a:gdLst>
                <a:gd name="T0" fmla="*/ 2147483646 w 6"/>
                <a:gd name="T1" fmla="*/ 0 h 11"/>
                <a:gd name="T2" fmla="*/ 0 w 6"/>
                <a:gd name="T3" fmla="*/ 2147483646 h 11"/>
                <a:gd name="T4" fmla="*/ 2147483646 w 6"/>
                <a:gd name="T5" fmla="*/ 2147483646 h 11"/>
                <a:gd name="T6" fmla="*/ 2147483646 w 6"/>
                <a:gd name="T7" fmla="*/ 2147483646 h 11"/>
                <a:gd name="T8" fmla="*/ 2147483646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1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8"/>
                    <a:pt x="1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8"/>
                    <a:pt x="6" y="4"/>
                    <a:pt x="5" y="0"/>
                  </a:cubicBezTo>
                </a:path>
              </a:pathLst>
            </a:custGeom>
            <a:solidFill>
              <a:srgbClr val="DFC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117"/>
            <p:cNvSpPr/>
            <p:nvPr/>
          </p:nvSpPr>
          <p:spPr bwMode="auto">
            <a:xfrm>
              <a:off x="4191001" y="5343525"/>
              <a:ext cx="26988" cy="17463"/>
            </a:xfrm>
            <a:custGeom>
              <a:avLst/>
              <a:gdLst>
                <a:gd name="T0" fmla="*/ 0 w 6"/>
                <a:gd name="T1" fmla="*/ 0 h 4"/>
                <a:gd name="T2" fmla="*/ 2147483646 w 6"/>
                <a:gd name="T3" fmla="*/ 2147483646 h 4"/>
                <a:gd name="T4" fmla="*/ 2147483646 w 6"/>
                <a:gd name="T5" fmla="*/ 2147483646 h 4"/>
                <a:gd name="T6" fmla="*/ 0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D4C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118"/>
            <p:cNvSpPr>
              <a:spLocks noEditPoints="1"/>
            </p:cNvSpPr>
            <p:nvPr/>
          </p:nvSpPr>
          <p:spPr bwMode="auto">
            <a:xfrm>
              <a:off x="4165601" y="5321300"/>
              <a:ext cx="80963" cy="39688"/>
            </a:xfrm>
            <a:custGeom>
              <a:avLst/>
              <a:gdLst>
                <a:gd name="T0" fmla="*/ 2147483646 w 19"/>
                <a:gd name="T1" fmla="*/ 2147483646 h 9"/>
                <a:gd name="T2" fmla="*/ 0 w 19"/>
                <a:gd name="T3" fmla="*/ 2147483646 h 9"/>
                <a:gd name="T4" fmla="*/ 2147483646 w 19"/>
                <a:gd name="T5" fmla="*/ 2147483646 h 9"/>
                <a:gd name="T6" fmla="*/ 2147483646 w 19"/>
                <a:gd name="T7" fmla="*/ 2147483646 h 9"/>
                <a:gd name="T8" fmla="*/ 2147483646 w 19"/>
                <a:gd name="T9" fmla="*/ 2147483646 h 9"/>
                <a:gd name="T10" fmla="*/ 2147483646 w 19"/>
                <a:gd name="T11" fmla="*/ 2147483646 h 9"/>
                <a:gd name="T12" fmla="*/ 2147483646 w 19"/>
                <a:gd name="T13" fmla="*/ 2147483646 h 9"/>
                <a:gd name="T14" fmla="*/ 2147483646 w 19"/>
                <a:gd name="T15" fmla="*/ 0 h 9"/>
                <a:gd name="T16" fmla="*/ 2147483646 w 19"/>
                <a:gd name="T17" fmla="*/ 0 h 9"/>
                <a:gd name="T18" fmla="*/ 2147483646 w 19"/>
                <a:gd name="T19" fmla="*/ 0 h 9"/>
                <a:gd name="T20" fmla="*/ 2147483646 w 19"/>
                <a:gd name="T21" fmla="*/ 2147483646 h 9"/>
                <a:gd name="T22" fmla="*/ 2147483646 w 19"/>
                <a:gd name="T23" fmla="*/ 2147483646 h 9"/>
                <a:gd name="T24" fmla="*/ 2147483646 w 19"/>
                <a:gd name="T25" fmla="*/ 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9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4" y="4"/>
                    <a:pt x="6" y="5"/>
                  </a:cubicBezTo>
                  <a:cubicBezTo>
                    <a:pt x="8" y="6"/>
                    <a:pt x="10" y="7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6"/>
                    <a:pt x="5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6" y="5"/>
                    <a:pt x="12" y="3"/>
                    <a:pt x="7" y="0"/>
                  </a:cubicBezTo>
                </a:path>
              </a:pathLst>
            </a:custGeom>
            <a:solidFill>
              <a:srgbClr val="C79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119"/>
            <p:cNvSpPr/>
            <p:nvPr/>
          </p:nvSpPr>
          <p:spPr bwMode="auto">
            <a:xfrm>
              <a:off x="4170363" y="5321300"/>
              <a:ext cx="68263" cy="39688"/>
            </a:xfrm>
            <a:custGeom>
              <a:avLst/>
              <a:gdLst>
                <a:gd name="T0" fmla="*/ 2147483646 w 16"/>
                <a:gd name="T1" fmla="*/ 0 h 9"/>
                <a:gd name="T2" fmla="*/ 0 w 16"/>
                <a:gd name="T3" fmla="*/ 2147483646 h 9"/>
                <a:gd name="T4" fmla="*/ 0 w 16"/>
                <a:gd name="T5" fmla="*/ 2147483646 h 9"/>
                <a:gd name="T6" fmla="*/ 2147483646 w 16"/>
                <a:gd name="T7" fmla="*/ 2147483646 h 9"/>
                <a:gd name="T8" fmla="*/ 2147483646 w 16"/>
                <a:gd name="T9" fmla="*/ 2147483646 h 9"/>
                <a:gd name="T10" fmla="*/ 2147483646 w 16"/>
                <a:gd name="T11" fmla="*/ 0 h 9"/>
                <a:gd name="T12" fmla="*/ 2147483646 w 16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4"/>
                    <a:pt x="8" y="6"/>
                    <a:pt x="11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2D9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20"/>
            <p:cNvSpPr/>
            <p:nvPr/>
          </p:nvSpPr>
          <p:spPr bwMode="auto">
            <a:xfrm>
              <a:off x="4208463" y="5313363"/>
              <a:ext cx="47625" cy="38100"/>
            </a:xfrm>
            <a:custGeom>
              <a:avLst/>
              <a:gdLst>
                <a:gd name="T0" fmla="*/ 2147483646 w 11"/>
                <a:gd name="T1" fmla="*/ 0 h 9"/>
                <a:gd name="T2" fmla="*/ 0 w 11"/>
                <a:gd name="T3" fmla="*/ 2147483646 h 9"/>
                <a:gd name="T4" fmla="*/ 2147483646 w 11"/>
                <a:gd name="T5" fmla="*/ 2147483646 h 9"/>
                <a:gd name="T6" fmla="*/ 2147483646 w 11"/>
                <a:gd name="T7" fmla="*/ 2147483646 h 9"/>
                <a:gd name="T8" fmla="*/ 2147483646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9" y="4"/>
                    <a:pt x="4" y="0"/>
                  </a:cubicBezTo>
                </a:path>
              </a:pathLst>
            </a:custGeom>
            <a:solidFill>
              <a:srgbClr val="DD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21"/>
            <p:cNvSpPr/>
            <p:nvPr/>
          </p:nvSpPr>
          <p:spPr bwMode="auto">
            <a:xfrm>
              <a:off x="3876676" y="5022850"/>
              <a:ext cx="153988" cy="171450"/>
            </a:xfrm>
            <a:custGeom>
              <a:avLst/>
              <a:gdLst>
                <a:gd name="T0" fmla="*/ 2147483646 w 36"/>
                <a:gd name="T1" fmla="*/ 0 h 40"/>
                <a:gd name="T2" fmla="*/ 0 w 36"/>
                <a:gd name="T3" fmla="*/ 2147483646 h 40"/>
                <a:gd name="T4" fmla="*/ 2147483646 w 36"/>
                <a:gd name="T5" fmla="*/ 2147483646 h 40"/>
                <a:gd name="T6" fmla="*/ 2147483646 w 36"/>
                <a:gd name="T7" fmla="*/ 2147483646 h 40"/>
                <a:gd name="T8" fmla="*/ 2147483646 w 36"/>
                <a:gd name="T9" fmla="*/ 2147483646 h 40"/>
                <a:gd name="T10" fmla="*/ 2147483646 w 36"/>
                <a:gd name="T11" fmla="*/ 2147483646 h 40"/>
                <a:gd name="T12" fmla="*/ 2147483646 w 36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" h="40">
                  <a:moveTo>
                    <a:pt x="36" y="0"/>
                  </a:moveTo>
                  <a:cubicBezTo>
                    <a:pt x="22" y="15"/>
                    <a:pt x="9" y="29"/>
                    <a:pt x="0" y="38"/>
                  </a:cubicBezTo>
                  <a:cubicBezTo>
                    <a:pt x="0" y="38"/>
                    <a:pt x="0" y="39"/>
                    <a:pt x="1" y="39"/>
                  </a:cubicBezTo>
                  <a:cubicBezTo>
                    <a:pt x="2" y="39"/>
                    <a:pt x="3" y="40"/>
                    <a:pt x="4" y="40"/>
                  </a:cubicBezTo>
                  <a:cubicBezTo>
                    <a:pt x="5" y="40"/>
                    <a:pt x="7" y="39"/>
                    <a:pt x="8" y="39"/>
                  </a:cubicBezTo>
                  <a:cubicBezTo>
                    <a:pt x="16" y="32"/>
                    <a:pt x="24" y="23"/>
                    <a:pt x="33" y="14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080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22"/>
            <p:cNvSpPr/>
            <p:nvPr/>
          </p:nvSpPr>
          <p:spPr bwMode="auto">
            <a:xfrm>
              <a:off x="3910013" y="5083175"/>
              <a:ext cx="107950" cy="106363"/>
            </a:xfrm>
            <a:custGeom>
              <a:avLst/>
              <a:gdLst>
                <a:gd name="T0" fmla="*/ 2147483646 w 25"/>
                <a:gd name="T1" fmla="*/ 0 h 25"/>
                <a:gd name="T2" fmla="*/ 0 w 25"/>
                <a:gd name="T3" fmla="*/ 2147483646 h 25"/>
                <a:gd name="T4" fmla="*/ 2147483646 w 25"/>
                <a:gd name="T5" fmla="*/ 2147483646 h 25"/>
                <a:gd name="T6" fmla="*/ 2147483646 w 25"/>
                <a:gd name="T7" fmla="*/ 2147483646 h 25"/>
                <a:gd name="T8" fmla="*/ 2147483646 w 25"/>
                <a:gd name="T9" fmla="*/ 2147483646 h 25"/>
                <a:gd name="T10" fmla="*/ 2147483646 w 25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25">
                  <a:moveTo>
                    <a:pt x="25" y="0"/>
                  </a:moveTo>
                  <a:cubicBezTo>
                    <a:pt x="16" y="9"/>
                    <a:pt x="8" y="18"/>
                    <a:pt x="0" y="25"/>
                  </a:cubicBezTo>
                  <a:cubicBezTo>
                    <a:pt x="2" y="25"/>
                    <a:pt x="5" y="24"/>
                    <a:pt x="7" y="23"/>
                  </a:cubicBezTo>
                  <a:cubicBezTo>
                    <a:pt x="12" y="18"/>
                    <a:pt x="17" y="13"/>
                    <a:pt x="23" y="7"/>
                  </a:cubicBezTo>
                  <a:cubicBezTo>
                    <a:pt x="23" y="6"/>
                    <a:pt x="24" y="4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4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23"/>
            <p:cNvSpPr/>
            <p:nvPr/>
          </p:nvSpPr>
          <p:spPr bwMode="auto">
            <a:xfrm>
              <a:off x="3940176" y="5111750"/>
              <a:ext cx="68263" cy="69850"/>
            </a:xfrm>
            <a:custGeom>
              <a:avLst/>
              <a:gdLst>
                <a:gd name="T0" fmla="*/ 2147483646 w 16"/>
                <a:gd name="T1" fmla="*/ 0 h 16"/>
                <a:gd name="T2" fmla="*/ 0 w 16"/>
                <a:gd name="T3" fmla="*/ 2147483646 h 16"/>
                <a:gd name="T4" fmla="*/ 2147483646 w 16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0" y="6"/>
                    <a:pt x="5" y="11"/>
                    <a:pt x="0" y="16"/>
                  </a:cubicBezTo>
                  <a:cubicBezTo>
                    <a:pt x="6" y="14"/>
                    <a:pt x="11" y="9"/>
                    <a:pt x="16" y="0"/>
                  </a:cubicBezTo>
                </a:path>
              </a:pathLst>
            </a:custGeom>
            <a:solidFill>
              <a:srgbClr val="2A28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24"/>
            <p:cNvSpPr/>
            <p:nvPr/>
          </p:nvSpPr>
          <p:spPr bwMode="auto">
            <a:xfrm>
              <a:off x="3808413" y="4600575"/>
              <a:ext cx="519113" cy="581025"/>
            </a:xfrm>
            <a:custGeom>
              <a:avLst/>
              <a:gdLst>
                <a:gd name="T0" fmla="*/ 2147483646 w 122"/>
                <a:gd name="T1" fmla="*/ 2147483646 h 136"/>
                <a:gd name="T2" fmla="*/ 2147483646 w 122"/>
                <a:gd name="T3" fmla="*/ 2147483646 h 136"/>
                <a:gd name="T4" fmla="*/ 2147483646 w 122"/>
                <a:gd name="T5" fmla="*/ 2147483646 h 136"/>
                <a:gd name="T6" fmla="*/ 2147483646 w 122"/>
                <a:gd name="T7" fmla="*/ 2147483646 h 136"/>
                <a:gd name="T8" fmla="*/ 2147483646 w 122"/>
                <a:gd name="T9" fmla="*/ 2147483646 h 136"/>
                <a:gd name="T10" fmla="*/ 2147483646 w 122"/>
                <a:gd name="T11" fmla="*/ 2147483646 h 136"/>
                <a:gd name="T12" fmla="*/ 2147483646 w 122"/>
                <a:gd name="T13" fmla="*/ 2147483646 h 136"/>
                <a:gd name="T14" fmla="*/ 2147483646 w 122"/>
                <a:gd name="T15" fmla="*/ 2147483646 h 136"/>
                <a:gd name="T16" fmla="*/ 2147483646 w 122"/>
                <a:gd name="T17" fmla="*/ 0 h 136"/>
                <a:gd name="T18" fmla="*/ 2147483646 w 122"/>
                <a:gd name="T19" fmla="*/ 2147483646 h 136"/>
                <a:gd name="T20" fmla="*/ 2147483646 w 122"/>
                <a:gd name="T21" fmla="*/ 2147483646 h 136"/>
                <a:gd name="T22" fmla="*/ 0 w 122"/>
                <a:gd name="T23" fmla="*/ 2147483646 h 136"/>
                <a:gd name="T24" fmla="*/ 2147483646 w 122"/>
                <a:gd name="T25" fmla="*/ 2147483646 h 136"/>
                <a:gd name="T26" fmla="*/ 2147483646 w 122"/>
                <a:gd name="T27" fmla="*/ 2147483646 h 136"/>
                <a:gd name="T28" fmla="*/ 2147483646 w 122"/>
                <a:gd name="T29" fmla="*/ 2147483646 h 136"/>
                <a:gd name="T30" fmla="*/ 2147483646 w 122"/>
                <a:gd name="T31" fmla="*/ 2147483646 h 1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2" h="136">
                  <a:moveTo>
                    <a:pt x="56" y="57"/>
                  </a:move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112" y="37"/>
                    <a:pt x="117" y="31"/>
                  </a:cubicBezTo>
                  <a:cubicBezTo>
                    <a:pt x="117" y="31"/>
                    <a:pt x="117" y="31"/>
                    <a:pt x="118" y="30"/>
                  </a:cubicBezTo>
                  <a:cubicBezTo>
                    <a:pt x="116" y="29"/>
                    <a:pt x="116" y="27"/>
                    <a:pt x="116" y="27"/>
                  </a:cubicBezTo>
                  <a:cubicBezTo>
                    <a:pt x="118" y="25"/>
                    <a:pt x="120" y="23"/>
                    <a:pt x="122" y="21"/>
                  </a:cubicBezTo>
                  <a:cubicBezTo>
                    <a:pt x="117" y="19"/>
                    <a:pt x="109" y="16"/>
                    <a:pt x="105" y="16"/>
                  </a:cubicBezTo>
                  <a:cubicBezTo>
                    <a:pt x="103" y="16"/>
                    <a:pt x="89" y="20"/>
                    <a:pt x="80" y="23"/>
                  </a:cubicBezTo>
                  <a:cubicBezTo>
                    <a:pt x="77" y="14"/>
                    <a:pt x="75" y="5"/>
                    <a:pt x="73" y="0"/>
                  </a:cubicBezTo>
                  <a:cubicBezTo>
                    <a:pt x="56" y="6"/>
                    <a:pt x="38" y="13"/>
                    <a:pt x="28" y="17"/>
                  </a:cubicBezTo>
                  <a:cubicBezTo>
                    <a:pt x="23" y="19"/>
                    <a:pt x="18" y="24"/>
                    <a:pt x="17" y="30"/>
                  </a:cubicBezTo>
                  <a:cubicBezTo>
                    <a:pt x="16" y="36"/>
                    <a:pt x="0" y="126"/>
                    <a:pt x="0" y="126"/>
                  </a:cubicBezTo>
                  <a:cubicBezTo>
                    <a:pt x="0" y="131"/>
                    <a:pt x="8" y="136"/>
                    <a:pt x="18" y="136"/>
                  </a:cubicBezTo>
                  <a:cubicBezTo>
                    <a:pt x="24" y="135"/>
                    <a:pt x="29" y="133"/>
                    <a:pt x="34" y="128"/>
                  </a:cubicBezTo>
                  <a:cubicBezTo>
                    <a:pt x="39" y="122"/>
                    <a:pt x="43" y="114"/>
                    <a:pt x="47" y="104"/>
                  </a:cubicBezTo>
                  <a:lnTo>
                    <a:pt x="56" y="57"/>
                  </a:lnTo>
                  <a:close/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125"/>
            <p:cNvSpPr/>
            <p:nvPr/>
          </p:nvSpPr>
          <p:spPr bwMode="auto">
            <a:xfrm>
              <a:off x="3808413" y="4583113"/>
              <a:ext cx="361950" cy="584200"/>
            </a:xfrm>
            <a:custGeom>
              <a:avLst/>
              <a:gdLst>
                <a:gd name="T0" fmla="*/ 0 w 85"/>
                <a:gd name="T1" fmla="*/ 2147483646 h 137"/>
                <a:gd name="T2" fmla="*/ 0 w 85"/>
                <a:gd name="T3" fmla="*/ 2147483646 h 137"/>
                <a:gd name="T4" fmla="*/ 2147483646 w 85"/>
                <a:gd name="T5" fmla="*/ 2147483646 h 137"/>
                <a:gd name="T6" fmla="*/ 2147483646 w 85"/>
                <a:gd name="T7" fmla="*/ 2147483646 h 137"/>
                <a:gd name="T8" fmla="*/ 2147483646 w 85"/>
                <a:gd name="T9" fmla="*/ 2147483646 h 137"/>
                <a:gd name="T10" fmla="*/ 2147483646 w 85"/>
                <a:gd name="T11" fmla="*/ 2147483646 h 137"/>
                <a:gd name="T12" fmla="*/ 2147483646 w 85"/>
                <a:gd name="T13" fmla="*/ 2147483646 h 137"/>
                <a:gd name="T14" fmla="*/ 2147483646 w 85"/>
                <a:gd name="T15" fmla="*/ 2147483646 h 137"/>
                <a:gd name="T16" fmla="*/ 2147483646 w 85"/>
                <a:gd name="T17" fmla="*/ 2147483646 h 137"/>
                <a:gd name="T18" fmla="*/ 2147483646 w 85"/>
                <a:gd name="T19" fmla="*/ 2147483646 h 137"/>
                <a:gd name="T20" fmla="*/ 2147483646 w 85"/>
                <a:gd name="T21" fmla="*/ 2147483646 h 137"/>
                <a:gd name="T22" fmla="*/ 2147483646 w 85"/>
                <a:gd name="T23" fmla="*/ 2147483646 h 137"/>
                <a:gd name="T24" fmla="*/ 2147483646 w 85"/>
                <a:gd name="T25" fmla="*/ 2147483646 h 137"/>
                <a:gd name="T26" fmla="*/ 2147483646 w 85"/>
                <a:gd name="T27" fmla="*/ 0 h 137"/>
                <a:gd name="T28" fmla="*/ 2147483646 w 85"/>
                <a:gd name="T29" fmla="*/ 2147483646 h 137"/>
                <a:gd name="T30" fmla="*/ 2147483646 w 85"/>
                <a:gd name="T31" fmla="*/ 2147483646 h 137"/>
                <a:gd name="T32" fmla="*/ 2147483646 w 85"/>
                <a:gd name="T33" fmla="*/ 2147483646 h 137"/>
                <a:gd name="T34" fmla="*/ 2147483646 w 85"/>
                <a:gd name="T35" fmla="*/ 2147483646 h 137"/>
                <a:gd name="T36" fmla="*/ 2147483646 w 85"/>
                <a:gd name="T37" fmla="*/ 2147483646 h 137"/>
                <a:gd name="T38" fmla="*/ 2147483646 w 85"/>
                <a:gd name="T39" fmla="*/ 2147483646 h 137"/>
                <a:gd name="T40" fmla="*/ 2147483646 w 85"/>
                <a:gd name="T41" fmla="*/ 2147483646 h 137"/>
                <a:gd name="T42" fmla="*/ 2147483646 w 85"/>
                <a:gd name="T43" fmla="*/ 2147483646 h 137"/>
                <a:gd name="T44" fmla="*/ 2147483646 w 85"/>
                <a:gd name="T45" fmla="*/ 2147483646 h 137"/>
                <a:gd name="T46" fmla="*/ 2147483646 w 85"/>
                <a:gd name="T47" fmla="*/ 2147483646 h 137"/>
                <a:gd name="T48" fmla="*/ 2147483646 w 85"/>
                <a:gd name="T49" fmla="*/ 2147483646 h 137"/>
                <a:gd name="T50" fmla="*/ 2147483646 w 85"/>
                <a:gd name="T51" fmla="*/ 2147483646 h 137"/>
                <a:gd name="T52" fmla="*/ 2147483646 w 85"/>
                <a:gd name="T53" fmla="*/ 2147483646 h 137"/>
                <a:gd name="T54" fmla="*/ 2147483646 w 85"/>
                <a:gd name="T55" fmla="*/ 2147483646 h 137"/>
                <a:gd name="T56" fmla="*/ 2147483646 w 85"/>
                <a:gd name="T57" fmla="*/ 2147483646 h 137"/>
                <a:gd name="T58" fmla="*/ 2147483646 w 85"/>
                <a:gd name="T59" fmla="*/ 2147483646 h 137"/>
                <a:gd name="T60" fmla="*/ 2147483646 w 85"/>
                <a:gd name="T61" fmla="*/ 2147483646 h 137"/>
                <a:gd name="T62" fmla="*/ 2147483646 w 85"/>
                <a:gd name="T63" fmla="*/ 2147483646 h 137"/>
                <a:gd name="T64" fmla="*/ 2147483646 w 85"/>
                <a:gd name="T65" fmla="*/ 2147483646 h 137"/>
                <a:gd name="T66" fmla="*/ 2147483646 w 85"/>
                <a:gd name="T67" fmla="*/ 2147483646 h 137"/>
                <a:gd name="T68" fmla="*/ 0 w 85"/>
                <a:gd name="T69" fmla="*/ 2147483646 h 137"/>
                <a:gd name="T70" fmla="*/ 0 w 85"/>
                <a:gd name="T71" fmla="*/ 2147483646 h 1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5" h="137">
                  <a:moveTo>
                    <a:pt x="0" y="131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1" y="133"/>
                    <a:pt x="1" y="133"/>
                    <a:pt x="1" y="133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2" y="134"/>
                    <a:pt x="2" y="134"/>
                    <a:pt x="2" y="134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7" y="137"/>
                    <a:pt x="24" y="134"/>
                    <a:pt x="28" y="114"/>
                  </a:cubicBezTo>
                  <a:cubicBezTo>
                    <a:pt x="29" y="107"/>
                    <a:pt x="40" y="47"/>
                    <a:pt x="40" y="47"/>
                  </a:cubicBezTo>
                  <a:cubicBezTo>
                    <a:pt x="40" y="44"/>
                    <a:pt x="42" y="41"/>
                    <a:pt x="45" y="40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79" y="18"/>
                    <a:pt x="85" y="5"/>
                    <a:pt x="84" y="0"/>
                  </a:cubicBezTo>
                  <a:cubicBezTo>
                    <a:pt x="81" y="1"/>
                    <a:pt x="67" y="6"/>
                    <a:pt x="64" y="7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2" y="8"/>
                    <a:pt x="61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7" y="10"/>
                    <a:pt x="54" y="11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3"/>
                    <a:pt x="47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8"/>
                    <a:pt x="36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9"/>
                  </a:cubicBezTo>
                  <a:cubicBezTo>
                    <a:pt x="32" y="19"/>
                    <a:pt x="31" y="19"/>
                    <a:pt x="30" y="20"/>
                  </a:cubicBezTo>
                  <a:cubicBezTo>
                    <a:pt x="30" y="20"/>
                    <a:pt x="29" y="20"/>
                    <a:pt x="28" y="21"/>
                  </a:cubicBezTo>
                  <a:cubicBezTo>
                    <a:pt x="23" y="23"/>
                    <a:pt x="18" y="28"/>
                    <a:pt x="17" y="34"/>
                  </a:cubicBezTo>
                  <a:cubicBezTo>
                    <a:pt x="16" y="40"/>
                    <a:pt x="0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8D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26"/>
            <p:cNvSpPr/>
            <p:nvPr/>
          </p:nvSpPr>
          <p:spPr bwMode="auto">
            <a:xfrm>
              <a:off x="3816351" y="4535488"/>
              <a:ext cx="473075" cy="563563"/>
            </a:xfrm>
            <a:custGeom>
              <a:avLst/>
              <a:gdLst>
                <a:gd name="T0" fmla="*/ 2147483646 w 111"/>
                <a:gd name="T1" fmla="*/ 2147483646 h 132"/>
                <a:gd name="T2" fmla="*/ 2147483646 w 111"/>
                <a:gd name="T3" fmla="*/ 2147483646 h 132"/>
                <a:gd name="T4" fmla="*/ 0 w 111"/>
                <a:gd name="T5" fmla="*/ 2147483646 h 132"/>
                <a:gd name="T6" fmla="*/ 2147483646 w 111"/>
                <a:gd name="T7" fmla="*/ 2147483646 h 132"/>
                <a:gd name="T8" fmla="*/ 2147483646 w 111"/>
                <a:gd name="T9" fmla="*/ 2147483646 h 132"/>
                <a:gd name="T10" fmla="*/ 2147483646 w 111"/>
                <a:gd name="T11" fmla="*/ 2147483646 h 132"/>
                <a:gd name="T12" fmla="*/ 2147483646 w 111"/>
                <a:gd name="T13" fmla="*/ 2147483646 h 132"/>
                <a:gd name="T14" fmla="*/ 2147483646 w 111"/>
                <a:gd name="T15" fmla="*/ 0 h 132"/>
                <a:gd name="T16" fmla="*/ 2147483646 w 111"/>
                <a:gd name="T17" fmla="*/ 2147483646 h 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132">
                  <a:moveTo>
                    <a:pt x="26" y="32"/>
                  </a:moveTo>
                  <a:cubicBezTo>
                    <a:pt x="21" y="34"/>
                    <a:pt x="16" y="39"/>
                    <a:pt x="15" y="45"/>
                  </a:cubicBezTo>
                  <a:cubicBezTo>
                    <a:pt x="14" y="49"/>
                    <a:pt x="4" y="109"/>
                    <a:pt x="0" y="132"/>
                  </a:cubicBezTo>
                  <a:cubicBezTo>
                    <a:pt x="1" y="132"/>
                    <a:pt x="2" y="132"/>
                    <a:pt x="4" y="132"/>
                  </a:cubicBezTo>
                  <a:cubicBezTo>
                    <a:pt x="8" y="110"/>
                    <a:pt x="17" y="54"/>
                    <a:pt x="18" y="50"/>
                  </a:cubicBezTo>
                  <a:cubicBezTo>
                    <a:pt x="19" y="43"/>
                    <a:pt x="24" y="39"/>
                    <a:pt x="29" y="37"/>
                  </a:cubicBezTo>
                  <a:cubicBezTo>
                    <a:pt x="47" y="30"/>
                    <a:pt x="87" y="16"/>
                    <a:pt x="109" y="7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1" y="7"/>
                    <a:pt x="45" y="24"/>
                    <a:pt x="26" y="32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127"/>
            <p:cNvSpPr/>
            <p:nvPr/>
          </p:nvSpPr>
          <p:spPr bwMode="auto">
            <a:xfrm>
              <a:off x="4340226" y="4873625"/>
              <a:ext cx="128588" cy="204788"/>
            </a:xfrm>
            <a:custGeom>
              <a:avLst/>
              <a:gdLst>
                <a:gd name="T0" fmla="*/ 2147483646 w 30"/>
                <a:gd name="T1" fmla="*/ 2147483646 h 48"/>
                <a:gd name="T2" fmla="*/ 2147483646 w 30"/>
                <a:gd name="T3" fmla="*/ 2147483646 h 48"/>
                <a:gd name="T4" fmla="*/ 0 w 30"/>
                <a:gd name="T5" fmla="*/ 2147483646 h 48"/>
                <a:gd name="T6" fmla="*/ 2147483646 w 30"/>
                <a:gd name="T7" fmla="*/ 2147483646 h 48"/>
                <a:gd name="T8" fmla="*/ 2147483646 w 30"/>
                <a:gd name="T9" fmla="*/ 0 h 48"/>
                <a:gd name="T10" fmla="*/ 2147483646 w 30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8">
                  <a:moveTo>
                    <a:pt x="18" y="6"/>
                  </a:moveTo>
                  <a:cubicBezTo>
                    <a:pt x="18" y="13"/>
                    <a:pt x="17" y="19"/>
                    <a:pt x="16" y="23"/>
                  </a:cubicBezTo>
                  <a:cubicBezTo>
                    <a:pt x="16" y="23"/>
                    <a:pt x="15" y="32"/>
                    <a:pt x="0" y="48"/>
                  </a:cubicBezTo>
                  <a:cubicBezTo>
                    <a:pt x="30" y="37"/>
                    <a:pt x="27" y="17"/>
                    <a:pt x="28" y="2"/>
                  </a:cubicBezTo>
                  <a:cubicBezTo>
                    <a:pt x="27" y="2"/>
                    <a:pt x="26" y="1"/>
                    <a:pt x="24" y="0"/>
                  </a:cubicBezTo>
                  <a:cubicBezTo>
                    <a:pt x="22" y="2"/>
                    <a:pt x="20" y="4"/>
                    <a:pt x="18" y="6"/>
                  </a:cubicBezTo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128"/>
            <p:cNvSpPr/>
            <p:nvPr/>
          </p:nvSpPr>
          <p:spPr bwMode="auto">
            <a:xfrm>
              <a:off x="3846513" y="4727575"/>
              <a:ext cx="452438" cy="461963"/>
            </a:xfrm>
            <a:custGeom>
              <a:avLst/>
              <a:gdLst>
                <a:gd name="T0" fmla="*/ 2147483646 w 106"/>
                <a:gd name="T1" fmla="*/ 0 h 108"/>
                <a:gd name="T2" fmla="*/ 2147483646 w 106"/>
                <a:gd name="T3" fmla="*/ 2147483646 h 108"/>
                <a:gd name="T4" fmla="*/ 2147483646 w 106"/>
                <a:gd name="T5" fmla="*/ 2147483646 h 108"/>
                <a:gd name="T6" fmla="*/ 0 w 106"/>
                <a:gd name="T7" fmla="*/ 2147483646 h 108"/>
                <a:gd name="T8" fmla="*/ 2147483646 w 106"/>
                <a:gd name="T9" fmla="*/ 2147483646 h 108"/>
                <a:gd name="T10" fmla="*/ 2147483646 w 106"/>
                <a:gd name="T11" fmla="*/ 2147483646 h 108"/>
                <a:gd name="T12" fmla="*/ 2147483646 w 106"/>
                <a:gd name="T13" fmla="*/ 2147483646 h 108"/>
                <a:gd name="T14" fmla="*/ 2147483646 w 106"/>
                <a:gd name="T15" fmla="*/ 2147483646 h 108"/>
                <a:gd name="T16" fmla="*/ 2147483646 w 106"/>
                <a:gd name="T17" fmla="*/ 2147483646 h 108"/>
                <a:gd name="T18" fmla="*/ 2147483646 w 106"/>
                <a:gd name="T19" fmla="*/ 0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08">
                  <a:moveTo>
                    <a:pt x="92" y="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1" y="99"/>
                    <a:pt x="10" y="104"/>
                    <a:pt x="0" y="105"/>
                  </a:cubicBezTo>
                  <a:cubicBezTo>
                    <a:pt x="10" y="108"/>
                    <a:pt x="27" y="105"/>
                    <a:pt x="36" y="8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92" y="12"/>
                    <a:pt x="97" y="13"/>
                  </a:cubicBezTo>
                  <a:cubicBezTo>
                    <a:pt x="100" y="9"/>
                    <a:pt x="103" y="6"/>
                    <a:pt x="106" y="3"/>
                  </a:cubicBezTo>
                  <a:cubicBezTo>
                    <a:pt x="98" y="1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129"/>
            <p:cNvSpPr/>
            <p:nvPr/>
          </p:nvSpPr>
          <p:spPr bwMode="auto">
            <a:xfrm>
              <a:off x="3808413" y="5018088"/>
              <a:ext cx="68263" cy="123825"/>
            </a:xfrm>
            <a:custGeom>
              <a:avLst/>
              <a:gdLst>
                <a:gd name="T0" fmla="*/ 2147483646 w 16"/>
                <a:gd name="T1" fmla="*/ 2147483646 h 29"/>
                <a:gd name="T2" fmla="*/ 2147483646 w 16"/>
                <a:gd name="T3" fmla="*/ 0 h 29"/>
                <a:gd name="T4" fmla="*/ 0 w 16"/>
                <a:gd name="T5" fmla="*/ 2147483646 h 29"/>
                <a:gd name="T6" fmla="*/ 0 w 16"/>
                <a:gd name="T7" fmla="*/ 2147483646 h 29"/>
                <a:gd name="T8" fmla="*/ 2147483646 w 16"/>
                <a:gd name="T9" fmla="*/ 2147483646 h 29"/>
                <a:gd name="T10" fmla="*/ 2147483646 w 16"/>
                <a:gd name="T11" fmla="*/ 2147483646 h 29"/>
                <a:gd name="T12" fmla="*/ 2147483646 w 16"/>
                <a:gd name="T13" fmla="*/ 2147483646 h 29"/>
                <a:gd name="T14" fmla="*/ 2147483646 w 16"/>
                <a:gd name="T15" fmla="*/ 2147483646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29">
                  <a:moveTo>
                    <a:pt x="11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0"/>
                    <a:pt x="1" y="23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5" y="29"/>
                  </a:cubicBezTo>
                  <a:cubicBezTo>
                    <a:pt x="10" y="29"/>
                    <a:pt x="13" y="27"/>
                    <a:pt x="14" y="2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8"/>
                    <a:pt x="15" y="3"/>
                    <a:pt x="1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30"/>
            <p:cNvSpPr/>
            <p:nvPr/>
          </p:nvSpPr>
          <p:spPr bwMode="auto">
            <a:xfrm>
              <a:off x="4456113" y="4727575"/>
              <a:ext cx="258763" cy="176213"/>
            </a:xfrm>
            <a:custGeom>
              <a:avLst/>
              <a:gdLst>
                <a:gd name="T0" fmla="*/ 2147483646 w 61"/>
                <a:gd name="T1" fmla="*/ 0 h 41"/>
                <a:gd name="T2" fmla="*/ 2147483646 w 61"/>
                <a:gd name="T3" fmla="*/ 2147483646 h 41"/>
                <a:gd name="T4" fmla="*/ 2147483646 w 61"/>
                <a:gd name="T5" fmla="*/ 2147483646 h 41"/>
                <a:gd name="T6" fmla="*/ 2147483646 w 61"/>
                <a:gd name="T7" fmla="*/ 2147483646 h 41"/>
                <a:gd name="T8" fmla="*/ 2147483646 w 61"/>
                <a:gd name="T9" fmla="*/ 2147483646 h 41"/>
                <a:gd name="T10" fmla="*/ 2147483646 w 61"/>
                <a:gd name="T11" fmla="*/ 2147483646 h 41"/>
                <a:gd name="T12" fmla="*/ 2147483646 w 61"/>
                <a:gd name="T13" fmla="*/ 2147483646 h 41"/>
                <a:gd name="T14" fmla="*/ 0 w 61"/>
                <a:gd name="T15" fmla="*/ 2147483646 h 41"/>
                <a:gd name="T16" fmla="*/ 2147483646 w 61"/>
                <a:gd name="T17" fmla="*/ 2147483646 h 41"/>
                <a:gd name="T18" fmla="*/ 2147483646 w 61"/>
                <a:gd name="T19" fmla="*/ 2147483646 h 41"/>
                <a:gd name="T20" fmla="*/ 2147483646 w 61"/>
                <a:gd name="T21" fmla="*/ 2147483646 h 41"/>
                <a:gd name="T22" fmla="*/ 2147483646 w 61"/>
                <a:gd name="T23" fmla="*/ 0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" h="41">
                  <a:moveTo>
                    <a:pt x="37" y="0"/>
                  </a:moveTo>
                  <a:cubicBezTo>
                    <a:pt x="33" y="4"/>
                    <a:pt x="30" y="7"/>
                    <a:pt x="27" y="10"/>
                  </a:cubicBezTo>
                  <a:cubicBezTo>
                    <a:pt x="18" y="19"/>
                    <a:pt x="9" y="28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9"/>
                    <a:pt x="0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6"/>
                    <a:pt x="59" y="16"/>
                    <a:pt x="58" y="15"/>
                  </a:cubicBezTo>
                  <a:cubicBezTo>
                    <a:pt x="54" y="12"/>
                    <a:pt x="46" y="7"/>
                    <a:pt x="37" y="0"/>
                  </a:cubicBezTo>
                </a:path>
              </a:pathLst>
            </a:custGeom>
            <a:solidFill>
              <a:srgbClr val="E3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131"/>
            <p:cNvSpPr/>
            <p:nvPr/>
          </p:nvSpPr>
          <p:spPr bwMode="auto">
            <a:xfrm>
              <a:off x="4702176" y="4792663"/>
              <a:ext cx="12700" cy="7938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E5C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2"/>
            <p:cNvSpPr/>
            <p:nvPr/>
          </p:nvSpPr>
          <p:spPr bwMode="auto">
            <a:xfrm>
              <a:off x="4392613" y="4826000"/>
              <a:ext cx="50800" cy="73025"/>
            </a:xfrm>
            <a:custGeom>
              <a:avLst/>
              <a:gdLst>
                <a:gd name="T0" fmla="*/ 2147483646 w 12"/>
                <a:gd name="T1" fmla="*/ 0 h 17"/>
                <a:gd name="T2" fmla="*/ 0 w 12"/>
                <a:gd name="T3" fmla="*/ 2147483646 h 17"/>
                <a:gd name="T4" fmla="*/ 2147483646 w 12"/>
                <a:gd name="T5" fmla="*/ 2147483646 h 17"/>
                <a:gd name="T6" fmla="*/ 2147483646 w 12"/>
                <a:gd name="T7" fmla="*/ 2147483646 h 17"/>
                <a:gd name="T8" fmla="*/ 2147483646 w 12"/>
                <a:gd name="T9" fmla="*/ 2147483646 h 17"/>
                <a:gd name="T10" fmla="*/ 2147483646 w 12"/>
                <a:gd name="T11" fmla="*/ 2147483646 h 17"/>
                <a:gd name="T12" fmla="*/ 2147483646 w 12"/>
                <a:gd name="T13" fmla="*/ 2147483646 h 17"/>
                <a:gd name="T14" fmla="*/ 2147483646 w 12"/>
                <a:gd name="T15" fmla="*/ 2147483646 h 17"/>
                <a:gd name="T16" fmla="*/ 2147483646 w 12"/>
                <a:gd name="T17" fmla="*/ 2147483646 h 17"/>
                <a:gd name="T18" fmla="*/ 2147483646 w 12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" h="17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5"/>
                    <a:pt x="3" y="6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6" y="11"/>
                    <a:pt x="6" y="12"/>
                    <a:pt x="5" y="13"/>
                  </a:cubicBezTo>
                  <a:cubicBezTo>
                    <a:pt x="5" y="14"/>
                    <a:pt x="5" y="16"/>
                    <a:pt x="6" y="17"/>
                  </a:cubicBezTo>
                  <a:cubicBezTo>
                    <a:pt x="8" y="15"/>
                    <a:pt x="10" y="13"/>
                    <a:pt x="12" y="11"/>
                  </a:cubicBezTo>
                  <a:cubicBezTo>
                    <a:pt x="10" y="8"/>
                    <a:pt x="6" y="5"/>
                    <a:pt x="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133"/>
            <p:cNvSpPr/>
            <p:nvPr/>
          </p:nvSpPr>
          <p:spPr bwMode="auto">
            <a:xfrm>
              <a:off x="4405313" y="4856163"/>
              <a:ext cx="15875" cy="25400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2147483646 h 6"/>
                <a:gd name="T4" fmla="*/ 2147483646 w 4"/>
                <a:gd name="T5" fmla="*/ 2147483646 h 6"/>
                <a:gd name="T6" fmla="*/ 2147483646 w 4"/>
                <a:gd name="T7" fmla="*/ 2147483646 h 6"/>
                <a:gd name="T8" fmla="*/ 0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2" y="6"/>
                  </a:cubicBezTo>
                  <a:cubicBezTo>
                    <a:pt x="3" y="5"/>
                    <a:pt x="3" y="4"/>
                    <a:pt x="4" y="4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41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134"/>
            <p:cNvSpPr>
              <a:spLocks noEditPoints="1"/>
            </p:cNvSpPr>
            <p:nvPr/>
          </p:nvSpPr>
          <p:spPr bwMode="auto">
            <a:xfrm>
              <a:off x="4395788" y="4727575"/>
              <a:ext cx="217488" cy="153988"/>
            </a:xfrm>
            <a:custGeom>
              <a:avLst/>
              <a:gdLst>
                <a:gd name="T0" fmla="*/ 0 w 51"/>
                <a:gd name="T1" fmla="*/ 2147483646 h 36"/>
                <a:gd name="T2" fmla="*/ 0 w 51"/>
                <a:gd name="T3" fmla="*/ 2147483646 h 36"/>
                <a:gd name="T4" fmla="*/ 2147483646 w 51"/>
                <a:gd name="T5" fmla="*/ 2147483646 h 36"/>
                <a:gd name="T6" fmla="*/ 2147483646 w 51"/>
                <a:gd name="T7" fmla="*/ 2147483646 h 36"/>
                <a:gd name="T8" fmla="*/ 2147483646 w 51"/>
                <a:gd name="T9" fmla="*/ 2147483646 h 36"/>
                <a:gd name="T10" fmla="*/ 2147483646 w 51"/>
                <a:gd name="T11" fmla="*/ 2147483646 h 36"/>
                <a:gd name="T12" fmla="*/ 2147483646 w 51"/>
                <a:gd name="T13" fmla="*/ 2147483646 h 36"/>
                <a:gd name="T14" fmla="*/ 2147483646 w 51"/>
                <a:gd name="T15" fmla="*/ 2147483646 h 36"/>
                <a:gd name="T16" fmla="*/ 2147483646 w 51"/>
                <a:gd name="T17" fmla="*/ 2147483646 h 36"/>
                <a:gd name="T18" fmla="*/ 2147483646 w 51"/>
                <a:gd name="T19" fmla="*/ 2147483646 h 36"/>
                <a:gd name="T20" fmla="*/ 0 w 51"/>
                <a:gd name="T21" fmla="*/ 2147483646 h 36"/>
                <a:gd name="T22" fmla="*/ 2147483646 w 51"/>
                <a:gd name="T23" fmla="*/ 0 h 36"/>
                <a:gd name="T24" fmla="*/ 2147483646 w 51"/>
                <a:gd name="T25" fmla="*/ 2147483646 h 36"/>
                <a:gd name="T26" fmla="*/ 2147483646 w 51"/>
                <a:gd name="T27" fmla="*/ 0 h 36"/>
                <a:gd name="T28" fmla="*/ 2147483646 w 51"/>
                <a:gd name="T29" fmla="*/ 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1" h="36">
                  <a:moveTo>
                    <a:pt x="0" y="22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8"/>
                    <a:pt x="9" y="31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4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8" y="30"/>
                    <a:pt x="0" y="22"/>
                  </a:cubicBezTo>
                  <a:moveTo>
                    <a:pt x="51" y="0"/>
                  </a:moveTo>
                  <a:cubicBezTo>
                    <a:pt x="47" y="4"/>
                    <a:pt x="44" y="7"/>
                    <a:pt x="41" y="10"/>
                  </a:cubicBezTo>
                  <a:cubicBezTo>
                    <a:pt x="44" y="7"/>
                    <a:pt x="47" y="4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135"/>
            <p:cNvSpPr>
              <a:spLocks noEditPoints="1"/>
            </p:cNvSpPr>
            <p:nvPr/>
          </p:nvSpPr>
          <p:spPr bwMode="auto">
            <a:xfrm>
              <a:off x="4395788" y="4659313"/>
              <a:ext cx="217488" cy="219075"/>
            </a:xfrm>
            <a:custGeom>
              <a:avLst/>
              <a:gdLst>
                <a:gd name="T0" fmla="*/ 2147483646 w 51"/>
                <a:gd name="T1" fmla="*/ 2147483646 h 51"/>
                <a:gd name="T2" fmla="*/ 2147483646 w 51"/>
                <a:gd name="T3" fmla="*/ 2147483646 h 51"/>
                <a:gd name="T4" fmla="*/ 2147483646 w 51"/>
                <a:gd name="T5" fmla="*/ 2147483646 h 51"/>
                <a:gd name="T6" fmla="*/ 2147483646 w 51"/>
                <a:gd name="T7" fmla="*/ 2147483646 h 51"/>
                <a:gd name="T8" fmla="*/ 2147483646 w 51"/>
                <a:gd name="T9" fmla="*/ 2147483646 h 51"/>
                <a:gd name="T10" fmla="*/ 2147483646 w 51"/>
                <a:gd name="T11" fmla="*/ 2147483646 h 51"/>
                <a:gd name="T12" fmla="*/ 2147483646 w 51"/>
                <a:gd name="T13" fmla="*/ 2147483646 h 51"/>
                <a:gd name="T14" fmla="*/ 2147483646 w 51"/>
                <a:gd name="T15" fmla="*/ 2147483646 h 51"/>
                <a:gd name="T16" fmla="*/ 2147483646 w 51"/>
                <a:gd name="T17" fmla="*/ 2147483646 h 51"/>
                <a:gd name="T18" fmla="*/ 2147483646 w 51"/>
                <a:gd name="T19" fmla="*/ 2147483646 h 51"/>
                <a:gd name="T20" fmla="*/ 2147483646 w 51"/>
                <a:gd name="T21" fmla="*/ 2147483646 h 51"/>
                <a:gd name="T22" fmla="*/ 2147483646 w 51"/>
                <a:gd name="T23" fmla="*/ 2147483646 h 51"/>
                <a:gd name="T24" fmla="*/ 2147483646 w 51"/>
                <a:gd name="T25" fmla="*/ 2147483646 h 51"/>
                <a:gd name="T26" fmla="*/ 0 w 51"/>
                <a:gd name="T27" fmla="*/ 2147483646 h 51"/>
                <a:gd name="T28" fmla="*/ 2147483646 w 51"/>
                <a:gd name="T29" fmla="*/ 2147483646 h 51"/>
                <a:gd name="T30" fmla="*/ 2147483646 w 51"/>
                <a:gd name="T31" fmla="*/ 2147483646 h 51"/>
                <a:gd name="T32" fmla="*/ 2147483646 w 51"/>
                <a:gd name="T33" fmla="*/ 2147483646 h 51"/>
                <a:gd name="T34" fmla="*/ 2147483646 w 51"/>
                <a:gd name="T35" fmla="*/ 2147483646 h 51"/>
                <a:gd name="T36" fmla="*/ 2147483646 w 51"/>
                <a:gd name="T37" fmla="*/ 2147483646 h 51"/>
                <a:gd name="T38" fmla="*/ 2147483646 w 51"/>
                <a:gd name="T39" fmla="*/ 2147483646 h 51"/>
                <a:gd name="T40" fmla="*/ 2147483646 w 51"/>
                <a:gd name="T41" fmla="*/ 0 h 51"/>
                <a:gd name="T42" fmla="*/ 2147483646 w 51"/>
                <a:gd name="T43" fmla="*/ 2147483646 h 51"/>
                <a:gd name="T44" fmla="*/ 2147483646 w 51"/>
                <a:gd name="T45" fmla="*/ 2147483646 h 51"/>
                <a:gd name="T46" fmla="*/ 2147483646 w 51"/>
                <a:gd name="T47" fmla="*/ 2147483646 h 51"/>
                <a:gd name="T48" fmla="*/ 2147483646 w 51"/>
                <a:gd name="T49" fmla="*/ 2147483646 h 51"/>
                <a:gd name="T50" fmla="*/ 2147483646 w 51"/>
                <a:gd name="T51" fmla="*/ 0 h 5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51">
                  <a:moveTo>
                    <a:pt x="47" y="14"/>
                  </a:moveTo>
                  <a:cubicBezTo>
                    <a:pt x="37" y="24"/>
                    <a:pt x="28" y="33"/>
                    <a:pt x="20" y="41"/>
                  </a:cubicBezTo>
                  <a:cubicBezTo>
                    <a:pt x="21" y="43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2" y="45"/>
                    <a:pt x="21" y="46"/>
                    <a:pt x="20" y="47"/>
                  </a:cubicBezTo>
                  <a:cubicBezTo>
                    <a:pt x="19" y="48"/>
                    <a:pt x="19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7" y="50"/>
                    <a:pt x="17" y="50"/>
                  </a:cubicBezTo>
                  <a:cubicBezTo>
                    <a:pt x="17" y="50"/>
                    <a:pt x="17" y="50"/>
                    <a:pt x="16" y="50"/>
                  </a:cubicBezTo>
                  <a:cubicBezTo>
                    <a:pt x="15" y="50"/>
                    <a:pt x="9" y="45"/>
                    <a:pt x="1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8" y="46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23" y="44"/>
                    <a:pt x="32" y="35"/>
                    <a:pt x="41" y="26"/>
                  </a:cubicBezTo>
                  <a:cubicBezTo>
                    <a:pt x="44" y="23"/>
                    <a:pt x="47" y="20"/>
                    <a:pt x="51" y="16"/>
                  </a:cubicBezTo>
                  <a:cubicBezTo>
                    <a:pt x="49" y="15"/>
                    <a:pt x="48" y="14"/>
                    <a:pt x="47" y="14"/>
                  </a:cubicBezTo>
                  <a:moveTo>
                    <a:pt x="26" y="0"/>
                  </a:moveTo>
                  <a:cubicBezTo>
                    <a:pt x="22" y="4"/>
                    <a:pt x="18" y="8"/>
                    <a:pt x="14" y="12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9" y="32"/>
                    <a:pt x="13" y="35"/>
                    <a:pt x="15" y="37"/>
                  </a:cubicBezTo>
                  <a:cubicBezTo>
                    <a:pt x="23" y="29"/>
                    <a:pt x="33" y="20"/>
                    <a:pt x="42" y="10"/>
                  </a:cubicBezTo>
                  <a:cubicBezTo>
                    <a:pt x="37" y="7"/>
                    <a:pt x="31" y="3"/>
                    <a:pt x="26" y="0"/>
                  </a:cubicBezTo>
                </a:path>
              </a:pathLst>
            </a:custGeom>
            <a:solidFill>
              <a:srgbClr val="0C0B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136"/>
            <p:cNvSpPr/>
            <p:nvPr/>
          </p:nvSpPr>
          <p:spPr bwMode="auto">
            <a:xfrm>
              <a:off x="4459288" y="4702175"/>
              <a:ext cx="136525" cy="133350"/>
            </a:xfrm>
            <a:custGeom>
              <a:avLst/>
              <a:gdLst>
                <a:gd name="T0" fmla="*/ 2147483646 w 32"/>
                <a:gd name="T1" fmla="*/ 0 h 31"/>
                <a:gd name="T2" fmla="*/ 0 w 32"/>
                <a:gd name="T3" fmla="*/ 2147483646 h 31"/>
                <a:gd name="T4" fmla="*/ 2147483646 w 32"/>
                <a:gd name="T5" fmla="*/ 2147483646 h 31"/>
                <a:gd name="T6" fmla="*/ 2147483646 w 32"/>
                <a:gd name="T7" fmla="*/ 2147483646 h 31"/>
                <a:gd name="T8" fmla="*/ 2147483646 w 32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1">
                  <a:moveTo>
                    <a:pt x="27" y="0"/>
                  </a:moveTo>
                  <a:cubicBezTo>
                    <a:pt x="18" y="10"/>
                    <a:pt x="8" y="19"/>
                    <a:pt x="0" y="27"/>
                  </a:cubicBezTo>
                  <a:cubicBezTo>
                    <a:pt x="2" y="29"/>
                    <a:pt x="3" y="30"/>
                    <a:pt x="5" y="31"/>
                  </a:cubicBezTo>
                  <a:cubicBezTo>
                    <a:pt x="13" y="23"/>
                    <a:pt x="22" y="14"/>
                    <a:pt x="32" y="4"/>
                  </a:cubicBezTo>
                  <a:cubicBezTo>
                    <a:pt x="30" y="3"/>
                    <a:pt x="29" y="1"/>
                    <a:pt x="27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137"/>
            <p:cNvSpPr/>
            <p:nvPr/>
          </p:nvSpPr>
          <p:spPr bwMode="auto">
            <a:xfrm>
              <a:off x="4456113" y="4646613"/>
              <a:ext cx="50800" cy="65088"/>
            </a:xfrm>
            <a:custGeom>
              <a:avLst/>
              <a:gdLst>
                <a:gd name="T0" fmla="*/ 2147483646 w 12"/>
                <a:gd name="T1" fmla="*/ 0 h 15"/>
                <a:gd name="T2" fmla="*/ 0 w 12"/>
                <a:gd name="T3" fmla="*/ 2147483646 h 15"/>
                <a:gd name="T4" fmla="*/ 2147483646 w 12"/>
                <a:gd name="T5" fmla="*/ 2147483646 h 15"/>
                <a:gd name="T6" fmla="*/ 214748364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4" y="11"/>
                    <a:pt x="8" y="7"/>
                    <a:pt x="12" y="3"/>
                  </a:cubicBezTo>
                  <a:cubicBezTo>
                    <a:pt x="11" y="2"/>
                    <a:pt x="9" y="1"/>
                    <a:pt x="8" y="0"/>
                  </a:cubicBezTo>
                </a:path>
              </a:pathLst>
            </a:custGeom>
            <a:solidFill>
              <a:srgbClr val="4F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138"/>
            <p:cNvSpPr>
              <a:spLocks noEditPoints="1"/>
            </p:cNvSpPr>
            <p:nvPr/>
          </p:nvSpPr>
          <p:spPr bwMode="auto">
            <a:xfrm>
              <a:off x="4418013" y="4779963"/>
              <a:ext cx="76200" cy="88900"/>
            </a:xfrm>
            <a:custGeom>
              <a:avLst/>
              <a:gdLst>
                <a:gd name="T0" fmla="*/ 2147483646 w 18"/>
                <a:gd name="T1" fmla="*/ 2147483646 h 21"/>
                <a:gd name="T2" fmla="*/ 2147483646 w 18"/>
                <a:gd name="T3" fmla="*/ 2147483646 h 21"/>
                <a:gd name="T4" fmla="*/ 2147483646 w 18"/>
                <a:gd name="T5" fmla="*/ 2147483646 h 21"/>
                <a:gd name="T6" fmla="*/ 2147483646 w 18"/>
                <a:gd name="T7" fmla="*/ 2147483646 h 21"/>
                <a:gd name="T8" fmla="*/ 2147483646 w 18"/>
                <a:gd name="T9" fmla="*/ 0 h 21"/>
                <a:gd name="T10" fmla="*/ 0 w 18"/>
                <a:gd name="T11" fmla="*/ 2147483646 h 21"/>
                <a:gd name="T12" fmla="*/ 2147483646 w 18"/>
                <a:gd name="T13" fmla="*/ 2147483646 h 21"/>
                <a:gd name="T14" fmla="*/ 2147483646 w 18"/>
                <a:gd name="T15" fmla="*/ 2147483646 h 21"/>
                <a:gd name="T16" fmla="*/ 2147483646 w 18"/>
                <a:gd name="T17" fmla="*/ 2147483646 h 21"/>
                <a:gd name="T18" fmla="*/ 2147483646 w 18"/>
                <a:gd name="T19" fmla="*/ 2147483646 h 21"/>
                <a:gd name="T20" fmla="*/ 2147483646 w 18"/>
                <a:gd name="T21" fmla="*/ 2147483646 h 21"/>
                <a:gd name="T22" fmla="*/ 2147483646 w 18"/>
                <a:gd name="T23" fmla="*/ 2147483646 h 21"/>
                <a:gd name="T24" fmla="*/ 2147483646 w 18"/>
                <a:gd name="T25" fmla="*/ 2147483646 h 21"/>
                <a:gd name="T26" fmla="*/ 2147483646 w 18"/>
                <a:gd name="T27" fmla="*/ 2147483646 h 21"/>
                <a:gd name="T28" fmla="*/ 2147483646 w 18"/>
                <a:gd name="T29" fmla="*/ 2147483646 h 21"/>
                <a:gd name="T30" fmla="*/ 2147483646 w 18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21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8" y="11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6" y="15"/>
                    <a:pt x="15" y="13"/>
                  </a:cubicBezTo>
                  <a:cubicBezTo>
                    <a:pt x="13" y="12"/>
                    <a:pt x="12" y="11"/>
                    <a:pt x="10" y="9"/>
                  </a:cubicBezTo>
                  <a:cubicBezTo>
                    <a:pt x="8" y="7"/>
                    <a:pt x="4" y="4"/>
                    <a:pt x="1" y="0"/>
                  </a:cubicBezTo>
                </a:path>
              </a:pathLst>
            </a:custGeom>
            <a:solidFill>
              <a:srgbClr val="2D2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39"/>
            <p:cNvSpPr/>
            <p:nvPr/>
          </p:nvSpPr>
          <p:spPr bwMode="auto">
            <a:xfrm>
              <a:off x="4400551" y="4787900"/>
              <a:ext cx="88900" cy="85725"/>
            </a:xfrm>
            <a:custGeom>
              <a:avLst/>
              <a:gdLst>
                <a:gd name="T0" fmla="*/ 2147483646 w 21"/>
                <a:gd name="T1" fmla="*/ 0 h 20"/>
                <a:gd name="T2" fmla="*/ 2147483646 w 21"/>
                <a:gd name="T3" fmla="*/ 2147483646 h 20"/>
                <a:gd name="T4" fmla="*/ 2147483646 w 21"/>
                <a:gd name="T5" fmla="*/ 2147483646 h 20"/>
                <a:gd name="T6" fmla="*/ 2147483646 w 21"/>
                <a:gd name="T7" fmla="*/ 2147483646 h 20"/>
                <a:gd name="T8" fmla="*/ 2147483646 w 21"/>
                <a:gd name="T9" fmla="*/ 2147483646 h 20"/>
                <a:gd name="T10" fmla="*/ 2147483646 w 21"/>
                <a:gd name="T11" fmla="*/ 2147483646 h 20"/>
                <a:gd name="T12" fmla="*/ 2147483646 w 21"/>
                <a:gd name="T13" fmla="*/ 2147483646 h 20"/>
                <a:gd name="T14" fmla="*/ 0 w 21"/>
                <a:gd name="T15" fmla="*/ 2147483646 h 20"/>
                <a:gd name="T16" fmla="*/ 2147483646 w 21"/>
                <a:gd name="T17" fmla="*/ 2147483646 h 20"/>
                <a:gd name="T18" fmla="*/ 2147483646 w 21"/>
                <a:gd name="T19" fmla="*/ 2147483646 h 20"/>
                <a:gd name="T20" fmla="*/ 2147483646 w 21"/>
                <a:gd name="T21" fmla="*/ 2147483646 h 20"/>
                <a:gd name="T22" fmla="*/ 2147483646 w 21"/>
                <a:gd name="T23" fmla="*/ 2147483646 h 20"/>
                <a:gd name="T24" fmla="*/ 2147483646 w 21"/>
                <a:gd name="T25" fmla="*/ 2147483646 h 20"/>
                <a:gd name="T26" fmla="*/ 2147483646 w 21"/>
                <a:gd name="T27" fmla="*/ 2147483646 h 20"/>
                <a:gd name="T28" fmla="*/ 2147483646 w 21"/>
                <a:gd name="T29" fmla="*/ 2147483646 h 20"/>
                <a:gd name="T30" fmla="*/ 2147483646 w 21"/>
                <a:gd name="T31" fmla="*/ 0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" h="20"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8" y="7"/>
                    <a:pt x="11" y="9"/>
                    <a:pt x="14" y="12"/>
                  </a:cubicBezTo>
                  <a:cubicBezTo>
                    <a:pt x="12" y="13"/>
                    <a:pt x="12" y="13"/>
                    <a:pt x="11" y="15"/>
                  </a:cubicBezTo>
                  <a:cubicBezTo>
                    <a:pt x="8" y="13"/>
                    <a:pt x="5" y="10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15"/>
                    <a:pt x="14" y="20"/>
                    <a:pt x="15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8"/>
                    <a:pt x="18" y="18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2" y="9"/>
                    <a:pt x="4" y="0"/>
                  </a:cubicBezTo>
                </a:path>
              </a:pathLst>
            </a:custGeom>
            <a:solidFill>
              <a:srgbClr val="DFA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140"/>
            <p:cNvSpPr/>
            <p:nvPr/>
          </p:nvSpPr>
          <p:spPr bwMode="auto">
            <a:xfrm>
              <a:off x="4405313" y="4792663"/>
              <a:ext cx="53975" cy="58738"/>
            </a:xfrm>
            <a:custGeom>
              <a:avLst/>
              <a:gdLst>
                <a:gd name="T0" fmla="*/ 2147483646 w 13"/>
                <a:gd name="T1" fmla="*/ 0 h 14"/>
                <a:gd name="T2" fmla="*/ 0 w 13"/>
                <a:gd name="T3" fmla="*/ 2147483646 h 14"/>
                <a:gd name="T4" fmla="*/ 0 w 13"/>
                <a:gd name="T5" fmla="*/ 2147483646 h 14"/>
                <a:gd name="T6" fmla="*/ 2147483646 w 13"/>
                <a:gd name="T7" fmla="*/ 2147483646 h 14"/>
                <a:gd name="T8" fmla="*/ 2147483646 w 13"/>
                <a:gd name="T9" fmla="*/ 2147483646 h 14"/>
                <a:gd name="T10" fmla="*/ 2147483646 w 13"/>
                <a:gd name="T11" fmla="*/ 2147483646 h 14"/>
                <a:gd name="T12" fmla="*/ 2147483646 w 1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4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9"/>
                    <a:pt x="7" y="12"/>
                    <a:pt x="10" y="14"/>
                  </a:cubicBezTo>
                  <a:cubicBezTo>
                    <a:pt x="11" y="12"/>
                    <a:pt x="11" y="12"/>
                    <a:pt x="13" y="11"/>
                  </a:cubicBezTo>
                  <a:cubicBezTo>
                    <a:pt x="10" y="8"/>
                    <a:pt x="7" y="6"/>
                    <a:pt x="4" y="2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solidFill>
              <a:srgbClr val="9A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141"/>
            <p:cNvSpPr/>
            <p:nvPr/>
          </p:nvSpPr>
          <p:spPr bwMode="auto">
            <a:xfrm>
              <a:off x="4413251" y="4873625"/>
              <a:ext cx="46038" cy="73025"/>
            </a:xfrm>
            <a:custGeom>
              <a:avLst/>
              <a:gdLst>
                <a:gd name="T0" fmla="*/ 2147483646 w 11"/>
                <a:gd name="T1" fmla="*/ 0 h 17"/>
                <a:gd name="T2" fmla="*/ 2147483646 w 11"/>
                <a:gd name="T3" fmla="*/ 0 h 17"/>
                <a:gd name="T4" fmla="*/ 2147483646 w 11"/>
                <a:gd name="T5" fmla="*/ 2147483646 h 17"/>
                <a:gd name="T6" fmla="*/ 0 w 11"/>
                <a:gd name="T7" fmla="*/ 2147483646 h 17"/>
                <a:gd name="T8" fmla="*/ 2147483646 w 11"/>
                <a:gd name="T9" fmla="*/ 2147483646 h 17"/>
                <a:gd name="T10" fmla="*/ 2147483646 w 11"/>
                <a:gd name="T11" fmla="*/ 2147483646 h 17"/>
                <a:gd name="T12" fmla="*/ 2147483646 w 11"/>
                <a:gd name="T13" fmla="*/ 2147483646 h 17"/>
                <a:gd name="T14" fmla="*/ 2147483646 w 1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3" y="4"/>
                    <a:pt x="1" y="6"/>
                  </a:cubicBezTo>
                  <a:cubicBezTo>
                    <a:pt x="1" y="10"/>
                    <a:pt x="0" y="14"/>
                    <a:pt x="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AB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142"/>
            <p:cNvSpPr/>
            <p:nvPr/>
          </p:nvSpPr>
          <p:spPr bwMode="auto">
            <a:xfrm>
              <a:off x="3965576" y="5035550"/>
              <a:ext cx="1171575" cy="325438"/>
            </a:xfrm>
            <a:custGeom>
              <a:avLst/>
              <a:gdLst>
                <a:gd name="T0" fmla="*/ 2147483646 w 275"/>
                <a:gd name="T1" fmla="*/ 2147483646 h 76"/>
                <a:gd name="T2" fmla="*/ 2147483646 w 275"/>
                <a:gd name="T3" fmla="*/ 2147483646 h 76"/>
                <a:gd name="T4" fmla="*/ 2147483646 w 275"/>
                <a:gd name="T5" fmla="*/ 2147483646 h 76"/>
                <a:gd name="T6" fmla="*/ 2147483646 w 275"/>
                <a:gd name="T7" fmla="*/ 2147483646 h 76"/>
                <a:gd name="T8" fmla="*/ 2147483646 w 275"/>
                <a:gd name="T9" fmla="*/ 2147483646 h 76"/>
                <a:gd name="T10" fmla="*/ 2147483646 w 275"/>
                <a:gd name="T11" fmla="*/ 2147483646 h 76"/>
                <a:gd name="T12" fmla="*/ 2147483646 w 275"/>
                <a:gd name="T13" fmla="*/ 2147483646 h 76"/>
                <a:gd name="T14" fmla="*/ 2147483646 w 275"/>
                <a:gd name="T15" fmla="*/ 2147483646 h 76"/>
                <a:gd name="T16" fmla="*/ 2147483646 w 275"/>
                <a:gd name="T17" fmla="*/ 2147483646 h 76"/>
                <a:gd name="T18" fmla="*/ 2147483646 w 275"/>
                <a:gd name="T19" fmla="*/ 2147483646 h 76"/>
                <a:gd name="T20" fmla="*/ 2147483646 w 275"/>
                <a:gd name="T21" fmla="*/ 2147483646 h 76"/>
                <a:gd name="T22" fmla="*/ 2147483646 w 275"/>
                <a:gd name="T23" fmla="*/ 0 h 76"/>
                <a:gd name="T24" fmla="*/ 2147483646 w 275"/>
                <a:gd name="T25" fmla="*/ 2147483646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5" h="76">
                  <a:moveTo>
                    <a:pt x="116" y="33"/>
                  </a:moveTo>
                  <a:cubicBezTo>
                    <a:pt x="113" y="33"/>
                    <a:pt x="110" y="33"/>
                    <a:pt x="109" y="33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15" y="55"/>
                    <a:pt x="6" y="57"/>
                    <a:pt x="3" y="45"/>
                  </a:cubicBezTo>
                  <a:cubicBezTo>
                    <a:pt x="0" y="61"/>
                    <a:pt x="14" y="76"/>
                    <a:pt x="33" y="7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3" y="53"/>
                    <a:pt x="115" y="53"/>
                    <a:pt x="118" y="54"/>
                  </a:cubicBezTo>
                  <a:cubicBezTo>
                    <a:pt x="165" y="75"/>
                    <a:pt x="221" y="61"/>
                    <a:pt x="226" y="61"/>
                  </a:cubicBezTo>
                  <a:cubicBezTo>
                    <a:pt x="253" y="61"/>
                    <a:pt x="275" y="61"/>
                    <a:pt x="275" y="61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2"/>
                    <a:pt x="234" y="52"/>
                    <a:pt x="207" y="52"/>
                  </a:cubicBezTo>
                  <a:cubicBezTo>
                    <a:pt x="215" y="44"/>
                    <a:pt x="224" y="31"/>
                    <a:pt x="224" y="0"/>
                  </a:cubicBezTo>
                  <a:cubicBezTo>
                    <a:pt x="220" y="16"/>
                    <a:pt x="213" y="65"/>
                    <a:pt x="116" y="33"/>
                  </a:cubicBezTo>
                </a:path>
              </a:pathLst>
            </a:custGeom>
            <a:solidFill>
              <a:srgbClr val="EFC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143"/>
            <p:cNvSpPr/>
            <p:nvPr/>
          </p:nvSpPr>
          <p:spPr bwMode="auto">
            <a:xfrm>
              <a:off x="3962401" y="4967288"/>
              <a:ext cx="446088" cy="333375"/>
            </a:xfrm>
            <a:custGeom>
              <a:avLst/>
              <a:gdLst>
                <a:gd name="T0" fmla="*/ 2147483646 w 105"/>
                <a:gd name="T1" fmla="*/ 2147483646 h 78"/>
                <a:gd name="T2" fmla="*/ 2147483646 w 105"/>
                <a:gd name="T3" fmla="*/ 2147483646 h 78"/>
                <a:gd name="T4" fmla="*/ 2147483646 w 105"/>
                <a:gd name="T5" fmla="*/ 2147483646 h 78"/>
                <a:gd name="T6" fmla="*/ 2147483646 w 105"/>
                <a:gd name="T7" fmla="*/ 2147483646 h 78"/>
                <a:gd name="T8" fmla="*/ 2147483646 w 105"/>
                <a:gd name="T9" fmla="*/ 2147483646 h 78"/>
                <a:gd name="T10" fmla="*/ 2147483646 w 105"/>
                <a:gd name="T11" fmla="*/ 0 h 78"/>
                <a:gd name="T12" fmla="*/ 2147483646 w 105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78">
                  <a:moveTo>
                    <a:pt x="82" y="19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3" y="51"/>
                    <a:pt x="0" y="67"/>
                    <a:pt x="7" y="78"/>
                  </a:cubicBezTo>
                  <a:cubicBezTo>
                    <a:pt x="5" y="68"/>
                    <a:pt x="6" y="55"/>
                    <a:pt x="22" y="48"/>
                  </a:cubicBezTo>
                  <a:cubicBezTo>
                    <a:pt x="22" y="48"/>
                    <a:pt x="71" y="33"/>
                    <a:pt x="87" y="27"/>
                  </a:cubicBezTo>
                  <a:cubicBezTo>
                    <a:pt x="101" y="22"/>
                    <a:pt x="105" y="0"/>
                    <a:pt x="105" y="0"/>
                  </a:cubicBezTo>
                  <a:cubicBezTo>
                    <a:pt x="102" y="10"/>
                    <a:pt x="82" y="19"/>
                    <a:pt x="82" y="19"/>
                  </a:cubicBezTo>
                  <a:close/>
                </a:path>
              </a:pathLst>
            </a:custGeom>
            <a:solidFill>
              <a:srgbClr val="FBE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144"/>
            <p:cNvSpPr/>
            <p:nvPr/>
          </p:nvSpPr>
          <p:spPr bwMode="auto">
            <a:xfrm>
              <a:off x="3944938" y="5159375"/>
              <a:ext cx="238125" cy="196850"/>
            </a:xfrm>
            <a:custGeom>
              <a:avLst/>
              <a:gdLst>
                <a:gd name="T0" fmla="*/ 2147483646 w 56"/>
                <a:gd name="T1" fmla="*/ 2147483646 h 46"/>
                <a:gd name="T2" fmla="*/ 2147483646 w 56"/>
                <a:gd name="T3" fmla="*/ 2147483646 h 46"/>
                <a:gd name="T4" fmla="*/ 2147483646 w 56"/>
                <a:gd name="T5" fmla="*/ 2147483646 h 46"/>
                <a:gd name="T6" fmla="*/ 2147483646 w 56"/>
                <a:gd name="T7" fmla="*/ 2147483646 h 46"/>
                <a:gd name="T8" fmla="*/ 2147483646 w 56"/>
                <a:gd name="T9" fmla="*/ 2147483646 h 46"/>
                <a:gd name="T10" fmla="*/ 2147483646 w 56"/>
                <a:gd name="T11" fmla="*/ 2147483646 h 46"/>
                <a:gd name="T12" fmla="*/ 2147483646 w 56"/>
                <a:gd name="T13" fmla="*/ 214748364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" h="46">
                  <a:moveTo>
                    <a:pt x="39" y="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0" y="17"/>
                    <a:pt x="13" y="46"/>
                    <a:pt x="30" y="40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3" y="33"/>
                    <a:pt x="56" y="29"/>
                    <a:pt x="55" y="2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7" y="2"/>
                    <a:pt x="43" y="0"/>
                    <a:pt x="39" y="1"/>
                  </a:cubicBezTo>
                  <a:close/>
                </a:path>
              </a:pathLst>
            </a:custGeom>
            <a:solidFill>
              <a:srgbClr val="EF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145"/>
            <p:cNvSpPr/>
            <p:nvPr/>
          </p:nvSpPr>
          <p:spPr bwMode="auto">
            <a:xfrm>
              <a:off x="3975101" y="5181600"/>
              <a:ext cx="190500" cy="157163"/>
            </a:xfrm>
            <a:custGeom>
              <a:avLst/>
              <a:gdLst>
                <a:gd name="T0" fmla="*/ 2147483646 w 45"/>
                <a:gd name="T1" fmla="*/ 2147483646 h 37"/>
                <a:gd name="T2" fmla="*/ 2147483646 w 45"/>
                <a:gd name="T3" fmla="*/ 2147483646 h 37"/>
                <a:gd name="T4" fmla="*/ 2147483646 w 45"/>
                <a:gd name="T5" fmla="*/ 2147483646 h 37"/>
                <a:gd name="T6" fmla="*/ 2147483646 w 45"/>
                <a:gd name="T7" fmla="*/ 2147483646 h 37"/>
                <a:gd name="T8" fmla="*/ 2147483646 w 45"/>
                <a:gd name="T9" fmla="*/ 2147483646 h 37"/>
                <a:gd name="T10" fmla="*/ 2147483646 w 45"/>
                <a:gd name="T11" fmla="*/ 2147483646 h 37"/>
                <a:gd name="T12" fmla="*/ 2147483646 w 45"/>
                <a:gd name="T13" fmla="*/ 2147483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37">
                  <a:moveTo>
                    <a:pt x="31" y="1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0" y="13"/>
                    <a:pt x="10" y="37"/>
                    <a:pt x="24" y="32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3" y="26"/>
                    <a:pt x="45" y="23"/>
                    <a:pt x="44" y="2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2"/>
                    <a:pt x="34" y="0"/>
                    <a:pt x="31" y="1"/>
                  </a:cubicBezTo>
                  <a:close/>
                </a:path>
              </a:pathLst>
            </a:custGeom>
            <a:solidFill>
              <a:srgbClr val="FEF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146"/>
            <p:cNvSpPr/>
            <p:nvPr/>
          </p:nvSpPr>
          <p:spPr bwMode="auto">
            <a:xfrm>
              <a:off x="3990976" y="5189538"/>
              <a:ext cx="174625" cy="141288"/>
            </a:xfrm>
            <a:custGeom>
              <a:avLst/>
              <a:gdLst>
                <a:gd name="T0" fmla="*/ 2147483646 w 41"/>
                <a:gd name="T1" fmla="*/ 2147483646 h 33"/>
                <a:gd name="T2" fmla="*/ 2147483646 w 41"/>
                <a:gd name="T3" fmla="*/ 2147483646 h 33"/>
                <a:gd name="T4" fmla="*/ 2147483646 w 41"/>
                <a:gd name="T5" fmla="*/ 2147483646 h 33"/>
                <a:gd name="T6" fmla="*/ 2147483646 w 41"/>
                <a:gd name="T7" fmla="*/ 2147483646 h 33"/>
                <a:gd name="T8" fmla="*/ 2147483646 w 41"/>
                <a:gd name="T9" fmla="*/ 2147483646 h 33"/>
                <a:gd name="T10" fmla="*/ 2147483646 w 41"/>
                <a:gd name="T11" fmla="*/ 2147483646 h 33"/>
                <a:gd name="T12" fmla="*/ 2147483646 w 41"/>
                <a:gd name="T13" fmla="*/ 2147483646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3">
                  <a:moveTo>
                    <a:pt x="40" y="19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2"/>
                    <a:pt x="11" y="33"/>
                    <a:pt x="24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4"/>
                    <a:pt x="41" y="21"/>
                    <a:pt x="40" y="19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147"/>
            <p:cNvSpPr/>
            <p:nvPr/>
          </p:nvSpPr>
          <p:spPr bwMode="auto">
            <a:xfrm>
              <a:off x="3816351" y="5022850"/>
              <a:ext cx="52388" cy="106363"/>
            </a:xfrm>
            <a:custGeom>
              <a:avLst/>
              <a:gdLst>
                <a:gd name="T0" fmla="*/ 2147483646 w 12"/>
                <a:gd name="T1" fmla="*/ 2147483646 h 25"/>
                <a:gd name="T2" fmla="*/ 2147483646 w 12"/>
                <a:gd name="T3" fmla="*/ 0 h 25"/>
                <a:gd name="T4" fmla="*/ 0 w 12"/>
                <a:gd name="T5" fmla="*/ 2147483646 h 25"/>
                <a:gd name="T6" fmla="*/ 2147483646 w 12"/>
                <a:gd name="T7" fmla="*/ 2147483646 h 25"/>
                <a:gd name="T8" fmla="*/ 2147483646 w 12"/>
                <a:gd name="T9" fmla="*/ 2147483646 h 25"/>
                <a:gd name="T10" fmla="*/ 2147483646 w 12"/>
                <a:gd name="T11" fmla="*/ 2147483646 h 25"/>
                <a:gd name="T12" fmla="*/ 2147483646 w 12"/>
                <a:gd name="T13" fmla="*/ 2147483646 h 25"/>
                <a:gd name="T14" fmla="*/ 2147483646 w 12"/>
                <a:gd name="T15" fmla="*/ 2147483646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25">
                  <a:moveTo>
                    <a:pt x="8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1" y="18"/>
                    <a:pt x="0" y="24"/>
                  </a:cubicBezTo>
                  <a:cubicBezTo>
                    <a:pt x="1" y="25"/>
                    <a:pt x="1" y="25"/>
                    <a:pt x="3" y="25"/>
                  </a:cubicBezTo>
                  <a:cubicBezTo>
                    <a:pt x="7" y="25"/>
                    <a:pt x="10" y="23"/>
                    <a:pt x="10" y="2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6"/>
                  </a:cubicBezTo>
                  <a:cubicBezTo>
                    <a:pt x="12" y="4"/>
                    <a:pt x="10" y="2"/>
                    <a:pt x="8" y="1"/>
                  </a:cubicBezTo>
                  <a:close/>
                </a:path>
              </a:pathLst>
            </a:custGeom>
            <a:solidFill>
              <a:srgbClr val="FDF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148"/>
            <p:cNvSpPr/>
            <p:nvPr/>
          </p:nvSpPr>
          <p:spPr bwMode="auto">
            <a:xfrm>
              <a:off x="5018088" y="4932363"/>
              <a:ext cx="119063" cy="325438"/>
            </a:xfrm>
            <a:custGeom>
              <a:avLst/>
              <a:gdLst>
                <a:gd name="T0" fmla="*/ 2147483646 w 28"/>
                <a:gd name="T1" fmla="*/ 0 h 76"/>
                <a:gd name="T2" fmla="*/ 2147483646 w 28"/>
                <a:gd name="T3" fmla="*/ 0 h 76"/>
                <a:gd name="T4" fmla="*/ 0 w 28"/>
                <a:gd name="T5" fmla="*/ 2147483646 h 76"/>
                <a:gd name="T6" fmla="*/ 2147483646 w 28"/>
                <a:gd name="T7" fmla="*/ 2147483646 h 76"/>
                <a:gd name="T8" fmla="*/ 2147483646 w 28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76">
                  <a:moveTo>
                    <a:pt x="28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76"/>
                    <a:pt x="28" y="76"/>
                    <a:pt x="28" y="76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E7C4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49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AD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150"/>
            <p:cNvSpPr/>
            <p:nvPr/>
          </p:nvSpPr>
          <p:spPr bwMode="auto">
            <a:xfrm>
              <a:off x="5073651" y="4881563"/>
              <a:ext cx="63500" cy="50800"/>
            </a:xfrm>
            <a:custGeom>
              <a:avLst/>
              <a:gdLst>
                <a:gd name="T0" fmla="*/ 2147483646 w 40"/>
                <a:gd name="T1" fmla="*/ 0 h 32"/>
                <a:gd name="T2" fmla="*/ 2147483646 w 40"/>
                <a:gd name="T3" fmla="*/ 0 h 32"/>
                <a:gd name="T4" fmla="*/ 0 w 40"/>
                <a:gd name="T5" fmla="*/ 2147483646 h 32"/>
                <a:gd name="T6" fmla="*/ 2147483646 w 40"/>
                <a:gd name="T7" fmla="*/ 2147483646 h 32"/>
                <a:gd name="T8" fmla="*/ 2147483646 w 4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5" y="0"/>
                  </a:lnTo>
                  <a:lnTo>
                    <a:pt x="0" y="32"/>
                  </a:lnTo>
                  <a:lnTo>
                    <a:pt x="40" y="3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151"/>
            <p:cNvSpPr/>
            <p:nvPr/>
          </p:nvSpPr>
          <p:spPr bwMode="auto">
            <a:xfrm>
              <a:off x="5013326" y="5257800"/>
              <a:ext cx="123825" cy="38100"/>
            </a:xfrm>
            <a:custGeom>
              <a:avLst/>
              <a:gdLst>
                <a:gd name="T0" fmla="*/ 2147483646 w 29"/>
                <a:gd name="T1" fmla="*/ 0 h 9"/>
                <a:gd name="T2" fmla="*/ 2147483646 w 29"/>
                <a:gd name="T3" fmla="*/ 0 h 9"/>
                <a:gd name="T4" fmla="*/ 2147483646 w 29"/>
                <a:gd name="T5" fmla="*/ 0 h 9"/>
                <a:gd name="T6" fmla="*/ 0 w 29"/>
                <a:gd name="T7" fmla="*/ 2147483646 h 9"/>
                <a:gd name="T8" fmla="*/ 2147483646 w 29"/>
                <a:gd name="T9" fmla="*/ 2147483646 h 9"/>
                <a:gd name="T10" fmla="*/ 2147483646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7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DFB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Rectangle 152"/>
            <p:cNvSpPr>
              <a:spLocks noChangeArrowheads="1"/>
            </p:cNvSpPr>
            <p:nvPr/>
          </p:nvSpPr>
          <p:spPr bwMode="auto">
            <a:xfrm>
              <a:off x="5089526" y="4856163"/>
              <a:ext cx="733425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58" name="Freeform 153"/>
            <p:cNvSpPr/>
            <p:nvPr/>
          </p:nvSpPr>
          <p:spPr bwMode="auto">
            <a:xfrm>
              <a:off x="5114926" y="5103813"/>
              <a:ext cx="384175" cy="257175"/>
            </a:xfrm>
            <a:custGeom>
              <a:avLst/>
              <a:gdLst>
                <a:gd name="T0" fmla="*/ 0 w 90"/>
                <a:gd name="T1" fmla="*/ 2147483646 h 60"/>
                <a:gd name="T2" fmla="*/ 2147483646 w 90"/>
                <a:gd name="T3" fmla="*/ 2147483646 h 60"/>
                <a:gd name="T4" fmla="*/ 2147483646 w 90"/>
                <a:gd name="T5" fmla="*/ 0 h 60"/>
                <a:gd name="T6" fmla="*/ 0 w 90"/>
                <a:gd name="T7" fmla="*/ 0 h 60"/>
                <a:gd name="T8" fmla="*/ 0 w 90"/>
                <a:gd name="T9" fmla="*/ 2147483646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0">
                  <a:moveTo>
                    <a:pt x="0" y="60"/>
                  </a:moveTo>
                  <a:cubicBezTo>
                    <a:pt x="90" y="60"/>
                    <a:pt x="90" y="60"/>
                    <a:pt x="90" y="60"/>
                  </a:cubicBezTo>
                  <a:cubicBezTo>
                    <a:pt x="89" y="43"/>
                    <a:pt x="90" y="17"/>
                    <a:pt x="8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154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0 w 376"/>
                <a:gd name="T1" fmla="*/ 0 h 358"/>
                <a:gd name="T2" fmla="*/ 0 w 376"/>
                <a:gd name="T3" fmla="*/ 2147483646 h 358"/>
                <a:gd name="T4" fmla="*/ 2147483646 w 376"/>
                <a:gd name="T5" fmla="*/ 2147483646 h 358"/>
                <a:gd name="T6" fmla="*/ 2147483646 w 376"/>
                <a:gd name="T7" fmla="*/ 2147483646 h 358"/>
                <a:gd name="T8" fmla="*/ 0 w 376"/>
                <a:gd name="T9" fmla="*/ 0 h 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6" h="358">
                  <a:moveTo>
                    <a:pt x="0" y="0"/>
                  </a:moveTo>
                  <a:lnTo>
                    <a:pt x="0" y="358"/>
                  </a:lnTo>
                  <a:lnTo>
                    <a:pt x="376" y="358"/>
                  </a:lnTo>
                  <a:lnTo>
                    <a:pt x="37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Rectangle 155"/>
            <p:cNvSpPr>
              <a:spLocks noChangeArrowheads="1"/>
            </p:cNvSpPr>
            <p:nvPr/>
          </p:nvSpPr>
          <p:spPr bwMode="auto">
            <a:xfrm>
              <a:off x="5251451" y="5057775"/>
              <a:ext cx="571500" cy="336550"/>
            </a:xfrm>
            <a:prstGeom prst="rect">
              <a:avLst/>
            </a:prstGeom>
            <a:solidFill>
              <a:srgbClr val="4242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161" name="Freeform 156"/>
            <p:cNvSpPr/>
            <p:nvPr/>
          </p:nvSpPr>
          <p:spPr bwMode="auto">
            <a:xfrm>
              <a:off x="5281613" y="5262563"/>
              <a:ext cx="76200" cy="76200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2147483646 w 18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">
                  <a:moveTo>
                    <a:pt x="5" y="16"/>
                  </a:moveTo>
                  <a:cubicBezTo>
                    <a:pt x="9" y="18"/>
                    <a:pt x="14" y="17"/>
                    <a:pt x="16" y="13"/>
                  </a:cubicBezTo>
                  <a:cubicBezTo>
                    <a:pt x="18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1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157"/>
            <p:cNvSpPr/>
            <p:nvPr/>
          </p:nvSpPr>
          <p:spPr bwMode="auto">
            <a:xfrm>
              <a:off x="5299076" y="5295900"/>
              <a:ext cx="15875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0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58"/>
            <p:cNvSpPr/>
            <p:nvPr/>
          </p:nvSpPr>
          <p:spPr bwMode="auto">
            <a:xfrm>
              <a:off x="5307013" y="5278438"/>
              <a:ext cx="17463" cy="17463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2" y="4"/>
                    <a:pt x="3" y="4"/>
                    <a:pt x="3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159"/>
            <p:cNvSpPr/>
            <p:nvPr/>
          </p:nvSpPr>
          <p:spPr bwMode="auto">
            <a:xfrm>
              <a:off x="5314951" y="5305425"/>
              <a:ext cx="17463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4"/>
                    <a:pt x="3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160"/>
            <p:cNvSpPr/>
            <p:nvPr/>
          </p:nvSpPr>
          <p:spPr bwMode="auto">
            <a:xfrm>
              <a:off x="5324476" y="5291138"/>
              <a:ext cx="17463" cy="14288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0 h 3"/>
                <a:gd name="T6" fmla="*/ 2147483646 w 4"/>
                <a:gd name="T7" fmla="*/ 2147483646 h 3"/>
                <a:gd name="T8" fmla="*/ 2147483646 w 4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161"/>
            <p:cNvSpPr/>
            <p:nvPr/>
          </p:nvSpPr>
          <p:spPr bwMode="auto">
            <a:xfrm>
              <a:off x="5392738" y="5262563"/>
              <a:ext cx="80963" cy="76200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2147483646 w 19"/>
                <a:gd name="T7" fmla="*/ 2147483646 h 18"/>
                <a:gd name="T8" fmla="*/ 2147483646 w 19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5" y="16"/>
                  </a:moveTo>
                  <a:cubicBezTo>
                    <a:pt x="9" y="18"/>
                    <a:pt x="14" y="17"/>
                    <a:pt x="17" y="13"/>
                  </a:cubicBezTo>
                  <a:cubicBezTo>
                    <a:pt x="19" y="9"/>
                    <a:pt x="17" y="4"/>
                    <a:pt x="13" y="2"/>
                  </a:cubicBezTo>
                  <a:cubicBezTo>
                    <a:pt x="9" y="0"/>
                    <a:pt x="4" y="1"/>
                    <a:pt x="2" y="5"/>
                  </a:cubicBezTo>
                  <a:cubicBezTo>
                    <a:pt x="0" y="9"/>
                    <a:pt x="2" y="14"/>
                    <a:pt x="5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162"/>
            <p:cNvSpPr/>
            <p:nvPr/>
          </p:nvSpPr>
          <p:spPr bwMode="auto">
            <a:xfrm>
              <a:off x="5413376" y="5295900"/>
              <a:ext cx="12700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0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3"/>
                    <a:pt x="3" y="3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163"/>
            <p:cNvSpPr/>
            <p:nvPr/>
          </p:nvSpPr>
          <p:spPr bwMode="auto">
            <a:xfrm>
              <a:off x="5421313" y="5278438"/>
              <a:ext cx="14288" cy="17463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64"/>
            <p:cNvSpPr/>
            <p:nvPr/>
          </p:nvSpPr>
          <p:spPr bwMode="auto">
            <a:xfrm>
              <a:off x="5430838" y="5305425"/>
              <a:ext cx="12700" cy="15875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165"/>
            <p:cNvSpPr/>
            <p:nvPr/>
          </p:nvSpPr>
          <p:spPr bwMode="auto">
            <a:xfrm>
              <a:off x="5438776" y="5291138"/>
              <a:ext cx="12700" cy="14288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0 h 3"/>
                <a:gd name="T6" fmla="*/ 0 w 3"/>
                <a:gd name="T7" fmla="*/ 2147483646 h 3"/>
                <a:gd name="T8" fmla="*/ 2147483646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55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166"/>
            <p:cNvSpPr/>
            <p:nvPr/>
          </p:nvSpPr>
          <p:spPr bwMode="auto">
            <a:xfrm>
              <a:off x="5226051" y="4826000"/>
              <a:ext cx="596900" cy="568325"/>
            </a:xfrm>
            <a:custGeom>
              <a:avLst/>
              <a:gdLst>
                <a:gd name="T0" fmla="*/ 2147483646 w 376"/>
                <a:gd name="T1" fmla="*/ 2147483646 h 358"/>
                <a:gd name="T2" fmla="*/ 2147483646 w 376"/>
                <a:gd name="T3" fmla="*/ 2147483646 h 358"/>
                <a:gd name="T4" fmla="*/ 0 w 376"/>
                <a:gd name="T5" fmla="*/ 2147483646 h 358"/>
                <a:gd name="T6" fmla="*/ 0 w 376"/>
                <a:gd name="T7" fmla="*/ 0 h 358"/>
                <a:gd name="T8" fmla="*/ 2147483646 w 376"/>
                <a:gd name="T9" fmla="*/ 0 h 358"/>
                <a:gd name="T10" fmla="*/ 2147483646 w 376"/>
                <a:gd name="T11" fmla="*/ 2147483646 h 358"/>
                <a:gd name="T12" fmla="*/ 2147483646 w 376"/>
                <a:gd name="T13" fmla="*/ 2147483646 h 3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6" h="358">
                  <a:moveTo>
                    <a:pt x="19" y="24"/>
                  </a:moveTo>
                  <a:lnTo>
                    <a:pt x="19" y="358"/>
                  </a:lnTo>
                  <a:lnTo>
                    <a:pt x="0" y="358"/>
                  </a:lnTo>
                  <a:lnTo>
                    <a:pt x="0" y="0"/>
                  </a:lnTo>
                  <a:lnTo>
                    <a:pt x="376" y="0"/>
                  </a:lnTo>
                  <a:lnTo>
                    <a:pt x="376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7B7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2" name="圆角矩形 171"/>
          <p:cNvSpPr/>
          <p:nvPr/>
        </p:nvSpPr>
        <p:spPr>
          <a:xfrm>
            <a:off x="1249363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3" name="圆角矩形 172"/>
          <p:cNvSpPr/>
          <p:nvPr/>
        </p:nvSpPr>
        <p:spPr>
          <a:xfrm>
            <a:off x="3608388" y="1657350"/>
            <a:ext cx="1885950" cy="3959225"/>
          </a:xfrm>
          <a:prstGeom prst="roundRect">
            <a:avLst/>
          </a:prstGeom>
          <a:solidFill>
            <a:srgbClr val="C2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" name="圆角矩形 173"/>
          <p:cNvSpPr/>
          <p:nvPr/>
        </p:nvSpPr>
        <p:spPr>
          <a:xfrm>
            <a:off x="1249363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5" name="圆角矩形 174"/>
          <p:cNvSpPr/>
          <p:nvPr/>
        </p:nvSpPr>
        <p:spPr>
          <a:xfrm>
            <a:off x="3608388" y="1657350"/>
            <a:ext cx="1885950" cy="1457325"/>
          </a:xfrm>
          <a:prstGeom prst="roundRect">
            <a:avLst>
              <a:gd name="adj" fmla="val 212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6" name="KSO_Shape"/>
          <p:cNvSpPr/>
          <p:nvPr/>
        </p:nvSpPr>
        <p:spPr bwMode="auto">
          <a:xfrm>
            <a:off x="1824038" y="1989138"/>
            <a:ext cx="685800" cy="868362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7" name="KSO_Shape"/>
          <p:cNvSpPr/>
          <p:nvPr/>
        </p:nvSpPr>
        <p:spPr bwMode="auto">
          <a:xfrm>
            <a:off x="4176713" y="1989138"/>
            <a:ext cx="871537" cy="792162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8" name="MH_Text_1"/>
          <p:cNvSpPr/>
          <p:nvPr/>
        </p:nvSpPr>
        <p:spPr>
          <a:xfrm>
            <a:off x="1390650" y="3238500"/>
            <a:ext cx="1620838" cy="216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9" name="MH_Text_1"/>
          <p:cNvSpPr/>
          <p:nvPr/>
        </p:nvSpPr>
        <p:spPr>
          <a:xfrm>
            <a:off x="3752850" y="3238500"/>
            <a:ext cx="1620838" cy="216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0" name="矩形 51"/>
          <p:cNvSpPr>
            <a:spLocks noChangeArrowheads="1"/>
          </p:cNvSpPr>
          <p:nvPr/>
        </p:nvSpPr>
        <p:spPr bwMode="auto">
          <a:xfrm>
            <a:off x="6726238" y="121443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81" name="矩形 52"/>
          <p:cNvSpPr>
            <a:spLocks noChangeArrowheads="1"/>
          </p:cNvSpPr>
          <p:nvPr/>
        </p:nvSpPr>
        <p:spPr bwMode="auto">
          <a:xfrm>
            <a:off x="6726238" y="1722438"/>
            <a:ext cx="38798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cxnSp>
        <p:nvCxnSpPr>
          <p:cNvPr id="182" name="直接连接符 181"/>
          <p:cNvCxnSpPr/>
          <p:nvPr/>
        </p:nvCxnSpPr>
        <p:spPr>
          <a:xfrm>
            <a:off x="6834188" y="1676400"/>
            <a:ext cx="252571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78" grpId="0"/>
      <p:bldP spid="179" grpId="0"/>
      <p:bldP spid="180" grpId="0"/>
      <p:bldP spid="1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/>
        </p:nvSpPr>
        <p:spPr bwMode="auto">
          <a:xfrm>
            <a:off x="2152650" y="2033588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</a:p>
        </p:txBody>
      </p:sp>
      <p:pic>
        <p:nvPicPr>
          <p:cNvPr id="15" name="MH_Other_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H_Other_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H_Other_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H_SubTitle_3"/>
          <p:cNvSpPr txBox="1">
            <a:spLocks noChangeArrowheads="1"/>
          </p:cNvSpPr>
          <p:nvPr/>
        </p:nvSpPr>
        <p:spPr bwMode="auto">
          <a:xfrm>
            <a:off x="2162175" y="4956175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</a:p>
        </p:txBody>
      </p:sp>
      <p:sp>
        <p:nvSpPr>
          <p:cNvPr id="20" name="MH_SubTitle_2"/>
          <p:cNvSpPr txBox="1">
            <a:spLocks noChangeArrowheads="1"/>
          </p:cNvSpPr>
          <p:nvPr/>
        </p:nvSpPr>
        <p:spPr bwMode="auto">
          <a:xfrm>
            <a:off x="7743825" y="2033588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</a:p>
        </p:txBody>
      </p:sp>
      <p:sp>
        <p:nvSpPr>
          <p:cNvPr id="21" name="MH_SubTitle_4"/>
          <p:cNvSpPr txBox="1">
            <a:spLocks noChangeArrowheads="1"/>
          </p:cNvSpPr>
          <p:nvPr/>
        </p:nvSpPr>
        <p:spPr bwMode="auto">
          <a:xfrm>
            <a:off x="7731125" y="4956175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</a:rPr>
              <a:t>点击输入您需要的文字内容，点击输入您需要的文字内容。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4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H_Desc_1"/>
          <p:cNvSpPr/>
          <p:nvPr>
            <p:custDataLst>
              <p:tags r:id="rId1"/>
            </p:custDataLst>
          </p:nvPr>
        </p:nvSpPr>
        <p:spPr>
          <a:xfrm>
            <a:off x="0" y="5068888"/>
            <a:ext cx="12192000" cy="1824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anchor="ctr">
            <a:normAutofit/>
          </a:bodyPr>
          <a:lstStyle/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1F1F1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10" name="MH_Other_1"/>
          <p:cNvSpPr/>
          <p:nvPr>
            <p:custDataLst>
              <p:tags r:id="rId2"/>
            </p:custDataLst>
          </p:nvPr>
        </p:nvSpPr>
        <p:spPr>
          <a:xfrm>
            <a:off x="4302125" y="2216150"/>
            <a:ext cx="831850" cy="828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1" name="MH_Other_2"/>
          <p:cNvCxnSpPr>
            <a:stCxn id="10" idx="4"/>
          </p:cNvCxnSpPr>
          <p:nvPr>
            <p:custDataLst>
              <p:tags r:id="rId3"/>
            </p:custDataLst>
          </p:nvPr>
        </p:nvCxnSpPr>
        <p:spPr>
          <a:xfrm>
            <a:off x="4716463" y="3044825"/>
            <a:ext cx="0" cy="193357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Other_3"/>
          <p:cNvSpPr/>
          <p:nvPr>
            <p:custDataLst>
              <p:tags r:id="rId4"/>
            </p:custDataLst>
          </p:nvPr>
        </p:nvSpPr>
        <p:spPr bwMode="auto">
          <a:xfrm>
            <a:off x="4527550" y="2481263"/>
            <a:ext cx="406400" cy="287337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fontScale="85000" lnSpcReduction="2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MH_Other_4"/>
          <p:cNvSpPr/>
          <p:nvPr>
            <p:custDataLst>
              <p:tags r:id="rId5"/>
            </p:custDataLst>
          </p:nvPr>
        </p:nvSpPr>
        <p:spPr>
          <a:xfrm>
            <a:off x="7037388" y="2216150"/>
            <a:ext cx="828675" cy="828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4" name="MH_Other_5"/>
          <p:cNvCxnSpPr>
            <a:stCxn id="13" idx="4"/>
          </p:cNvCxnSpPr>
          <p:nvPr>
            <p:custDataLst>
              <p:tags r:id="rId6"/>
            </p:custDataLst>
          </p:nvPr>
        </p:nvCxnSpPr>
        <p:spPr>
          <a:xfrm>
            <a:off x="7451725" y="3044825"/>
            <a:ext cx="0" cy="193357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Other_6"/>
          <p:cNvSpPr/>
          <p:nvPr>
            <p:custDataLst>
              <p:tags r:id="rId7"/>
            </p:custDataLst>
          </p:nvPr>
        </p:nvSpPr>
        <p:spPr bwMode="auto">
          <a:xfrm>
            <a:off x="7251700" y="2476500"/>
            <a:ext cx="385763" cy="32702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MH_Other_7"/>
          <p:cNvSpPr/>
          <p:nvPr>
            <p:custDataLst>
              <p:tags r:id="rId8"/>
            </p:custDataLst>
          </p:nvPr>
        </p:nvSpPr>
        <p:spPr>
          <a:xfrm>
            <a:off x="1566863" y="2216150"/>
            <a:ext cx="833437" cy="8286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7" name="MH_Other_8"/>
          <p:cNvCxnSpPr>
            <a:stCxn id="16" idx="4"/>
          </p:cNvCxnSpPr>
          <p:nvPr>
            <p:custDataLst>
              <p:tags r:id="rId9"/>
            </p:custDataLst>
          </p:nvPr>
        </p:nvCxnSpPr>
        <p:spPr>
          <a:xfrm>
            <a:off x="1984375" y="3044825"/>
            <a:ext cx="0" cy="19335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Other_9"/>
          <p:cNvSpPr/>
          <p:nvPr>
            <p:custDataLst>
              <p:tags r:id="rId10"/>
            </p:custDataLst>
          </p:nvPr>
        </p:nvSpPr>
        <p:spPr>
          <a:xfrm>
            <a:off x="1793875" y="2465388"/>
            <a:ext cx="388938" cy="363537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MH_Other_10"/>
          <p:cNvSpPr/>
          <p:nvPr>
            <p:custDataLst>
              <p:tags r:id="rId11"/>
            </p:custDataLst>
          </p:nvPr>
        </p:nvSpPr>
        <p:spPr>
          <a:xfrm>
            <a:off x="9769475" y="2216150"/>
            <a:ext cx="831850" cy="828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0" name="MH_Other_11"/>
          <p:cNvCxnSpPr>
            <a:stCxn id="19" idx="4"/>
          </p:cNvCxnSpPr>
          <p:nvPr>
            <p:custDataLst>
              <p:tags r:id="rId12"/>
            </p:custDataLst>
          </p:nvPr>
        </p:nvCxnSpPr>
        <p:spPr>
          <a:xfrm>
            <a:off x="10183813" y="3044825"/>
            <a:ext cx="0" cy="193357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H_Other_12"/>
          <p:cNvSpPr/>
          <p:nvPr>
            <p:custDataLst>
              <p:tags r:id="rId13"/>
            </p:custDataLst>
          </p:nvPr>
        </p:nvSpPr>
        <p:spPr bwMode="auto">
          <a:xfrm>
            <a:off x="9979025" y="2435225"/>
            <a:ext cx="368300" cy="363538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MH_SubTitle_1"/>
          <p:cNvSpPr txBox="1"/>
          <p:nvPr>
            <p:custDataLst>
              <p:tags r:id="rId14"/>
            </p:custDataLst>
          </p:nvPr>
        </p:nvSpPr>
        <p:spPr bwMode="auto">
          <a:xfrm>
            <a:off x="1438275" y="159226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23" name="MH_Other_13"/>
          <p:cNvSpPr/>
          <p:nvPr>
            <p:custDataLst>
              <p:tags r:id="rId15"/>
            </p:custDataLst>
          </p:nvPr>
        </p:nvSpPr>
        <p:spPr>
          <a:xfrm>
            <a:off x="4638675" y="4943475"/>
            <a:ext cx="147638" cy="12541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" name="MH_Other_14"/>
          <p:cNvSpPr/>
          <p:nvPr>
            <p:custDataLst>
              <p:tags r:id="rId16"/>
            </p:custDataLst>
          </p:nvPr>
        </p:nvSpPr>
        <p:spPr>
          <a:xfrm>
            <a:off x="7377113" y="4943475"/>
            <a:ext cx="149225" cy="12541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MH_Other_15"/>
          <p:cNvSpPr/>
          <p:nvPr>
            <p:custDataLst>
              <p:tags r:id="rId17"/>
            </p:custDataLst>
          </p:nvPr>
        </p:nvSpPr>
        <p:spPr>
          <a:xfrm>
            <a:off x="1909763" y="4943475"/>
            <a:ext cx="149225" cy="12541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MH_Other_16"/>
          <p:cNvSpPr/>
          <p:nvPr>
            <p:custDataLst>
              <p:tags r:id="rId18"/>
            </p:custDataLst>
          </p:nvPr>
        </p:nvSpPr>
        <p:spPr>
          <a:xfrm>
            <a:off x="10110788" y="4943475"/>
            <a:ext cx="147637" cy="12541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MH_SubTitle_1"/>
          <p:cNvSpPr txBox="1"/>
          <p:nvPr>
            <p:custDataLst>
              <p:tags r:id="rId19"/>
            </p:custDataLst>
          </p:nvPr>
        </p:nvSpPr>
        <p:spPr bwMode="auto">
          <a:xfrm>
            <a:off x="4171950" y="159226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28" name="MH_SubTitle_1"/>
          <p:cNvSpPr txBox="1"/>
          <p:nvPr>
            <p:custDataLst>
              <p:tags r:id="rId20"/>
            </p:custDataLst>
          </p:nvPr>
        </p:nvSpPr>
        <p:spPr bwMode="auto">
          <a:xfrm>
            <a:off x="6899275" y="159226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29" name="MH_SubTitle_1"/>
          <p:cNvSpPr txBox="1"/>
          <p:nvPr>
            <p:custDataLst>
              <p:tags r:id="rId21"/>
            </p:custDataLst>
          </p:nvPr>
        </p:nvSpPr>
        <p:spPr bwMode="auto">
          <a:xfrm>
            <a:off x="9637713" y="159226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22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3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4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6" grpId="0" animBg="1"/>
      <p:bldP spid="19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5" grpId="0" animBg="1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97111" y="32767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5400">
                <a:gradFill flip="none" rotWithShape="1">
                  <a:gsLst>
                    <a:gs pos="0">
                      <a:srgbClr val="FF7B01"/>
                    </a:gs>
                    <a:gs pos="41000">
                      <a:srgbClr val="FF4B2B"/>
                    </a:gs>
                    <a:gs pos="72000">
                      <a:srgbClr val="FF7F00"/>
                    </a:gs>
                    <a:gs pos="100000">
                      <a:srgbClr val="FF4B2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63500" sx="102000" sy="102000" algn="ctr" rotWithShape="0">
                    <a:prstClr val="black">
                      <a:alpha val="28000"/>
                    </a:prstClr>
                  </a:outerShdw>
                </a:effectLst>
                <a:latin typeface="造字工房童心（非商用）常规体" pitchFamily="2" charset="-122"/>
                <a:ea typeface="造字工房童心（非商用）常规体" pitchFamily="2" charset="-122"/>
              </a:defRPr>
            </a:lvl1pPr>
          </a:lstStyle>
          <a:p>
            <a:r>
              <a:rPr lang="zh-CN" altLang="en-US" dirty="0"/>
              <a:t>谢谢欣赏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22965" y="4247545"/>
            <a:ext cx="2627702" cy="0"/>
          </a:xfrm>
          <a:prstGeom prst="line">
            <a:avLst/>
          </a:prstGeom>
          <a:ln>
            <a:solidFill>
              <a:srgbClr val="39B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739446" y="4244136"/>
            <a:ext cx="28043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</a:rPr>
              <a:t>THANK YOU FOR LISTENING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626959" y="1634067"/>
            <a:ext cx="3094958" cy="1742602"/>
            <a:chOff x="5761835" y="3098236"/>
            <a:chExt cx="6677551" cy="37597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835" y="4913521"/>
              <a:ext cx="6677551" cy="194447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608" y="5412697"/>
              <a:ext cx="3810000" cy="11715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104" y="3551398"/>
              <a:ext cx="1895475" cy="27051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108" y="3098236"/>
              <a:ext cx="2190750" cy="313372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460" y="5092475"/>
              <a:ext cx="2581275" cy="12763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155" y="3260773"/>
              <a:ext cx="3558844" cy="23241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156453" y="1825335"/>
            <a:ext cx="2467286" cy="2465620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3563626" y="2132692"/>
            <a:ext cx="6335194" cy="10603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6" name="MH_Number_1"/>
          <p:cNvSpPr/>
          <p:nvPr>
            <p:custDataLst>
              <p:tags r:id="rId3"/>
            </p:custDataLst>
          </p:nvPr>
        </p:nvSpPr>
        <p:spPr>
          <a:xfrm>
            <a:off x="1250163" y="1675333"/>
            <a:ext cx="2202111" cy="2200623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1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2397" y="3031073"/>
            <a:ext cx="5685044" cy="81351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80171" y="4290954"/>
            <a:ext cx="4559215" cy="2567045"/>
            <a:chOff x="5761835" y="3098236"/>
            <a:chExt cx="6677551" cy="37597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835" y="4913521"/>
              <a:ext cx="6677551" cy="194447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608" y="5412697"/>
              <a:ext cx="3810000" cy="11715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104" y="3551398"/>
              <a:ext cx="1895475" cy="27051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108" y="3098236"/>
              <a:ext cx="2190750" cy="313372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460" y="5092475"/>
              <a:ext cx="2581275" cy="12763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155" y="3260773"/>
              <a:ext cx="3558844" cy="23241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正五边形 5"/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Freeform 72"/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0B4ED"/>
          </a:solidFill>
          <a:ln w="9525">
            <a:solidFill>
              <a:schemeClr val="accent1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1" name="正五边形 10"/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Freeform 13"/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2147483646 w 122"/>
              <a:gd name="T1" fmla="*/ 2147483646 h 225"/>
              <a:gd name="T2" fmla="*/ 2147483646 w 122"/>
              <a:gd name="T3" fmla="*/ 2147483646 h 225"/>
              <a:gd name="T4" fmla="*/ 2147483646 w 122"/>
              <a:gd name="T5" fmla="*/ 2147483646 h 225"/>
              <a:gd name="T6" fmla="*/ 2147483646 w 122"/>
              <a:gd name="T7" fmla="*/ 2147483646 h 225"/>
              <a:gd name="T8" fmla="*/ 2147483646 w 122"/>
              <a:gd name="T9" fmla="*/ 2147483646 h 225"/>
              <a:gd name="T10" fmla="*/ 2147483646 w 122"/>
              <a:gd name="T11" fmla="*/ 2147483646 h 225"/>
              <a:gd name="T12" fmla="*/ 2147483646 w 122"/>
              <a:gd name="T13" fmla="*/ 2147483646 h 225"/>
              <a:gd name="T14" fmla="*/ 2147483646 w 122"/>
              <a:gd name="T15" fmla="*/ 2147483646 h 225"/>
              <a:gd name="T16" fmla="*/ 2147483646 w 122"/>
              <a:gd name="T17" fmla="*/ 2147483646 h 225"/>
              <a:gd name="T18" fmla="*/ 2147483646 w 122"/>
              <a:gd name="T19" fmla="*/ 2147483646 h 225"/>
              <a:gd name="T20" fmla="*/ 2147483646 w 122"/>
              <a:gd name="T21" fmla="*/ 2147483646 h 225"/>
              <a:gd name="T22" fmla="*/ 2147483646 w 122"/>
              <a:gd name="T23" fmla="*/ 2147483646 h 225"/>
              <a:gd name="T24" fmla="*/ 2147483646 w 122"/>
              <a:gd name="T25" fmla="*/ 2147483646 h 225"/>
              <a:gd name="T26" fmla="*/ 2147483646 w 122"/>
              <a:gd name="T27" fmla="*/ 2147483646 h 225"/>
              <a:gd name="T28" fmla="*/ 2147483646 w 122"/>
              <a:gd name="T29" fmla="*/ 2147483646 h 225"/>
              <a:gd name="T30" fmla="*/ 2147483646 w 122"/>
              <a:gd name="T31" fmla="*/ 2147483646 h 225"/>
              <a:gd name="T32" fmla="*/ 2147483646 w 122"/>
              <a:gd name="T33" fmla="*/ 2147483646 h 225"/>
              <a:gd name="T34" fmla="*/ 2147483646 w 122"/>
              <a:gd name="T35" fmla="*/ 2147483646 h 225"/>
              <a:gd name="T36" fmla="*/ 2147483646 w 122"/>
              <a:gd name="T37" fmla="*/ 2147483646 h 225"/>
              <a:gd name="T38" fmla="*/ 2147483646 w 122"/>
              <a:gd name="T39" fmla="*/ 2147483646 h 225"/>
              <a:gd name="T40" fmla="*/ 2147483646 w 122"/>
              <a:gd name="T41" fmla="*/ 2147483646 h 225"/>
              <a:gd name="T42" fmla="*/ 2147483646 w 122"/>
              <a:gd name="T43" fmla="*/ 2147483646 h 225"/>
              <a:gd name="T44" fmla="*/ 2147483646 w 122"/>
              <a:gd name="T45" fmla="*/ 2147483646 h 225"/>
              <a:gd name="T46" fmla="*/ 2147483646 w 122"/>
              <a:gd name="T47" fmla="*/ 2147483646 h 225"/>
              <a:gd name="T48" fmla="*/ 2147483646 w 122"/>
              <a:gd name="T49" fmla="*/ 2147483646 h 225"/>
              <a:gd name="T50" fmla="*/ 2147483646 w 122"/>
              <a:gd name="T51" fmla="*/ 2147483646 h 225"/>
              <a:gd name="T52" fmla="*/ 2147483646 w 122"/>
              <a:gd name="T53" fmla="*/ 2147483646 h 225"/>
              <a:gd name="T54" fmla="*/ 2147483646 w 122"/>
              <a:gd name="T55" fmla="*/ 2147483646 h 225"/>
              <a:gd name="T56" fmla="*/ 2147483646 w 122"/>
              <a:gd name="T57" fmla="*/ 2147483646 h 225"/>
              <a:gd name="T58" fmla="*/ 2147483646 w 122"/>
              <a:gd name="T59" fmla="*/ 2147483646 h 225"/>
              <a:gd name="T60" fmla="*/ 2147483646 w 122"/>
              <a:gd name="T61" fmla="*/ 2147483646 h 225"/>
              <a:gd name="T62" fmla="*/ 2147483646 w 122"/>
              <a:gd name="T63" fmla="*/ 2147483646 h 225"/>
              <a:gd name="T64" fmla="*/ 2147483646 w 122"/>
              <a:gd name="T65" fmla="*/ 2147483646 h 225"/>
              <a:gd name="T66" fmla="*/ 2147483646 w 122"/>
              <a:gd name="T67" fmla="*/ 2147483646 h 225"/>
              <a:gd name="T68" fmla="*/ 2147483646 w 122"/>
              <a:gd name="T69" fmla="*/ 2147483646 h 225"/>
              <a:gd name="T70" fmla="*/ 2147483646 w 122"/>
              <a:gd name="T71" fmla="*/ 2147483646 h 225"/>
              <a:gd name="T72" fmla="*/ 2147483646 w 122"/>
              <a:gd name="T73" fmla="*/ 2147483646 h 225"/>
              <a:gd name="T74" fmla="*/ 2147483646 w 122"/>
              <a:gd name="T75" fmla="*/ 2147483646 h 225"/>
              <a:gd name="T76" fmla="*/ 2147483646 w 122"/>
              <a:gd name="T77" fmla="*/ 2147483646 h 225"/>
              <a:gd name="T78" fmla="*/ 2147483646 w 122"/>
              <a:gd name="T79" fmla="*/ 2147483646 h 225"/>
              <a:gd name="T80" fmla="*/ 2147483646 w 122"/>
              <a:gd name="T81" fmla="*/ 2147483646 h 225"/>
              <a:gd name="T82" fmla="*/ 2147483646 w 122"/>
              <a:gd name="T83" fmla="*/ 2147483646 h 225"/>
              <a:gd name="T84" fmla="*/ 2147483646 w 122"/>
              <a:gd name="T85" fmla="*/ 2147483646 h 225"/>
              <a:gd name="T86" fmla="*/ 2147483646 w 122"/>
              <a:gd name="T87" fmla="*/ 2147483646 h 225"/>
              <a:gd name="T88" fmla="*/ 2147483646 w 122"/>
              <a:gd name="T89" fmla="*/ 2147483646 h 225"/>
              <a:gd name="T90" fmla="*/ 2147483646 w 122"/>
              <a:gd name="T91" fmla="*/ 2147483646 h 225"/>
              <a:gd name="T92" fmla="*/ 2147483646 w 122"/>
              <a:gd name="T93" fmla="*/ 2147483646 h 225"/>
              <a:gd name="T94" fmla="*/ 2147483646 w 122"/>
              <a:gd name="T95" fmla="*/ 2147483646 h 225"/>
              <a:gd name="T96" fmla="*/ 2147483646 w 122"/>
              <a:gd name="T97" fmla="*/ 2147483646 h 225"/>
              <a:gd name="T98" fmla="*/ 2147483646 w 122"/>
              <a:gd name="T99" fmla="*/ 2147483646 h 225"/>
              <a:gd name="T100" fmla="*/ 2147483646 w 122"/>
              <a:gd name="T101" fmla="*/ 2147483646 h 225"/>
              <a:gd name="T102" fmla="*/ 2147483646 w 122"/>
              <a:gd name="T103" fmla="*/ 2147483646 h 225"/>
              <a:gd name="T104" fmla="*/ 2147483646 w 122"/>
              <a:gd name="T105" fmla="*/ 2147483646 h 225"/>
              <a:gd name="T106" fmla="*/ 2147483646 w 122"/>
              <a:gd name="T107" fmla="*/ 2147483646 h 225"/>
              <a:gd name="T108" fmla="*/ 2147483646 w 122"/>
              <a:gd name="T109" fmla="*/ 2147483646 h 225"/>
              <a:gd name="T110" fmla="*/ 2147483646 w 122"/>
              <a:gd name="T111" fmla="*/ 2147483646 h 225"/>
              <a:gd name="T112" fmla="*/ 2147483646 w 122"/>
              <a:gd name="T113" fmla="*/ 2147483646 h 225"/>
              <a:gd name="T114" fmla="*/ 2147483646 w 122"/>
              <a:gd name="T115" fmla="*/ 2147483646 h 225"/>
              <a:gd name="T116" fmla="*/ 2147483646 w 122"/>
              <a:gd name="T117" fmla="*/ 2147483646 h 225"/>
              <a:gd name="T118" fmla="*/ 2147483646 w 122"/>
              <a:gd name="T119" fmla="*/ 2147483646 h 225"/>
              <a:gd name="T120" fmla="*/ 2147483646 w 122"/>
              <a:gd name="T121" fmla="*/ 2147483646 h 225"/>
              <a:gd name="T122" fmla="*/ 2147483646 w 122"/>
              <a:gd name="T123" fmla="*/ 2147483646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>
            <a:solidFill>
              <a:schemeClr val="accent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3" name="正五边形 9"/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Freeform 78"/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147483646 w 347"/>
              <a:gd name="T1" fmla="*/ 0 h 347"/>
              <a:gd name="T2" fmla="*/ 0 w 347"/>
              <a:gd name="T3" fmla="*/ 2147483646 h 347"/>
              <a:gd name="T4" fmla="*/ 2147483646 w 347"/>
              <a:gd name="T5" fmla="*/ 2147483646 h 347"/>
              <a:gd name="T6" fmla="*/ 2147483646 w 347"/>
              <a:gd name="T7" fmla="*/ 2147483646 h 347"/>
              <a:gd name="T8" fmla="*/ 2147483646 w 347"/>
              <a:gd name="T9" fmla="*/ 0 h 347"/>
              <a:gd name="T10" fmla="*/ 2147483646 w 347"/>
              <a:gd name="T11" fmla="*/ 2147483646 h 347"/>
              <a:gd name="T12" fmla="*/ 2147483646 w 347"/>
              <a:gd name="T13" fmla="*/ 2147483646 h 347"/>
              <a:gd name="T14" fmla="*/ 2147483646 w 347"/>
              <a:gd name="T15" fmla="*/ 2147483646 h 347"/>
              <a:gd name="T16" fmla="*/ 2147483646 w 347"/>
              <a:gd name="T17" fmla="*/ 2147483646 h 347"/>
              <a:gd name="T18" fmla="*/ 2147483646 w 347"/>
              <a:gd name="T19" fmla="*/ 2147483646 h 347"/>
              <a:gd name="T20" fmla="*/ 2147483646 w 347"/>
              <a:gd name="T21" fmla="*/ 2147483646 h 347"/>
              <a:gd name="T22" fmla="*/ 2147483646 w 347"/>
              <a:gd name="T23" fmla="*/ 2147483646 h 347"/>
              <a:gd name="T24" fmla="*/ 2147483646 w 347"/>
              <a:gd name="T25" fmla="*/ 2147483646 h 347"/>
              <a:gd name="T26" fmla="*/ 2147483646 w 347"/>
              <a:gd name="T27" fmla="*/ 2147483646 h 347"/>
              <a:gd name="T28" fmla="*/ 2147483646 w 347"/>
              <a:gd name="T29" fmla="*/ 2147483646 h 347"/>
              <a:gd name="T30" fmla="*/ 2147483646 w 347"/>
              <a:gd name="T31" fmla="*/ 2147483646 h 347"/>
              <a:gd name="T32" fmla="*/ 2147483646 w 347"/>
              <a:gd name="T33" fmla="*/ 2147483646 h 347"/>
              <a:gd name="T34" fmla="*/ 2147483646 w 347"/>
              <a:gd name="T35" fmla="*/ 2147483646 h 347"/>
              <a:gd name="T36" fmla="*/ 2147483646 w 347"/>
              <a:gd name="T37" fmla="*/ 2147483646 h 347"/>
              <a:gd name="T38" fmla="*/ 2147483646 w 347"/>
              <a:gd name="T39" fmla="*/ 2147483646 h 347"/>
              <a:gd name="T40" fmla="*/ 2147483646 w 347"/>
              <a:gd name="T41" fmla="*/ 2147483646 h 347"/>
              <a:gd name="T42" fmla="*/ 2147483646 w 347"/>
              <a:gd name="T43" fmla="*/ 2147483646 h 347"/>
              <a:gd name="T44" fmla="*/ 2147483646 w 347"/>
              <a:gd name="T45" fmla="*/ 2147483646 h 347"/>
              <a:gd name="T46" fmla="*/ 2147483646 w 347"/>
              <a:gd name="T47" fmla="*/ 2147483646 h 347"/>
              <a:gd name="T48" fmla="*/ 2147483646 w 347"/>
              <a:gd name="T49" fmla="*/ 2147483646 h 347"/>
              <a:gd name="T50" fmla="*/ 2147483646 w 347"/>
              <a:gd name="T51" fmla="*/ 2147483646 h 347"/>
              <a:gd name="T52" fmla="*/ 2147483646 w 347"/>
              <a:gd name="T53" fmla="*/ 2147483646 h 347"/>
              <a:gd name="T54" fmla="*/ 2147483646 w 347"/>
              <a:gd name="T55" fmla="*/ 2147483646 h 347"/>
              <a:gd name="T56" fmla="*/ 2147483646 w 347"/>
              <a:gd name="T57" fmla="*/ 2147483646 h 347"/>
              <a:gd name="T58" fmla="*/ 2147483646 w 347"/>
              <a:gd name="T59" fmla="*/ 2147483646 h 347"/>
              <a:gd name="T60" fmla="*/ 2147483646 w 347"/>
              <a:gd name="T61" fmla="*/ 2147483646 h 347"/>
              <a:gd name="T62" fmla="*/ 2147483646 w 347"/>
              <a:gd name="T63" fmla="*/ 2147483646 h 347"/>
              <a:gd name="T64" fmla="*/ 2147483646 w 347"/>
              <a:gd name="T65" fmla="*/ 2147483646 h 347"/>
              <a:gd name="T66" fmla="*/ 2147483646 w 347"/>
              <a:gd name="T67" fmla="*/ 2147483646 h 347"/>
              <a:gd name="T68" fmla="*/ 2147483646 w 347"/>
              <a:gd name="T69" fmla="*/ 2147483646 h 347"/>
              <a:gd name="T70" fmla="*/ 2147483646 w 347"/>
              <a:gd name="T71" fmla="*/ 2147483646 h 347"/>
              <a:gd name="T72" fmla="*/ 2147483646 w 347"/>
              <a:gd name="T73" fmla="*/ 2147483646 h 347"/>
              <a:gd name="T74" fmla="*/ 2147483646 w 347"/>
              <a:gd name="T75" fmla="*/ 2147483646 h 347"/>
              <a:gd name="T76" fmla="*/ 2147483646 w 347"/>
              <a:gd name="T77" fmla="*/ 2147483646 h 347"/>
              <a:gd name="T78" fmla="*/ 2147483646 w 347"/>
              <a:gd name="T79" fmla="*/ 2147483646 h 347"/>
              <a:gd name="T80" fmla="*/ 2147483646 w 347"/>
              <a:gd name="T81" fmla="*/ 2147483646 h 347"/>
              <a:gd name="T82" fmla="*/ 2147483646 w 347"/>
              <a:gd name="T83" fmla="*/ 2147483646 h 347"/>
              <a:gd name="T84" fmla="*/ 2147483646 w 347"/>
              <a:gd name="T85" fmla="*/ 2147483646 h 347"/>
              <a:gd name="T86" fmla="*/ 2147483646 w 347"/>
              <a:gd name="T87" fmla="*/ 2147483646 h 347"/>
              <a:gd name="T88" fmla="*/ 2147483646 w 347"/>
              <a:gd name="T89" fmla="*/ 2147483646 h 347"/>
              <a:gd name="T90" fmla="*/ 2147483646 w 347"/>
              <a:gd name="T91" fmla="*/ 2147483646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15" name="正五边形 8"/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Freeform 77"/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FFBF17"/>
          </a:solidFill>
          <a:ln w="9525">
            <a:solidFill>
              <a:schemeClr val="accent2"/>
            </a:solidFill>
            <a:rou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17" name="直接连接符 19"/>
          <p:cNvCxnSpPr>
            <a:cxnSpLocks noChangeShapeType="1"/>
            <a:stCxn id="9" idx="4"/>
            <a:endCxn id="15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1"/>
          <p:cNvCxnSpPr>
            <a:cxnSpLocks noChangeShapeType="1"/>
            <a:stCxn id="13" idx="2"/>
            <a:endCxn id="15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24"/>
          <p:cNvCxnSpPr>
            <a:cxnSpLocks noChangeShapeType="1"/>
            <a:stCxn id="11" idx="1"/>
            <a:endCxn id="13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>
            <a:solidFill>
              <a:schemeClr val="accent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7"/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1" name="TextBox 27"/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2" name="TextBox 28"/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3" name="TextBox 29"/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4" name="任意多边形 35"/>
          <p:cNvSpPr/>
          <p:nvPr/>
        </p:nvSpPr>
        <p:spPr>
          <a:xfrm>
            <a:off x="1671638" y="4314825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671638" y="4875213"/>
            <a:ext cx="8712200" cy="1341437"/>
          </a:xfrm>
          <a:prstGeom prst="rect">
            <a:avLst/>
          </a:prstGeom>
          <a:noFill/>
          <a:ln w="12700" cap="flat" cmpd="sng" algn="ctr">
            <a:solidFill>
              <a:schemeClr val="accent4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latin typeface="宋体" panose="02010600030101010101" pitchFamily="2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1995488" y="5043488"/>
            <a:ext cx="81946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点击输入您需要的文字内容，点击输入您需要的文字内容。点击输入您需要的文字内容，点击输入您需要的文字内容。</a:t>
            </a:r>
            <a:endParaRPr lang="en-US" altLang="zh-CN" sz="1600" dirty="0">
              <a:solidFill>
                <a:srgbClr val="4E4E4E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1" grpId="0" animBg="1"/>
      <p:bldP spid="13" grpId="0" animBg="1"/>
      <p:bldP spid="15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MH_Text_1"/>
          <p:cNvSpPr/>
          <p:nvPr/>
        </p:nvSpPr>
        <p:spPr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</a:t>
            </a:r>
          </a:p>
        </p:txBody>
      </p:sp>
      <p:sp>
        <p:nvSpPr>
          <p:cNvPr id="13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Text_2"/>
          <p:cNvSpPr/>
          <p:nvPr/>
        </p:nvSpPr>
        <p:spPr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</a:t>
            </a:r>
          </a:p>
        </p:txBody>
      </p:sp>
      <p:sp>
        <p:nvSpPr>
          <p:cNvPr id="16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Text_3"/>
          <p:cNvSpPr/>
          <p:nvPr/>
        </p:nvSpPr>
        <p:spPr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</a:t>
            </a:r>
          </a:p>
        </p:txBody>
      </p:sp>
      <p:sp>
        <p:nvSpPr>
          <p:cNvPr id="19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Text_4"/>
          <p:cNvSpPr/>
          <p:nvPr/>
        </p:nvSpPr>
        <p:spPr>
          <a:xfrm>
            <a:off x="8461375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SubTitle_2"/>
          <p:cNvSpPr/>
          <p:nvPr/>
        </p:nvSpPr>
        <p:spPr>
          <a:xfrm>
            <a:off x="6332538" y="20447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3"/>
          <p:cNvSpPr/>
          <p:nvPr/>
        </p:nvSpPr>
        <p:spPr>
          <a:xfrm>
            <a:off x="6327775" y="2044700"/>
            <a:ext cx="771525" cy="1149350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SubTitle_1"/>
          <p:cNvSpPr/>
          <p:nvPr/>
        </p:nvSpPr>
        <p:spPr>
          <a:xfrm flipH="1">
            <a:off x="755650" y="2044700"/>
            <a:ext cx="5080000" cy="1149350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 dirty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MH_Other_6"/>
          <p:cNvSpPr/>
          <p:nvPr/>
        </p:nvSpPr>
        <p:spPr>
          <a:xfrm flipH="1">
            <a:off x="5070475" y="2044700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SubTitle_4"/>
          <p:cNvSpPr/>
          <p:nvPr/>
        </p:nvSpPr>
        <p:spPr>
          <a:xfrm>
            <a:off x="6332538" y="41433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tIns="0" rIns="0" bIns="0" anchor="ctr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Other_9"/>
          <p:cNvSpPr/>
          <p:nvPr/>
        </p:nvSpPr>
        <p:spPr>
          <a:xfrm>
            <a:off x="6327775" y="41433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288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3"/>
          <p:cNvSpPr/>
          <p:nvPr/>
        </p:nvSpPr>
        <p:spPr>
          <a:xfrm flipH="1">
            <a:off x="755650" y="4143375"/>
            <a:ext cx="5080000" cy="1158875"/>
          </a:xfrm>
          <a:prstGeom prst="homePlate">
            <a:avLst>
              <a:gd name="adj" fmla="val 76562"/>
            </a:avLst>
          </a:prstGeom>
          <a:solidFill>
            <a:schemeClr val="bg1">
              <a:lumMod val="8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828000" bIns="0" anchor="ctr">
            <a:norm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MH_Other_12"/>
          <p:cNvSpPr/>
          <p:nvPr/>
        </p:nvSpPr>
        <p:spPr>
          <a:xfrm flipH="1">
            <a:off x="5070475" y="4143375"/>
            <a:ext cx="771525" cy="1158875"/>
          </a:xfrm>
          <a:custGeom>
            <a:avLst/>
            <a:gdLst>
              <a:gd name="connsiteX0" fmla="*/ 0 w 745331"/>
              <a:gd name="connsiteY0" fmla="*/ 0 h 873919"/>
              <a:gd name="connsiteX1" fmla="*/ 745331 w 745331"/>
              <a:gd name="connsiteY1" fmla="*/ 428625 h 873919"/>
              <a:gd name="connsiteX2" fmla="*/ 9525 w 745331"/>
              <a:gd name="connsiteY2" fmla="*/ 873919 h 873919"/>
              <a:gd name="connsiteX3" fmla="*/ 0 w 745331"/>
              <a:gd name="connsiteY3" fmla="*/ 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36000" bIns="0"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16075" y="2073275"/>
            <a:ext cx="3633788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7064375" y="2085975"/>
            <a:ext cx="363378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616075" y="4194175"/>
            <a:ext cx="363378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064375" y="4194175"/>
            <a:ext cx="3633788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MH_Other_1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4641850" y="2001838"/>
            <a:ext cx="1658938" cy="1344612"/>
          </a:xfrm>
          <a:custGeom>
            <a:avLst/>
            <a:gdLst>
              <a:gd name="T0" fmla="*/ 1165 w 1381"/>
              <a:gd name="T1" fmla="*/ 639 h 1119"/>
              <a:gd name="T2" fmla="*/ 1112 w 1381"/>
              <a:gd name="T3" fmla="*/ 646 h 1119"/>
              <a:gd name="T4" fmla="*/ 1062 w 1381"/>
              <a:gd name="T5" fmla="*/ 658 h 1119"/>
              <a:gd name="T6" fmla="*/ 1038 w 1381"/>
              <a:gd name="T7" fmla="*/ 665 h 1119"/>
              <a:gd name="T8" fmla="*/ 1002 w 1381"/>
              <a:gd name="T9" fmla="*/ 677 h 1119"/>
              <a:gd name="T10" fmla="*/ 966 w 1381"/>
              <a:gd name="T11" fmla="*/ 692 h 1119"/>
              <a:gd name="T12" fmla="*/ 921 w 1381"/>
              <a:gd name="T13" fmla="*/ 714 h 1119"/>
              <a:gd name="T14" fmla="*/ 879 w 1381"/>
              <a:gd name="T15" fmla="*/ 741 h 1119"/>
              <a:gd name="T16" fmla="*/ 838 w 1381"/>
              <a:gd name="T17" fmla="*/ 770 h 1119"/>
              <a:gd name="T18" fmla="*/ 799 w 1381"/>
              <a:gd name="T19" fmla="*/ 801 h 1119"/>
              <a:gd name="T20" fmla="*/ 781 w 1381"/>
              <a:gd name="T21" fmla="*/ 818 h 1119"/>
              <a:gd name="T22" fmla="*/ 747 w 1381"/>
              <a:gd name="T23" fmla="*/ 854 h 1119"/>
              <a:gd name="T24" fmla="*/ 716 w 1381"/>
              <a:gd name="T25" fmla="*/ 894 h 1119"/>
              <a:gd name="T26" fmla="*/ 701 w 1381"/>
              <a:gd name="T27" fmla="*/ 914 h 1119"/>
              <a:gd name="T28" fmla="*/ 674 w 1381"/>
              <a:gd name="T29" fmla="*/ 956 h 1119"/>
              <a:gd name="T30" fmla="*/ 656 w 1381"/>
              <a:gd name="T31" fmla="*/ 989 h 1119"/>
              <a:gd name="T32" fmla="*/ 640 w 1381"/>
              <a:gd name="T33" fmla="*/ 1023 h 1119"/>
              <a:gd name="T34" fmla="*/ 621 w 1381"/>
              <a:gd name="T35" fmla="*/ 1071 h 1119"/>
              <a:gd name="T36" fmla="*/ 610 w 1381"/>
              <a:gd name="T37" fmla="*/ 1107 h 1119"/>
              <a:gd name="T38" fmla="*/ 383 w 1381"/>
              <a:gd name="T39" fmla="*/ 833 h 1119"/>
              <a:gd name="T40" fmla="*/ 7 w 1381"/>
              <a:gd name="T41" fmla="*/ 899 h 1119"/>
              <a:gd name="T42" fmla="*/ 23 w 1381"/>
              <a:gd name="T43" fmla="*/ 850 h 1119"/>
              <a:gd name="T44" fmla="*/ 42 w 1381"/>
              <a:gd name="T45" fmla="*/ 804 h 1119"/>
              <a:gd name="T46" fmla="*/ 61 w 1381"/>
              <a:gd name="T47" fmla="*/ 758 h 1119"/>
              <a:gd name="T48" fmla="*/ 83 w 1381"/>
              <a:gd name="T49" fmla="*/ 712 h 1119"/>
              <a:gd name="T50" fmla="*/ 105 w 1381"/>
              <a:gd name="T51" fmla="*/ 668 h 1119"/>
              <a:gd name="T52" fmla="*/ 130 w 1381"/>
              <a:gd name="T53" fmla="*/ 625 h 1119"/>
              <a:gd name="T54" fmla="*/ 156 w 1381"/>
              <a:gd name="T55" fmla="*/ 583 h 1119"/>
              <a:gd name="T56" fmla="*/ 184 w 1381"/>
              <a:gd name="T57" fmla="*/ 541 h 1119"/>
              <a:gd name="T58" fmla="*/ 214 w 1381"/>
              <a:gd name="T59" fmla="*/ 502 h 1119"/>
              <a:gd name="T60" fmla="*/ 245 w 1381"/>
              <a:gd name="T61" fmla="*/ 463 h 1119"/>
              <a:gd name="T62" fmla="*/ 277 w 1381"/>
              <a:gd name="T63" fmla="*/ 426 h 1119"/>
              <a:gd name="T64" fmla="*/ 310 w 1381"/>
              <a:gd name="T65" fmla="*/ 389 h 1119"/>
              <a:gd name="T66" fmla="*/ 345 w 1381"/>
              <a:gd name="T67" fmla="*/ 354 h 1119"/>
              <a:gd name="T68" fmla="*/ 382 w 1381"/>
              <a:gd name="T69" fmla="*/ 321 h 1119"/>
              <a:gd name="T70" fmla="*/ 439 w 1381"/>
              <a:gd name="T71" fmla="*/ 274 h 1119"/>
              <a:gd name="T72" fmla="*/ 478 w 1381"/>
              <a:gd name="T73" fmla="*/ 244 h 1119"/>
              <a:gd name="T74" fmla="*/ 519 w 1381"/>
              <a:gd name="T75" fmla="*/ 215 h 1119"/>
              <a:gd name="T76" fmla="*/ 561 w 1381"/>
              <a:gd name="T77" fmla="*/ 188 h 1119"/>
              <a:gd name="T78" fmla="*/ 603 w 1381"/>
              <a:gd name="T79" fmla="*/ 163 h 1119"/>
              <a:gd name="T80" fmla="*/ 647 w 1381"/>
              <a:gd name="T81" fmla="*/ 140 h 1119"/>
              <a:gd name="T82" fmla="*/ 693 w 1381"/>
              <a:gd name="T83" fmla="*/ 118 h 1119"/>
              <a:gd name="T84" fmla="*/ 738 w 1381"/>
              <a:gd name="T85" fmla="*/ 98 h 1119"/>
              <a:gd name="T86" fmla="*/ 785 w 1381"/>
              <a:gd name="T87" fmla="*/ 79 h 1119"/>
              <a:gd name="T88" fmla="*/ 833 w 1381"/>
              <a:gd name="T89" fmla="*/ 62 h 1119"/>
              <a:gd name="T90" fmla="*/ 882 w 1381"/>
              <a:gd name="T91" fmla="*/ 47 h 1119"/>
              <a:gd name="T92" fmla="*/ 931 w 1381"/>
              <a:gd name="T93" fmla="*/ 35 h 1119"/>
              <a:gd name="T94" fmla="*/ 980 w 1381"/>
              <a:gd name="T95" fmla="*/ 24 h 1119"/>
              <a:gd name="T96" fmla="*/ 1032 w 1381"/>
              <a:gd name="T97" fmla="*/ 15 h 1119"/>
              <a:gd name="T98" fmla="*/ 1083 w 1381"/>
              <a:gd name="T99" fmla="*/ 8 h 1119"/>
              <a:gd name="T100" fmla="*/ 1135 w 1381"/>
              <a:gd name="T101" fmla="*/ 3 h 1119"/>
              <a:gd name="T102" fmla="*/ 1188 w 1381"/>
              <a:gd name="T103" fmla="*/ 0 h 1119"/>
              <a:gd name="T104" fmla="*/ 1190 w 1381"/>
              <a:gd name="T105" fmla="*/ 637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81" h="1119">
                <a:moveTo>
                  <a:pt x="1191" y="637"/>
                </a:moveTo>
                <a:lnTo>
                  <a:pt x="1165" y="639"/>
                </a:lnTo>
                <a:lnTo>
                  <a:pt x="1138" y="642"/>
                </a:lnTo>
                <a:lnTo>
                  <a:pt x="1112" y="646"/>
                </a:lnTo>
                <a:lnTo>
                  <a:pt x="1087" y="652"/>
                </a:lnTo>
                <a:lnTo>
                  <a:pt x="1062" y="658"/>
                </a:lnTo>
                <a:lnTo>
                  <a:pt x="1050" y="661"/>
                </a:lnTo>
                <a:lnTo>
                  <a:pt x="1038" y="665"/>
                </a:lnTo>
                <a:lnTo>
                  <a:pt x="1014" y="673"/>
                </a:lnTo>
                <a:lnTo>
                  <a:pt x="1002" y="677"/>
                </a:lnTo>
                <a:lnTo>
                  <a:pt x="989" y="682"/>
                </a:lnTo>
                <a:lnTo>
                  <a:pt x="966" y="692"/>
                </a:lnTo>
                <a:lnTo>
                  <a:pt x="943" y="703"/>
                </a:lnTo>
                <a:lnTo>
                  <a:pt x="921" y="714"/>
                </a:lnTo>
                <a:lnTo>
                  <a:pt x="900" y="728"/>
                </a:lnTo>
                <a:lnTo>
                  <a:pt x="879" y="741"/>
                </a:lnTo>
                <a:lnTo>
                  <a:pt x="858" y="755"/>
                </a:lnTo>
                <a:lnTo>
                  <a:pt x="838" y="770"/>
                </a:lnTo>
                <a:lnTo>
                  <a:pt x="818" y="785"/>
                </a:lnTo>
                <a:lnTo>
                  <a:pt x="799" y="801"/>
                </a:lnTo>
                <a:lnTo>
                  <a:pt x="790" y="810"/>
                </a:lnTo>
                <a:lnTo>
                  <a:pt x="781" y="818"/>
                </a:lnTo>
                <a:lnTo>
                  <a:pt x="764" y="836"/>
                </a:lnTo>
                <a:lnTo>
                  <a:pt x="747" y="854"/>
                </a:lnTo>
                <a:lnTo>
                  <a:pt x="731" y="873"/>
                </a:lnTo>
                <a:lnTo>
                  <a:pt x="716" y="894"/>
                </a:lnTo>
                <a:lnTo>
                  <a:pt x="708" y="904"/>
                </a:lnTo>
                <a:lnTo>
                  <a:pt x="701" y="914"/>
                </a:lnTo>
                <a:lnTo>
                  <a:pt x="687" y="934"/>
                </a:lnTo>
                <a:lnTo>
                  <a:pt x="674" y="956"/>
                </a:lnTo>
                <a:lnTo>
                  <a:pt x="661" y="978"/>
                </a:lnTo>
                <a:lnTo>
                  <a:pt x="656" y="989"/>
                </a:lnTo>
                <a:lnTo>
                  <a:pt x="650" y="1000"/>
                </a:lnTo>
                <a:lnTo>
                  <a:pt x="640" y="1023"/>
                </a:lnTo>
                <a:lnTo>
                  <a:pt x="630" y="1047"/>
                </a:lnTo>
                <a:lnTo>
                  <a:pt x="621" y="1071"/>
                </a:lnTo>
                <a:lnTo>
                  <a:pt x="614" y="1095"/>
                </a:lnTo>
                <a:lnTo>
                  <a:pt x="610" y="1107"/>
                </a:lnTo>
                <a:lnTo>
                  <a:pt x="607" y="1119"/>
                </a:lnTo>
                <a:lnTo>
                  <a:pt x="383" y="833"/>
                </a:lnTo>
                <a:lnTo>
                  <a:pt x="0" y="923"/>
                </a:lnTo>
                <a:lnTo>
                  <a:pt x="7" y="899"/>
                </a:lnTo>
                <a:lnTo>
                  <a:pt x="15" y="874"/>
                </a:lnTo>
                <a:lnTo>
                  <a:pt x="23" y="850"/>
                </a:lnTo>
                <a:lnTo>
                  <a:pt x="33" y="827"/>
                </a:lnTo>
                <a:lnTo>
                  <a:pt x="42" y="804"/>
                </a:lnTo>
                <a:lnTo>
                  <a:pt x="51" y="781"/>
                </a:lnTo>
                <a:lnTo>
                  <a:pt x="61" y="758"/>
                </a:lnTo>
                <a:lnTo>
                  <a:pt x="72" y="735"/>
                </a:lnTo>
                <a:lnTo>
                  <a:pt x="83" y="712"/>
                </a:lnTo>
                <a:lnTo>
                  <a:pt x="94" y="690"/>
                </a:lnTo>
                <a:lnTo>
                  <a:pt x="105" y="668"/>
                </a:lnTo>
                <a:lnTo>
                  <a:pt x="117" y="646"/>
                </a:lnTo>
                <a:lnTo>
                  <a:pt x="130" y="625"/>
                </a:lnTo>
                <a:lnTo>
                  <a:pt x="143" y="604"/>
                </a:lnTo>
                <a:lnTo>
                  <a:pt x="156" y="583"/>
                </a:lnTo>
                <a:lnTo>
                  <a:pt x="170" y="562"/>
                </a:lnTo>
                <a:lnTo>
                  <a:pt x="184" y="541"/>
                </a:lnTo>
                <a:lnTo>
                  <a:pt x="199" y="521"/>
                </a:lnTo>
                <a:lnTo>
                  <a:pt x="214" y="502"/>
                </a:lnTo>
                <a:lnTo>
                  <a:pt x="229" y="482"/>
                </a:lnTo>
                <a:lnTo>
                  <a:pt x="245" y="463"/>
                </a:lnTo>
                <a:lnTo>
                  <a:pt x="260" y="444"/>
                </a:lnTo>
                <a:lnTo>
                  <a:pt x="277" y="426"/>
                </a:lnTo>
                <a:lnTo>
                  <a:pt x="293" y="408"/>
                </a:lnTo>
                <a:lnTo>
                  <a:pt x="310" y="389"/>
                </a:lnTo>
                <a:lnTo>
                  <a:pt x="327" y="371"/>
                </a:lnTo>
                <a:lnTo>
                  <a:pt x="345" y="354"/>
                </a:lnTo>
                <a:lnTo>
                  <a:pt x="364" y="337"/>
                </a:lnTo>
                <a:lnTo>
                  <a:pt x="382" y="321"/>
                </a:lnTo>
                <a:lnTo>
                  <a:pt x="401" y="305"/>
                </a:lnTo>
                <a:lnTo>
                  <a:pt x="439" y="274"/>
                </a:lnTo>
                <a:lnTo>
                  <a:pt x="458" y="259"/>
                </a:lnTo>
                <a:lnTo>
                  <a:pt x="478" y="244"/>
                </a:lnTo>
                <a:lnTo>
                  <a:pt x="498" y="229"/>
                </a:lnTo>
                <a:lnTo>
                  <a:pt x="519" y="215"/>
                </a:lnTo>
                <a:lnTo>
                  <a:pt x="540" y="201"/>
                </a:lnTo>
                <a:lnTo>
                  <a:pt x="561" y="188"/>
                </a:lnTo>
                <a:lnTo>
                  <a:pt x="582" y="175"/>
                </a:lnTo>
                <a:lnTo>
                  <a:pt x="603" y="163"/>
                </a:lnTo>
                <a:lnTo>
                  <a:pt x="625" y="151"/>
                </a:lnTo>
                <a:lnTo>
                  <a:pt x="647" y="140"/>
                </a:lnTo>
                <a:lnTo>
                  <a:pt x="669" y="129"/>
                </a:lnTo>
                <a:lnTo>
                  <a:pt x="693" y="118"/>
                </a:lnTo>
                <a:lnTo>
                  <a:pt x="715" y="108"/>
                </a:lnTo>
                <a:lnTo>
                  <a:pt x="738" y="98"/>
                </a:lnTo>
                <a:lnTo>
                  <a:pt x="762" y="88"/>
                </a:lnTo>
                <a:lnTo>
                  <a:pt x="785" y="79"/>
                </a:lnTo>
                <a:lnTo>
                  <a:pt x="808" y="70"/>
                </a:lnTo>
                <a:lnTo>
                  <a:pt x="833" y="62"/>
                </a:lnTo>
                <a:lnTo>
                  <a:pt x="857" y="54"/>
                </a:lnTo>
                <a:lnTo>
                  <a:pt x="882" y="47"/>
                </a:lnTo>
                <a:lnTo>
                  <a:pt x="906" y="41"/>
                </a:lnTo>
                <a:lnTo>
                  <a:pt x="931" y="35"/>
                </a:lnTo>
                <a:lnTo>
                  <a:pt x="955" y="29"/>
                </a:lnTo>
                <a:lnTo>
                  <a:pt x="980" y="24"/>
                </a:lnTo>
                <a:lnTo>
                  <a:pt x="1006" y="19"/>
                </a:lnTo>
                <a:lnTo>
                  <a:pt x="1032" y="15"/>
                </a:lnTo>
                <a:lnTo>
                  <a:pt x="1057" y="11"/>
                </a:lnTo>
                <a:lnTo>
                  <a:pt x="1083" y="8"/>
                </a:lnTo>
                <a:lnTo>
                  <a:pt x="1109" y="5"/>
                </a:lnTo>
                <a:lnTo>
                  <a:pt x="1135" y="3"/>
                </a:lnTo>
                <a:lnTo>
                  <a:pt x="1162" y="1"/>
                </a:lnTo>
                <a:lnTo>
                  <a:pt x="1188" y="0"/>
                </a:lnTo>
                <a:lnTo>
                  <a:pt x="1381" y="334"/>
                </a:lnTo>
                <a:lnTo>
                  <a:pt x="1190" y="637"/>
                </a:lnTo>
                <a:lnTo>
                  <a:pt x="1191" y="637"/>
                </a:lnTo>
                <a:close/>
              </a:path>
            </a:pathLst>
          </a:cu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MH_Other_2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6148388" y="2001838"/>
            <a:ext cx="1428750" cy="1389062"/>
          </a:xfrm>
          <a:custGeom>
            <a:avLst/>
            <a:gdLst>
              <a:gd name="T0" fmla="*/ 25 w 1190"/>
              <a:gd name="T1" fmla="*/ 637 h 1155"/>
              <a:gd name="T2" fmla="*/ 49 w 1190"/>
              <a:gd name="T3" fmla="*/ 639 h 1155"/>
              <a:gd name="T4" fmla="*/ 98 w 1190"/>
              <a:gd name="T5" fmla="*/ 647 h 1155"/>
              <a:gd name="T6" fmla="*/ 121 w 1190"/>
              <a:gd name="T7" fmla="*/ 652 h 1155"/>
              <a:gd name="T8" fmla="*/ 167 w 1190"/>
              <a:gd name="T9" fmla="*/ 664 h 1155"/>
              <a:gd name="T10" fmla="*/ 201 w 1190"/>
              <a:gd name="T11" fmla="*/ 675 h 1155"/>
              <a:gd name="T12" fmla="*/ 235 w 1190"/>
              <a:gd name="T13" fmla="*/ 688 h 1155"/>
              <a:gd name="T14" fmla="*/ 256 w 1190"/>
              <a:gd name="T15" fmla="*/ 698 h 1155"/>
              <a:gd name="T16" fmla="*/ 277 w 1190"/>
              <a:gd name="T17" fmla="*/ 708 h 1155"/>
              <a:gd name="T18" fmla="*/ 297 w 1190"/>
              <a:gd name="T19" fmla="*/ 721 h 1155"/>
              <a:gd name="T20" fmla="*/ 317 w 1190"/>
              <a:gd name="T21" fmla="*/ 733 h 1155"/>
              <a:gd name="T22" fmla="*/ 356 w 1190"/>
              <a:gd name="T23" fmla="*/ 758 h 1155"/>
              <a:gd name="T24" fmla="*/ 393 w 1190"/>
              <a:gd name="T25" fmla="*/ 787 h 1155"/>
              <a:gd name="T26" fmla="*/ 427 w 1190"/>
              <a:gd name="T27" fmla="*/ 818 h 1155"/>
              <a:gd name="T28" fmla="*/ 443 w 1190"/>
              <a:gd name="T29" fmla="*/ 834 h 1155"/>
              <a:gd name="T30" fmla="*/ 467 w 1190"/>
              <a:gd name="T31" fmla="*/ 860 h 1155"/>
              <a:gd name="T32" fmla="*/ 489 w 1190"/>
              <a:gd name="T33" fmla="*/ 888 h 1155"/>
              <a:gd name="T34" fmla="*/ 515 w 1190"/>
              <a:gd name="T35" fmla="*/ 926 h 1155"/>
              <a:gd name="T36" fmla="*/ 541 w 1190"/>
              <a:gd name="T37" fmla="*/ 965 h 1155"/>
              <a:gd name="T38" fmla="*/ 562 w 1190"/>
              <a:gd name="T39" fmla="*/ 1007 h 1155"/>
              <a:gd name="T40" fmla="*/ 580 w 1190"/>
              <a:gd name="T41" fmla="*/ 1051 h 1155"/>
              <a:gd name="T42" fmla="*/ 1190 w 1190"/>
              <a:gd name="T43" fmla="*/ 865 h 1155"/>
              <a:gd name="T44" fmla="*/ 1173 w 1190"/>
              <a:gd name="T45" fmla="*/ 819 h 1155"/>
              <a:gd name="T46" fmla="*/ 1154 w 1190"/>
              <a:gd name="T47" fmla="*/ 774 h 1155"/>
              <a:gd name="T48" fmla="*/ 1134 w 1190"/>
              <a:gd name="T49" fmla="*/ 730 h 1155"/>
              <a:gd name="T50" fmla="*/ 1112 w 1190"/>
              <a:gd name="T51" fmla="*/ 685 h 1155"/>
              <a:gd name="T52" fmla="*/ 1089 w 1190"/>
              <a:gd name="T53" fmla="*/ 643 h 1155"/>
              <a:gd name="T54" fmla="*/ 1064 w 1190"/>
              <a:gd name="T55" fmla="*/ 602 h 1155"/>
              <a:gd name="T56" fmla="*/ 1038 w 1190"/>
              <a:gd name="T57" fmla="*/ 561 h 1155"/>
              <a:gd name="T58" fmla="*/ 1009 w 1190"/>
              <a:gd name="T59" fmla="*/ 521 h 1155"/>
              <a:gd name="T60" fmla="*/ 980 w 1190"/>
              <a:gd name="T61" fmla="*/ 483 h 1155"/>
              <a:gd name="T62" fmla="*/ 934 w 1190"/>
              <a:gd name="T63" fmla="*/ 428 h 1155"/>
              <a:gd name="T64" fmla="*/ 901 w 1190"/>
              <a:gd name="T65" fmla="*/ 392 h 1155"/>
              <a:gd name="T66" fmla="*/ 868 w 1190"/>
              <a:gd name="T67" fmla="*/ 358 h 1155"/>
              <a:gd name="T68" fmla="*/ 831 w 1190"/>
              <a:gd name="T69" fmla="*/ 326 h 1155"/>
              <a:gd name="T70" fmla="*/ 795 w 1190"/>
              <a:gd name="T71" fmla="*/ 294 h 1155"/>
              <a:gd name="T72" fmla="*/ 758 w 1190"/>
              <a:gd name="T73" fmla="*/ 264 h 1155"/>
              <a:gd name="T74" fmla="*/ 719 w 1190"/>
              <a:gd name="T75" fmla="*/ 235 h 1155"/>
              <a:gd name="T76" fmla="*/ 678 w 1190"/>
              <a:gd name="T77" fmla="*/ 208 h 1155"/>
              <a:gd name="T78" fmla="*/ 638 w 1190"/>
              <a:gd name="T79" fmla="*/ 182 h 1155"/>
              <a:gd name="T80" fmla="*/ 596 w 1190"/>
              <a:gd name="T81" fmla="*/ 158 h 1155"/>
              <a:gd name="T82" fmla="*/ 553 w 1190"/>
              <a:gd name="T83" fmla="*/ 136 h 1155"/>
              <a:gd name="T84" fmla="*/ 508 w 1190"/>
              <a:gd name="T85" fmla="*/ 115 h 1155"/>
              <a:gd name="T86" fmla="*/ 464 w 1190"/>
              <a:gd name="T87" fmla="*/ 96 h 1155"/>
              <a:gd name="T88" fmla="*/ 418 w 1190"/>
              <a:gd name="T89" fmla="*/ 77 h 1155"/>
              <a:gd name="T90" fmla="*/ 371 w 1190"/>
              <a:gd name="T91" fmla="*/ 61 h 1155"/>
              <a:gd name="T92" fmla="*/ 324 w 1190"/>
              <a:gd name="T93" fmla="*/ 47 h 1155"/>
              <a:gd name="T94" fmla="*/ 276 w 1190"/>
              <a:gd name="T95" fmla="*/ 34 h 1155"/>
              <a:gd name="T96" fmla="*/ 202 w 1190"/>
              <a:gd name="T97" fmla="*/ 19 h 1155"/>
              <a:gd name="T98" fmla="*/ 153 w 1190"/>
              <a:gd name="T99" fmla="*/ 12 h 1155"/>
              <a:gd name="T100" fmla="*/ 102 w 1190"/>
              <a:gd name="T101" fmla="*/ 6 h 1155"/>
              <a:gd name="T102" fmla="*/ 51 w 1190"/>
              <a:gd name="T103" fmla="*/ 2 h 1155"/>
              <a:gd name="T104" fmla="*/ 0 w 1190"/>
              <a:gd name="T105" fmla="*/ 0 h 1155"/>
              <a:gd name="T106" fmla="*/ 0 w 1190"/>
              <a:gd name="T107" fmla="*/ 63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90" h="1155">
                <a:moveTo>
                  <a:pt x="0" y="636"/>
                </a:moveTo>
                <a:lnTo>
                  <a:pt x="25" y="637"/>
                </a:lnTo>
                <a:lnTo>
                  <a:pt x="37" y="638"/>
                </a:lnTo>
                <a:lnTo>
                  <a:pt x="49" y="639"/>
                </a:lnTo>
                <a:lnTo>
                  <a:pt x="74" y="643"/>
                </a:lnTo>
                <a:lnTo>
                  <a:pt x="98" y="647"/>
                </a:lnTo>
                <a:lnTo>
                  <a:pt x="110" y="649"/>
                </a:lnTo>
                <a:lnTo>
                  <a:pt x="121" y="652"/>
                </a:lnTo>
                <a:lnTo>
                  <a:pt x="145" y="657"/>
                </a:lnTo>
                <a:lnTo>
                  <a:pt x="167" y="664"/>
                </a:lnTo>
                <a:lnTo>
                  <a:pt x="190" y="671"/>
                </a:lnTo>
                <a:lnTo>
                  <a:pt x="201" y="675"/>
                </a:lnTo>
                <a:lnTo>
                  <a:pt x="212" y="679"/>
                </a:lnTo>
                <a:lnTo>
                  <a:pt x="235" y="688"/>
                </a:lnTo>
                <a:lnTo>
                  <a:pt x="245" y="693"/>
                </a:lnTo>
                <a:lnTo>
                  <a:pt x="256" y="698"/>
                </a:lnTo>
                <a:lnTo>
                  <a:pt x="266" y="703"/>
                </a:lnTo>
                <a:lnTo>
                  <a:pt x="277" y="708"/>
                </a:lnTo>
                <a:lnTo>
                  <a:pt x="287" y="714"/>
                </a:lnTo>
                <a:lnTo>
                  <a:pt x="297" y="721"/>
                </a:lnTo>
                <a:lnTo>
                  <a:pt x="307" y="727"/>
                </a:lnTo>
                <a:lnTo>
                  <a:pt x="317" y="733"/>
                </a:lnTo>
                <a:lnTo>
                  <a:pt x="337" y="745"/>
                </a:lnTo>
                <a:lnTo>
                  <a:pt x="356" y="758"/>
                </a:lnTo>
                <a:lnTo>
                  <a:pt x="374" y="772"/>
                </a:lnTo>
                <a:lnTo>
                  <a:pt x="393" y="787"/>
                </a:lnTo>
                <a:lnTo>
                  <a:pt x="410" y="802"/>
                </a:lnTo>
                <a:lnTo>
                  <a:pt x="427" y="818"/>
                </a:lnTo>
                <a:lnTo>
                  <a:pt x="435" y="826"/>
                </a:lnTo>
                <a:lnTo>
                  <a:pt x="443" y="834"/>
                </a:lnTo>
                <a:lnTo>
                  <a:pt x="459" y="851"/>
                </a:lnTo>
                <a:lnTo>
                  <a:pt x="467" y="860"/>
                </a:lnTo>
                <a:lnTo>
                  <a:pt x="474" y="869"/>
                </a:lnTo>
                <a:lnTo>
                  <a:pt x="489" y="888"/>
                </a:lnTo>
                <a:lnTo>
                  <a:pt x="502" y="907"/>
                </a:lnTo>
                <a:lnTo>
                  <a:pt x="515" y="926"/>
                </a:lnTo>
                <a:lnTo>
                  <a:pt x="528" y="945"/>
                </a:lnTo>
                <a:lnTo>
                  <a:pt x="541" y="965"/>
                </a:lnTo>
                <a:lnTo>
                  <a:pt x="552" y="986"/>
                </a:lnTo>
                <a:lnTo>
                  <a:pt x="562" y="1007"/>
                </a:lnTo>
                <a:lnTo>
                  <a:pt x="571" y="1028"/>
                </a:lnTo>
                <a:lnTo>
                  <a:pt x="580" y="1051"/>
                </a:lnTo>
                <a:lnTo>
                  <a:pt x="926" y="1155"/>
                </a:lnTo>
                <a:lnTo>
                  <a:pt x="1190" y="865"/>
                </a:lnTo>
                <a:lnTo>
                  <a:pt x="1182" y="842"/>
                </a:lnTo>
                <a:lnTo>
                  <a:pt x="1173" y="819"/>
                </a:lnTo>
                <a:lnTo>
                  <a:pt x="1164" y="796"/>
                </a:lnTo>
                <a:lnTo>
                  <a:pt x="1154" y="774"/>
                </a:lnTo>
                <a:lnTo>
                  <a:pt x="1144" y="752"/>
                </a:lnTo>
                <a:lnTo>
                  <a:pt x="1134" y="730"/>
                </a:lnTo>
                <a:lnTo>
                  <a:pt x="1123" y="707"/>
                </a:lnTo>
                <a:lnTo>
                  <a:pt x="1112" y="685"/>
                </a:lnTo>
                <a:lnTo>
                  <a:pt x="1101" y="664"/>
                </a:lnTo>
                <a:lnTo>
                  <a:pt x="1089" y="643"/>
                </a:lnTo>
                <a:lnTo>
                  <a:pt x="1077" y="622"/>
                </a:lnTo>
                <a:lnTo>
                  <a:pt x="1064" y="602"/>
                </a:lnTo>
                <a:lnTo>
                  <a:pt x="1051" y="581"/>
                </a:lnTo>
                <a:lnTo>
                  <a:pt x="1038" y="561"/>
                </a:lnTo>
                <a:lnTo>
                  <a:pt x="1024" y="541"/>
                </a:lnTo>
                <a:lnTo>
                  <a:pt x="1009" y="521"/>
                </a:lnTo>
                <a:lnTo>
                  <a:pt x="995" y="502"/>
                </a:lnTo>
                <a:lnTo>
                  <a:pt x="980" y="483"/>
                </a:lnTo>
                <a:lnTo>
                  <a:pt x="950" y="446"/>
                </a:lnTo>
                <a:lnTo>
                  <a:pt x="934" y="428"/>
                </a:lnTo>
                <a:lnTo>
                  <a:pt x="918" y="410"/>
                </a:lnTo>
                <a:lnTo>
                  <a:pt x="901" y="392"/>
                </a:lnTo>
                <a:lnTo>
                  <a:pt x="885" y="375"/>
                </a:lnTo>
                <a:lnTo>
                  <a:pt x="868" y="358"/>
                </a:lnTo>
                <a:lnTo>
                  <a:pt x="849" y="342"/>
                </a:lnTo>
                <a:lnTo>
                  <a:pt x="831" y="326"/>
                </a:lnTo>
                <a:lnTo>
                  <a:pt x="813" y="310"/>
                </a:lnTo>
                <a:lnTo>
                  <a:pt x="795" y="294"/>
                </a:lnTo>
                <a:lnTo>
                  <a:pt x="777" y="279"/>
                </a:lnTo>
                <a:lnTo>
                  <a:pt x="758" y="264"/>
                </a:lnTo>
                <a:lnTo>
                  <a:pt x="738" y="250"/>
                </a:lnTo>
                <a:lnTo>
                  <a:pt x="719" y="235"/>
                </a:lnTo>
                <a:lnTo>
                  <a:pt x="699" y="221"/>
                </a:lnTo>
                <a:lnTo>
                  <a:pt x="678" y="208"/>
                </a:lnTo>
                <a:lnTo>
                  <a:pt x="658" y="195"/>
                </a:lnTo>
                <a:lnTo>
                  <a:pt x="638" y="182"/>
                </a:lnTo>
                <a:lnTo>
                  <a:pt x="617" y="170"/>
                </a:lnTo>
                <a:lnTo>
                  <a:pt x="596" y="158"/>
                </a:lnTo>
                <a:lnTo>
                  <a:pt x="575" y="147"/>
                </a:lnTo>
                <a:lnTo>
                  <a:pt x="553" y="136"/>
                </a:lnTo>
                <a:lnTo>
                  <a:pt x="530" y="125"/>
                </a:lnTo>
                <a:lnTo>
                  <a:pt x="508" y="115"/>
                </a:lnTo>
                <a:lnTo>
                  <a:pt x="486" y="105"/>
                </a:lnTo>
                <a:lnTo>
                  <a:pt x="464" y="96"/>
                </a:lnTo>
                <a:lnTo>
                  <a:pt x="441" y="87"/>
                </a:lnTo>
                <a:lnTo>
                  <a:pt x="418" y="77"/>
                </a:lnTo>
                <a:lnTo>
                  <a:pt x="395" y="69"/>
                </a:lnTo>
                <a:lnTo>
                  <a:pt x="371" y="61"/>
                </a:lnTo>
                <a:lnTo>
                  <a:pt x="348" y="54"/>
                </a:lnTo>
                <a:lnTo>
                  <a:pt x="324" y="47"/>
                </a:lnTo>
                <a:lnTo>
                  <a:pt x="300" y="40"/>
                </a:lnTo>
                <a:lnTo>
                  <a:pt x="276" y="34"/>
                </a:lnTo>
                <a:lnTo>
                  <a:pt x="252" y="29"/>
                </a:lnTo>
                <a:lnTo>
                  <a:pt x="202" y="19"/>
                </a:lnTo>
                <a:lnTo>
                  <a:pt x="177" y="15"/>
                </a:lnTo>
                <a:lnTo>
                  <a:pt x="153" y="12"/>
                </a:lnTo>
                <a:lnTo>
                  <a:pt x="128" y="8"/>
                </a:lnTo>
                <a:lnTo>
                  <a:pt x="102" y="6"/>
                </a:lnTo>
                <a:lnTo>
                  <a:pt x="77" y="4"/>
                </a:lnTo>
                <a:lnTo>
                  <a:pt x="51" y="2"/>
                </a:lnTo>
                <a:lnTo>
                  <a:pt x="25" y="1"/>
                </a:lnTo>
                <a:lnTo>
                  <a:pt x="0" y="0"/>
                </a:lnTo>
                <a:lnTo>
                  <a:pt x="196" y="347"/>
                </a:lnTo>
                <a:lnTo>
                  <a:pt x="0" y="6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3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6651625" y="3125788"/>
            <a:ext cx="1006475" cy="1603375"/>
          </a:xfrm>
          <a:custGeom>
            <a:avLst/>
            <a:gdLst>
              <a:gd name="T0" fmla="*/ 11 w 839"/>
              <a:gd name="T1" fmla="*/ 803 h 1334"/>
              <a:gd name="T2" fmla="*/ 44 w 839"/>
              <a:gd name="T3" fmla="*/ 768 h 1334"/>
              <a:gd name="T4" fmla="*/ 64 w 839"/>
              <a:gd name="T5" fmla="*/ 743 h 1334"/>
              <a:gd name="T6" fmla="*/ 93 w 839"/>
              <a:gd name="T7" fmla="*/ 704 h 1334"/>
              <a:gd name="T8" fmla="*/ 110 w 839"/>
              <a:gd name="T9" fmla="*/ 677 h 1334"/>
              <a:gd name="T10" fmla="*/ 127 w 839"/>
              <a:gd name="T11" fmla="*/ 649 h 1334"/>
              <a:gd name="T12" fmla="*/ 142 w 839"/>
              <a:gd name="T13" fmla="*/ 620 h 1334"/>
              <a:gd name="T14" fmla="*/ 161 w 839"/>
              <a:gd name="T15" fmla="*/ 574 h 1334"/>
              <a:gd name="T16" fmla="*/ 172 w 839"/>
              <a:gd name="T17" fmla="*/ 543 h 1334"/>
              <a:gd name="T18" fmla="*/ 181 w 839"/>
              <a:gd name="T19" fmla="*/ 512 h 1334"/>
              <a:gd name="T20" fmla="*/ 189 w 839"/>
              <a:gd name="T21" fmla="*/ 480 h 1334"/>
              <a:gd name="T22" fmla="*/ 195 w 839"/>
              <a:gd name="T23" fmla="*/ 447 h 1334"/>
              <a:gd name="T24" fmla="*/ 199 w 839"/>
              <a:gd name="T25" fmla="*/ 413 h 1334"/>
              <a:gd name="T26" fmla="*/ 202 w 839"/>
              <a:gd name="T27" fmla="*/ 379 h 1334"/>
              <a:gd name="T28" fmla="*/ 203 w 839"/>
              <a:gd name="T29" fmla="*/ 345 h 1334"/>
              <a:gd name="T30" fmla="*/ 202 w 839"/>
              <a:gd name="T31" fmla="*/ 306 h 1334"/>
              <a:gd name="T32" fmla="*/ 198 w 839"/>
              <a:gd name="T33" fmla="*/ 268 h 1334"/>
              <a:gd name="T34" fmla="*/ 193 w 839"/>
              <a:gd name="T35" fmla="*/ 230 h 1334"/>
              <a:gd name="T36" fmla="*/ 185 w 839"/>
              <a:gd name="T37" fmla="*/ 194 h 1334"/>
              <a:gd name="T38" fmla="*/ 793 w 839"/>
              <a:gd name="T39" fmla="*/ 0 h 1334"/>
              <a:gd name="T40" fmla="*/ 808 w 839"/>
              <a:gd name="T41" fmla="*/ 62 h 1334"/>
              <a:gd name="T42" fmla="*/ 817 w 839"/>
              <a:gd name="T43" fmla="*/ 104 h 1334"/>
              <a:gd name="T44" fmla="*/ 824 w 839"/>
              <a:gd name="T45" fmla="*/ 147 h 1334"/>
              <a:gd name="T46" fmla="*/ 833 w 839"/>
              <a:gd name="T47" fmla="*/ 212 h 1334"/>
              <a:gd name="T48" fmla="*/ 838 w 839"/>
              <a:gd name="T49" fmla="*/ 278 h 1334"/>
              <a:gd name="T50" fmla="*/ 839 w 839"/>
              <a:gd name="T51" fmla="*/ 345 h 1334"/>
              <a:gd name="T52" fmla="*/ 837 w 839"/>
              <a:gd name="T53" fmla="*/ 418 h 1334"/>
              <a:gd name="T54" fmla="*/ 835 w 839"/>
              <a:gd name="T55" fmla="*/ 456 h 1334"/>
              <a:gd name="T56" fmla="*/ 831 w 839"/>
              <a:gd name="T57" fmla="*/ 492 h 1334"/>
              <a:gd name="T58" fmla="*/ 823 w 839"/>
              <a:gd name="T59" fmla="*/ 546 h 1334"/>
              <a:gd name="T60" fmla="*/ 814 w 839"/>
              <a:gd name="T61" fmla="*/ 600 h 1334"/>
              <a:gd name="T62" fmla="*/ 798 w 839"/>
              <a:gd name="T63" fmla="*/ 669 h 1334"/>
              <a:gd name="T64" fmla="*/ 778 w 839"/>
              <a:gd name="T65" fmla="*/ 737 h 1334"/>
              <a:gd name="T66" fmla="*/ 753 w 839"/>
              <a:gd name="T67" fmla="*/ 805 h 1334"/>
              <a:gd name="T68" fmla="*/ 740 w 839"/>
              <a:gd name="T69" fmla="*/ 837 h 1334"/>
              <a:gd name="T70" fmla="*/ 711 w 839"/>
              <a:gd name="T71" fmla="*/ 901 h 1334"/>
              <a:gd name="T72" fmla="*/ 695 w 839"/>
              <a:gd name="T73" fmla="*/ 933 h 1334"/>
              <a:gd name="T74" fmla="*/ 679 w 839"/>
              <a:gd name="T75" fmla="*/ 963 h 1334"/>
              <a:gd name="T76" fmla="*/ 644 w 839"/>
              <a:gd name="T77" fmla="*/ 1023 h 1334"/>
              <a:gd name="T78" fmla="*/ 605 w 839"/>
              <a:gd name="T79" fmla="*/ 1082 h 1334"/>
              <a:gd name="T80" fmla="*/ 563 w 839"/>
              <a:gd name="T81" fmla="*/ 1137 h 1334"/>
              <a:gd name="T82" fmla="*/ 518 w 839"/>
              <a:gd name="T83" fmla="*/ 1190 h 1334"/>
              <a:gd name="T84" fmla="*/ 495 w 839"/>
              <a:gd name="T85" fmla="*/ 1215 h 1334"/>
              <a:gd name="T86" fmla="*/ 447 w 839"/>
              <a:gd name="T87" fmla="*/ 1265 h 1334"/>
              <a:gd name="T88" fmla="*/ 395 w 839"/>
              <a:gd name="T89" fmla="*/ 1312 h 1334"/>
              <a:gd name="T90" fmla="*/ 13 w 839"/>
              <a:gd name="T91" fmla="*/ 1187 h 1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9" h="1334">
                <a:moveTo>
                  <a:pt x="0" y="814"/>
                </a:moveTo>
                <a:lnTo>
                  <a:pt x="11" y="803"/>
                </a:lnTo>
                <a:lnTo>
                  <a:pt x="22" y="792"/>
                </a:lnTo>
                <a:lnTo>
                  <a:pt x="44" y="768"/>
                </a:lnTo>
                <a:lnTo>
                  <a:pt x="54" y="756"/>
                </a:lnTo>
                <a:lnTo>
                  <a:pt x="64" y="743"/>
                </a:lnTo>
                <a:lnTo>
                  <a:pt x="84" y="717"/>
                </a:lnTo>
                <a:lnTo>
                  <a:pt x="93" y="704"/>
                </a:lnTo>
                <a:lnTo>
                  <a:pt x="102" y="690"/>
                </a:lnTo>
                <a:lnTo>
                  <a:pt x="110" y="677"/>
                </a:lnTo>
                <a:lnTo>
                  <a:pt x="119" y="663"/>
                </a:lnTo>
                <a:lnTo>
                  <a:pt x="127" y="649"/>
                </a:lnTo>
                <a:lnTo>
                  <a:pt x="134" y="634"/>
                </a:lnTo>
                <a:lnTo>
                  <a:pt x="142" y="620"/>
                </a:lnTo>
                <a:lnTo>
                  <a:pt x="148" y="605"/>
                </a:lnTo>
                <a:lnTo>
                  <a:pt x="161" y="574"/>
                </a:lnTo>
                <a:lnTo>
                  <a:pt x="166" y="559"/>
                </a:lnTo>
                <a:lnTo>
                  <a:pt x="172" y="543"/>
                </a:lnTo>
                <a:lnTo>
                  <a:pt x="176" y="528"/>
                </a:lnTo>
                <a:lnTo>
                  <a:pt x="181" y="512"/>
                </a:lnTo>
                <a:lnTo>
                  <a:pt x="185" y="496"/>
                </a:lnTo>
                <a:lnTo>
                  <a:pt x="189" y="480"/>
                </a:lnTo>
                <a:lnTo>
                  <a:pt x="192" y="463"/>
                </a:lnTo>
                <a:lnTo>
                  <a:pt x="195" y="447"/>
                </a:lnTo>
                <a:lnTo>
                  <a:pt x="197" y="430"/>
                </a:lnTo>
                <a:lnTo>
                  <a:pt x="199" y="413"/>
                </a:lnTo>
                <a:lnTo>
                  <a:pt x="201" y="396"/>
                </a:lnTo>
                <a:lnTo>
                  <a:pt x="202" y="379"/>
                </a:lnTo>
                <a:lnTo>
                  <a:pt x="202" y="362"/>
                </a:lnTo>
                <a:lnTo>
                  <a:pt x="203" y="345"/>
                </a:lnTo>
                <a:lnTo>
                  <a:pt x="202" y="325"/>
                </a:lnTo>
                <a:lnTo>
                  <a:pt x="202" y="306"/>
                </a:lnTo>
                <a:lnTo>
                  <a:pt x="200" y="287"/>
                </a:lnTo>
                <a:lnTo>
                  <a:pt x="198" y="268"/>
                </a:lnTo>
                <a:lnTo>
                  <a:pt x="196" y="249"/>
                </a:lnTo>
                <a:lnTo>
                  <a:pt x="193" y="230"/>
                </a:lnTo>
                <a:lnTo>
                  <a:pt x="189" y="212"/>
                </a:lnTo>
                <a:lnTo>
                  <a:pt x="185" y="194"/>
                </a:lnTo>
                <a:lnTo>
                  <a:pt x="513" y="300"/>
                </a:lnTo>
                <a:lnTo>
                  <a:pt x="793" y="0"/>
                </a:lnTo>
                <a:lnTo>
                  <a:pt x="803" y="41"/>
                </a:lnTo>
                <a:lnTo>
                  <a:pt x="808" y="62"/>
                </a:lnTo>
                <a:lnTo>
                  <a:pt x="813" y="83"/>
                </a:lnTo>
                <a:lnTo>
                  <a:pt x="817" y="104"/>
                </a:lnTo>
                <a:lnTo>
                  <a:pt x="821" y="126"/>
                </a:lnTo>
                <a:lnTo>
                  <a:pt x="824" y="147"/>
                </a:lnTo>
                <a:lnTo>
                  <a:pt x="827" y="169"/>
                </a:lnTo>
                <a:lnTo>
                  <a:pt x="833" y="212"/>
                </a:lnTo>
                <a:lnTo>
                  <a:pt x="836" y="255"/>
                </a:lnTo>
                <a:lnTo>
                  <a:pt x="838" y="278"/>
                </a:lnTo>
                <a:lnTo>
                  <a:pt x="839" y="300"/>
                </a:lnTo>
                <a:lnTo>
                  <a:pt x="839" y="345"/>
                </a:lnTo>
                <a:lnTo>
                  <a:pt x="839" y="382"/>
                </a:lnTo>
                <a:lnTo>
                  <a:pt x="837" y="418"/>
                </a:lnTo>
                <a:lnTo>
                  <a:pt x="836" y="438"/>
                </a:lnTo>
                <a:lnTo>
                  <a:pt x="835" y="456"/>
                </a:lnTo>
                <a:lnTo>
                  <a:pt x="833" y="474"/>
                </a:lnTo>
                <a:lnTo>
                  <a:pt x="831" y="492"/>
                </a:lnTo>
                <a:lnTo>
                  <a:pt x="826" y="528"/>
                </a:lnTo>
                <a:lnTo>
                  <a:pt x="823" y="546"/>
                </a:lnTo>
                <a:lnTo>
                  <a:pt x="821" y="564"/>
                </a:lnTo>
                <a:lnTo>
                  <a:pt x="814" y="600"/>
                </a:lnTo>
                <a:lnTo>
                  <a:pt x="806" y="635"/>
                </a:lnTo>
                <a:lnTo>
                  <a:pt x="798" y="669"/>
                </a:lnTo>
                <a:lnTo>
                  <a:pt x="788" y="704"/>
                </a:lnTo>
                <a:lnTo>
                  <a:pt x="778" y="737"/>
                </a:lnTo>
                <a:lnTo>
                  <a:pt x="766" y="772"/>
                </a:lnTo>
                <a:lnTo>
                  <a:pt x="753" y="805"/>
                </a:lnTo>
                <a:lnTo>
                  <a:pt x="747" y="821"/>
                </a:lnTo>
                <a:lnTo>
                  <a:pt x="740" y="837"/>
                </a:lnTo>
                <a:lnTo>
                  <a:pt x="726" y="869"/>
                </a:lnTo>
                <a:lnTo>
                  <a:pt x="711" y="901"/>
                </a:lnTo>
                <a:lnTo>
                  <a:pt x="703" y="917"/>
                </a:lnTo>
                <a:lnTo>
                  <a:pt x="695" y="933"/>
                </a:lnTo>
                <a:lnTo>
                  <a:pt x="687" y="948"/>
                </a:lnTo>
                <a:lnTo>
                  <a:pt x="679" y="963"/>
                </a:lnTo>
                <a:lnTo>
                  <a:pt x="662" y="993"/>
                </a:lnTo>
                <a:lnTo>
                  <a:pt x="644" y="1023"/>
                </a:lnTo>
                <a:lnTo>
                  <a:pt x="625" y="1052"/>
                </a:lnTo>
                <a:lnTo>
                  <a:pt x="605" y="1082"/>
                </a:lnTo>
                <a:lnTo>
                  <a:pt x="584" y="1109"/>
                </a:lnTo>
                <a:lnTo>
                  <a:pt x="563" y="1137"/>
                </a:lnTo>
                <a:lnTo>
                  <a:pt x="541" y="1164"/>
                </a:lnTo>
                <a:lnTo>
                  <a:pt x="518" y="1190"/>
                </a:lnTo>
                <a:lnTo>
                  <a:pt x="507" y="1203"/>
                </a:lnTo>
                <a:lnTo>
                  <a:pt x="495" y="1215"/>
                </a:lnTo>
                <a:lnTo>
                  <a:pt x="471" y="1241"/>
                </a:lnTo>
                <a:lnTo>
                  <a:pt x="447" y="1265"/>
                </a:lnTo>
                <a:lnTo>
                  <a:pt x="421" y="1289"/>
                </a:lnTo>
                <a:lnTo>
                  <a:pt x="395" y="1312"/>
                </a:lnTo>
                <a:lnTo>
                  <a:pt x="368" y="1334"/>
                </a:lnTo>
                <a:lnTo>
                  <a:pt x="13" y="1187"/>
                </a:lnTo>
                <a:lnTo>
                  <a:pt x="0" y="81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3605" rIns="0" bIns="33605" anchor="ctr"/>
          <a:lstStyle/>
          <a:p>
            <a:pPr marL="137160" indent="-137160" defTabSz="914400" eaLnBrk="1" fontAlgn="auto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MH_Other_4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5327650" y="4171950"/>
            <a:ext cx="1693863" cy="904875"/>
          </a:xfrm>
          <a:custGeom>
            <a:avLst/>
            <a:gdLst>
              <a:gd name="T0" fmla="*/ 33 w 1411"/>
              <a:gd name="T1" fmla="*/ 196 h 754"/>
              <a:gd name="T2" fmla="*/ 406 w 1411"/>
              <a:gd name="T3" fmla="*/ 64 h 754"/>
              <a:gd name="T4" fmla="*/ 438 w 1411"/>
              <a:gd name="T5" fmla="*/ 77 h 754"/>
              <a:gd name="T6" fmla="*/ 470 w 1411"/>
              <a:gd name="T7" fmla="*/ 88 h 754"/>
              <a:gd name="T8" fmla="*/ 503 w 1411"/>
              <a:gd name="T9" fmla="*/ 97 h 754"/>
              <a:gd name="T10" fmla="*/ 537 w 1411"/>
              <a:gd name="T11" fmla="*/ 105 h 754"/>
              <a:gd name="T12" fmla="*/ 571 w 1411"/>
              <a:gd name="T13" fmla="*/ 111 h 754"/>
              <a:gd name="T14" fmla="*/ 607 w 1411"/>
              <a:gd name="T15" fmla="*/ 115 h 754"/>
              <a:gd name="T16" fmla="*/ 643 w 1411"/>
              <a:gd name="T17" fmla="*/ 117 h 754"/>
              <a:gd name="T18" fmla="*/ 686 w 1411"/>
              <a:gd name="T19" fmla="*/ 117 h 754"/>
              <a:gd name="T20" fmla="*/ 737 w 1411"/>
              <a:gd name="T21" fmla="*/ 113 h 754"/>
              <a:gd name="T22" fmla="*/ 787 w 1411"/>
              <a:gd name="T23" fmla="*/ 105 h 754"/>
              <a:gd name="T24" fmla="*/ 835 w 1411"/>
              <a:gd name="T25" fmla="*/ 94 h 754"/>
              <a:gd name="T26" fmla="*/ 882 w 1411"/>
              <a:gd name="T27" fmla="*/ 79 h 754"/>
              <a:gd name="T28" fmla="*/ 928 w 1411"/>
              <a:gd name="T29" fmla="*/ 60 h 754"/>
              <a:gd name="T30" fmla="*/ 960 w 1411"/>
              <a:gd name="T31" fmla="*/ 44 h 754"/>
              <a:gd name="T32" fmla="*/ 981 w 1411"/>
              <a:gd name="T33" fmla="*/ 32 h 754"/>
              <a:gd name="T34" fmla="*/ 1002 w 1411"/>
              <a:gd name="T35" fmla="*/ 19 h 754"/>
              <a:gd name="T36" fmla="*/ 1022 w 1411"/>
              <a:gd name="T37" fmla="*/ 6 h 754"/>
              <a:gd name="T38" fmla="*/ 1036 w 1411"/>
              <a:gd name="T39" fmla="*/ 351 h 754"/>
              <a:gd name="T40" fmla="*/ 1391 w 1411"/>
              <a:gd name="T41" fmla="*/ 526 h 754"/>
              <a:gd name="T42" fmla="*/ 1350 w 1411"/>
              <a:gd name="T43" fmla="*/ 553 h 754"/>
              <a:gd name="T44" fmla="*/ 1308 w 1411"/>
              <a:gd name="T45" fmla="*/ 579 h 754"/>
              <a:gd name="T46" fmla="*/ 1266 w 1411"/>
              <a:gd name="T47" fmla="*/ 602 h 754"/>
              <a:gd name="T48" fmla="*/ 1222 w 1411"/>
              <a:gd name="T49" fmla="*/ 625 h 754"/>
              <a:gd name="T50" fmla="*/ 1177 w 1411"/>
              <a:gd name="T51" fmla="*/ 645 h 754"/>
              <a:gd name="T52" fmla="*/ 1132 w 1411"/>
              <a:gd name="T53" fmla="*/ 664 h 754"/>
              <a:gd name="T54" fmla="*/ 1086 w 1411"/>
              <a:gd name="T55" fmla="*/ 683 h 754"/>
              <a:gd name="T56" fmla="*/ 1038 w 1411"/>
              <a:gd name="T57" fmla="*/ 698 h 754"/>
              <a:gd name="T58" fmla="*/ 990 w 1411"/>
              <a:gd name="T59" fmla="*/ 712 h 754"/>
              <a:gd name="T60" fmla="*/ 941 w 1411"/>
              <a:gd name="T61" fmla="*/ 724 h 754"/>
              <a:gd name="T62" fmla="*/ 866 w 1411"/>
              <a:gd name="T63" fmla="*/ 738 h 754"/>
              <a:gd name="T64" fmla="*/ 816 w 1411"/>
              <a:gd name="T65" fmla="*/ 745 h 754"/>
              <a:gd name="T66" fmla="*/ 765 w 1411"/>
              <a:gd name="T67" fmla="*/ 750 h 754"/>
              <a:gd name="T68" fmla="*/ 713 w 1411"/>
              <a:gd name="T69" fmla="*/ 753 h 754"/>
              <a:gd name="T70" fmla="*/ 661 w 1411"/>
              <a:gd name="T71" fmla="*/ 754 h 754"/>
              <a:gd name="T72" fmla="*/ 593 w 1411"/>
              <a:gd name="T73" fmla="*/ 752 h 754"/>
              <a:gd name="T74" fmla="*/ 548 w 1411"/>
              <a:gd name="T75" fmla="*/ 749 h 754"/>
              <a:gd name="T76" fmla="*/ 504 w 1411"/>
              <a:gd name="T77" fmla="*/ 744 h 754"/>
              <a:gd name="T78" fmla="*/ 461 w 1411"/>
              <a:gd name="T79" fmla="*/ 738 h 754"/>
              <a:gd name="T80" fmla="*/ 417 w 1411"/>
              <a:gd name="T81" fmla="*/ 731 h 754"/>
              <a:gd name="T82" fmla="*/ 374 w 1411"/>
              <a:gd name="T83" fmla="*/ 722 h 754"/>
              <a:gd name="T84" fmla="*/ 333 w 1411"/>
              <a:gd name="T85" fmla="*/ 711 h 754"/>
              <a:gd name="T86" fmla="*/ 271 w 1411"/>
              <a:gd name="T87" fmla="*/ 693 h 754"/>
              <a:gd name="T88" fmla="*/ 229 w 1411"/>
              <a:gd name="T89" fmla="*/ 679 h 754"/>
              <a:gd name="T90" fmla="*/ 190 w 1411"/>
              <a:gd name="T91" fmla="*/ 663 h 754"/>
              <a:gd name="T92" fmla="*/ 150 w 1411"/>
              <a:gd name="T93" fmla="*/ 646 h 754"/>
              <a:gd name="T94" fmla="*/ 112 w 1411"/>
              <a:gd name="T95" fmla="*/ 628 h 754"/>
              <a:gd name="T96" fmla="*/ 73 w 1411"/>
              <a:gd name="T97" fmla="*/ 610 h 754"/>
              <a:gd name="T98" fmla="*/ 0 w 1411"/>
              <a:gd name="T99" fmla="*/ 56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754">
                <a:moveTo>
                  <a:pt x="0" y="568"/>
                </a:moveTo>
                <a:lnTo>
                  <a:pt x="33" y="196"/>
                </a:lnTo>
                <a:lnTo>
                  <a:pt x="390" y="57"/>
                </a:lnTo>
                <a:lnTo>
                  <a:pt x="406" y="64"/>
                </a:lnTo>
                <a:lnTo>
                  <a:pt x="422" y="71"/>
                </a:lnTo>
                <a:lnTo>
                  <a:pt x="438" y="77"/>
                </a:lnTo>
                <a:lnTo>
                  <a:pt x="454" y="83"/>
                </a:lnTo>
                <a:lnTo>
                  <a:pt x="470" y="88"/>
                </a:lnTo>
                <a:lnTo>
                  <a:pt x="487" y="93"/>
                </a:lnTo>
                <a:lnTo>
                  <a:pt x="503" y="97"/>
                </a:lnTo>
                <a:lnTo>
                  <a:pt x="520" y="102"/>
                </a:lnTo>
                <a:lnTo>
                  <a:pt x="537" y="105"/>
                </a:lnTo>
                <a:lnTo>
                  <a:pt x="554" y="108"/>
                </a:lnTo>
                <a:lnTo>
                  <a:pt x="571" y="111"/>
                </a:lnTo>
                <a:lnTo>
                  <a:pt x="590" y="113"/>
                </a:lnTo>
                <a:lnTo>
                  <a:pt x="607" y="115"/>
                </a:lnTo>
                <a:lnTo>
                  <a:pt x="625" y="117"/>
                </a:lnTo>
                <a:lnTo>
                  <a:pt x="643" y="117"/>
                </a:lnTo>
                <a:lnTo>
                  <a:pt x="661" y="118"/>
                </a:lnTo>
                <a:lnTo>
                  <a:pt x="686" y="117"/>
                </a:lnTo>
                <a:lnTo>
                  <a:pt x="712" y="116"/>
                </a:lnTo>
                <a:lnTo>
                  <a:pt x="737" y="113"/>
                </a:lnTo>
                <a:lnTo>
                  <a:pt x="763" y="110"/>
                </a:lnTo>
                <a:lnTo>
                  <a:pt x="787" y="105"/>
                </a:lnTo>
                <a:lnTo>
                  <a:pt x="811" y="100"/>
                </a:lnTo>
                <a:lnTo>
                  <a:pt x="835" y="94"/>
                </a:lnTo>
                <a:lnTo>
                  <a:pt x="859" y="87"/>
                </a:lnTo>
                <a:lnTo>
                  <a:pt x="882" y="79"/>
                </a:lnTo>
                <a:lnTo>
                  <a:pt x="905" y="70"/>
                </a:lnTo>
                <a:lnTo>
                  <a:pt x="928" y="60"/>
                </a:lnTo>
                <a:lnTo>
                  <a:pt x="949" y="50"/>
                </a:lnTo>
                <a:lnTo>
                  <a:pt x="960" y="44"/>
                </a:lnTo>
                <a:lnTo>
                  <a:pt x="971" y="39"/>
                </a:lnTo>
                <a:lnTo>
                  <a:pt x="981" y="32"/>
                </a:lnTo>
                <a:lnTo>
                  <a:pt x="991" y="26"/>
                </a:lnTo>
                <a:lnTo>
                  <a:pt x="1002" y="19"/>
                </a:lnTo>
                <a:lnTo>
                  <a:pt x="1012" y="13"/>
                </a:lnTo>
                <a:lnTo>
                  <a:pt x="1022" y="6"/>
                </a:lnTo>
                <a:lnTo>
                  <a:pt x="1032" y="0"/>
                </a:lnTo>
                <a:lnTo>
                  <a:pt x="1036" y="351"/>
                </a:lnTo>
                <a:lnTo>
                  <a:pt x="1411" y="511"/>
                </a:lnTo>
                <a:lnTo>
                  <a:pt x="1391" y="526"/>
                </a:lnTo>
                <a:lnTo>
                  <a:pt x="1370" y="540"/>
                </a:lnTo>
                <a:lnTo>
                  <a:pt x="1350" y="553"/>
                </a:lnTo>
                <a:lnTo>
                  <a:pt x="1329" y="566"/>
                </a:lnTo>
                <a:lnTo>
                  <a:pt x="1308" y="579"/>
                </a:lnTo>
                <a:lnTo>
                  <a:pt x="1287" y="591"/>
                </a:lnTo>
                <a:lnTo>
                  <a:pt x="1266" y="602"/>
                </a:lnTo>
                <a:lnTo>
                  <a:pt x="1244" y="614"/>
                </a:lnTo>
                <a:lnTo>
                  <a:pt x="1222" y="625"/>
                </a:lnTo>
                <a:lnTo>
                  <a:pt x="1199" y="635"/>
                </a:lnTo>
                <a:lnTo>
                  <a:pt x="1177" y="645"/>
                </a:lnTo>
                <a:lnTo>
                  <a:pt x="1154" y="655"/>
                </a:lnTo>
                <a:lnTo>
                  <a:pt x="1132" y="664"/>
                </a:lnTo>
                <a:lnTo>
                  <a:pt x="1109" y="673"/>
                </a:lnTo>
                <a:lnTo>
                  <a:pt x="1086" y="683"/>
                </a:lnTo>
                <a:lnTo>
                  <a:pt x="1062" y="691"/>
                </a:lnTo>
                <a:lnTo>
                  <a:pt x="1038" y="698"/>
                </a:lnTo>
                <a:lnTo>
                  <a:pt x="1014" y="705"/>
                </a:lnTo>
                <a:lnTo>
                  <a:pt x="990" y="712"/>
                </a:lnTo>
                <a:lnTo>
                  <a:pt x="966" y="718"/>
                </a:lnTo>
                <a:lnTo>
                  <a:pt x="941" y="724"/>
                </a:lnTo>
                <a:lnTo>
                  <a:pt x="917" y="729"/>
                </a:lnTo>
                <a:lnTo>
                  <a:pt x="866" y="738"/>
                </a:lnTo>
                <a:lnTo>
                  <a:pt x="841" y="742"/>
                </a:lnTo>
                <a:lnTo>
                  <a:pt x="816" y="745"/>
                </a:lnTo>
                <a:lnTo>
                  <a:pt x="791" y="748"/>
                </a:lnTo>
                <a:lnTo>
                  <a:pt x="765" y="750"/>
                </a:lnTo>
                <a:lnTo>
                  <a:pt x="738" y="752"/>
                </a:lnTo>
                <a:lnTo>
                  <a:pt x="713" y="753"/>
                </a:lnTo>
                <a:lnTo>
                  <a:pt x="687" y="754"/>
                </a:lnTo>
                <a:lnTo>
                  <a:pt x="661" y="754"/>
                </a:lnTo>
                <a:lnTo>
                  <a:pt x="616" y="753"/>
                </a:lnTo>
                <a:lnTo>
                  <a:pt x="593" y="752"/>
                </a:lnTo>
                <a:lnTo>
                  <a:pt x="570" y="751"/>
                </a:lnTo>
                <a:lnTo>
                  <a:pt x="548" y="749"/>
                </a:lnTo>
                <a:lnTo>
                  <a:pt x="526" y="747"/>
                </a:lnTo>
                <a:lnTo>
                  <a:pt x="504" y="744"/>
                </a:lnTo>
                <a:lnTo>
                  <a:pt x="482" y="742"/>
                </a:lnTo>
                <a:lnTo>
                  <a:pt x="461" y="738"/>
                </a:lnTo>
                <a:lnTo>
                  <a:pt x="439" y="735"/>
                </a:lnTo>
                <a:lnTo>
                  <a:pt x="417" y="731"/>
                </a:lnTo>
                <a:lnTo>
                  <a:pt x="396" y="726"/>
                </a:lnTo>
                <a:lnTo>
                  <a:pt x="374" y="722"/>
                </a:lnTo>
                <a:lnTo>
                  <a:pt x="353" y="716"/>
                </a:lnTo>
                <a:lnTo>
                  <a:pt x="333" y="711"/>
                </a:lnTo>
                <a:lnTo>
                  <a:pt x="312" y="705"/>
                </a:lnTo>
                <a:lnTo>
                  <a:pt x="271" y="693"/>
                </a:lnTo>
                <a:lnTo>
                  <a:pt x="250" y="686"/>
                </a:lnTo>
                <a:lnTo>
                  <a:pt x="229" y="679"/>
                </a:lnTo>
                <a:lnTo>
                  <a:pt x="209" y="670"/>
                </a:lnTo>
                <a:lnTo>
                  <a:pt x="190" y="663"/>
                </a:lnTo>
                <a:lnTo>
                  <a:pt x="170" y="655"/>
                </a:lnTo>
                <a:lnTo>
                  <a:pt x="150" y="646"/>
                </a:lnTo>
                <a:lnTo>
                  <a:pt x="131" y="637"/>
                </a:lnTo>
                <a:lnTo>
                  <a:pt x="112" y="628"/>
                </a:lnTo>
                <a:lnTo>
                  <a:pt x="92" y="619"/>
                </a:lnTo>
                <a:lnTo>
                  <a:pt x="73" y="610"/>
                </a:lnTo>
                <a:lnTo>
                  <a:pt x="36" y="590"/>
                </a:lnTo>
                <a:lnTo>
                  <a:pt x="0" y="568"/>
                </a:ln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MH_Other_5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4583113" y="3089275"/>
            <a:ext cx="1120775" cy="1722438"/>
          </a:xfrm>
          <a:custGeom>
            <a:avLst/>
            <a:gdLst>
              <a:gd name="T0" fmla="*/ 917 w 934"/>
              <a:gd name="T1" fmla="*/ 907 h 1434"/>
              <a:gd name="T2" fmla="*/ 885 w 934"/>
              <a:gd name="T3" fmla="*/ 883 h 1434"/>
              <a:gd name="T4" fmla="*/ 854 w 934"/>
              <a:gd name="T5" fmla="*/ 858 h 1434"/>
              <a:gd name="T6" fmla="*/ 825 w 934"/>
              <a:gd name="T7" fmla="*/ 831 h 1434"/>
              <a:gd name="T8" fmla="*/ 798 w 934"/>
              <a:gd name="T9" fmla="*/ 803 h 1434"/>
              <a:gd name="T10" fmla="*/ 773 w 934"/>
              <a:gd name="T11" fmla="*/ 771 h 1434"/>
              <a:gd name="T12" fmla="*/ 750 w 934"/>
              <a:gd name="T13" fmla="*/ 740 h 1434"/>
              <a:gd name="T14" fmla="*/ 729 w 934"/>
              <a:gd name="T15" fmla="*/ 706 h 1434"/>
              <a:gd name="T16" fmla="*/ 708 w 934"/>
              <a:gd name="T17" fmla="*/ 672 h 1434"/>
              <a:gd name="T18" fmla="*/ 691 w 934"/>
              <a:gd name="T19" fmla="*/ 636 h 1434"/>
              <a:gd name="T20" fmla="*/ 676 w 934"/>
              <a:gd name="T21" fmla="*/ 598 h 1434"/>
              <a:gd name="T22" fmla="*/ 663 w 934"/>
              <a:gd name="T23" fmla="*/ 560 h 1434"/>
              <a:gd name="T24" fmla="*/ 653 w 934"/>
              <a:gd name="T25" fmla="*/ 521 h 1434"/>
              <a:gd name="T26" fmla="*/ 645 w 934"/>
              <a:gd name="T27" fmla="*/ 480 h 1434"/>
              <a:gd name="T28" fmla="*/ 640 w 934"/>
              <a:gd name="T29" fmla="*/ 438 h 1434"/>
              <a:gd name="T30" fmla="*/ 637 w 934"/>
              <a:gd name="T31" fmla="*/ 397 h 1434"/>
              <a:gd name="T32" fmla="*/ 637 w 934"/>
              <a:gd name="T33" fmla="*/ 355 h 1434"/>
              <a:gd name="T34" fmla="*/ 639 w 934"/>
              <a:gd name="T35" fmla="*/ 315 h 1434"/>
              <a:gd name="T36" fmla="*/ 401 w 934"/>
              <a:gd name="T37" fmla="*/ 0 h 1434"/>
              <a:gd name="T38" fmla="*/ 26 w 934"/>
              <a:gd name="T39" fmla="*/ 115 h 1434"/>
              <a:gd name="T40" fmla="*/ 14 w 934"/>
              <a:gd name="T41" fmla="*/ 188 h 1434"/>
              <a:gd name="T42" fmla="*/ 9 w 934"/>
              <a:gd name="T43" fmla="*/ 225 h 1434"/>
              <a:gd name="T44" fmla="*/ 5 w 934"/>
              <a:gd name="T45" fmla="*/ 262 h 1434"/>
              <a:gd name="T46" fmla="*/ 1 w 934"/>
              <a:gd name="T47" fmla="*/ 338 h 1434"/>
              <a:gd name="T48" fmla="*/ 0 w 934"/>
              <a:gd name="T49" fmla="*/ 396 h 1434"/>
              <a:gd name="T50" fmla="*/ 2 w 934"/>
              <a:gd name="T51" fmla="*/ 437 h 1434"/>
              <a:gd name="T52" fmla="*/ 4 w 934"/>
              <a:gd name="T53" fmla="*/ 478 h 1434"/>
              <a:gd name="T54" fmla="*/ 10 w 934"/>
              <a:gd name="T55" fmla="*/ 538 h 1434"/>
              <a:gd name="T56" fmla="*/ 16 w 934"/>
              <a:gd name="T57" fmla="*/ 577 h 1434"/>
              <a:gd name="T58" fmla="*/ 31 w 934"/>
              <a:gd name="T59" fmla="*/ 656 h 1434"/>
              <a:gd name="T60" fmla="*/ 40 w 934"/>
              <a:gd name="T61" fmla="*/ 694 h 1434"/>
              <a:gd name="T62" fmla="*/ 62 w 934"/>
              <a:gd name="T63" fmla="*/ 769 h 1434"/>
              <a:gd name="T64" fmla="*/ 82 w 934"/>
              <a:gd name="T65" fmla="*/ 825 h 1434"/>
              <a:gd name="T66" fmla="*/ 96 w 934"/>
              <a:gd name="T67" fmla="*/ 861 h 1434"/>
              <a:gd name="T68" fmla="*/ 119 w 934"/>
              <a:gd name="T69" fmla="*/ 914 h 1434"/>
              <a:gd name="T70" fmla="*/ 154 w 934"/>
              <a:gd name="T71" fmla="*/ 983 h 1434"/>
              <a:gd name="T72" fmla="*/ 173 w 934"/>
              <a:gd name="T73" fmla="*/ 1016 h 1434"/>
              <a:gd name="T74" fmla="*/ 203 w 934"/>
              <a:gd name="T75" fmla="*/ 1065 h 1434"/>
              <a:gd name="T76" fmla="*/ 235 w 934"/>
              <a:gd name="T77" fmla="*/ 1114 h 1434"/>
              <a:gd name="T78" fmla="*/ 281 w 934"/>
              <a:gd name="T79" fmla="*/ 1175 h 1434"/>
              <a:gd name="T80" fmla="*/ 306 w 934"/>
              <a:gd name="T81" fmla="*/ 1204 h 1434"/>
              <a:gd name="T82" fmla="*/ 331 w 934"/>
              <a:gd name="T83" fmla="*/ 1232 h 1434"/>
              <a:gd name="T84" fmla="*/ 357 w 934"/>
              <a:gd name="T85" fmla="*/ 1261 h 1434"/>
              <a:gd name="T86" fmla="*/ 383 w 934"/>
              <a:gd name="T87" fmla="*/ 1288 h 1434"/>
              <a:gd name="T88" fmla="*/ 412 w 934"/>
              <a:gd name="T89" fmla="*/ 1315 h 1434"/>
              <a:gd name="T90" fmla="*/ 469 w 934"/>
              <a:gd name="T91" fmla="*/ 1364 h 1434"/>
              <a:gd name="T92" fmla="*/ 529 w 934"/>
              <a:gd name="T93" fmla="*/ 1411 h 1434"/>
              <a:gd name="T94" fmla="*/ 601 w 934"/>
              <a:gd name="T95" fmla="*/ 1030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34" h="1434">
                <a:moveTo>
                  <a:pt x="934" y="918"/>
                </a:moveTo>
                <a:lnTo>
                  <a:pt x="917" y="907"/>
                </a:lnTo>
                <a:lnTo>
                  <a:pt x="901" y="895"/>
                </a:lnTo>
                <a:lnTo>
                  <a:pt x="885" y="883"/>
                </a:lnTo>
                <a:lnTo>
                  <a:pt x="869" y="871"/>
                </a:lnTo>
                <a:lnTo>
                  <a:pt x="854" y="858"/>
                </a:lnTo>
                <a:lnTo>
                  <a:pt x="839" y="845"/>
                </a:lnTo>
                <a:lnTo>
                  <a:pt x="825" y="831"/>
                </a:lnTo>
                <a:lnTo>
                  <a:pt x="812" y="817"/>
                </a:lnTo>
                <a:lnTo>
                  <a:pt x="798" y="803"/>
                </a:lnTo>
                <a:lnTo>
                  <a:pt x="786" y="788"/>
                </a:lnTo>
                <a:lnTo>
                  <a:pt x="773" y="771"/>
                </a:lnTo>
                <a:lnTo>
                  <a:pt x="761" y="756"/>
                </a:lnTo>
                <a:lnTo>
                  <a:pt x="750" y="740"/>
                </a:lnTo>
                <a:lnTo>
                  <a:pt x="739" y="723"/>
                </a:lnTo>
                <a:lnTo>
                  <a:pt x="729" y="706"/>
                </a:lnTo>
                <a:lnTo>
                  <a:pt x="718" y="689"/>
                </a:lnTo>
                <a:lnTo>
                  <a:pt x="708" y="672"/>
                </a:lnTo>
                <a:lnTo>
                  <a:pt x="699" y="654"/>
                </a:lnTo>
                <a:lnTo>
                  <a:pt x="691" y="636"/>
                </a:lnTo>
                <a:lnTo>
                  <a:pt x="683" y="618"/>
                </a:lnTo>
                <a:lnTo>
                  <a:pt x="676" y="598"/>
                </a:lnTo>
                <a:lnTo>
                  <a:pt x="669" y="579"/>
                </a:lnTo>
                <a:lnTo>
                  <a:pt x="663" y="560"/>
                </a:lnTo>
                <a:lnTo>
                  <a:pt x="658" y="540"/>
                </a:lnTo>
                <a:lnTo>
                  <a:pt x="653" y="521"/>
                </a:lnTo>
                <a:lnTo>
                  <a:pt x="649" y="501"/>
                </a:lnTo>
                <a:lnTo>
                  <a:pt x="645" y="480"/>
                </a:lnTo>
                <a:lnTo>
                  <a:pt x="642" y="460"/>
                </a:lnTo>
                <a:lnTo>
                  <a:pt x="640" y="438"/>
                </a:lnTo>
                <a:lnTo>
                  <a:pt x="638" y="418"/>
                </a:lnTo>
                <a:lnTo>
                  <a:pt x="637" y="397"/>
                </a:lnTo>
                <a:lnTo>
                  <a:pt x="637" y="376"/>
                </a:lnTo>
                <a:lnTo>
                  <a:pt x="637" y="355"/>
                </a:lnTo>
                <a:lnTo>
                  <a:pt x="638" y="335"/>
                </a:lnTo>
                <a:lnTo>
                  <a:pt x="639" y="315"/>
                </a:lnTo>
                <a:lnTo>
                  <a:pt x="642" y="295"/>
                </a:lnTo>
                <a:lnTo>
                  <a:pt x="401" y="0"/>
                </a:lnTo>
                <a:lnTo>
                  <a:pt x="34" y="80"/>
                </a:lnTo>
                <a:lnTo>
                  <a:pt x="26" y="115"/>
                </a:lnTo>
                <a:lnTo>
                  <a:pt x="20" y="152"/>
                </a:lnTo>
                <a:lnTo>
                  <a:pt x="14" y="188"/>
                </a:lnTo>
                <a:lnTo>
                  <a:pt x="11" y="207"/>
                </a:lnTo>
                <a:lnTo>
                  <a:pt x="9" y="225"/>
                </a:lnTo>
                <a:lnTo>
                  <a:pt x="7" y="243"/>
                </a:lnTo>
                <a:lnTo>
                  <a:pt x="5" y="262"/>
                </a:lnTo>
                <a:lnTo>
                  <a:pt x="2" y="300"/>
                </a:lnTo>
                <a:lnTo>
                  <a:pt x="1" y="338"/>
                </a:lnTo>
                <a:lnTo>
                  <a:pt x="0" y="376"/>
                </a:lnTo>
                <a:lnTo>
                  <a:pt x="0" y="396"/>
                </a:lnTo>
                <a:lnTo>
                  <a:pt x="1" y="416"/>
                </a:lnTo>
                <a:lnTo>
                  <a:pt x="2" y="437"/>
                </a:lnTo>
                <a:lnTo>
                  <a:pt x="3" y="458"/>
                </a:lnTo>
                <a:lnTo>
                  <a:pt x="4" y="478"/>
                </a:lnTo>
                <a:lnTo>
                  <a:pt x="6" y="498"/>
                </a:lnTo>
                <a:lnTo>
                  <a:pt x="10" y="538"/>
                </a:lnTo>
                <a:lnTo>
                  <a:pt x="13" y="557"/>
                </a:lnTo>
                <a:lnTo>
                  <a:pt x="16" y="577"/>
                </a:lnTo>
                <a:lnTo>
                  <a:pt x="23" y="617"/>
                </a:lnTo>
                <a:lnTo>
                  <a:pt x="31" y="656"/>
                </a:lnTo>
                <a:lnTo>
                  <a:pt x="35" y="675"/>
                </a:lnTo>
                <a:lnTo>
                  <a:pt x="40" y="694"/>
                </a:lnTo>
                <a:lnTo>
                  <a:pt x="50" y="732"/>
                </a:lnTo>
                <a:lnTo>
                  <a:pt x="62" y="769"/>
                </a:lnTo>
                <a:lnTo>
                  <a:pt x="74" y="807"/>
                </a:lnTo>
                <a:lnTo>
                  <a:pt x="82" y="825"/>
                </a:lnTo>
                <a:lnTo>
                  <a:pt x="89" y="843"/>
                </a:lnTo>
                <a:lnTo>
                  <a:pt x="96" y="861"/>
                </a:lnTo>
                <a:lnTo>
                  <a:pt x="104" y="878"/>
                </a:lnTo>
                <a:lnTo>
                  <a:pt x="119" y="914"/>
                </a:lnTo>
                <a:lnTo>
                  <a:pt x="136" y="949"/>
                </a:lnTo>
                <a:lnTo>
                  <a:pt x="154" y="983"/>
                </a:lnTo>
                <a:lnTo>
                  <a:pt x="163" y="1000"/>
                </a:lnTo>
                <a:lnTo>
                  <a:pt x="173" y="1016"/>
                </a:lnTo>
                <a:lnTo>
                  <a:pt x="192" y="1049"/>
                </a:lnTo>
                <a:lnTo>
                  <a:pt x="203" y="1065"/>
                </a:lnTo>
                <a:lnTo>
                  <a:pt x="213" y="1081"/>
                </a:lnTo>
                <a:lnTo>
                  <a:pt x="235" y="1114"/>
                </a:lnTo>
                <a:lnTo>
                  <a:pt x="258" y="1145"/>
                </a:lnTo>
                <a:lnTo>
                  <a:pt x="281" y="1175"/>
                </a:lnTo>
                <a:lnTo>
                  <a:pt x="293" y="1189"/>
                </a:lnTo>
                <a:lnTo>
                  <a:pt x="306" y="1204"/>
                </a:lnTo>
                <a:lnTo>
                  <a:pt x="318" y="1218"/>
                </a:lnTo>
                <a:lnTo>
                  <a:pt x="331" y="1232"/>
                </a:lnTo>
                <a:lnTo>
                  <a:pt x="344" y="1246"/>
                </a:lnTo>
                <a:lnTo>
                  <a:pt x="357" y="1261"/>
                </a:lnTo>
                <a:lnTo>
                  <a:pt x="370" y="1275"/>
                </a:lnTo>
                <a:lnTo>
                  <a:pt x="383" y="1288"/>
                </a:lnTo>
                <a:lnTo>
                  <a:pt x="397" y="1301"/>
                </a:lnTo>
                <a:lnTo>
                  <a:pt x="412" y="1315"/>
                </a:lnTo>
                <a:lnTo>
                  <a:pt x="440" y="1340"/>
                </a:lnTo>
                <a:lnTo>
                  <a:pt x="469" y="1364"/>
                </a:lnTo>
                <a:lnTo>
                  <a:pt x="499" y="1388"/>
                </a:lnTo>
                <a:lnTo>
                  <a:pt x="529" y="1411"/>
                </a:lnTo>
                <a:lnTo>
                  <a:pt x="561" y="1434"/>
                </a:lnTo>
                <a:lnTo>
                  <a:pt x="601" y="1030"/>
                </a:lnTo>
                <a:lnTo>
                  <a:pt x="934" y="91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MH_Title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76863" y="2881313"/>
            <a:ext cx="14779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KSO_Shape"/>
          <p:cNvSpPr/>
          <p:nvPr/>
        </p:nvSpPr>
        <p:spPr bwMode="auto">
          <a:xfrm>
            <a:off x="6751638" y="2543175"/>
            <a:ext cx="269875" cy="341313"/>
          </a:xfrm>
          <a:custGeom>
            <a:avLst/>
            <a:gdLst>
              <a:gd name="T0" fmla="*/ 508479 w 1679575"/>
              <a:gd name="T1" fmla="*/ 933537 h 2125662"/>
              <a:gd name="T2" fmla="*/ 645344 w 1679575"/>
              <a:gd name="T3" fmla="*/ 1004349 h 2125662"/>
              <a:gd name="T4" fmla="*/ 637947 w 1679575"/>
              <a:gd name="T5" fmla="*/ 1045870 h 2125662"/>
              <a:gd name="T6" fmla="*/ 629410 w 1679575"/>
              <a:gd name="T7" fmla="*/ 1095637 h 2125662"/>
              <a:gd name="T8" fmla="*/ 645913 w 1679575"/>
              <a:gd name="T9" fmla="*/ 1148533 h 2125662"/>
              <a:gd name="T10" fmla="*/ 923628 w 1679575"/>
              <a:gd name="T11" fmla="*/ 1679766 h 2125662"/>
              <a:gd name="T12" fmla="*/ 886068 w 1679575"/>
              <a:gd name="T13" fmla="*/ 1137442 h 2125662"/>
              <a:gd name="T14" fmla="*/ 896597 w 1679575"/>
              <a:gd name="T15" fmla="*/ 1083408 h 2125662"/>
              <a:gd name="T16" fmla="*/ 885214 w 1679575"/>
              <a:gd name="T17" fmla="*/ 1039044 h 2125662"/>
              <a:gd name="T18" fmla="*/ 917083 w 1679575"/>
              <a:gd name="T19" fmla="*/ 999799 h 2125662"/>
              <a:gd name="T20" fmla="*/ 1048543 w 1679575"/>
              <a:gd name="T21" fmla="*/ 927280 h 2125662"/>
              <a:gd name="T22" fmla="*/ 1168905 w 1679575"/>
              <a:gd name="T23" fmla="*/ 933822 h 2125662"/>
              <a:gd name="T24" fmla="*/ 1257397 w 1679575"/>
              <a:gd name="T25" fmla="*/ 1021128 h 2125662"/>
              <a:gd name="T26" fmla="*/ 1333655 w 1679575"/>
              <a:gd name="T27" fmla="*/ 1118957 h 2125662"/>
              <a:gd name="T28" fmla="*/ 1397392 w 1679575"/>
              <a:gd name="T29" fmla="*/ 1227592 h 2125662"/>
              <a:gd name="T30" fmla="*/ 1446903 w 1679575"/>
              <a:gd name="T31" fmla="*/ 1349025 h 2125662"/>
              <a:gd name="T32" fmla="*/ 1482186 w 1679575"/>
              <a:gd name="T33" fmla="*/ 1483540 h 2125662"/>
              <a:gd name="T34" fmla="*/ 1501820 w 1679575"/>
              <a:gd name="T35" fmla="*/ 1632274 h 2125662"/>
              <a:gd name="T36" fmla="*/ 1439790 w 1679575"/>
              <a:gd name="T37" fmla="*/ 1742331 h 2125662"/>
              <a:gd name="T38" fmla="*/ 1242601 w 1679575"/>
              <a:gd name="T39" fmla="*/ 1826794 h 2125662"/>
              <a:gd name="T40" fmla="*/ 1035738 w 1679575"/>
              <a:gd name="T41" fmla="*/ 1881112 h 2125662"/>
              <a:gd name="T42" fmla="*/ 822331 w 1679575"/>
              <a:gd name="T43" fmla="*/ 1904432 h 2125662"/>
              <a:gd name="T44" fmla="*/ 596403 w 1679575"/>
              <a:gd name="T45" fmla="*/ 1894194 h 2125662"/>
              <a:gd name="T46" fmla="*/ 373036 w 1679575"/>
              <a:gd name="T47" fmla="*/ 1847838 h 2125662"/>
              <a:gd name="T48" fmla="*/ 159344 w 1679575"/>
              <a:gd name="T49" fmla="*/ 1766788 h 2125662"/>
              <a:gd name="T50" fmla="*/ 0 w 1679575"/>
              <a:gd name="T51" fmla="*/ 1676354 h 2125662"/>
              <a:gd name="T52" fmla="*/ 15365 w 1679575"/>
              <a:gd name="T53" fmla="*/ 1518519 h 2125662"/>
              <a:gd name="T54" fmla="*/ 47234 w 1679575"/>
              <a:gd name="T55" fmla="*/ 1376611 h 2125662"/>
              <a:gd name="T56" fmla="*/ 94468 w 1679575"/>
              <a:gd name="T57" fmla="*/ 1249206 h 2125662"/>
              <a:gd name="T58" fmla="*/ 155930 w 1679575"/>
              <a:gd name="T59" fmla="*/ 1135735 h 2125662"/>
              <a:gd name="T60" fmla="*/ 230765 w 1679575"/>
              <a:gd name="T61" fmla="*/ 1035348 h 2125662"/>
              <a:gd name="T62" fmla="*/ 317835 w 1679575"/>
              <a:gd name="T63" fmla="*/ 946334 h 2125662"/>
              <a:gd name="T64" fmla="*/ 427669 w 1679575"/>
              <a:gd name="T65" fmla="*/ 860449 h 2125662"/>
              <a:gd name="T66" fmla="*/ 831848 w 1679575"/>
              <a:gd name="T67" fmla="*/ 5125 h 2125662"/>
              <a:gd name="T68" fmla="*/ 927152 w 1679575"/>
              <a:gd name="T69" fmla="*/ 31035 h 2125662"/>
              <a:gd name="T70" fmla="*/ 1013353 w 1679575"/>
              <a:gd name="T71" fmla="*/ 76590 h 2125662"/>
              <a:gd name="T72" fmla="*/ 1087035 w 1679575"/>
              <a:gd name="T73" fmla="*/ 138945 h 2125662"/>
              <a:gd name="T74" fmla="*/ 1145356 w 1679575"/>
              <a:gd name="T75" fmla="*/ 215250 h 2125662"/>
              <a:gd name="T76" fmla="*/ 1186607 w 1679575"/>
              <a:gd name="T77" fmla="*/ 303514 h 2125662"/>
              <a:gd name="T78" fmla="*/ 1207944 w 1679575"/>
              <a:gd name="T79" fmla="*/ 401174 h 2125662"/>
              <a:gd name="T80" fmla="*/ 1205383 w 1679575"/>
              <a:gd name="T81" fmla="*/ 513924 h 2125662"/>
              <a:gd name="T82" fmla="*/ 1172382 w 1679575"/>
              <a:gd name="T83" fmla="*/ 626673 h 2125662"/>
              <a:gd name="T84" fmla="*/ 1112924 w 1679575"/>
              <a:gd name="T85" fmla="*/ 725187 h 2125662"/>
              <a:gd name="T86" fmla="*/ 1030706 w 1679575"/>
              <a:gd name="T87" fmla="*/ 804625 h 2125662"/>
              <a:gd name="T88" fmla="*/ 915204 w 1679575"/>
              <a:gd name="T89" fmla="*/ 867264 h 2125662"/>
              <a:gd name="T90" fmla="*/ 837253 w 1679575"/>
              <a:gd name="T91" fmla="*/ 887764 h 2125662"/>
              <a:gd name="T92" fmla="*/ 753044 w 1679575"/>
              <a:gd name="T93" fmla="*/ 893458 h 2125662"/>
              <a:gd name="T94" fmla="*/ 658879 w 1679575"/>
              <a:gd name="T95" fmla="*/ 881215 h 2125662"/>
              <a:gd name="T96" fmla="*/ 572394 w 1679575"/>
              <a:gd name="T97" fmla="*/ 850180 h 2125662"/>
              <a:gd name="T98" fmla="*/ 494728 w 1679575"/>
              <a:gd name="T99" fmla="*/ 802917 h 2125662"/>
              <a:gd name="T100" fmla="*/ 424459 w 1679575"/>
              <a:gd name="T101" fmla="*/ 736576 h 2125662"/>
              <a:gd name="T102" fmla="*/ 366992 w 1679575"/>
              <a:gd name="T103" fmla="*/ 651159 h 2125662"/>
              <a:gd name="T104" fmla="*/ 330578 w 1679575"/>
              <a:gd name="T105" fmla="*/ 553500 h 2125662"/>
              <a:gd name="T106" fmla="*/ 317206 w 1679575"/>
              <a:gd name="T107" fmla="*/ 446729 h 2125662"/>
              <a:gd name="T108" fmla="*/ 328586 w 1679575"/>
              <a:gd name="T109" fmla="*/ 345653 h 2125662"/>
              <a:gd name="T110" fmla="*/ 361587 w 1679575"/>
              <a:gd name="T111" fmla="*/ 253403 h 2125662"/>
              <a:gd name="T112" fmla="*/ 412795 w 1679575"/>
              <a:gd name="T113" fmla="*/ 171118 h 2125662"/>
              <a:gd name="T114" fmla="*/ 479934 w 1679575"/>
              <a:gd name="T115" fmla="*/ 101931 h 2125662"/>
              <a:gd name="T116" fmla="*/ 560729 w 1679575"/>
              <a:gd name="T117" fmla="*/ 48972 h 2125662"/>
              <a:gd name="T118" fmla="*/ 652620 w 1679575"/>
              <a:gd name="T119" fmla="*/ 13952 h 2125662"/>
              <a:gd name="T120" fmla="*/ 752191 w 1679575"/>
              <a:gd name="T121" fmla="*/ 0 h 21256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79575" h="2125662">
                <a:moveTo>
                  <a:pt x="481421" y="957262"/>
                </a:moveTo>
                <a:lnTo>
                  <a:pt x="484914" y="961070"/>
                </a:lnTo>
                <a:lnTo>
                  <a:pt x="490948" y="968686"/>
                </a:lnTo>
                <a:lnTo>
                  <a:pt x="497299" y="975667"/>
                </a:lnTo>
                <a:lnTo>
                  <a:pt x="510319" y="990264"/>
                </a:lnTo>
                <a:lnTo>
                  <a:pt x="523657" y="1003909"/>
                </a:lnTo>
                <a:lnTo>
                  <a:pt x="537947" y="1017237"/>
                </a:lnTo>
                <a:lnTo>
                  <a:pt x="552237" y="1029613"/>
                </a:lnTo>
                <a:lnTo>
                  <a:pt x="567480" y="1041671"/>
                </a:lnTo>
                <a:lnTo>
                  <a:pt x="583040" y="1053095"/>
                </a:lnTo>
                <a:lnTo>
                  <a:pt x="598601" y="1063884"/>
                </a:lnTo>
                <a:lnTo>
                  <a:pt x="615114" y="1074039"/>
                </a:lnTo>
                <a:lnTo>
                  <a:pt x="631627" y="1083558"/>
                </a:lnTo>
                <a:lnTo>
                  <a:pt x="649093" y="1092126"/>
                </a:lnTo>
                <a:lnTo>
                  <a:pt x="666241" y="1100377"/>
                </a:lnTo>
                <a:lnTo>
                  <a:pt x="684025" y="1107993"/>
                </a:lnTo>
                <a:lnTo>
                  <a:pt x="701808" y="1114657"/>
                </a:lnTo>
                <a:lnTo>
                  <a:pt x="720226" y="1120686"/>
                </a:lnTo>
                <a:lnTo>
                  <a:pt x="738645" y="1125763"/>
                </a:lnTo>
                <a:lnTo>
                  <a:pt x="734517" y="1130840"/>
                </a:lnTo>
                <a:lnTo>
                  <a:pt x="730706" y="1135283"/>
                </a:lnTo>
                <a:lnTo>
                  <a:pt x="727213" y="1140043"/>
                </a:lnTo>
                <a:lnTo>
                  <a:pt x="723402" y="1145437"/>
                </a:lnTo>
                <a:lnTo>
                  <a:pt x="720544" y="1150515"/>
                </a:lnTo>
                <a:lnTo>
                  <a:pt x="717368" y="1155909"/>
                </a:lnTo>
                <a:lnTo>
                  <a:pt x="714510" y="1161304"/>
                </a:lnTo>
                <a:lnTo>
                  <a:pt x="711970" y="1167016"/>
                </a:lnTo>
                <a:lnTo>
                  <a:pt x="710064" y="1172410"/>
                </a:lnTo>
                <a:lnTo>
                  <a:pt x="708159" y="1178439"/>
                </a:lnTo>
                <a:lnTo>
                  <a:pt x="706254" y="1184151"/>
                </a:lnTo>
                <a:lnTo>
                  <a:pt x="704983" y="1190498"/>
                </a:lnTo>
                <a:lnTo>
                  <a:pt x="704031" y="1196210"/>
                </a:lnTo>
                <a:lnTo>
                  <a:pt x="702761" y="1202556"/>
                </a:lnTo>
                <a:lnTo>
                  <a:pt x="702443" y="1208903"/>
                </a:lnTo>
                <a:lnTo>
                  <a:pt x="702125" y="1215249"/>
                </a:lnTo>
                <a:lnTo>
                  <a:pt x="702443" y="1222548"/>
                </a:lnTo>
                <a:lnTo>
                  <a:pt x="703078" y="1229529"/>
                </a:lnTo>
                <a:lnTo>
                  <a:pt x="704348" y="1236510"/>
                </a:lnTo>
                <a:lnTo>
                  <a:pt x="705619" y="1243174"/>
                </a:lnTo>
                <a:lnTo>
                  <a:pt x="707206" y="1249838"/>
                </a:lnTo>
                <a:lnTo>
                  <a:pt x="709112" y="1256819"/>
                </a:lnTo>
                <a:lnTo>
                  <a:pt x="711652" y="1263166"/>
                </a:lnTo>
                <a:lnTo>
                  <a:pt x="714193" y="1269512"/>
                </a:lnTo>
                <a:lnTo>
                  <a:pt x="717686" y="1275542"/>
                </a:lnTo>
                <a:lnTo>
                  <a:pt x="720861" y="1281571"/>
                </a:lnTo>
                <a:lnTo>
                  <a:pt x="724355" y="1287283"/>
                </a:lnTo>
                <a:lnTo>
                  <a:pt x="728483" y="1292995"/>
                </a:lnTo>
                <a:lnTo>
                  <a:pt x="732611" y="1298389"/>
                </a:lnTo>
                <a:lnTo>
                  <a:pt x="737057" y="1303784"/>
                </a:lnTo>
                <a:lnTo>
                  <a:pt x="742138" y="1308861"/>
                </a:lnTo>
                <a:lnTo>
                  <a:pt x="746901" y="1313304"/>
                </a:lnTo>
                <a:lnTo>
                  <a:pt x="672275" y="1874339"/>
                </a:lnTo>
                <a:lnTo>
                  <a:pt x="854237" y="2050773"/>
                </a:lnTo>
                <a:lnTo>
                  <a:pt x="1030800" y="1874339"/>
                </a:lnTo>
                <a:lnTo>
                  <a:pt x="956173" y="1313304"/>
                </a:lnTo>
                <a:lnTo>
                  <a:pt x="961572" y="1308544"/>
                </a:lnTo>
                <a:lnTo>
                  <a:pt x="966018" y="1303466"/>
                </a:lnTo>
                <a:lnTo>
                  <a:pt x="970781" y="1298072"/>
                </a:lnTo>
                <a:lnTo>
                  <a:pt x="974910" y="1292995"/>
                </a:lnTo>
                <a:lnTo>
                  <a:pt x="978720" y="1286965"/>
                </a:lnTo>
                <a:lnTo>
                  <a:pt x="982531" y="1281571"/>
                </a:lnTo>
                <a:lnTo>
                  <a:pt x="986024" y="1275224"/>
                </a:lnTo>
                <a:lnTo>
                  <a:pt x="988882" y="1269195"/>
                </a:lnTo>
                <a:lnTo>
                  <a:pt x="991423" y="1262849"/>
                </a:lnTo>
                <a:lnTo>
                  <a:pt x="994281" y="1256502"/>
                </a:lnTo>
                <a:lnTo>
                  <a:pt x="996186" y="1249838"/>
                </a:lnTo>
                <a:lnTo>
                  <a:pt x="997774" y="1243174"/>
                </a:lnTo>
                <a:lnTo>
                  <a:pt x="999044" y="1236510"/>
                </a:lnTo>
                <a:lnTo>
                  <a:pt x="999997" y="1229212"/>
                </a:lnTo>
                <a:lnTo>
                  <a:pt x="1000632" y="1222548"/>
                </a:lnTo>
                <a:lnTo>
                  <a:pt x="1000632" y="1215249"/>
                </a:lnTo>
                <a:lnTo>
                  <a:pt x="1000632" y="1208903"/>
                </a:lnTo>
                <a:lnTo>
                  <a:pt x="1000314" y="1203191"/>
                </a:lnTo>
                <a:lnTo>
                  <a:pt x="999679" y="1197479"/>
                </a:lnTo>
                <a:lnTo>
                  <a:pt x="998727" y="1191767"/>
                </a:lnTo>
                <a:lnTo>
                  <a:pt x="997456" y="1186055"/>
                </a:lnTo>
                <a:lnTo>
                  <a:pt x="996186" y="1180661"/>
                </a:lnTo>
                <a:lnTo>
                  <a:pt x="994598" y="1175266"/>
                </a:lnTo>
                <a:lnTo>
                  <a:pt x="992375" y="1169872"/>
                </a:lnTo>
                <a:lnTo>
                  <a:pt x="990152" y="1164794"/>
                </a:lnTo>
                <a:lnTo>
                  <a:pt x="987929" y="1159400"/>
                </a:lnTo>
                <a:lnTo>
                  <a:pt x="985389" y="1154640"/>
                </a:lnTo>
                <a:lnTo>
                  <a:pt x="982849" y="1149563"/>
                </a:lnTo>
                <a:lnTo>
                  <a:pt x="979355" y="1144803"/>
                </a:lnTo>
                <a:lnTo>
                  <a:pt x="976497" y="1139725"/>
                </a:lnTo>
                <a:lnTo>
                  <a:pt x="973004" y="1135283"/>
                </a:lnTo>
                <a:lnTo>
                  <a:pt x="969829" y="1130840"/>
                </a:lnTo>
                <a:lnTo>
                  <a:pt x="987612" y="1126398"/>
                </a:lnTo>
                <a:lnTo>
                  <a:pt x="1005713" y="1121320"/>
                </a:lnTo>
                <a:lnTo>
                  <a:pt x="1023496" y="1115609"/>
                </a:lnTo>
                <a:lnTo>
                  <a:pt x="1041280" y="1109262"/>
                </a:lnTo>
                <a:lnTo>
                  <a:pt x="1058428" y="1101963"/>
                </a:lnTo>
                <a:lnTo>
                  <a:pt x="1075576" y="1094665"/>
                </a:lnTo>
                <a:lnTo>
                  <a:pt x="1092089" y="1086097"/>
                </a:lnTo>
                <a:lnTo>
                  <a:pt x="1108602" y="1076895"/>
                </a:lnTo>
                <a:lnTo>
                  <a:pt x="1124480" y="1067375"/>
                </a:lnTo>
                <a:lnTo>
                  <a:pt x="1140041" y="1056903"/>
                </a:lnTo>
                <a:lnTo>
                  <a:pt x="1155601" y="1046114"/>
                </a:lnTo>
                <a:lnTo>
                  <a:pt x="1170209" y="1034690"/>
                </a:lnTo>
                <a:lnTo>
                  <a:pt x="1184817" y="1022632"/>
                </a:lnTo>
                <a:lnTo>
                  <a:pt x="1198472" y="1009938"/>
                </a:lnTo>
                <a:lnTo>
                  <a:pt x="1211809" y="996928"/>
                </a:lnTo>
                <a:lnTo>
                  <a:pt x="1225147" y="983283"/>
                </a:lnTo>
                <a:lnTo>
                  <a:pt x="1228640" y="979792"/>
                </a:lnTo>
                <a:lnTo>
                  <a:pt x="1232451" y="982966"/>
                </a:lnTo>
                <a:lnTo>
                  <a:pt x="1257220" y="1002005"/>
                </a:lnTo>
                <a:lnTo>
                  <a:pt x="1281037" y="1021680"/>
                </a:lnTo>
                <a:lnTo>
                  <a:pt x="1304537" y="1041989"/>
                </a:lnTo>
                <a:lnTo>
                  <a:pt x="1316604" y="1052143"/>
                </a:lnTo>
                <a:lnTo>
                  <a:pt x="1327719" y="1062615"/>
                </a:lnTo>
                <a:lnTo>
                  <a:pt x="1338833" y="1073404"/>
                </a:lnTo>
                <a:lnTo>
                  <a:pt x="1349948" y="1084193"/>
                </a:lnTo>
                <a:lnTo>
                  <a:pt x="1361062" y="1094982"/>
                </a:lnTo>
                <a:lnTo>
                  <a:pt x="1371860" y="1105771"/>
                </a:lnTo>
                <a:lnTo>
                  <a:pt x="1382339" y="1116561"/>
                </a:lnTo>
                <a:lnTo>
                  <a:pt x="1392818" y="1127984"/>
                </a:lnTo>
                <a:lnTo>
                  <a:pt x="1403298" y="1139408"/>
                </a:lnTo>
                <a:lnTo>
                  <a:pt x="1413460" y="1150832"/>
                </a:lnTo>
                <a:lnTo>
                  <a:pt x="1423304" y="1162573"/>
                </a:lnTo>
                <a:lnTo>
                  <a:pt x="1433149" y="1174314"/>
                </a:lnTo>
                <a:lnTo>
                  <a:pt x="1442675" y="1186373"/>
                </a:lnTo>
                <a:lnTo>
                  <a:pt x="1452202" y="1198748"/>
                </a:lnTo>
                <a:lnTo>
                  <a:pt x="1461411" y="1210807"/>
                </a:lnTo>
                <a:lnTo>
                  <a:pt x="1470621" y="1223183"/>
                </a:lnTo>
                <a:lnTo>
                  <a:pt x="1479830" y="1235876"/>
                </a:lnTo>
                <a:lnTo>
                  <a:pt x="1488404" y="1248569"/>
                </a:lnTo>
                <a:lnTo>
                  <a:pt x="1496978" y="1261262"/>
                </a:lnTo>
                <a:lnTo>
                  <a:pt x="1505552" y="1274272"/>
                </a:lnTo>
                <a:lnTo>
                  <a:pt x="1513809" y="1287600"/>
                </a:lnTo>
                <a:lnTo>
                  <a:pt x="1521748" y="1300611"/>
                </a:lnTo>
                <a:lnTo>
                  <a:pt x="1529687" y="1314573"/>
                </a:lnTo>
                <a:lnTo>
                  <a:pt x="1537308" y="1328218"/>
                </a:lnTo>
                <a:lnTo>
                  <a:pt x="1544930" y="1341863"/>
                </a:lnTo>
                <a:lnTo>
                  <a:pt x="1552234" y="1355826"/>
                </a:lnTo>
                <a:lnTo>
                  <a:pt x="1559537" y="1369788"/>
                </a:lnTo>
                <a:lnTo>
                  <a:pt x="1566206" y="1384385"/>
                </a:lnTo>
                <a:lnTo>
                  <a:pt x="1573193" y="1398982"/>
                </a:lnTo>
                <a:lnTo>
                  <a:pt x="1579544" y="1413579"/>
                </a:lnTo>
                <a:lnTo>
                  <a:pt x="1586213" y="1428176"/>
                </a:lnTo>
                <a:lnTo>
                  <a:pt x="1592246" y="1443725"/>
                </a:lnTo>
                <a:lnTo>
                  <a:pt x="1598280" y="1458640"/>
                </a:lnTo>
                <a:lnTo>
                  <a:pt x="1603996" y="1473871"/>
                </a:lnTo>
                <a:lnTo>
                  <a:pt x="1609712" y="1489738"/>
                </a:lnTo>
                <a:lnTo>
                  <a:pt x="1614793" y="1505287"/>
                </a:lnTo>
                <a:lnTo>
                  <a:pt x="1620191" y="1521153"/>
                </a:lnTo>
                <a:lnTo>
                  <a:pt x="1624955" y="1537337"/>
                </a:lnTo>
                <a:lnTo>
                  <a:pt x="1630036" y="1553521"/>
                </a:lnTo>
                <a:lnTo>
                  <a:pt x="1634482" y="1570339"/>
                </a:lnTo>
                <a:lnTo>
                  <a:pt x="1638610" y="1586840"/>
                </a:lnTo>
                <a:lnTo>
                  <a:pt x="1643056" y="1603976"/>
                </a:lnTo>
                <a:lnTo>
                  <a:pt x="1646867" y="1620794"/>
                </a:lnTo>
                <a:lnTo>
                  <a:pt x="1650677" y="1637930"/>
                </a:lnTo>
                <a:lnTo>
                  <a:pt x="1654170" y="1655383"/>
                </a:lnTo>
                <a:lnTo>
                  <a:pt x="1657664" y="1673153"/>
                </a:lnTo>
                <a:lnTo>
                  <a:pt x="1660522" y="1690923"/>
                </a:lnTo>
                <a:lnTo>
                  <a:pt x="1663697" y="1709011"/>
                </a:lnTo>
                <a:lnTo>
                  <a:pt x="1666238" y="1727099"/>
                </a:lnTo>
                <a:lnTo>
                  <a:pt x="1668461" y="1745821"/>
                </a:lnTo>
                <a:lnTo>
                  <a:pt x="1670684" y="1764226"/>
                </a:lnTo>
                <a:lnTo>
                  <a:pt x="1672589" y="1783266"/>
                </a:lnTo>
                <a:lnTo>
                  <a:pt x="1674177" y="1802305"/>
                </a:lnTo>
                <a:lnTo>
                  <a:pt x="1676082" y="1821345"/>
                </a:lnTo>
                <a:lnTo>
                  <a:pt x="1677352" y="1841019"/>
                </a:lnTo>
                <a:lnTo>
                  <a:pt x="1678305" y="1860694"/>
                </a:lnTo>
                <a:lnTo>
                  <a:pt x="1679258" y="1880368"/>
                </a:lnTo>
                <a:lnTo>
                  <a:pt x="1679575" y="1900677"/>
                </a:lnTo>
                <a:lnTo>
                  <a:pt x="1679575" y="1903850"/>
                </a:lnTo>
                <a:lnTo>
                  <a:pt x="1677035" y="1905437"/>
                </a:lnTo>
                <a:lnTo>
                  <a:pt x="1653853" y="1918765"/>
                </a:lnTo>
                <a:lnTo>
                  <a:pt x="1630353" y="1931775"/>
                </a:lnTo>
                <a:lnTo>
                  <a:pt x="1606854" y="1944151"/>
                </a:lnTo>
                <a:lnTo>
                  <a:pt x="1583037" y="1956209"/>
                </a:lnTo>
                <a:lnTo>
                  <a:pt x="1558902" y="1967950"/>
                </a:lnTo>
                <a:lnTo>
                  <a:pt x="1534768" y="1979374"/>
                </a:lnTo>
                <a:lnTo>
                  <a:pt x="1510316" y="1990163"/>
                </a:lnTo>
                <a:lnTo>
                  <a:pt x="1485864" y="2000635"/>
                </a:lnTo>
                <a:lnTo>
                  <a:pt x="1461411" y="2010790"/>
                </a:lnTo>
                <a:lnTo>
                  <a:pt x="1436642" y="2020627"/>
                </a:lnTo>
                <a:lnTo>
                  <a:pt x="1411872" y="2029512"/>
                </a:lnTo>
                <a:lnTo>
                  <a:pt x="1386785" y="2038397"/>
                </a:lnTo>
                <a:lnTo>
                  <a:pt x="1361380" y="2046965"/>
                </a:lnTo>
                <a:lnTo>
                  <a:pt x="1335975" y="2054581"/>
                </a:lnTo>
                <a:lnTo>
                  <a:pt x="1310570" y="2062514"/>
                </a:lnTo>
                <a:lnTo>
                  <a:pt x="1285166" y="2069495"/>
                </a:lnTo>
                <a:lnTo>
                  <a:pt x="1259443" y="2076159"/>
                </a:lnTo>
                <a:lnTo>
                  <a:pt x="1233403" y="2082506"/>
                </a:lnTo>
                <a:lnTo>
                  <a:pt x="1207681" y="2088535"/>
                </a:lnTo>
                <a:lnTo>
                  <a:pt x="1181959" y="2093929"/>
                </a:lnTo>
                <a:lnTo>
                  <a:pt x="1155919" y="2099007"/>
                </a:lnTo>
                <a:lnTo>
                  <a:pt x="1129561" y="2103767"/>
                </a:lnTo>
                <a:lnTo>
                  <a:pt x="1103204" y="2107892"/>
                </a:lnTo>
                <a:lnTo>
                  <a:pt x="1077164" y="2111382"/>
                </a:lnTo>
                <a:lnTo>
                  <a:pt x="1050806" y="2114873"/>
                </a:lnTo>
                <a:lnTo>
                  <a:pt x="1024131" y="2117729"/>
                </a:lnTo>
                <a:lnTo>
                  <a:pt x="997774" y="2119950"/>
                </a:lnTo>
                <a:lnTo>
                  <a:pt x="971099" y="2121854"/>
                </a:lnTo>
                <a:lnTo>
                  <a:pt x="944424" y="2123441"/>
                </a:lnTo>
                <a:lnTo>
                  <a:pt x="917749" y="2125028"/>
                </a:lnTo>
                <a:lnTo>
                  <a:pt x="891074" y="2125662"/>
                </a:lnTo>
                <a:lnTo>
                  <a:pt x="864399" y="2125662"/>
                </a:lnTo>
                <a:lnTo>
                  <a:pt x="835818" y="2125662"/>
                </a:lnTo>
                <a:lnTo>
                  <a:pt x="807238" y="2124710"/>
                </a:lnTo>
                <a:lnTo>
                  <a:pt x="778657" y="2123124"/>
                </a:lnTo>
                <a:lnTo>
                  <a:pt x="750395" y="2121537"/>
                </a:lnTo>
                <a:lnTo>
                  <a:pt x="722132" y="2119316"/>
                </a:lnTo>
                <a:lnTo>
                  <a:pt x="693869" y="2116777"/>
                </a:lnTo>
                <a:lnTo>
                  <a:pt x="665606" y="2113604"/>
                </a:lnTo>
                <a:lnTo>
                  <a:pt x="637661" y="2109478"/>
                </a:lnTo>
                <a:lnTo>
                  <a:pt x="609398" y="2105353"/>
                </a:lnTo>
                <a:lnTo>
                  <a:pt x="581453" y="2100593"/>
                </a:lnTo>
                <a:lnTo>
                  <a:pt x="553825" y="2095199"/>
                </a:lnTo>
                <a:lnTo>
                  <a:pt x="525880" y="2089487"/>
                </a:lnTo>
                <a:lnTo>
                  <a:pt x="498252" y="2083458"/>
                </a:lnTo>
                <a:lnTo>
                  <a:pt x="470624" y="2076476"/>
                </a:lnTo>
                <a:lnTo>
                  <a:pt x="443314" y="2069495"/>
                </a:lnTo>
                <a:lnTo>
                  <a:pt x="416321" y="2061879"/>
                </a:lnTo>
                <a:lnTo>
                  <a:pt x="389011" y="2053629"/>
                </a:lnTo>
                <a:lnTo>
                  <a:pt x="362019" y="2045378"/>
                </a:lnTo>
                <a:lnTo>
                  <a:pt x="335343" y="2036176"/>
                </a:lnTo>
                <a:lnTo>
                  <a:pt x="308668" y="2026656"/>
                </a:lnTo>
                <a:lnTo>
                  <a:pt x="282311" y="2016502"/>
                </a:lnTo>
                <a:lnTo>
                  <a:pt x="255953" y="2006030"/>
                </a:lnTo>
                <a:lnTo>
                  <a:pt x="229913" y="1994923"/>
                </a:lnTo>
                <a:lnTo>
                  <a:pt x="203556" y="1983499"/>
                </a:lnTo>
                <a:lnTo>
                  <a:pt x="177833" y="1971441"/>
                </a:lnTo>
                <a:lnTo>
                  <a:pt x="152429" y="1959065"/>
                </a:lnTo>
                <a:lnTo>
                  <a:pt x="127024" y="1946372"/>
                </a:lnTo>
                <a:lnTo>
                  <a:pt x="101619" y="1933044"/>
                </a:lnTo>
                <a:lnTo>
                  <a:pt x="76532" y="1919399"/>
                </a:lnTo>
                <a:lnTo>
                  <a:pt x="51762" y="1905437"/>
                </a:lnTo>
                <a:lnTo>
                  <a:pt x="27310" y="1890523"/>
                </a:lnTo>
                <a:lnTo>
                  <a:pt x="2858" y="1875291"/>
                </a:lnTo>
                <a:lnTo>
                  <a:pt x="0" y="1888301"/>
                </a:lnTo>
                <a:lnTo>
                  <a:pt x="0" y="1870531"/>
                </a:lnTo>
                <a:lnTo>
                  <a:pt x="952" y="1850222"/>
                </a:lnTo>
                <a:lnTo>
                  <a:pt x="2223" y="1829913"/>
                </a:lnTo>
                <a:lnTo>
                  <a:pt x="3493" y="1809604"/>
                </a:lnTo>
                <a:lnTo>
                  <a:pt x="5398" y="1790247"/>
                </a:lnTo>
                <a:lnTo>
                  <a:pt x="6986" y="1770573"/>
                </a:lnTo>
                <a:lnTo>
                  <a:pt x="9209" y="1750898"/>
                </a:lnTo>
                <a:lnTo>
                  <a:pt x="11749" y="1732176"/>
                </a:lnTo>
                <a:lnTo>
                  <a:pt x="14290" y="1713136"/>
                </a:lnTo>
                <a:lnTo>
                  <a:pt x="17148" y="1694414"/>
                </a:lnTo>
                <a:lnTo>
                  <a:pt x="20006" y="1676009"/>
                </a:lnTo>
                <a:lnTo>
                  <a:pt x="23499" y="1657604"/>
                </a:lnTo>
                <a:lnTo>
                  <a:pt x="26992" y="1639834"/>
                </a:lnTo>
                <a:lnTo>
                  <a:pt x="30486" y="1621746"/>
                </a:lnTo>
                <a:lnTo>
                  <a:pt x="34931" y="1604293"/>
                </a:lnTo>
                <a:lnTo>
                  <a:pt x="38742" y="1586840"/>
                </a:lnTo>
                <a:lnTo>
                  <a:pt x="43188" y="1569704"/>
                </a:lnTo>
                <a:lnTo>
                  <a:pt x="47951" y="1552569"/>
                </a:lnTo>
                <a:lnTo>
                  <a:pt x="52715" y="1536068"/>
                </a:lnTo>
                <a:lnTo>
                  <a:pt x="57796" y="1519249"/>
                </a:lnTo>
                <a:lnTo>
                  <a:pt x="62877" y="1503066"/>
                </a:lnTo>
                <a:lnTo>
                  <a:pt x="68593" y="1486564"/>
                </a:lnTo>
                <a:lnTo>
                  <a:pt x="73991" y="1470698"/>
                </a:lnTo>
                <a:lnTo>
                  <a:pt x="80025" y="1455149"/>
                </a:lnTo>
                <a:lnTo>
                  <a:pt x="86059" y="1439283"/>
                </a:lnTo>
                <a:lnTo>
                  <a:pt x="92410" y="1424051"/>
                </a:lnTo>
                <a:lnTo>
                  <a:pt x="98761" y="1409137"/>
                </a:lnTo>
                <a:lnTo>
                  <a:pt x="105430" y="1393905"/>
                </a:lnTo>
                <a:lnTo>
                  <a:pt x="112098" y="1378990"/>
                </a:lnTo>
                <a:lnTo>
                  <a:pt x="119402" y="1364393"/>
                </a:lnTo>
                <a:lnTo>
                  <a:pt x="126706" y="1350114"/>
                </a:lnTo>
                <a:lnTo>
                  <a:pt x="134010" y="1335834"/>
                </a:lnTo>
                <a:lnTo>
                  <a:pt x="141632" y="1321871"/>
                </a:lnTo>
                <a:lnTo>
                  <a:pt x="149571" y="1307909"/>
                </a:lnTo>
                <a:lnTo>
                  <a:pt x="157510" y="1294264"/>
                </a:lnTo>
                <a:lnTo>
                  <a:pt x="165766" y="1280936"/>
                </a:lnTo>
                <a:lnTo>
                  <a:pt x="174023" y="1267291"/>
                </a:lnTo>
                <a:lnTo>
                  <a:pt x="182597" y="1253963"/>
                </a:lnTo>
                <a:lnTo>
                  <a:pt x="191171" y="1241270"/>
                </a:lnTo>
                <a:lnTo>
                  <a:pt x="200380" y="1228260"/>
                </a:lnTo>
                <a:lnTo>
                  <a:pt x="209589" y="1215884"/>
                </a:lnTo>
                <a:lnTo>
                  <a:pt x="218799" y="1203191"/>
                </a:lnTo>
                <a:lnTo>
                  <a:pt x="228008" y="1191133"/>
                </a:lnTo>
                <a:lnTo>
                  <a:pt x="237852" y="1178757"/>
                </a:lnTo>
                <a:lnTo>
                  <a:pt x="247697" y="1167016"/>
                </a:lnTo>
                <a:lnTo>
                  <a:pt x="257541" y="1155275"/>
                </a:lnTo>
                <a:lnTo>
                  <a:pt x="267703" y="1143533"/>
                </a:lnTo>
                <a:lnTo>
                  <a:pt x="278182" y="1132110"/>
                </a:lnTo>
                <a:lnTo>
                  <a:pt x="288662" y="1120686"/>
                </a:lnTo>
                <a:lnTo>
                  <a:pt x="298824" y="1109579"/>
                </a:lnTo>
                <a:lnTo>
                  <a:pt x="309938" y="1098473"/>
                </a:lnTo>
                <a:lnTo>
                  <a:pt x="320735" y="1087684"/>
                </a:lnTo>
                <a:lnTo>
                  <a:pt x="331850" y="1076895"/>
                </a:lnTo>
                <a:lnTo>
                  <a:pt x="343282" y="1066423"/>
                </a:lnTo>
                <a:lnTo>
                  <a:pt x="354715" y="1055951"/>
                </a:lnTo>
                <a:lnTo>
                  <a:pt x="366147" y="1045797"/>
                </a:lnTo>
                <a:lnTo>
                  <a:pt x="377897" y="1035642"/>
                </a:lnTo>
                <a:lnTo>
                  <a:pt x="389964" y="1025805"/>
                </a:lnTo>
                <a:lnTo>
                  <a:pt x="401714" y="1015968"/>
                </a:lnTo>
                <a:lnTo>
                  <a:pt x="414099" y="1006448"/>
                </a:lnTo>
                <a:lnTo>
                  <a:pt x="426801" y="996928"/>
                </a:lnTo>
                <a:lnTo>
                  <a:pt x="439186" y="987408"/>
                </a:lnTo>
                <a:lnTo>
                  <a:pt x="451571" y="977888"/>
                </a:lnTo>
                <a:lnTo>
                  <a:pt x="477293" y="960118"/>
                </a:lnTo>
                <a:lnTo>
                  <a:pt x="481421" y="957262"/>
                </a:lnTo>
                <a:close/>
                <a:moveTo>
                  <a:pt x="839471" y="0"/>
                </a:moveTo>
                <a:lnTo>
                  <a:pt x="852171" y="0"/>
                </a:lnTo>
                <a:lnTo>
                  <a:pt x="865506" y="0"/>
                </a:lnTo>
                <a:lnTo>
                  <a:pt x="878206" y="636"/>
                </a:lnTo>
                <a:lnTo>
                  <a:pt x="890906" y="1271"/>
                </a:lnTo>
                <a:lnTo>
                  <a:pt x="903288" y="2542"/>
                </a:lnTo>
                <a:lnTo>
                  <a:pt x="915988" y="3813"/>
                </a:lnTo>
                <a:lnTo>
                  <a:pt x="928371" y="5719"/>
                </a:lnTo>
                <a:lnTo>
                  <a:pt x="940436" y="7943"/>
                </a:lnTo>
                <a:lnTo>
                  <a:pt x="952818" y="10167"/>
                </a:lnTo>
                <a:lnTo>
                  <a:pt x="964883" y="12708"/>
                </a:lnTo>
                <a:lnTo>
                  <a:pt x="976631" y="15568"/>
                </a:lnTo>
                <a:lnTo>
                  <a:pt x="988696" y="19062"/>
                </a:lnTo>
                <a:lnTo>
                  <a:pt x="1000443" y="22239"/>
                </a:lnTo>
                <a:lnTo>
                  <a:pt x="1011873" y="26052"/>
                </a:lnTo>
                <a:lnTo>
                  <a:pt x="1023621" y="30182"/>
                </a:lnTo>
                <a:lnTo>
                  <a:pt x="1034733" y="34630"/>
                </a:lnTo>
                <a:lnTo>
                  <a:pt x="1046163" y="39395"/>
                </a:lnTo>
                <a:lnTo>
                  <a:pt x="1057276" y="44161"/>
                </a:lnTo>
                <a:lnTo>
                  <a:pt x="1068388" y="48926"/>
                </a:lnTo>
                <a:lnTo>
                  <a:pt x="1079183" y="54645"/>
                </a:lnTo>
                <a:lnTo>
                  <a:pt x="1089661" y="60046"/>
                </a:lnTo>
                <a:lnTo>
                  <a:pt x="1100456" y="66082"/>
                </a:lnTo>
                <a:lnTo>
                  <a:pt x="1110616" y="72119"/>
                </a:lnTo>
                <a:lnTo>
                  <a:pt x="1120776" y="78790"/>
                </a:lnTo>
                <a:lnTo>
                  <a:pt x="1130936" y="85462"/>
                </a:lnTo>
                <a:lnTo>
                  <a:pt x="1140461" y="92134"/>
                </a:lnTo>
                <a:lnTo>
                  <a:pt x="1150303" y="99123"/>
                </a:lnTo>
                <a:lnTo>
                  <a:pt x="1159828" y="106430"/>
                </a:lnTo>
                <a:lnTo>
                  <a:pt x="1169353" y="114055"/>
                </a:lnTo>
                <a:lnTo>
                  <a:pt x="1178561" y="121680"/>
                </a:lnTo>
                <a:lnTo>
                  <a:pt x="1187133" y="129623"/>
                </a:lnTo>
                <a:lnTo>
                  <a:pt x="1196023" y="137883"/>
                </a:lnTo>
                <a:lnTo>
                  <a:pt x="1204596" y="146143"/>
                </a:lnTo>
                <a:lnTo>
                  <a:pt x="1213168" y="155039"/>
                </a:lnTo>
                <a:lnTo>
                  <a:pt x="1221106" y="163299"/>
                </a:lnTo>
                <a:lnTo>
                  <a:pt x="1229043" y="172513"/>
                </a:lnTo>
                <a:lnTo>
                  <a:pt x="1236981" y="181726"/>
                </a:lnTo>
                <a:lnTo>
                  <a:pt x="1244283" y="190939"/>
                </a:lnTo>
                <a:lnTo>
                  <a:pt x="1251586" y="200153"/>
                </a:lnTo>
                <a:lnTo>
                  <a:pt x="1258888" y="210001"/>
                </a:lnTo>
                <a:lnTo>
                  <a:pt x="1265556" y="219850"/>
                </a:lnTo>
                <a:lnTo>
                  <a:pt x="1272223" y="230017"/>
                </a:lnTo>
                <a:lnTo>
                  <a:pt x="1278256" y="240183"/>
                </a:lnTo>
                <a:lnTo>
                  <a:pt x="1284606" y="250667"/>
                </a:lnTo>
                <a:lnTo>
                  <a:pt x="1290321" y="261151"/>
                </a:lnTo>
                <a:lnTo>
                  <a:pt x="1296353" y="271953"/>
                </a:lnTo>
                <a:lnTo>
                  <a:pt x="1301433" y="282755"/>
                </a:lnTo>
                <a:lnTo>
                  <a:pt x="1306831" y="293239"/>
                </a:lnTo>
                <a:lnTo>
                  <a:pt x="1311593" y="304359"/>
                </a:lnTo>
                <a:lnTo>
                  <a:pt x="1316356" y="315796"/>
                </a:lnTo>
                <a:lnTo>
                  <a:pt x="1320483" y="327234"/>
                </a:lnTo>
                <a:lnTo>
                  <a:pt x="1324293" y="338671"/>
                </a:lnTo>
                <a:lnTo>
                  <a:pt x="1328421" y="350426"/>
                </a:lnTo>
                <a:lnTo>
                  <a:pt x="1331913" y="362181"/>
                </a:lnTo>
                <a:lnTo>
                  <a:pt x="1335088" y="373936"/>
                </a:lnTo>
                <a:lnTo>
                  <a:pt x="1337946" y="386009"/>
                </a:lnTo>
                <a:lnTo>
                  <a:pt x="1340803" y="398081"/>
                </a:lnTo>
                <a:lnTo>
                  <a:pt x="1343026" y="410472"/>
                </a:lnTo>
                <a:lnTo>
                  <a:pt x="1344931" y="422862"/>
                </a:lnTo>
                <a:lnTo>
                  <a:pt x="1346518" y="435252"/>
                </a:lnTo>
                <a:lnTo>
                  <a:pt x="1348106" y="447643"/>
                </a:lnTo>
                <a:lnTo>
                  <a:pt x="1349058" y="460033"/>
                </a:lnTo>
                <a:lnTo>
                  <a:pt x="1350011" y="472741"/>
                </a:lnTo>
                <a:lnTo>
                  <a:pt x="1350646" y="485449"/>
                </a:lnTo>
                <a:lnTo>
                  <a:pt x="1350963" y="498475"/>
                </a:lnTo>
                <a:lnTo>
                  <a:pt x="1350646" y="513407"/>
                </a:lnTo>
                <a:lnTo>
                  <a:pt x="1349693" y="528975"/>
                </a:lnTo>
                <a:lnTo>
                  <a:pt x="1348423" y="543907"/>
                </a:lnTo>
                <a:lnTo>
                  <a:pt x="1347153" y="558521"/>
                </a:lnTo>
                <a:lnTo>
                  <a:pt x="1345248" y="573453"/>
                </a:lnTo>
                <a:lnTo>
                  <a:pt x="1342708" y="588067"/>
                </a:lnTo>
                <a:lnTo>
                  <a:pt x="1339851" y="602682"/>
                </a:lnTo>
                <a:lnTo>
                  <a:pt x="1336358" y="616660"/>
                </a:lnTo>
                <a:lnTo>
                  <a:pt x="1332866" y="631275"/>
                </a:lnTo>
                <a:lnTo>
                  <a:pt x="1328738" y="645254"/>
                </a:lnTo>
                <a:lnTo>
                  <a:pt x="1324293" y="658915"/>
                </a:lnTo>
                <a:lnTo>
                  <a:pt x="1319531" y="672576"/>
                </a:lnTo>
                <a:lnTo>
                  <a:pt x="1314133" y="685920"/>
                </a:lnTo>
                <a:lnTo>
                  <a:pt x="1308418" y="699263"/>
                </a:lnTo>
                <a:lnTo>
                  <a:pt x="1302386" y="712607"/>
                </a:lnTo>
                <a:lnTo>
                  <a:pt x="1296353" y="725315"/>
                </a:lnTo>
                <a:lnTo>
                  <a:pt x="1289368" y="738023"/>
                </a:lnTo>
                <a:lnTo>
                  <a:pt x="1282383" y="750413"/>
                </a:lnTo>
                <a:lnTo>
                  <a:pt x="1275081" y="762486"/>
                </a:lnTo>
                <a:lnTo>
                  <a:pt x="1267143" y="774559"/>
                </a:lnTo>
                <a:lnTo>
                  <a:pt x="1259206" y="786313"/>
                </a:lnTo>
                <a:lnTo>
                  <a:pt x="1250633" y="797751"/>
                </a:lnTo>
                <a:lnTo>
                  <a:pt x="1242061" y="809188"/>
                </a:lnTo>
                <a:lnTo>
                  <a:pt x="1232853" y="819990"/>
                </a:lnTo>
                <a:lnTo>
                  <a:pt x="1223963" y="830792"/>
                </a:lnTo>
                <a:lnTo>
                  <a:pt x="1214121" y="841276"/>
                </a:lnTo>
                <a:lnTo>
                  <a:pt x="1204278" y="851442"/>
                </a:lnTo>
                <a:lnTo>
                  <a:pt x="1193801" y="860974"/>
                </a:lnTo>
                <a:lnTo>
                  <a:pt x="1183323" y="870822"/>
                </a:lnTo>
                <a:lnTo>
                  <a:pt x="1172528" y="880036"/>
                </a:lnTo>
                <a:lnTo>
                  <a:pt x="1161733" y="889249"/>
                </a:lnTo>
                <a:lnTo>
                  <a:pt x="1150303" y="897827"/>
                </a:lnTo>
                <a:lnTo>
                  <a:pt x="1134746" y="909264"/>
                </a:lnTo>
                <a:lnTo>
                  <a:pt x="1118236" y="920066"/>
                </a:lnTo>
                <a:lnTo>
                  <a:pt x="1101408" y="929915"/>
                </a:lnTo>
                <a:lnTo>
                  <a:pt x="1084581" y="939446"/>
                </a:lnTo>
                <a:lnTo>
                  <a:pt x="1066801" y="948342"/>
                </a:lnTo>
                <a:lnTo>
                  <a:pt x="1048703" y="956602"/>
                </a:lnTo>
                <a:lnTo>
                  <a:pt x="1040131" y="960414"/>
                </a:lnTo>
                <a:lnTo>
                  <a:pt x="1030606" y="963909"/>
                </a:lnTo>
                <a:lnTo>
                  <a:pt x="1021398" y="967722"/>
                </a:lnTo>
                <a:lnTo>
                  <a:pt x="1011873" y="970899"/>
                </a:lnTo>
                <a:lnTo>
                  <a:pt x="1002348" y="973758"/>
                </a:lnTo>
                <a:lnTo>
                  <a:pt x="993141" y="976617"/>
                </a:lnTo>
                <a:lnTo>
                  <a:pt x="983616" y="979794"/>
                </a:lnTo>
                <a:lnTo>
                  <a:pt x="973773" y="982018"/>
                </a:lnTo>
                <a:lnTo>
                  <a:pt x="963931" y="984560"/>
                </a:lnTo>
                <a:lnTo>
                  <a:pt x="954088" y="986466"/>
                </a:lnTo>
                <a:lnTo>
                  <a:pt x="944246" y="988372"/>
                </a:lnTo>
                <a:lnTo>
                  <a:pt x="934403" y="990596"/>
                </a:lnTo>
                <a:lnTo>
                  <a:pt x="924561" y="991867"/>
                </a:lnTo>
                <a:lnTo>
                  <a:pt x="914401" y="993455"/>
                </a:lnTo>
                <a:lnTo>
                  <a:pt x="904241" y="994409"/>
                </a:lnTo>
                <a:lnTo>
                  <a:pt x="893763" y="995362"/>
                </a:lnTo>
                <a:lnTo>
                  <a:pt x="883603" y="995997"/>
                </a:lnTo>
                <a:lnTo>
                  <a:pt x="873126" y="996632"/>
                </a:lnTo>
                <a:lnTo>
                  <a:pt x="862648" y="996950"/>
                </a:lnTo>
                <a:lnTo>
                  <a:pt x="852171" y="996950"/>
                </a:lnTo>
                <a:lnTo>
                  <a:pt x="840423" y="996950"/>
                </a:lnTo>
                <a:lnTo>
                  <a:pt x="828358" y="996315"/>
                </a:lnTo>
                <a:lnTo>
                  <a:pt x="816293" y="995679"/>
                </a:lnTo>
                <a:lnTo>
                  <a:pt x="804546" y="994726"/>
                </a:lnTo>
                <a:lnTo>
                  <a:pt x="792798" y="993455"/>
                </a:lnTo>
                <a:lnTo>
                  <a:pt x="781368" y="992185"/>
                </a:lnTo>
                <a:lnTo>
                  <a:pt x="769621" y="990278"/>
                </a:lnTo>
                <a:lnTo>
                  <a:pt x="758191" y="988054"/>
                </a:lnTo>
                <a:lnTo>
                  <a:pt x="746761" y="985831"/>
                </a:lnTo>
                <a:lnTo>
                  <a:pt x="735331" y="983289"/>
                </a:lnTo>
                <a:lnTo>
                  <a:pt x="724218" y="980430"/>
                </a:lnTo>
                <a:lnTo>
                  <a:pt x="713106" y="977253"/>
                </a:lnTo>
                <a:lnTo>
                  <a:pt x="702311" y="973758"/>
                </a:lnTo>
                <a:lnTo>
                  <a:pt x="691198" y="970263"/>
                </a:lnTo>
                <a:lnTo>
                  <a:pt x="680721" y="966768"/>
                </a:lnTo>
                <a:lnTo>
                  <a:pt x="670243" y="962321"/>
                </a:lnTo>
                <a:lnTo>
                  <a:pt x="659448" y="958190"/>
                </a:lnTo>
                <a:lnTo>
                  <a:pt x="648971" y="953425"/>
                </a:lnTo>
                <a:lnTo>
                  <a:pt x="638811" y="948659"/>
                </a:lnTo>
                <a:lnTo>
                  <a:pt x="628651" y="943894"/>
                </a:lnTo>
                <a:lnTo>
                  <a:pt x="618491" y="938493"/>
                </a:lnTo>
                <a:lnTo>
                  <a:pt x="608648" y="933410"/>
                </a:lnTo>
                <a:lnTo>
                  <a:pt x="599123" y="927373"/>
                </a:lnTo>
                <a:lnTo>
                  <a:pt x="589281" y="921655"/>
                </a:lnTo>
                <a:lnTo>
                  <a:pt x="579756" y="915618"/>
                </a:lnTo>
                <a:lnTo>
                  <a:pt x="570548" y="909264"/>
                </a:lnTo>
                <a:lnTo>
                  <a:pt x="561023" y="902910"/>
                </a:lnTo>
                <a:lnTo>
                  <a:pt x="552133" y="895921"/>
                </a:lnTo>
                <a:lnTo>
                  <a:pt x="543561" y="889249"/>
                </a:lnTo>
                <a:lnTo>
                  <a:pt x="534671" y="881942"/>
                </a:lnTo>
                <a:lnTo>
                  <a:pt x="526098" y="874952"/>
                </a:lnTo>
                <a:lnTo>
                  <a:pt x="517526" y="867328"/>
                </a:lnTo>
                <a:lnTo>
                  <a:pt x="508318" y="858750"/>
                </a:lnTo>
                <a:lnTo>
                  <a:pt x="499428" y="849854"/>
                </a:lnTo>
                <a:lnTo>
                  <a:pt x="490538" y="840958"/>
                </a:lnTo>
                <a:lnTo>
                  <a:pt x="481648" y="831427"/>
                </a:lnTo>
                <a:lnTo>
                  <a:pt x="473711" y="821896"/>
                </a:lnTo>
                <a:lnTo>
                  <a:pt x="465456" y="812047"/>
                </a:lnTo>
                <a:lnTo>
                  <a:pt x="457518" y="801881"/>
                </a:lnTo>
                <a:lnTo>
                  <a:pt x="449898" y="791714"/>
                </a:lnTo>
                <a:lnTo>
                  <a:pt x="442596" y="781548"/>
                </a:lnTo>
                <a:lnTo>
                  <a:pt x="435293" y="770746"/>
                </a:lnTo>
                <a:lnTo>
                  <a:pt x="428626" y="759944"/>
                </a:lnTo>
                <a:lnTo>
                  <a:pt x="421958" y="749142"/>
                </a:lnTo>
                <a:lnTo>
                  <a:pt x="415608" y="738023"/>
                </a:lnTo>
                <a:lnTo>
                  <a:pt x="409576" y="726585"/>
                </a:lnTo>
                <a:lnTo>
                  <a:pt x="403861" y="715148"/>
                </a:lnTo>
                <a:lnTo>
                  <a:pt x="398463" y="703393"/>
                </a:lnTo>
                <a:lnTo>
                  <a:pt x="393383" y="691638"/>
                </a:lnTo>
                <a:lnTo>
                  <a:pt x="388303" y="679566"/>
                </a:lnTo>
                <a:lnTo>
                  <a:pt x="383858" y="667493"/>
                </a:lnTo>
                <a:lnTo>
                  <a:pt x="379731" y="655420"/>
                </a:lnTo>
                <a:lnTo>
                  <a:pt x="375603" y="643030"/>
                </a:lnTo>
                <a:lnTo>
                  <a:pt x="372111" y="630322"/>
                </a:lnTo>
                <a:lnTo>
                  <a:pt x="368936" y="617614"/>
                </a:lnTo>
                <a:lnTo>
                  <a:pt x="365443" y="604588"/>
                </a:lnTo>
                <a:lnTo>
                  <a:pt x="362903" y="591880"/>
                </a:lnTo>
                <a:lnTo>
                  <a:pt x="360681" y="578854"/>
                </a:lnTo>
                <a:lnTo>
                  <a:pt x="358776" y="565828"/>
                </a:lnTo>
                <a:lnTo>
                  <a:pt x="357188" y="552485"/>
                </a:lnTo>
                <a:lnTo>
                  <a:pt x="355601" y="539141"/>
                </a:lnTo>
                <a:lnTo>
                  <a:pt x="354648" y="525480"/>
                </a:lnTo>
                <a:lnTo>
                  <a:pt x="354331" y="511819"/>
                </a:lnTo>
                <a:lnTo>
                  <a:pt x="354013" y="498475"/>
                </a:lnTo>
                <a:lnTo>
                  <a:pt x="354331" y="485449"/>
                </a:lnTo>
                <a:lnTo>
                  <a:pt x="354648" y="472741"/>
                </a:lnTo>
                <a:lnTo>
                  <a:pt x="355601" y="460033"/>
                </a:lnTo>
                <a:lnTo>
                  <a:pt x="356871" y="447643"/>
                </a:lnTo>
                <a:lnTo>
                  <a:pt x="358141" y="434935"/>
                </a:lnTo>
                <a:lnTo>
                  <a:pt x="360046" y="422544"/>
                </a:lnTo>
                <a:lnTo>
                  <a:pt x="361951" y="410472"/>
                </a:lnTo>
                <a:lnTo>
                  <a:pt x="364173" y="397763"/>
                </a:lnTo>
                <a:lnTo>
                  <a:pt x="366713" y="385691"/>
                </a:lnTo>
                <a:lnTo>
                  <a:pt x="369888" y="373936"/>
                </a:lnTo>
                <a:lnTo>
                  <a:pt x="373063" y="361863"/>
                </a:lnTo>
                <a:lnTo>
                  <a:pt x="376556" y="350108"/>
                </a:lnTo>
                <a:lnTo>
                  <a:pt x="380683" y="338671"/>
                </a:lnTo>
                <a:lnTo>
                  <a:pt x="384493" y="326916"/>
                </a:lnTo>
                <a:lnTo>
                  <a:pt x="388621" y="315796"/>
                </a:lnTo>
                <a:lnTo>
                  <a:pt x="393383" y="304359"/>
                </a:lnTo>
                <a:lnTo>
                  <a:pt x="398146" y="293239"/>
                </a:lnTo>
                <a:lnTo>
                  <a:pt x="403543" y="282755"/>
                </a:lnTo>
                <a:lnTo>
                  <a:pt x="408623" y="271636"/>
                </a:lnTo>
                <a:lnTo>
                  <a:pt x="414656" y="261151"/>
                </a:lnTo>
                <a:lnTo>
                  <a:pt x="420371" y="250667"/>
                </a:lnTo>
                <a:lnTo>
                  <a:pt x="426721" y="240183"/>
                </a:lnTo>
                <a:lnTo>
                  <a:pt x="432753" y="230017"/>
                </a:lnTo>
                <a:lnTo>
                  <a:pt x="439421" y="219850"/>
                </a:lnTo>
                <a:lnTo>
                  <a:pt x="446088" y="210001"/>
                </a:lnTo>
                <a:lnTo>
                  <a:pt x="453391" y="200153"/>
                </a:lnTo>
                <a:lnTo>
                  <a:pt x="460693" y="190939"/>
                </a:lnTo>
                <a:lnTo>
                  <a:pt x="467996" y="181408"/>
                </a:lnTo>
                <a:lnTo>
                  <a:pt x="475933" y="172195"/>
                </a:lnTo>
                <a:lnTo>
                  <a:pt x="483871" y="163299"/>
                </a:lnTo>
                <a:lnTo>
                  <a:pt x="491808" y="154403"/>
                </a:lnTo>
                <a:lnTo>
                  <a:pt x="500381" y="146143"/>
                </a:lnTo>
                <a:lnTo>
                  <a:pt x="508953" y="137565"/>
                </a:lnTo>
                <a:lnTo>
                  <a:pt x="517526" y="129305"/>
                </a:lnTo>
                <a:lnTo>
                  <a:pt x="526416" y="121680"/>
                </a:lnTo>
                <a:lnTo>
                  <a:pt x="535623" y="113738"/>
                </a:lnTo>
                <a:lnTo>
                  <a:pt x="545148" y="106113"/>
                </a:lnTo>
                <a:lnTo>
                  <a:pt x="554673" y="99123"/>
                </a:lnTo>
                <a:lnTo>
                  <a:pt x="564516" y="92134"/>
                </a:lnTo>
                <a:lnTo>
                  <a:pt x="574041" y="85462"/>
                </a:lnTo>
                <a:lnTo>
                  <a:pt x="584201" y="78473"/>
                </a:lnTo>
                <a:lnTo>
                  <a:pt x="594361" y="72119"/>
                </a:lnTo>
                <a:lnTo>
                  <a:pt x="604838" y="66082"/>
                </a:lnTo>
                <a:lnTo>
                  <a:pt x="615316" y="60046"/>
                </a:lnTo>
                <a:lnTo>
                  <a:pt x="625793" y="54645"/>
                </a:lnTo>
                <a:lnTo>
                  <a:pt x="636906" y="48926"/>
                </a:lnTo>
                <a:lnTo>
                  <a:pt x="647701" y="44161"/>
                </a:lnTo>
                <a:lnTo>
                  <a:pt x="658813" y="39395"/>
                </a:lnTo>
                <a:lnTo>
                  <a:pt x="670243" y="34630"/>
                </a:lnTo>
                <a:lnTo>
                  <a:pt x="681356" y="30182"/>
                </a:lnTo>
                <a:lnTo>
                  <a:pt x="693103" y="26052"/>
                </a:lnTo>
                <a:lnTo>
                  <a:pt x="704533" y="22239"/>
                </a:lnTo>
                <a:lnTo>
                  <a:pt x="716281" y="19062"/>
                </a:lnTo>
                <a:lnTo>
                  <a:pt x="728346" y="15568"/>
                </a:lnTo>
                <a:lnTo>
                  <a:pt x="740093" y="12708"/>
                </a:lnTo>
                <a:lnTo>
                  <a:pt x="752158" y="10167"/>
                </a:lnTo>
                <a:lnTo>
                  <a:pt x="764541" y="7625"/>
                </a:lnTo>
                <a:lnTo>
                  <a:pt x="776606" y="5719"/>
                </a:lnTo>
                <a:lnTo>
                  <a:pt x="788988" y="3813"/>
                </a:lnTo>
                <a:lnTo>
                  <a:pt x="801688" y="2542"/>
                </a:lnTo>
                <a:lnTo>
                  <a:pt x="814071" y="1271"/>
                </a:lnTo>
                <a:lnTo>
                  <a:pt x="826771" y="636"/>
                </a:lnTo>
                <a:lnTo>
                  <a:pt x="839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6019800" y="4525963"/>
            <a:ext cx="182563" cy="34131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4884738" y="3732213"/>
            <a:ext cx="342900" cy="341312"/>
          </a:xfrm>
          <a:custGeom>
            <a:avLst/>
            <a:gdLst>
              <a:gd name="connsiteX0" fmla="*/ 320662 w 792088"/>
              <a:gd name="connsiteY0" fmla="*/ 99114 h 792088"/>
              <a:gd name="connsiteX1" fmla="*/ 320662 w 792088"/>
              <a:gd name="connsiteY1" fmla="*/ 475062 h 792088"/>
              <a:gd name="connsiteX2" fmla="*/ 696610 w 792088"/>
              <a:gd name="connsiteY2" fmla="*/ 475062 h 792088"/>
              <a:gd name="connsiteX3" fmla="*/ 696610 w 792088"/>
              <a:gd name="connsiteY3" fmla="*/ 434076 h 792088"/>
              <a:gd name="connsiteX4" fmla="*/ 361648 w 792088"/>
              <a:gd name="connsiteY4" fmla="*/ 434076 h 792088"/>
              <a:gd name="connsiteX5" fmla="*/ 361648 w 792088"/>
              <a:gd name="connsiteY5" fmla="*/ 99114 h 792088"/>
              <a:gd name="connsiteX6" fmla="*/ 396044 w 792088"/>
              <a:gd name="connsiteY6" fmla="*/ 0 h 792088"/>
              <a:gd name="connsiteX7" fmla="*/ 792088 w 792088"/>
              <a:gd name="connsiteY7" fmla="*/ 396044 h 792088"/>
              <a:gd name="connsiteX8" fmla="*/ 396044 w 792088"/>
              <a:gd name="connsiteY8" fmla="*/ 792088 h 792088"/>
              <a:gd name="connsiteX9" fmla="*/ 0 w 792088"/>
              <a:gd name="connsiteY9" fmla="*/ 396044 h 792088"/>
              <a:gd name="connsiteX10" fmla="*/ 396044 w 792088"/>
              <a:gd name="connsiteY10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088" h="792088">
                <a:moveTo>
                  <a:pt x="320662" y="99114"/>
                </a:moveTo>
                <a:lnTo>
                  <a:pt x="320662" y="475062"/>
                </a:lnTo>
                <a:lnTo>
                  <a:pt x="696610" y="475062"/>
                </a:lnTo>
                <a:lnTo>
                  <a:pt x="696610" y="434076"/>
                </a:lnTo>
                <a:lnTo>
                  <a:pt x="361648" y="434076"/>
                </a:lnTo>
                <a:lnTo>
                  <a:pt x="361648" y="99114"/>
                </a:lnTo>
                <a:close/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cubicBezTo>
                  <a:pt x="792088" y="614773"/>
                  <a:pt x="614773" y="792088"/>
                  <a:pt x="396044" y="792088"/>
                </a:cubicBezTo>
                <a:cubicBezTo>
                  <a:pt x="177315" y="792088"/>
                  <a:pt x="0" y="614773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5310188" y="2444750"/>
            <a:ext cx="336550" cy="341313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6986588" y="3854450"/>
            <a:ext cx="342900" cy="311150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文本框 47"/>
          <p:cNvSpPr txBox="1">
            <a:spLocks noChangeArrowheads="1"/>
          </p:cNvSpPr>
          <p:nvPr/>
        </p:nvSpPr>
        <p:spPr bwMode="auto">
          <a:xfrm>
            <a:off x="3095625" y="1585913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1" name="文本框 47"/>
          <p:cNvSpPr txBox="1">
            <a:spLocks noChangeArrowheads="1"/>
          </p:cNvSpPr>
          <p:nvPr/>
        </p:nvSpPr>
        <p:spPr bwMode="auto">
          <a:xfrm>
            <a:off x="7642225" y="1585913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2" name="文本框 47"/>
          <p:cNvSpPr txBox="1">
            <a:spLocks noChangeArrowheads="1"/>
          </p:cNvSpPr>
          <p:nvPr/>
        </p:nvSpPr>
        <p:spPr bwMode="auto">
          <a:xfrm>
            <a:off x="7642225" y="4249738"/>
            <a:ext cx="1679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933700" y="4249738"/>
            <a:ext cx="16795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5256213" y="5360988"/>
            <a:ext cx="16795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  <a:endParaRPr lang="en-US" altLang="zh-CN" sz="16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  <a:latin typeface="宋体" panose="02010600030101010101" pitchFamily="2" charset="-122"/>
              </a:rPr>
              <a:t>此处输入文本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4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156453" y="1825335"/>
            <a:ext cx="2467286" cy="2465620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3563626" y="2132692"/>
            <a:ext cx="6335194" cy="106034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6" name="MH_Number_1"/>
          <p:cNvSpPr/>
          <p:nvPr>
            <p:custDataLst>
              <p:tags r:id="rId3"/>
            </p:custDataLst>
          </p:nvPr>
        </p:nvSpPr>
        <p:spPr>
          <a:xfrm>
            <a:off x="1250163" y="1675333"/>
            <a:ext cx="2202111" cy="2200623"/>
          </a:xfrm>
          <a:prstGeom prst="ellipse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2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2397" y="3031073"/>
            <a:ext cx="5685044" cy="813511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80171" y="4290954"/>
            <a:ext cx="4559215" cy="2567045"/>
            <a:chOff x="5761835" y="3098236"/>
            <a:chExt cx="6677551" cy="37597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835" y="4913521"/>
              <a:ext cx="6677551" cy="194447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6608" y="5412697"/>
              <a:ext cx="3810000" cy="117157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104" y="3551398"/>
              <a:ext cx="1895475" cy="27051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108" y="3098236"/>
              <a:ext cx="2190750" cy="313372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7460" y="5092475"/>
              <a:ext cx="2581275" cy="12763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155" y="3260773"/>
              <a:ext cx="3558844" cy="23241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2700"/>
            <a:ext cx="12192000" cy="63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Number_1"/>
          <p:cNvSpPr/>
          <p:nvPr>
            <p:custDataLst>
              <p:tags r:id="rId1"/>
            </p:custDataLst>
          </p:nvPr>
        </p:nvSpPr>
        <p:spPr>
          <a:xfrm>
            <a:off x="98048" y="46760"/>
            <a:ext cx="498951" cy="498614"/>
          </a:xfrm>
          <a:prstGeom prst="ellipse">
            <a:avLst/>
          </a:prstGeom>
          <a:solidFill>
            <a:srgbClr val="FF7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MH_Number_1"/>
          <p:cNvSpPr/>
          <p:nvPr>
            <p:custDataLst>
              <p:tags r:id="rId2"/>
            </p:custDataLst>
          </p:nvPr>
        </p:nvSpPr>
        <p:spPr>
          <a:xfrm>
            <a:off x="96342" y="0"/>
            <a:ext cx="498951" cy="498614"/>
          </a:xfrm>
          <a:prstGeom prst="ellipse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童心（非商用）常规体" pitchFamily="2" charset="-122"/>
                <a:ea typeface="造字工房童心（非商用）常规体" pitchFamily="2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造字工房童心（非商用）常规体" pitchFamily="2" charset="-122"/>
              <a:ea typeface="造字工房童心（非商用）常规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3"/>
            </p:custDataLst>
          </p:nvPr>
        </p:nvSpPr>
        <p:spPr>
          <a:xfrm>
            <a:off x="426314" y="50347"/>
            <a:ext cx="3311053" cy="49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请在此输入你的标题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6807653"/>
            <a:ext cx="12192000" cy="503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316"/>
          <p:cNvGrpSpPr/>
          <p:nvPr/>
        </p:nvGrpSpPr>
        <p:grpSpPr bwMode="auto">
          <a:xfrm>
            <a:off x="8567886" y="5211138"/>
            <a:ext cx="461963" cy="490537"/>
            <a:chOff x="9766914" y="6007100"/>
            <a:chExt cx="461963" cy="490538"/>
          </a:xfrm>
          <a:solidFill>
            <a:schemeClr val="accent4"/>
          </a:solidFill>
        </p:grpSpPr>
        <p:sp>
          <p:nvSpPr>
            <p:cNvPr id="10" name="Freeform 8"/>
            <p:cNvSpPr/>
            <p:nvPr/>
          </p:nvSpPr>
          <p:spPr bwMode="auto">
            <a:xfrm>
              <a:off x="9900264" y="6007100"/>
              <a:ext cx="201613" cy="104775"/>
            </a:xfrm>
            <a:custGeom>
              <a:avLst/>
              <a:gdLst>
                <a:gd name="T0" fmla="*/ 97073 w 27"/>
                <a:gd name="T1" fmla="*/ 29936 h 14"/>
                <a:gd name="T2" fmla="*/ 171744 w 27"/>
                <a:gd name="T3" fmla="*/ 104775 h 14"/>
                <a:gd name="T4" fmla="*/ 201613 w 27"/>
                <a:gd name="T5" fmla="*/ 104775 h 14"/>
                <a:gd name="T6" fmla="*/ 97073 w 27"/>
                <a:gd name="T7" fmla="*/ 0 h 14"/>
                <a:gd name="T8" fmla="*/ 0 w 27"/>
                <a:gd name="T9" fmla="*/ 104775 h 14"/>
                <a:gd name="T10" fmla="*/ 29869 w 27"/>
                <a:gd name="T11" fmla="*/ 104775 h 14"/>
                <a:gd name="T12" fmla="*/ 97073 w 27"/>
                <a:gd name="T13" fmla="*/ 29936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4">
                  <a:moveTo>
                    <a:pt x="13" y="4"/>
                  </a:moveTo>
                  <a:cubicBezTo>
                    <a:pt x="19" y="4"/>
                    <a:pt x="23" y="8"/>
                    <a:pt x="23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8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766914" y="6140450"/>
              <a:ext cx="461963" cy="141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9766914" y="6297613"/>
              <a:ext cx="461963" cy="2000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136"/>
          <p:cNvSpPr/>
          <p:nvPr/>
        </p:nvSpPr>
        <p:spPr bwMode="auto">
          <a:xfrm>
            <a:off x="8247063" y="3966758"/>
            <a:ext cx="320675" cy="528637"/>
          </a:xfrm>
          <a:custGeom>
            <a:avLst/>
            <a:gdLst>
              <a:gd name="T0" fmla="*/ 2147483646 w 43"/>
              <a:gd name="T1" fmla="*/ 2147483646 h 71"/>
              <a:gd name="T2" fmla="*/ 2147483646 w 43"/>
              <a:gd name="T3" fmla="*/ 2147483646 h 71"/>
              <a:gd name="T4" fmla="*/ 2147483646 w 43"/>
              <a:gd name="T5" fmla="*/ 2147483646 h 71"/>
              <a:gd name="T6" fmla="*/ 2147483646 w 43"/>
              <a:gd name="T7" fmla="*/ 2147483646 h 71"/>
              <a:gd name="T8" fmla="*/ 2147483646 w 43"/>
              <a:gd name="T9" fmla="*/ 2147483646 h 71"/>
              <a:gd name="T10" fmla="*/ 2147483646 w 43"/>
              <a:gd name="T11" fmla="*/ 2147483646 h 71"/>
              <a:gd name="T12" fmla="*/ 2147483646 w 43"/>
              <a:gd name="T13" fmla="*/ 2147483646 h 71"/>
              <a:gd name="T14" fmla="*/ 2147483646 w 43"/>
              <a:gd name="T15" fmla="*/ 2147483646 h 71"/>
              <a:gd name="T16" fmla="*/ 2147483646 w 43"/>
              <a:gd name="T17" fmla="*/ 2147483646 h 71"/>
              <a:gd name="T18" fmla="*/ 2147483646 w 43"/>
              <a:gd name="T19" fmla="*/ 2147483646 h 71"/>
              <a:gd name="T20" fmla="*/ 2147483646 w 43"/>
              <a:gd name="T21" fmla="*/ 2147483646 h 71"/>
              <a:gd name="T22" fmla="*/ 2147483646 w 43"/>
              <a:gd name="T23" fmla="*/ 2147483646 h 71"/>
              <a:gd name="T24" fmla="*/ 2147483646 w 43"/>
              <a:gd name="T25" fmla="*/ 2147483646 h 71"/>
              <a:gd name="T26" fmla="*/ 2147483646 w 43"/>
              <a:gd name="T27" fmla="*/ 0 h 71"/>
              <a:gd name="T28" fmla="*/ 2147483646 w 43"/>
              <a:gd name="T29" fmla="*/ 0 h 71"/>
              <a:gd name="T30" fmla="*/ 2147483646 w 43"/>
              <a:gd name="T31" fmla="*/ 2147483646 h 71"/>
              <a:gd name="T32" fmla="*/ 2147483646 w 43"/>
              <a:gd name="T33" fmla="*/ 2147483646 h 71"/>
              <a:gd name="T34" fmla="*/ 2147483646 w 43"/>
              <a:gd name="T35" fmla="*/ 2147483646 h 71"/>
              <a:gd name="T36" fmla="*/ 2147483646 w 43"/>
              <a:gd name="T37" fmla="*/ 2147483646 h 71"/>
              <a:gd name="T38" fmla="*/ 2147483646 w 43"/>
              <a:gd name="T39" fmla="*/ 2147483646 h 71"/>
              <a:gd name="T40" fmla="*/ 2147483646 w 43"/>
              <a:gd name="T41" fmla="*/ 2147483646 h 71"/>
              <a:gd name="T42" fmla="*/ 2147483646 w 43"/>
              <a:gd name="T43" fmla="*/ 2147483646 h 71"/>
              <a:gd name="T44" fmla="*/ 2147483646 w 43"/>
              <a:gd name="T45" fmla="*/ 2147483646 h 71"/>
              <a:gd name="T46" fmla="*/ 2147483646 w 43"/>
              <a:gd name="T47" fmla="*/ 2147483646 h 71"/>
              <a:gd name="T48" fmla="*/ 2147483646 w 43"/>
              <a:gd name="T49" fmla="*/ 2147483646 h 71"/>
              <a:gd name="T50" fmla="*/ 2147483646 w 43"/>
              <a:gd name="T51" fmla="*/ 2147483646 h 71"/>
              <a:gd name="T52" fmla="*/ 2147483646 w 43"/>
              <a:gd name="T53" fmla="*/ 2147483646 h 71"/>
              <a:gd name="T54" fmla="*/ 2147483646 w 43"/>
              <a:gd name="T55" fmla="*/ 2147483646 h 71"/>
              <a:gd name="T56" fmla="*/ 2147483646 w 43"/>
              <a:gd name="T57" fmla="*/ 2147483646 h 71"/>
              <a:gd name="T58" fmla="*/ 2147483646 w 43"/>
              <a:gd name="T59" fmla="*/ 2147483646 h 71"/>
              <a:gd name="T60" fmla="*/ 2147483646 w 43"/>
              <a:gd name="T61" fmla="*/ 2147483646 h 71"/>
              <a:gd name="T62" fmla="*/ 0 w 43"/>
              <a:gd name="T63" fmla="*/ 2147483646 h 71"/>
              <a:gd name="T64" fmla="*/ 2147483646 w 43"/>
              <a:gd name="T65" fmla="*/ 2147483646 h 71"/>
              <a:gd name="T66" fmla="*/ 2147483646 w 43"/>
              <a:gd name="T67" fmla="*/ 2147483646 h 71"/>
              <a:gd name="T68" fmla="*/ 2147483646 w 43"/>
              <a:gd name="T69" fmla="*/ 2147483646 h 71"/>
              <a:gd name="T70" fmla="*/ 2147483646 w 43"/>
              <a:gd name="T71" fmla="*/ 2147483646 h 71"/>
              <a:gd name="T72" fmla="*/ 2147483646 w 43"/>
              <a:gd name="T73" fmla="*/ 2147483646 h 71"/>
              <a:gd name="T74" fmla="*/ 2147483646 w 43"/>
              <a:gd name="T75" fmla="*/ 2147483646 h 71"/>
              <a:gd name="T76" fmla="*/ 2147483646 w 43"/>
              <a:gd name="T77" fmla="*/ 2147483646 h 71"/>
              <a:gd name="T78" fmla="*/ 2147483646 w 43"/>
              <a:gd name="T79" fmla="*/ 2147483646 h 71"/>
              <a:gd name="T80" fmla="*/ 2147483646 w 43"/>
              <a:gd name="T81" fmla="*/ 2147483646 h 71"/>
              <a:gd name="T82" fmla="*/ 2147483646 w 43"/>
              <a:gd name="T83" fmla="*/ 2147483646 h 7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3" h="71">
                <a:moveTo>
                  <a:pt x="41" y="40"/>
                </a:moveTo>
                <a:cubicBezTo>
                  <a:pt x="39" y="38"/>
                  <a:pt x="37" y="36"/>
                  <a:pt x="34" y="35"/>
                </a:cubicBezTo>
                <a:cubicBezTo>
                  <a:pt x="32" y="34"/>
                  <a:pt x="28" y="32"/>
                  <a:pt x="22" y="31"/>
                </a:cubicBezTo>
                <a:cubicBezTo>
                  <a:pt x="16" y="30"/>
                  <a:pt x="12" y="28"/>
                  <a:pt x="11" y="27"/>
                </a:cubicBezTo>
                <a:cubicBezTo>
                  <a:pt x="10" y="26"/>
                  <a:pt x="9" y="24"/>
                  <a:pt x="9" y="22"/>
                </a:cubicBezTo>
                <a:cubicBezTo>
                  <a:pt x="9" y="20"/>
                  <a:pt x="10" y="18"/>
                  <a:pt x="12" y="17"/>
                </a:cubicBezTo>
                <a:cubicBezTo>
                  <a:pt x="14" y="15"/>
                  <a:pt x="17" y="14"/>
                  <a:pt x="21" y="14"/>
                </a:cubicBezTo>
                <a:cubicBezTo>
                  <a:pt x="26" y="14"/>
                  <a:pt x="29" y="15"/>
                  <a:pt x="31" y="17"/>
                </a:cubicBezTo>
                <a:cubicBezTo>
                  <a:pt x="33" y="19"/>
                  <a:pt x="34" y="21"/>
                  <a:pt x="34" y="25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1"/>
                  <a:pt x="40" y="18"/>
                  <a:pt x="39" y="16"/>
                </a:cubicBezTo>
                <a:cubicBezTo>
                  <a:pt x="37" y="13"/>
                  <a:pt x="35" y="11"/>
                  <a:pt x="32" y="10"/>
                </a:cubicBezTo>
                <a:cubicBezTo>
                  <a:pt x="30" y="9"/>
                  <a:pt x="29" y="9"/>
                  <a:pt x="27" y="9"/>
                </a:cubicBezTo>
                <a:cubicBezTo>
                  <a:pt x="27" y="0"/>
                  <a:pt x="27" y="0"/>
                  <a:pt x="2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9"/>
                  <a:pt x="16" y="9"/>
                  <a:pt x="16" y="9"/>
                </a:cubicBezTo>
                <a:cubicBezTo>
                  <a:pt x="14" y="9"/>
                  <a:pt x="13" y="9"/>
                  <a:pt x="11" y="10"/>
                </a:cubicBezTo>
                <a:cubicBezTo>
                  <a:pt x="8" y="11"/>
                  <a:pt x="6" y="13"/>
                  <a:pt x="4" y="15"/>
                </a:cubicBezTo>
                <a:cubicBezTo>
                  <a:pt x="3" y="18"/>
                  <a:pt x="2" y="20"/>
                  <a:pt x="2" y="23"/>
                </a:cubicBezTo>
                <a:cubicBezTo>
                  <a:pt x="2" y="25"/>
                  <a:pt x="3" y="28"/>
                  <a:pt x="4" y="30"/>
                </a:cubicBezTo>
                <a:cubicBezTo>
                  <a:pt x="5" y="32"/>
                  <a:pt x="7" y="33"/>
                  <a:pt x="10" y="35"/>
                </a:cubicBezTo>
                <a:cubicBezTo>
                  <a:pt x="12" y="36"/>
                  <a:pt x="15" y="37"/>
                  <a:pt x="20" y="38"/>
                </a:cubicBezTo>
                <a:cubicBezTo>
                  <a:pt x="25" y="39"/>
                  <a:pt x="28" y="40"/>
                  <a:pt x="30" y="41"/>
                </a:cubicBezTo>
                <a:cubicBezTo>
                  <a:pt x="32" y="41"/>
                  <a:pt x="34" y="43"/>
                  <a:pt x="35" y="44"/>
                </a:cubicBezTo>
                <a:cubicBezTo>
                  <a:pt x="36" y="45"/>
                  <a:pt x="36" y="47"/>
                  <a:pt x="36" y="48"/>
                </a:cubicBezTo>
                <a:cubicBezTo>
                  <a:pt x="36" y="50"/>
                  <a:pt x="36" y="51"/>
                  <a:pt x="35" y="53"/>
                </a:cubicBezTo>
                <a:cubicBezTo>
                  <a:pt x="34" y="54"/>
                  <a:pt x="32" y="55"/>
                  <a:pt x="30" y="56"/>
                </a:cubicBezTo>
                <a:cubicBezTo>
                  <a:pt x="28" y="57"/>
                  <a:pt x="25" y="57"/>
                  <a:pt x="23" y="57"/>
                </a:cubicBezTo>
                <a:cubicBezTo>
                  <a:pt x="20" y="57"/>
                  <a:pt x="17" y="57"/>
                  <a:pt x="14" y="56"/>
                </a:cubicBezTo>
                <a:cubicBezTo>
                  <a:pt x="12" y="55"/>
                  <a:pt x="10" y="53"/>
                  <a:pt x="9" y="52"/>
                </a:cubicBezTo>
                <a:cubicBezTo>
                  <a:pt x="8" y="50"/>
                  <a:pt x="7" y="48"/>
                  <a:pt x="7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9"/>
                  <a:pt x="1" y="52"/>
                  <a:pt x="3" y="55"/>
                </a:cubicBezTo>
                <a:cubicBezTo>
                  <a:pt x="5" y="58"/>
                  <a:pt x="7" y="60"/>
                  <a:pt x="11" y="62"/>
                </a:cubicBezTo>
                <a:cubicBezTo>
                  <a:pt x="12" y="62"/>
                  <a:pt x="14" y="63"/>
                  <a:pt x="16" y="63"/>
                </a:cubicBezTo>
                <a:cubicBezTo>
                  <a:pt x="16" y="71"/>
                  <a:pt x="16" y="71"/>
                  <a:pt x="16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7" y="63"/>
                  <a:pt x="27" y="63"/>
                  <a:pt x="27" y="63"/>
                </a:cubicBezTo>
                <a:cubicBezTo>
                  <a:pt x="29" y="63"/>
                  <a:pt x="32" y="63"/>
                  <a:pt x="33" y="62"/>
                </a:cubicBezTo>
                <a:cubicBezTo>
                  <a:pt x="36" y="60"/>
                  <a:pt x="39" y="58"/>
                  <a:pt x="40" y="56"/>
                </a:cubicBezTo>
                <a:cubicBezTo>
                  <a:pt x="42" y="53"/>
                  <a:pt x="43" y="51"/>
                  <a:pt x="43" y="48"/>
                </a:cubicBezTo>
                <a:cubicBezTo>
                  <a:pt x="43" y="45"/>
                  <a:pt x="42" y="42"/>
                  <a:pt x="41" y="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" name="组合 313"/>
          <p:cNvGrpSpPr/>
          <p:nvPr/>
        </p:nvGrpSpPr>
        <p:grpSpPr bwMode="auto">
          <a:xfrm>
            <a:off x="7364561" y="1409075"/>
            <a:ext cx="403225" cy="512763"/>
            <a:chOff x="7541239" y="0"/>
            <a:chExt cx="403225" cy="512763"/>
          </a:xfrm>
          <a:solidFill>
            <a:schemeClr val="accent2"/>
          </a:solidFill>
        </p:grpSpPr>
        <p:sp>
          <p:nvSpPr>
            <p:cNvPr id="15" name="Freeform 142"/>
            <p:cNvSpPr/>
            <p:nvPr/>
          </p:nvSpPr>
          <p:spPr bwMode="auto">
            <a:xfrm>
              <a:off x="7690464" y="0"/>
              <a:ext cx="104775" cy="512763"/>
            </a:xfrm>
            <a:custGeom>
              <a:avLst/>
              <a:gdLst>
                <a:gd name="T0" fmla="*/ 104775 w 14"/>
                <a:gd name="T1" fmla="*/ 460744 h 69"/>
                <a:gd name="T2" fmla="*/ 52388 w 14"/>
                <a:gd name="T3" fmla="*/ 512763 h 69"/>
                <a:gd name="T4" fmla="*/ 0 w 14"/>
                <a:gd name="T5" fmla="*/ 460744 h 69"/>
                <a:gd name="T6" fmla="*/ 0 w 14"/>
                <a:gd name="T7" fmla="*/ 52019 h 69"/>
                <a:gd name="T8" fmla="*/ 52388 w 14"/>
                <a:gd name="T9" fmla="*/ 0 h 69"/>
                <a:gd name="T10" fmla="*/ 104775 w 14"/>
                <a:gd name="T11" fmla="*/ 52019 h 69"/>
                <a:gd name="T12" fmla="*/ 104775 w 14"/>
                <a:gd name="T13" fmla="*/ 460744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69">
                  <a:moveTo>
                    <a:pt x="14" y="62"/>
                  </a:moveTo>
                  <a:cubicBezTo>
                    <a:pt x="14" y="66"/>
                    <a:pt x="11" y="69"/>
                    <a:pt x="7" y="69"/>
                  </a:cubicBezTo>
                  <a:cubicBezTo>
                    <a:pt x="3" y="69"/>
                    <a:pt x="0" y="66"/>
                    <a:pt x="0" y="6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43"/>
            <p:cNvSpPr/>
            <p:nvPr/>
          </p:nvSpPr>
          <p:spPr bwMode="auto">
            <a:xfrm>
              <a:off x="7541239" y="312738"/>
              <a:ext cx="104775" cy="200025"/>
            </a:xfrm>
            <a:custGeom>
              <a:avLst/>
              <a:gdLst>
                <a:gd name="T0" fmla="*/ 104775 w 14"/>
                <a:gd name="T1" fmla="*/ 148167 h 27"/>
                <a:gd name="T2" fmla="*/ 52388 w 14"/>
                <a:gd name="T3" fmla="*/ 200025 h 27"/>
                <a:gd name="T4" fmla="*/ 0 w 14"/>
                <a:gd name="T5" fmla="*/ 148167 h 27"/>
                <a:gd name="T6" fmla="*/ 0 w 14"/>
                <a:gd name="T7" fmla="*/ 51858 h 27"/>
                <a:gd name="T8" fmla="*/ 52388 w 14"/>
                <a:gd name="T9" fmla="*/ 0 h 27"/>
                <a:gd name="T10" fmla="*/ 104775 w 14"/>
                <a:gd name="T11" fmla="*/ 51858 h 27"/>
                <a:gd name="T12" fmla="*/ 104775 w 14"/>
                <a:gd name="T13" fmla="*/ 148167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7">
                  <a:moveTo>
                    <a:pt x="14" y="20"/>
                  </a:moveTo>
                  <a:cubicBezTo>
                    <a:pt x="14" y="24"/>
                    <a:pt x="11" y="27"/>
                    <a:pt x="7" y="27"/>
                  </a:cubicBezTo>
                  <a:cubicBezTo>
                    <a:pt x="3" y="27"/>
                    <a:pt x="0" y="24"/>
                    <a:pt x="0" y="2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44"/>
            <p:cNvSpPr/>
            <p:nvPr/>
          </p:nvSpPr>
          <p:spPr bwMode="auto">
            <a:xfrm>
              <a:off x="7839689" y="163513"/>
              <a:ext cx="104775" cy="349250"/>
            </a:xfrm>
            <a:custGeom>
              <a:avLst/>
              <a:gdLst>
                <a:gd name="T0" fmla="*/ 104775 w 14"/>
                <a:gd name="T1" fmla="*/ 297234 h 47"/>
                <a:gd name="T2" fmla="*/ 52388 w 14"/>
                <a:gd name="T3" fmla="*/ 349250 h 47"/>
                <a:gd name="T4" fmla="*/ 0 w 14"/>
                <a:gd name="T5" fmla="*/ 297234 h 47"/>
                <a:gd name="T6" fmla="*/ 0 w 14"/>
                <a:gd name="T7" fmla="*/ 52016 h 47"/>
                <a:gd name="T8" fmla="*/ 52388 w 14"/>
                <a:gd name="T9" fmla="*/ 0 h 47"/>
                <a:gd name="T10" fmla="*/ 104775 w 14"/>
                <a:gd name="T11" fmla="*/ 52016 h 47"/>
                <a:gd name="T12" fmla="*/ 104775 w 14"/>
                <a:gd name="T13" fmla="*/ 297234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47">
                  <a:moveTo>
                    <a:pt x="14" y="40"/>
                  </a:moveTo>
                  <a:cubicBezTo>
                    <a:pt x="14" y="44"/>
                    <a:pt x="11" y="47"/>
                    <a:pt x="7" y="47"/>
                  </a:cubicBezTo>
                  <a:cubicBezTo>
                    <a:pt x="3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8" name="Freeform 271"/>
          <p:cNvSpPr>
            <a:spLocks noEditPoints="1"/>
          </p:cNvSpPr>
          <p:nvPr/>
        </p:nvSpPr>
        <p:spPr bwMode="auto">
          <a:xfrm>
            <a:off x="7781925" y="2669770"/>
            <a:ext cx="449263" cy="446088"/>
          </a:xfrm>
          <a:custGeom>
            <a:avLst/>
            <a:gdLst>
              <a:gd name="T0" fmla="*/ 2147483646 w 60"/>
              <a:gd name="T1" fmla="*/ 2147483646 h 60"/>
              <a:gd name="T2" fmla="*/ 2147483646 w 60"/>
              <a:gd name="T3" fmla="*/ 2147483646 h 60"/>
              <a:gd name="T4" fmla="*/ 2147483646 w 60"/>
              <a:gd name="T5" fmla="*/ 2147483646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0 h 60"/>
              <a:gd name="T18" fmla="*/ 2147483646 w 60"/>
              <a:gd name="T19" fmla="*/ 0 h 60"/>
              <a:gd name="T20" fmla="*/ 2147483646 w 60"/>
              <a:gd name="T21" fmla="*/ 0 h 60"/>
              <a:gd name="T22" fmla="*/ 2147483646 w 60"/>
              <a:gd name="T23" fmla="*/ 2147483646 h 60"/>
              <a:gd name="T24" fmla="*/ 2147483646 w 60"/>
              <a:gd name="T25" fmla="*/ 2147483646 h 60"/>
              <a:gd name="T26" fmla="*/ 2147483646 w 60"/>
              <a:gd name="T27" fmla="*/ 2147483646 h 60"/>
              <a:gd name="T28" fmla="*/ 2147483646 w 60"/>
              <a:gd name="T29" fmla="*/ 2147483646 h 60"/>
              <a:gd name="T30" fmla="*/ 2147483646 w 60"/>
              <a:gd name="T31" fmla="*/ 2147483646 h 60"/>
              <a:gd name="T32" fmla="*/ 2147483646 w 60"/>
              <a:gd name="T33" fmla="*/ 2147483646 h 60"/>
              <a:gd name="T34" fmla="*/ 0 w 60"/>
              <a:gd name="T35" fmla="*/ 2147483646 h 60"/>
              <a:gd name="T36" fmla="*/ 0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147483646 h 60"/>
              <a:gd name="T68" fmla="*/ 2147483646 w 60"/>
              <a:gd name="T69" fmla="*/ 2147483646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0" h="60">
                <a:moveTo>
                  <a:pt x="60" y="37"/>
                </a:moveTo>
                <a:cubicBezTo>
                  <a:pt x="60" y="23"/>
                  <a:pt x="60" y="23"/>
                  <a:pt x="6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2"/>
                  <a:pt x="51" y="20"/>
                  <a:pt x="50" y="19"/>
                </a:cubicBezTo>
                <a:cubicBezTo>
                  <a:pt x="56" y="13"/>
                  <a:pt x="56" y="13"/>
                  <a:pt x="56" y="13"/>
                </a:cubicBezTo>
                <a:cubicBezTo>
                  <a:pt x="46" y="4"/>
                  <a:pt x="46" y="4"/>
                  <a:pt x="46" y="4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9"/>
                  <a:pt x="38" y="9"/>
                  <a:pt x="36" y="9"/>
                </a:cubicBezTo>
                <a:cubicBezTo>
                  <a:pt x="36" y="0"/>
                  <a:pt x="36" y="0"/>
                  <a:pt x="3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1" y="10"/>
                  <a:pt x="20" y="11"/>
                </a:cubicBezTo>
                <a:cubicBezTo>
                  <a:pt x="13" y="4"/>
                  <a:pt x="13" y="4"/>
                  <a:pt x="13" y="4"/>
                </a:cubicBezTo>
                <a:cubicBezTo>
                  <a:pt x="4" y="13"/>
                  <a:pt x="4" y="13"/>
                  <a:pt x="4" y="13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0" y="22"/>
                  <a:pt x="1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7"/>
                  <a:pt x="0" y="37"/>
                  <a:pt x="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8"/>
                  <a:pt x="11" y="38"/>
                  <a:pt x="11" y="39"/>
                </a:cubicBezTo>
                <a:cubicBezTo>
                  <a:pt x="4" y="46"/>
                  <a:pt x="4" y="46"/>
                  <a:pt x="4" y="46"/>
                </a:cubicBezTo>
                <a:cubicBezTo>
                  <a:pt x="13" y="56"/>
                  <a:pt x="13" y="56"/>
                  <a:pt x="13" y="56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50"/>
                  <a:pt x="22" y="50"/>
                  <a:pt x="23" y="51"/>
                </a:cubicBezTo>
                <a:cubicBezTo>
                  <a:pt x="23" y="60"/>
                  <a:pt x="23" y="60"/>
                  <a:pt x="23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1"/>
                  <a:pt x="36" y="51"/>
                  <a:pt x="36" y="51"/>
                </a:cubicBezTo>
                <a:cubicBezTo>
                  <a:pt x="38" y="51"/>
                  <a:pt x="39" y="51"/>
                  <a:pt x="4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56" y="46"/>
                  <a:pt x="56" y="46"/>
                  <a:pt x="56" y="46"/>
                </a:cubicBezTo>
                <a:cubicBezTo>
                  <a:pt x="50" y="41"/>
                  <a:pt x="50" y="41"/>
                  <a:pt x="50" y="41"/>
                </a:cubicBezTo>
                <a:cubicBezTo>
                  <a:pt x="51" y="40"/>
                  <a:pt x="52" y="38"/>
                  <a:pt x="52" y="37"/>
                </a:cubicBezTo>
                <a:lnTo>
                  <a:pt x="60" y="37"/>
                </a:ln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23" y="42"/>
                  <a:pt x="17" y="37"/>
                  <a:pt x="17" y="30"/>
                </a:cubicBezTo>
                <a:cubicBezTo>
                  <a:pt x="17" y="23"/>
                  <a:pt x="23" y="18"/>
                  <a:pt x="30" y="18"/>
                </a:cubicBezTo>
                <a:cubicBezTo>
                  <a:pt x="37" y="18"/>
                  <a:pt x="42" y="23"/>
                  <a:pt x="42" y="30"/>
                </a:cubicBezTo>
                <a:cubicBezTo>
                  <a:pt x="42" y="37"/>
                  <a:pt x="37" y="42"/>
                  <a:pt x="30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五边形 43"/>
          <p:cNvSpPr/>
          <p:nvPr/>
        </p:nvSpPr>
        <p:spPr>
          <a:xfrm>
            <a:off x="22225" y="1409295"/>
            <a:ext cx="6111875" cy="754063"/>
          </a:xfrm>
          <a:prstGeom prst="homePlate">
            <a:avLst>
              <a:gd name="adj" fmla="val 6458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五边形 44"/>
          <p:cNvSpPr/>
          <p:nvPr/>
        </p:nvSpPr>
        <p:spPr>
          <a:xfrm>
            <a:off x="22225" y="2636433"/>
            <a:ext cx="6565900" cy="754062"/>
          </a:xfrm>
          <a:prstGeom prst="homePlate">
            <a:avLst>
              <a:gd name="adj" fmla="val 645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五边形 45"/>
          <p:cNvSpPr/>
          <p:nvPr/>
        </p:nvSpPr>
        <p:spPr>
          <a:xfrm>
            <a:off x="16398" y="3865158"/>
            <a:ext cx="7186613" cy="754062"/>
          </a:xfrm>
          <a:prstGeom prst="homePlate">
            <a:avLst>
              <a:gd name="adj" fmla="val 6458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五边形 46"/>
          <p:cNvSpPr/>
          <p:nvPr/>
        </p:nvSpPr>
        <p:spPr>
          <a:xfrm>
            <a:off x="22225" y="5092295"/>
            <a:ext cx="7656513" cy="754063"/>
          </a:xfrm>
          <a:prstGeom prst="homePlate">
            <a:avLst>
              <a:gd name="adj" fmla="val 6458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矩形 322"/>
          <p:cNvSpPr>
            <a:spLocks noChangeArrowheads="1"/>
          </p:cNvSpPr>
          <p:nvPr/>
        </p:nvSpPr>
        <p:spPr bwMode="auto">
          <a:xfrm>
            <a:off x="7980363" y="142834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323"/>
          <p:cNvSpPr>
            <a:spLocks noChangeArrowheads="1"/>
          </p:cNvSpPr>
          <p:nvPr/>
        </p:nvSpPr>
        <p:spPr bwMode="auto">
          <a:xfrm>
            <a:off x="0" y="1482320"/>
            <a:ext cx="600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25" name="矩形 324"/>
          <p:cNvSpPr>
            <a:spLocks noChangeArrowheads="1"/>
          </p:cNvSpPr>
          <p:nvPr/>
        </p:nvSpPr>
        <p:spPr bwMode="auto">
          <a:xfrm>
            <a:off x="0" y="2730095"/>
            <a:ext cx="611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26" name="矩形 325"/>
          <p:cNvSpPr>
            <a:spLocks noChangeArrowheads="1"/>
          </p:cNvSpPr>
          <p:nvPr/>
        </p:nvSpPr>
        <p:spPr bwMode="auto">
          <a:xfrm>
            <a:off x="0" y="3958820"/>
            <a:ext cx="611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27" name="矩形 326"/>
          <p:cNvSpPr>
            <a:spLocks noChangeArrowheads="1"/>
          </p:cNvSpPr>
          <p:nvPr/>
        </p:nvSpPr>
        <p:spPr bwMode="auto">
          <a:xfrm>
            <a:off x="0" y="5187545"/>
            <a:ext cx="6224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FFFFFF"/>
                </a:solidFill>
                <a:latin typeface="宋体" panose="02010600030101010101" pitchFamily="2" charset="-122"/>
              </a:rPr>
              <a:t>点击输入您需要的文字内容，点击输入您需要的文字内容。点击输入您需要的文字内容，点击输入您需要的文字内容。</a:t>
            </a:r>
          </a:p>
        </p:txBody>
      </p:sp>
      <p:sp>
        <p:nvSpPr>
          <p:cNvPr id="28" name="矩形 327"/>
          <p:cNvSpPr>
            <a:spLocks noChangeArrowheads="1"/>
          </p:cNvSpPr>
          <p:nvPr/>
        </p:nvSpPr>
        <p:spPr bwMode="auto">
          <a:xfrm>
            <a:off x="8445500" y="2676120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9" name="矩形 328"/>
          <p:cNvSpPr>
            <a:spLocks noChangeArrowheads="1"/>
          </p:cNvSpPr>
          <p:nvPr/>
        </p:nvSpPr>
        <p:spPr bwMode="auto">
          <a:xfrm>
            <a:off x="8850313" y="4011208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30" name="矩形 329"/>
          <p:cNvSpPr>
            <a:spLocks noChangeArrowheads="1"/>
          </p:cNvSpPr>
          <p:nvPr/>
        </p:nvSpPr>
        <p:spPr bwMode="auto">
          <a:xfrm>
            <a:off x="9358313" y="524787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Other"/>
  <p:tag name="MH_ORD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5359"/>
  <p:tag name="MH_LIBRARY" val="GRAPHIC"/>
  <p:tag name="MH_TYPE" val="Titl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Desc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Other"/>
  <p:tag name="MH_ORDER" val="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F00"/>
      </a:accent1>
      <a:accent2>
        <a:srgbClr val="A85E2C"/>
      </a:accent2>
      <a:accent3>
        <a:srgbClr val="27BEE8"/>
      </a:accent3>
      <a:accent4>
        <a:srgbClr val="7EC21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</Words>
  <Application>Microsoft Office PowerPoint</Application>
  <PresentationFormat>宽屏</PresentationFormat>
  <Paragraphs>197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Myriad Pro</vt:lpstr>
      <vt:lpstr>等线</vt:lpstr>
      <vt:lpstr>等线 Light</vt:lpstr>
      <vt:lpstr>华文中宋</vt:lpstr>
      <vt:lpstr>宋体</vt:lpstr>
      <vt:lpstr>微软雅黑</vt:lpstr>
      <vt:lpstr>造字工房童心（非商用）常规体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14</cp:revision>
  <dcterms:created xsi:type="dcterms:W3CDTF">2019-03-20T11:16:00Z</dcterms:created>
  <dcterms:modified xsi:type="dcterms:W3CDTF">2021-01-04T15:17:45Z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