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9.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0.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2.xml" ContentType="application/vnd.openxmlformats-officedocument.presentationml.notesSlide+xml"/>
  <Override PartName="/ppt/tags/tag77.xml" ContentType="application/vnd.openxmlformats-officedocument.presentationml.tags+xml"/>
  <Override PartName="/ppt/notesSlides/notesSlide13.xml" ContentType="application/vnd.openxmlformats-officedocument.presentationml.notesSlide+xml"/>
  <Override PartName="/ppt/tags/tag78.xml" ContentType="application/vnd.openxmlformats-officedocument.presentationml.tags+xml"/>
  <Override PartName="/ppt/notesSlides/notesSlide1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5.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6.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0.xml" ContentType="application/vnd.openxmlformats-officedocument.presentationml.tags+xml"/>
  <Override PartName="/ppt/notesSlides/notesSlide18.xml" ContentType="application/vnd.openxmlformats-officedocument.presentationml.notesSlide+xml"/>
  <Override PartName="/ppt/tags/tag111.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0" r:id="rId17"/>
    <p:sldId id="271" r:id="rId18"/>
    <p:sldId id="272" r:id="rId19"/>
    <p:sldId id="274" r:id="rId20"/>
  </p:sldIdLst>
  <p:sldSz cx="12192000" cy="6858000"/>
  <p:notesSz cx="6858000" cy="9144000"/>
  <p:embeddedFontLst>
    <p:embeddedFont>
      <p:font typeface="黑体" panose="02010609060101010101" pitchFamily="49" charset="-122"/>
      <p:regular r:id="rId22"/>
    </p:embeddedFont>
    <p:embeddedFont>
      <p:font typeface="迷你简习字" panose="020B0602010101010101" pitchFamily="33" charset="-122"/>
      <p:regular r:id="rId23"/>
    </p:embeddedFont>
    <p:embeddedFont>
      <p:font typeface="微软雅黑" panose="020B0503020204020204" pitchFamily="34" charset="-122"/>
      <p:regular r:id="rId24"/>
      <p:bold r:id="rId25"/>
    </p:embeddedFont>
    <p:embeddedFont>
      <p:font typeface="Calibri" panose="020F0502020204030204" pitchFamily="34" charset="0"/>
      <p:regular r:id="rId26"/>
      <p:bold r:id="rId27"/>
      <p:italic r:id="rId28"/>
      <p:boldItalic r:id="rId29"/>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7DA9"/>
    <a:srgbClr val="A9D0BB"/>
    <a:srgbClr val="D1CE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4660"/>
  </p:normalViewPr>
  <p:slideViewPr>
    <p:cSldViewPr snapToGrid="0">
      <p:cViewPr varScale="1">
        <p:scale>
          <a:sx n="110" d="100"/>
          <a:sy n="110" d="100"/>
        </p:scale>
        <p:origin x="8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2">
                <a:lumMod val="20000"/>
                <a:lumOff val="80000"/>
              </a:schemeClr>
            </a:solidFill>
            <a:ln w="25400">
              <a:solidFill>
                <a:srgbClr val="324B82"/>
              </a:solidFill>
            </a:ln>
          </c:spPr>
          <c:dPt>
            <c:idx val="0"/>
            <c:bubble3D val="0"/>
            <c:spPr>
              <a:solidFill>
                <a:srgbClr val="697DA9"/>
              </a:solidFill>
              <a:ln w="25400">
                <a:solidFill>
                  <a:srgbClr val="324B82"/>
                </a:solidFill>
              </a:ln>
              <a:effectLst/>
            </c:spPr>
            <c:extLst>
              <c:ext xmlns:c16="http://schemas.microsoft.com/office/drawing/2014/chart" uri="{C3380CC4-5D6E-409C-BE32-E72D297353CC}">
                <c16:uniqueId val="{00000001-ACF6-4AA5-8E31-DE749CEA3DCC}"/>
              </c:ext>
            </c:extLst>
          </c:dPt>
          <c:dPt>
            <c:idx val="1"/>
            <c:bubble3D val="0"/>
            <c:spPr>
              <a:solidFill>
                <a:srgbClr val="FFD64F"/>
              </a:solidFill>
              <a:ln w="25400">
                <a:solidFill>
                  <a:srgbClr val="324B82"/>
                </a:solidFill>
              </a:ln>
              <a:effectLst/>
            </c:spPr>
            <c:extLst>
              <c:ext xmlns:c16="http://schemas.microsoft.com/office/drawing/2014/chart" uri="{C3380CC4-5D6E-409C-BE32-E72D297353CC}">
                <c16:uniqueId val="{00000003-ACF6-4AA5-8E31-DE749CEA3DCC}"/>
              </c:ext>
            </c:extLst>
          </c:dPt>
          <c:dPt>
            <c:idx val="2"/>
            <c:bubble3D val="0"/>
            <c:spPr>
              <a:solidFill>
                <a:schemeClr val="accent1">
                  <a:lumMod val="20000"/>
                  <a:lumOff val="80000"/>
                </a:schemeClr>
              </a:solidFill>
              <a:ln w="25400">
                <a:solidFill>
                  <a:srgbClr val="324B82"/>
                </a:solidFill>
              </a:ln>
              <a:effectLst/>
            </c:spPr>
            <c:extLst>
              <c:ext xmlns:c16="http://schemas.microsoft.com/office/drawing/2014/chart" uri="{C3380CC4-5D6E-409C-BE32-E72D297353CC}">
                <c16:uniqueId val="{00000005-ACF6-4AA5-8E31-DE749CEA3DCC}"/>
              </c:ext>
            </c:extLst>
          </c:dPt>
          <c:dLbls>
            <c:dLbl>
              <c:idx val="0"/>
              <c:layout>
                <c:manualLayout>
                  <c:x val="0"/>
                  <c:y val="-0.61330159664387296"/>
                </c:manualLayout>
              </c:layout>
              <c:spPr>
                <a:noFill/>
                <a:ln>
                  <a:noFill/>
                </a:ln>
                <a:effectLst/>
              </c:spPr>
              <c:txPr>
                <a:bodyPr rot="0" spcFirstLastPara="1" vertOverflow="ellipsis" vert="horz" wrap="square" lIns="38100" tIns="19050" rIns="38100" bIns="19050" anchor="ctr" anchorCtr="1">
                  <a:spAutoFit/>
                </a:bodyPr>
                <a:lstStyle/>
                <a:p>
                  <a:pPr>
                    <a:defRPr lang="zh-CN" sz="3200" b="1" i="0" u="none" strike="noStrike" kern="1200" baseline="0">
                      <a:solidFill>
                        <a:srgbClr val="32578C"/>
                      </a:solidFill>
                      <a:latin typeface="方正静蕾简体" panose="02000000000000000000" pitchFamily="2" charset="-122"/>
                      <a:ea typeface="方正静蕾简体" panose="02000000000000000000" pitchFamily="2"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F6-4AA5-8E31-DE749CEA3DCC}"/>
                </c:ext>
              </c:extLst>
            </c:dLbl>
            <c:dLbl>
              <c:idx val="1"/>
              <c:delete val="1"/>
              <c:extLst>
                <c:ext xmlns:c15="http://schemas.microsoft.com/office/drawing/2012/chart" uri="{CE6537A1-D6FC-4f65-9D91-7224C49458BB}"/>
                <c:ext xmlns:c16="http://schemas.microsoft.com/office/drawing/2014/chart" uri="{C3380CC4-5D6E-409C-BE32-E72D297353CC}">
                  <c16:uniqueId val="{00000003-ACF6-4AA5-8E31-DE749CEA3DCC}"/>
                </c:ext>
              </c:extLst>
            </c:dLbl>
            <c:dLbl>
              <c:idx val="2"/>
              <c:delete val="1"/>
              <c:extLst>
                <c:ext xmlns:c15="http://schemas.microsoft.com/office/drawing/2012/chart" uri="{CE6537A1-D6FC-4f65-9D91-7224C49458BB}"/>
                <c:ext xmlns:c16="http://schemas.microsoft.com/office/drawing/2014/chart" uri="{C3380CC4-5D6E-409C-BE32-E72D297353CC}">
                  <c16:uniqueId val="{00000005-ACF6-4AA5-8E31-DE749CEA3DCC}"/>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rgbClr val="32578C"/>
                    </a:solidFill>
                    <a:latin typeface="+mn-lt"/>
                    <a:ea typeface="+mn-ea"/>
                    <a:cs typeface="+mn-cs"/>
                  </a:defRPr>
                </a:pPr>
                <a:endParaRPr lang="zh-CN"/>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c:v>
                </c:pt>
                <c:pt idx="1">
                  <c:v>B</c:v>
                </c:pt>
                <c:pt idx="2">
                  <c:v>C</c:v>
                </c:pt>
              </c:strCache>
            </c:strRef>
          </c:cat>
          <c:val>
            <c:numRef>
              <c:f>Sheet1!$B$2:$B$4</c:f>
              <c:numCache>
                <c:formatCode>0%</c:formatCode>
                <c:ptCount val="3"/>
                <c:pt idx="0">
                  <c:v>0.64</c:v>
                </c:pt>
                <c:pt idx="1">
                  <c:v>0.28000000000000003</c:v>
                </c:pt>
                <c:pt idx="2">
                  <c:v>0.1</c:v>
                </c:pt>
              </c:numCache>
            </c:numRef>
          </c:val>
          <c:extLst>
            <c:ext xmlns:c16="http://schemas.microsoft.com/office/drawing/2014/chart" uri="{C3380CC4-5D6E-409C-BE32-E72D297353CC}">
              <c16:uniqueId val="{00000006-ACF6-4AA5-8E31-DE749CEA3DCC}"/>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solidFill>
            <a:srgbClr val="32578C"/>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2021/1/4</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2021/1/4</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CAADBD5-FF6F-4F1F-AF78-B518D2CD176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1C2A10-E97F-46DF-9873-696D05EB38D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CAADBD5-FF6F-4F1F-AF78-B518D2CD176F}"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1C2A10-E97F-46DF-9873-696D05EB38D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2021/1/4</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2021/1/4</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64.xml"/><Relationship Id="rId7" Type="http://schemas.openxmlformats.org/officeDocument/2006/relationships/notesSlide" Target="../notesSlides/notesSlide10.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7.xml"/><Relationship Id="rId11" Type="http://schemas.openxmlformats.org/officeDocument/2006/relationships/image" Target="../media/image6.png"/><Relationship Id="rId5" Type="http://schemas.openxmlformats.org/officeDocument/2006/relationships/tags" Target="../tags/tag66.xml"/><Relationship Id="rId10" Type="http://schemas.openxmlformats.org/officeDocument/2006/relationships/image" Target="../media/image2.png"/><Relationship Id="rId4" Type="http://schemas.openxmlformats.org/officeDocument/2006/relationships/tags" Target="../tags/tag65.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9.xml"/><Relationship Id="rId7" Type="http://schemas.openxmlformats.org/officeDocument/2006/relationships/image" Target="../media/image2.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png"/><Relationship Id="rId5" Type="http://schemas.openxmlformats.org/officeDocument/2006/relationships/notesSlide" Target="../notesSlides/notesSlide11.xml"/><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7.png"/><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image" Target="../media/image2.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media/image3.png"/><Relationship Id="rId5" Type="http://schemas.openxmlformats.org/officeDocument/2006/relationships/tags" Target="../tags/tag74.xml"/><Relationship Id="rId10" Type="http://schemas.openxmlformats.org/officeDocument/2006/relationships/image" Target="../media/image1.png"/><Relationship Id="rId4" Type="http://schemas.openxmlformats.org/officeDocument/2006/relationships/tags" Target="../tags/tag73.xml"/><Relationship Id="rId9" Type="http://schemas.openxmlformats.org/officeDocument/2006/relationships/notesSlide" Target="../notesSlides/notesSlide12.xml"/><Relationship Id="rId1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3.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7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4.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78.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1.xml"/><Relationship Id="rId7" Type="http://schemas.openxmlformats.org/officeDocument/2006/relationships/image" Target="../media/image2.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png"/><Relationship Id="rId5" Type="http://schemas.openxmlformats.org/officeDocument/2006/relationships/notesSlide" Target="../notesSlides/notesSlide15.xml"/><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slideLayout" Target="../slideLayouts/slideLayout7.xml"/><Relationship Id="rId3" Type="http://schemas.openxmlformats.org/officeDocument/2006/relationships/tags" Target="../tags/tag84.xml"/><Relationship Id="rId21" Type="http://schemas.openxmlformats.org/officeDocument/2006/relationships/image" Target="../media/image3.png"/><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tags" Target="../tags/tag98.xml"/><Relationship Id="rId2" Type="http://schemas.openxmlformats.org/officeDocument/2006/relationships/tags" Target="../tags/tag83.xml"/><Relationship Id="rId16" Type="http://schemas.openxmlformats.org/officeDocument/2006/relationships/tags" Target="../tags/tag97.xml"/><Relationship Id="rId20" Type="http://schemas.openxmlformats.org/officeDocument/2006/relationships/image" Target="../media/image1.png"/><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5" Type="http://schemas.openxmlformats.org/officeDocument/2006/relationships/tags" Target="../tags/tag96.xml"/><Relationship Id="rId23" Type="http://schemas.openxmlformats.org/officeDocument/2006/relationships/image" Target="../media/image2.png"/><Relationship Id="rId10" Type="http://schemas.openxmlformats.org/officeDocument/2006/relationships/tags" Target="../tags/tag91.xml"/><Relationship Id="rId19" Type="http://schemas.openxmlformats.org/officeDocument/2006/relationships/notesSlide" Target="../notesSlides/notesSlide16.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 Id="rId22"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notesSlide" Target="../notesSlides/notesSlide17.xml"/><Relationship Id="rId18" Type="http://schemas.openxmlformats.org/officeDocument/2006/relationships/chart" Target="../charts/chart1.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slideLayout" Target="../slideLayouts/slideLayout7.xml"/><Relationship Id="rId17" Type="http://schemas.openxmlformats.org/officeDocument/2006/relationships/image" Target="../media/image2.png"/><Relationship Id="rId2" Type="http://schemas.openxmlformats.org/officeDocument/2006/relationships/tags" Target="../tags/tag100.xml"/><Relationship Id="rId16" Type="http://schemas.openxmlformats.org/officeDocument/2006/relationships/image" Target="../media/image6.png"/><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image" Target="../media/image3.png"/><Relationship Id="rId10" Type="http://schemas.openxmlformats.org/officeDocument/2006/relationships/tags" Target="../tags/tag108.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10.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9.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6.pn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2.png"/><Relationship Id="rId5" Type="http://schemas.openxmlformats.org/officeDocument/2006/relationships/tags" Target="../tags/tag10.xml"/><Relationship Id="rId10" Type="http://schemas.openxmlformats.org/officeDocument/2006/relationships/image" Target="../media/image1.png"/><Relationship Id="rId4" Type="http://schemas.openxmlformats.org/officeDocument/2006/relationships/tags" Target="../tags/tag9.xml"/><Relationship Id="rId9" Type="http://schemas.openxmlformats.org/officeDocument/2006/relationships/notesSlide" Target="../notesSlides/notesSlide2.xml"/><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5.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png"/><Relationship Id="rId5" Type="http://schemas.openxmlformats.org/officeDocument/2006/relationships/notesSlide" Target="../notesSlides/notesSlide3.xml"/><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2.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3.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1.png"/><Relationship Id="rId5" Type="http://schemas.openxmlformats.org/officeDocument/2006/relationships/tags" Target="../tags/tag20.xml"/><Relationship Id="rId15" Type="http://schemas.openxmlformats.org/officeDocument/2006/relationships/image" Target="../media/image6.png"/><Relationship Id="rId10" Type="http://schemas.openxmlformats.org/officeDocument/2006/relationships/notesSlide" Target="../notesSlides/notesSlide4.xml"/><Relationship Id="rId4" Type="http://schemas.openxmlformats.org/officeDocument/2006/relationships/tags" Target="../tags/tag19.xml"/><Relationship Id="rId9" Type="http://schemas.openxmlformats.org/officeDocument/2006/relationships/slideLayout" Target="../slideLayouts/slideLayout7.xml"/><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image" Target="../media/image2.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image" Target="../media/image3.png"/><Relationship Id="rId2" Type="http://schemas.openxmlformats.org/officeDocument/2006/relationships/tags" Target="../tags/tag25.xml"/><Relationship Id="rId16" Type="http://schemas.openxmlformats.org/officeDocument/2006/relationships/image" Target="../media/image1.png"/><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notesSlide" Target="../notesSlides/notesSlide5.xml"/><Relationship Id="rId10" Type="http://schemas.openxmlformats.org/officeDocument/2006/relationships/tags" Target="../tags/tag33.xml"/><Relationship Id="rId19" Type="http://schemas.openxmlformats.org/officeDocument/2006/relationships/image" Target="../media/image6.png"/><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9.xml"/><Relationship Id="rId7" Type="http://schemas.openxmlformats.org/officeDocument/2006/relationships/image" Target="../media/image1.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6.xml"/><Relationship Id="rId5" Type="http://schemas.openxmlformats.org/officeDocument/2006/relationships/slideLayout" Target="../slideLayouts/slideLayout7.xml"/><Relationship Id="rId10" Type="http://schemas.openxmlformats.org/officeDocument/2006/relationships/image" Target="../media/image6.png"/><Relationship Id="rId4" Type="http://schemas.openxmlformats.org/officeDocument/2006/relationships/tags" Target="../tags/tag40.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3.xml"/><Relationship Id="rId7" Type="http://schemas.openxmlformats.org/officeDocument/2006/relationships/image" Target="../media/image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png"/><Relationship Id="rId5" Type="http://schemas.openxmlformats.org/officeDocument/2006/relationships/notesSlide" Target="../notesSlides/notesSlide7.xml"/><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6.png"/><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2.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3.png"/><Relationship Id="rId5" Type="http://schemas.openxmlformats.org/officeDocument/2006/relationships/tags" Target="../tags/tag48.xml"/><Relationship Id="rId10" Type="http://schemas.openxmlformats.org/officeDocument/2006/relationships/image" Target="../media/image1.png"/><Relationship Id="rId4" Type="http://schemas.openxmlformats.org/officeDocument/2006/relationships/tags" Target="../tags/tag47.xml"/><Relationship Id="rId9" Type="http://schemas.openxmlformats.org/officeDocument/2006/relationships/notesSlide" Target="../notesSlides/notesSlide8.xml"/><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notesSlide" Target="../notesSlides/notesSlide9.xml"/><Relationship Id="rId18" Type="http://schemas.openxmlformats.org/officeDocument/2006/relationships/image" Target="../media/image6.pn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slideLayout" Target="../slideLayouts/slideLayout7.xml"/><Relationship Id="rId17" Type="http://schemas.openxmlformats.org/officeDocument/2006/relationships/image" Target="../media/image5.png"/><Relationship Id="rId2" Type="http://schemas.openxmlformats.org/officeDocument/2006/relationships/tags" Target="../tags/tag52.xml"/><Relationship Id="rId16" Type="http://schemas.openxmlformats.org/officeDocument/2006/relationships/image" Target="../media/image2.png"/><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5" Type="http://schemas.openxmlformats.org/officeDocument/2006/relationships/image" Target="../media/image3.png"/><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1275" y="-145774"/>
            <a:ext cx="12312650" cy="7106009"/>
            <a:chOff x="-65" y="12"/>
            <a:chExt cx="19390" cy="10949"/>
          </a:xfrm>
        </p:grpSpPr>
        <p:pic>
          <p:nvPicPr>
            <p:cNvPr id="6" name="图片 5" descr="2"/>
            <p:cNvPicPr>
              <a:picLocks noChangeAspect="1"/>
            </p:cNvPicPr>
            <p:nvPr/>
          </p:nvPicPr>
          <p:blipFill>
            <a:blip r:embed="rId4"/>
            <a:stretch>
              <a:fillRect/>
            </a:stretch>
          </p:blipFill>
          <p:spPr>
            <a:xfrm>
              <a:off x="-31" y="12"/>
              <a:ext cx="19284" cy="10838"/>
            </a:xfrm>
            <a:prstGeom prst="rect">
              <a:avLst/>
            </a:prstGeom>
          </p:spPr>
        </p:pic>
        <p:pic>
          <p:nvPicPr>
            <p:cNvPr id="7" name="图片 6" descr="2.1"/>
            <p:cNvPicPr>
              <a:picLocks noChangeAspect="1"/>
            </p:cNvPicPr>
            <p:nvPr/>
          </p:nvPicPr>
          <p:blipFill>
            <a:blip r:embed="rId5"/>
            <a:stretch>
              <a:fillRect/>
            </a:stretch>
          </p:blipFill>
          <p:spPr>
            <a:xfrm>
              <a:off x="-65" y="6877"/>
              <a:ext cx="19391" cy="4085"/>
            </a:xfrm>
            <a:prstGeom prst="rect">
              <a:avLst/>
            </a:prstGeom>
          </p:spPr>
        </p:pic>
        <p:pic>
          <p:nvPicPr>
            <p:cNvPr id="8" name="图片 7" descr="2.3"/>
            <p:cNvPicPr>
              <a:picLocks noChangeAspect="1"/>
            </p:cNvPicPr>
            <p:nvPr/>
          </p:nvPicPr>
          <p:blipFill>
            <a:blip r:embed="rId6"/>
            <a:stretch>
              <a:fillRect/>
            </a:stretch>
          </p:blipFill>
          <p:spPr>
            <a:xfrm>
              <a:off x="1905" y="525"/>
              <a:ext cx="15740" cy="4430"/>
            </a:xfrm>
            <a:prstGeom prst="rect">
              <a:avLst/>
            </a:prstGeom>
          </p:spPr>
        </p:pic>
      </p:grpSp>
      <p:pic>
        <p:nvPicPr>
          <p:cNvPr id="10" name="图片 9" descr="2.5"/>
          <p:cNvPicPr>
            <a:picLocks noChangeAspect="1"/>
          </p:cNvPicPr>
          <p:nvPr/>
        </p:nvPicPr>
        <p:blipFill>
          <a:blip r:embed="rId7"/>
          <a:stretch>
            <a:fillRect/>
          </a:stretch>
        </p:blipFill>
        <p:spPr>
          <a:xfrm>
            <a:off x="490855" y="504190"/>
            <a:ext cx="3480435" cy="6261735"/>
          </a:xfrm>
          <a:prstGeom prst="rect">
            <a:avLst/>
          </a:prstGeom>
        </p:spPr>
      </p:pic>
      <p:pic>
        <p:nvPicPr>
          <p:cNvPr id="9" name="图片 8" descr="2.4"/>
          <p:cNvPicPr>
            <a:picLocks noChangeAspect="1"/>
          </p:cNvPicPr>
          <p:nvPr/>
        </p:nvPicPr>
        <p:blipFill>
          <a:blip r:embed="rId8"/>
          <a:stretch>
            <a:fillRect/>
          </a:stretch>
        </p:blipFill>
        <p:spPr>
          <a:xfrm>
            <a:off x="9650730" y="1803400"/>
            <a:ext cx="1880235" cy="698500"/>
          </a:xfrm>
          <a:prstGeom prst="rect">
            <a:avLst/>
          </a:prstGeom>
        </p:spPr>
      </p:pic>
      <p:sp>
        <p:nvSpPr>
          <p:cNvPr id="13" name="文本框 12"/>
          <p:cNvSpPr txBox="1"/>
          <p:nvPr/>
        </p:nvSpPr>
        <p:spPr>
          <a:xfrm>
            <a:off x="4286250" y="2522855"/>
            <a:ext cx="5897880" cy="1599565"/>
          </a:xfrm>
          <a:prstGeom prst="rect">
            <a:avLst/>
          </a:prstGeom>
          <a:noFill/>
        </p:spPr>
        <p:txBody>
          <a:bodyPr wrap="square" rtlCol="0">
            <a:spAutoFit/>
          </a:bodyPr>
          <a:lstStyle/>
          <a:p>
            <a:pPr>
              <a:lnSpc>
                <a:spcPct val="100000"/>
              </a:lnSpc>
            </a:pPr>
            <a:r>
              <a:rPr lang="zh-CN" altLang="en-US" sz="4400">
                <a:latin typeface="迷你简习字" panose="020B0602010101010101" charset="-122"/>
                <a:ea typeface="迷你简习字" panose="020B0602010101010101" charset="-122"/>
              </a:rPr>
              <a:t>卡通可爱长颈鹿</a:t>
            </a:r>
          </a:p>
          <a:p>
            <a:pPr>
              <a:lnSpc>
                <a:spcPct val="100000"/>
              </a:lnSpc>
            </a:pPr>
            <a:r>
              <a:rPr lang="zh-CN" altLang="en-US" sz="5400">
                <a:latin typeface="迷你简习字" panose="020B0602010101010101" charset="-122"/>
                <a:ea typeface="迷你简习字" panose="020B0602010101010101" charset="-122"/>
              </a:rPr>
              <a:t>儿童教育</a:t>
            </a:r>
            <a:r>
              <a:rPr lang="en-US" altLang="zh-CN" sz="5400">
                <a:latin typeface="迷你简习字" panose="020B0602010101010101" charset="-122"/>
                <a:ea typeface="迷你简习字" panose="020B0602010101010101" charset="-122"/>
              </a:rPr>
              <a:t>PPT</a:t>
            </a:r>
            <a:r>
              <a:rPr lang="zh-CN" altLang="en-US" sz="5400">
                <a:latin typeface="迷你简习字" panose="020B0602010101010101" charset="-122"/>
                <a:ea typeface="迷你简习字" panose="020B0602010101010101" charset="-122"/>
              </a:rPr>
              <a:t>模板</a:t>
            </a:r>
          </a:p>
        </p:txBody>
      </p:sp>
      <p:sp>
        <p:nvSpPr>
          <p:cNvPr id="15" name="文本框 14"/>
          <p:cNvSpPr txBox="1"/>
          <p:nvPr/>
        </p:nvSpPr>
        <p:spPr>
          <a:xfrm>
            <a:off x="4725035" y="5031105"/>
            <a:ext cx="4953000" cy="398780"/>
          </a:xfrm>
          <a:prstGeom prst="rect">
            <a:avLst/>
          </a:prstGeom>
          <a:noFill/>
        </p:spPr>
        <p:txBody>
          <a:bodyPr wrap="square" rtlCol="0">
            <a:spAutoFit/>
          </a:bodyPr>
          <a:lstStyle/>
          <a:p>
            <a:r>
              <a:rPr lang="zh-CN" altLang="en-US" sz="2000" b="1">
                <a:solidFill>
                  <a:schemeClr val="tx1"/>
                </a:solidFill>
                <a:effectLst/>
                <a:latin typeface="微软雅黑" panose="020B0503020204020204" pitchFamily="34" charset="-122"/>
                <a:ea typeface="微软雅黑" panose="020B0503020204020204" pitchFamily="34" charset="-122"/>
              </a:rPr>
              <a:t>汇报人：</a:t>
            </a:r>
            <a:r>
              <a:rPr lang="en-US" altLang="zh-CN" sz="2000" b="1">
                <a:solidFill>
                  <a:schemeClr val="tx1"/>
                </a:solidFill>
                <a:effectLst/>
                <a:latin typeface="微软雅黑" panose="020B0503020204020204" pitchFamily="34" charset="-122"/>
                <a:ea typeface="微软雅黑" panose="020B0503020204020204" pitchFamily="34" charset="-122"/>
              </a:rPr>
              <a:t>xiazaii   </a:t>
            </a:r>
            <a:r>
              <a:rPr lang="zh-CN" altLang="en-US" sz="2000" b="1">
                <a:solidFill>
                  <a:schemeClr val="tx1"/>
                </a:solidFill>
                <a:effectLst/>
                <a:latin typeface="微软雅黑" panose="020B0503020204020204" pitchFamily="34" charset="-122"/>
                <a:ea typeface="微软雅黑" panose="020B0503020204020204" pitchFamily="34" charset="-122"/>
              </a:rPr>
              <a:t>汇报时间：</a:t>
            </a:r>
            <a:r>
              <a:rPr lang="en-US" altLang="zh-CN" sz="2000" b="1">
                <a:solidFill>
                  <a:schemeClr val="tx1"/>
                </a:solidFill>
                <a:effectLst/>
                <a:latin typeface="微软雅黑" panose="020B0503020204020204" pitchFamily="34" charset="-122"/>
                <a:ea typeface="微软雅黑" panose="020B0503020204020204" pitchFamily="34" charset="-122"/>
              </a:rPr>
              <a:t>xx</a:t>
            </a:r>
            <a:r>
              <a:rPr lang="zh-CN" altLang="en-US" sz="2000" b="1">
                <a:solidFill>
                  <a:schemeClr val="tx1"/>
                </a:solidFill>
                <a:effectLst/>
                <a:latin typeface="微软雅黑" panose="020B0503020204020204" pitchFamily="34" charset="-122"/>
                <a:ea typeface="微软雅黑" panose="020B0503020204020204" pitchFamily="34" charset="-122"/>
              </a:rPr>
              <a:t>年</a:t>
            </a:r>
            <a:r>
              <a:rPr lang="en-US" altLang="zh-CN" sz="2000" b="1">
                <a:solidFill>
                  <a:schemeClr val="tx1"/>
                </a:solidFill>
                <a:effectLst/>
                <a:latin typeface="微软雅黑" panose="020B0503020204020204" pitchFamily="34" charset="-122"/>
                <a:ea typeface="微软雅黑" panose="020B0503020204020204" pitchFamily="34" charset="-122"/>
              </a:rPr>
              <a:t>xx</a:t>
            </a:r>
            <a:r>
              <a:rPr lang="zh-CN" altLang="en-US" sz="2000" b="1">
                <a:solidFill>
                  <a:schemeClr val="tx1"/>
                </a:solidFill>
                <a:effectLst/>
                <a:latin typeface="微软雅黑" panose="020B0503020204020204" pitchFamily="34" charset="-122"/>
                <a:ea typeface="微软雅黑" panose="020B0503020204020204" pitchFamily="34" charset="-122"/>
              </a:rPr>
              <a:t>月</a:t>
            </a:r>
            <a:endParaRPr lang="zh-CN" altLang="en-US" sz="2000" b="1" dirty="0">
              <a:solidFill>
                <a:schemeClr val="tx1"/>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
          <p:cNvPicPr>
            <a:picLocks noChangeAspect="1"/>
          </p:cNvPicPr>
          <p:nvPr/>
        </p:nvPicPr>
        <p:blipFill>
          <a:blip r:embed="rId8"/>
          <a:stretch>
            <a:fillRect/>
          </a:stretch>
        </p:blipFill>
        <p:spPr>
          <a:xfrm>
            <a:off x="-88900" y="-12700"/>
            <a:ext cx="12297410" cy="6882130"/>
          </a:xfrm>
          <a:prstGeom prst="rect">
            <a:avLst/>
          </a:prstGeom>
        </p:spPr>
      </p:pic>
      <p:pic>
        <p:nvPicPr>
          <p:cNvPr id="8" name="图片 7" descr="2.3"/>
          <p:cNvPicPr>
            <a:picLocks noChangeAspect="1"/>
          </p:cNvPicPr>
          <p:nvPr/>
        </p:nvPicPr>
        <p:blipFill>
          <a:blip r:embed="rId9"/>
          <a:stretch>
            <a:fillRect/>
          </a:stretch>
        </p:blipFill>
        <p:spPr>
          <a:xfrm>
            <a:off x="1162685" y="295910"/>
            <a:ext cx="10037445" cy="2813050"/>
          </a:xfrm>
          <a:prstGeom prst="rect">
            <a:avLst/>
          </a:prstGeom>
        </p:spPr>
      </p:pic>
      <p:sp>
        <p:nvSpPr>
          <p:cNvPr id="67" name="文本框 66"/>
          <p:cNvSpPr txBox="1"/>
          <p:nvPr/>
        </p:nvSpPr>
        <p:spPr>
          <a:xfrm>
            <a:off x="4341252" y="750920"/>
            <a:ext cx="2874497" cy="583565"/>
          </a:xfrm>
          <a:prstGeom prst="rect">
            <a:avLst/>
          </a:prstGeom>
          <a:noFill/>
        </p:spPr>
        <p:txBody>
          <a:bodyPr wrap="square" rtlCol="0">
            <a:spAutoFit/>
          </a:bodyPr>
          <a:lstStyle/>
          <a:p>
            <a:pPr algn="ctr"/>
            <a:r>
              <a:rPr lang="zh-CN" altLang="en-US" sz="3200" dirty="0">
                <a:solidFill>
                  <a:schemeClr val="tx1"/>
                </a:solidFill>
                <a:latin typeface="迷你简习字" panose="020B0602010101010101" charset="-122"/>
                <a:ea typeface="迷你简习字" panose="020B0602010101010101" charset="-122"/>
              </a:rPr>
              <a:t>这里添加标题</a:t>
            </a:r>
            <a:endParaRPr lang="zh-CN" altLang="en-US" sz="3200" b="1" dirty="0">
              <a:solidFill>
                <a:schemeClr val="tx1"/>
              </a:solidFill>
              <a:latin typeface="迷你简习字" panose="020B0602010101010101" charset="-122"/>
              <a:ea typeface="迷你简习字" panose="020B0602010101010101" charset="-122"/>
            </a:endParaRPr>
          </a:p>
        </p:txBody>
      </p:sp>
      <p:grpSp>
        <p:nvGrpSpPr>
          <p:cNvPr id="5" name="组合 4"/>
          <p:cNvGrpSpPr/>
          <p:nvPr/>
        </p:nvGrpSpPr>
        <p:grpSpPr>
          <a:xfrm>
            <a:off x="2272767" y="1807511"/>
            <a:ext cx="4556768" cy="3326410"/>
            <a:chOff x="3891" y="3704"/>
            <a:chExt cx="7176" cy="5238"/>
          </a:xfrm>
        </p:grpSpPr>
        <p:grpSp>
          <p:nvGrpSpPr>
            <p:cNvPr id="125" name="PA_库_组合 124"/>
            <p:cNvGrpSpPr/>
            <p:nvPr>
              <p:custDataLst>
                <p:tags r:id="rId2"/>
              </p:custDataLst>
            </p:nvPr>
          </p:nvGrpSpPr>
          <p:grpSpPr>
            <a:xfrm>
              <a:off x="3891" y="7989"/>
              <a:ext cx="7176" cy="954"/>
              <a:chOff x="6251141" y="5073240"/>
              <a:chExt cx="4556768" cy="605935"/>
            </a:xfrm>
          </p:grpSpPr>
          <p:grpSp>
            <p:nvGrpSpPr>
              <p:cNvPr id="126" name="组合 125"/>
              <p:cNvGrpSpPr/>
              <p:nvPr/>
            </p:nvGrpSpPr>
            <p:grpSpPr>
              <a:xfrm>
                <a:off x="6251141" y="5073240"/>
                <a:ext cx="4556768" cy="605935"/>
                <a:chOff x="5916460" y="5271234"/>
                <a:chExt cx="4556768" cy="605935"/>
              </a:xfrm>
            </p:grpSpPr>
            <p:sp>
              <p:nvSpPr>
                <p:cNvPr id="128" name="文本框 127"/>
                <p:cNvSpPr txBox="1"/>
                <p:nvPr/>
              </p:nvSpPr>
              <p:spPr>
                <a:xfrm>
                  <a:off x="6826434" y="5271234"/>
                  <a:ext cx="3646794" cy="605935"/>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请在这里输入文字请在这里输入文字请在这里输入文字请在这里输入文字请在这里输入</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129" name="文本框 128"/>
                <p:cNvSpPr txBox="1"/>
                <p:nvPr/>
              </p:nvSpPr>
              <p:spPr>
                <a:xfrm>
                  <a:off x="5916460" y="5335970"/>
                  <a:ext cx="806631" cy="461665"/>
                </a:xfrm>
                <a:prstGeom prst="rect">
                  <a:avLst/>
                </a:prstGeom>
                <a:noFill/>
                <a:effectLst/>
              </p:spPr>
              <p:txBody>
                <a:bodyPr wrap="none" rtlCol="0">
                  <a:spAutoFit/>
                </a:bodyPr>
                <a:lstStyle/>
                <a:p>
                  <a:pPr algn="ctr"/>
                  <a:r>
                    <a:rPr lang="zh-CN" altLang="en-US" sz="2400" b="1" dirty="0">
                      <a:solidFill>
                        <a:srgbClr val="697DA9"/>
                      </a:solidFill>
                      <a:latin typeface="叶根友特隶简体" panose="02010601030101010101" charset="-122"/>
                      <a:ea typeface="叶根友特隶简体" panose="02010601030101010101" charset="-122"/>
                    </a:rPr>
                    <a:t>文字</a:t>
                  </a:r>
                </a:p>
              </p:txBody>
            </p:sp>
          </p:grpSp>
          <p:sp>
            <p:nvSpPr>
              <p:cNvPr id="127" name="任意多边形 126"/>
              <p:cNvSpPr/>
              <p:nvPr/>
            </p:nvSpPr>
            <p:spPr>
              <a:xfrm rot="5400000">
                <a:off x="6800524" y="5388711"/>
                <a:ext cx="540000" cy="0"/>
              </a:xfrm>
              <a:custGeom>
                <a:avLst/>
                <a:gdLst>
                  <a:gd name="connsiteX0" fmla="*/ 0 w 6074229"/>
                  <a:gd name="connsiteY0" fmla="*/ 0 h 39188"/>
                  <a:gd name="connsiteX1" fmla="*/ 1685109 w 6074229"/>
                  <a:gd name="connsiteY1" fmla="*/ 13063 h 39188"/>
                  <a:gd name="connsiteX2" fmla="*/ 3775166 w 6074229"/>
                  <a:gd name="connsiteY2" fmla="*/ 39188 h 39188"/>
                  <a:gd name="connsiteX3" fmla="*/ 5133703 w 6074229"/>
                  <a:gd name="connsiteY3" fmla="*/ 26125 h 39188"/>
                  <a:gd name="connsiteX4" fmla="*/ 6074229 w 6074229"/>
                  <a:gd name="connsiteY4" fmla="*/ 13063 h 3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4229" h="39188">
                    <a:moveTo>
                      <a:pt x="0" y="0"/>
                    </a:moveTo>
                    <a:lnTo>
                      <a:pt x="1685109" y="13063"/>
                    </a:lnTo>
                    <a:lnTo>
                      <a:pt x="3775166" y="39188"/>
                    </a:lnTo>
                    <a:lnTo>
                      <a:pt x="5133703" y="26125"/>
                    </a:lnTo>
                    <a:lnTo>
                      <a:pt x="6074229" y="13063"/>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特隶简体" panose="02010601030101010101" charset="-122"/>
                  <a:ea typeface="叶根友特隶简体" panose="02010601030101010101" charset="-122"/>
                </a:endParaRPr>
              </a:p>
            </p:txBody>
          </p:sp>
        </p:grpSp>
        <p:grpSp>
          <p:nvGrpSpPr>
            <p:cNvPr id="130" name="PA_库_组合 129"/>
            <p:cNvGrpSpPr/>
            <p:nvPr>
              <p:custDataLst>
                <p:tags r:id="rId3"/>
              </p:custDataLst>
            </p:nvPr>
          </p:nvGrpSpPr>
          <p:grpSpPr>
            <a:xfrm>
              <a:off x="3891" y="6561"/>
              <a:ext cx="7176" cy="954"/>
              <a:chOff x="6251141" y="5073240"/>
              <a:chExt cx="4556768" cy="605935"/>
            </a:xfrm>
          </p:grpSpPr>
          <p:grpSp>
            <p:nvGrpSpPr>
              <p:cNvPr id="131" name="组合 130"/>
              <p:cNvGrpSpPr/>
              <p:nvPr/>
            </p:nvGrpSpPr>
            <p:grpSpPr>
              <a:xfrm>
                <a:off x="6251141" y="5073240"/>
                <a:ext cx="4556768" cy="605935"/>
                <a:chOff x="5916460" y="5271234"/>
                <a:chExt cx="4556768" cy="605935"/>
              </a:xfrm>
            </p:grpSpPr>
            <p:sp>
              <p:nvSpPr>
                <p:cNvPr id="133" name="文本框 132"/>
                <p:cNvSpPr txBox="1"/>
                <p:nvPr/>
              </p:nvSpPr>
              <p:spPr>
                <a:xfrm>
                  <a:off x="6826434" y="5271234"/>
                  <a:ext cx="3646794" cy="605935"/>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请在这里输入文字请在这里输入文字请在这里输入文字请在这里输入文字请在这里输入</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134" name="文本框 133"/>
                <p:cNvSpPr txBox="1"/>
                <p:nvPr/>
              </p:nvSpPr>
              <p:spPr>
                <a:xfrm>
                  <a:off x="5916460" y="5335970"/>
                  <a:ext cx="806631" cy="461665"/>
                </a:xfrm>
                <a:prstGeom prst="rect">
                  <a:avLst/>
                </a:prstGeom>
                <a:noFill/>
                <a:effectLst/>
              </p:spPr>
              <p:txBody>
                <a:bodyPr wrap="none" rtlCol="0">
                  <a:spAutoFit/>
                </a:bodyPr>
                <a:lstStyle/>
                <a:p>
                  <a:pPr algn="ctr"/>
                  <a:r>
                    <a:rPr lang="zh-CN" altLang="en-US" sz="2400" b="1" dirty="0">
                      <a:solidFill>
                        <a:srgbClr val="697DA9"/>
                      </a:solidFill>
                      <a:latin typeface="叶根友特隶简体" panose="02010601030101010101" charset="-122"/>
                      <a:ea typeface="叶根友特隶简体" panose="02010601030101010101" charset="-122"/>
                    </a:rPr>
                    <a:t>文字</a:t>
                  </a:r>
                </a:p>
              </p:txBody>
            </p:sp>
          </p:grpSp>
          <p:sp>
            <p:nvSpPr>
              <p:cNvPr id="132" name="任意多边形 131"/>
              <p:cNvSpPr/>
              <p:nvPr/>
            </p:nvSpPr>
            <p:spPr>
              <a:xfrm rot="5400000">
                <a:off x="6800524" y="5388711"/>
                <a:ext cx="540000" cy="0"/>
              </a:xfrm>
              <a:custGeom>
                <a:avLst/>
                <a:gdLst>
                  <a:gd name="connsiteX0" fmla="*/ 0 w 6074229"/>
                  <a:gd name="connsiteY0" fmla="*/ 0 h 39188"/>
                  <a:gd name="connsiteX1" fmla="*/ 1685109 w 6074229"/>
                  <a:gd name="connsiteY1" fmla="*/ 13063 h 39188"/>
                  <a:gd name="connsiteX2" fmla="*/ 3775166 w 6074229"/>
                  <a:gd name="connsiteY2" fmla="*/ 39188 h 39188"/>
                  <a:gd name="connsiteX3" fmla="*/ 5133703 w 6074229"/>
                  <a:gd name="connsiteY3" fmla="*/ 26125 h 39188"/>
                  <a:gd name="connsiteX4" fmla="*/ 6074229 w 6074229"/>
                  <a:gd name="connsiteY4" fmla="*/ 13063 h 3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4229" h="39188">
                    <a:moveTo>
                      <a:pt x="0" y="0"/>
                    </a:moveTo>
                    <a:lnTo>
                      <a:pt x="1685109" y="13063"/>
                    </a:lnTo>
                    <a:lnTo>
                      <a:pt x="3775166" y="39188"/>
                    </a:lnTo>
                    <a:lnTo>
                      <a:pt x="5133703" y="26125"/>
                    </a:lnTo>
                    <a:lnTo>
                      <a:pt x="6074229" y="13063"/>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特隶简体" panose="02010601030101010101" charset="-122"/>
                  <a:ea typeface="叶根友特隶简体" panose="02010601030101010101" charset="-122"/>
                </a:endParaRPr>
              </a:p>
            </p:txBody>
          </p:sp>
        </p:grpSp>
        <p:grpSp>
          <p:nvGrpSpPr>
            <p:cNvPr id="135" name="PA_库_组合 134"/>
            <p:cNvGrpSpPr/>
            <p:nvPr>
              <p:custDataLst>
                <p:tags r:id="rId4"/>
              </p:custDataLst>
            </p:nvPr>
          </p:nvGrpSpPr>
          <p:grpSpPr>
            <a:xfrm>
              <a:off x="3891" y="5133"/>
              <a:ext cx="7176" cy="954"/>
              <a:chOff x="6251141" y="5073240"/>
              <a:chExt cx="4556768" cy="605935"/>
            </a:xfrm>
          </p:grpSpPr>
          <p:grpSp>
            <p:nvGrpSpPr>
              <p:cNvPr id="136" name="组合 135"/>
              <p:cNvGrpSpPr/>
              <p:nvPr/>
            </p:nvGrpSpPr>
            <p:grpSpPr>
              <a:xfrm>
                <a:off x="6251141" y="5073240"/>
                <a:ext cx="4556768" cy="605935"/>
                <a:chOff x="5916460" y="5271234"/>
                <a:chExt cx="4556768" cy="605935"/>
              </a:xfrm>
            </p:grpSpPr>
            <p:sp>
              <p:nvSpPr>
                <p:cNvPr id="138" name="文本框 137"/>
                <p:cNvSpPr txBox="1"/>
                <p:nvPr/>
              </p:nvSpPr>
              <p:spPr>
                <a:xfrm>
                  <a:off x="6826434" y="5271234"/>
                  <a:ext cx="3646794" cy="605935"/>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请在这里输入文字请在这里输入文字请在这里输入文字请在这里输入文字请在这里输入</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139" name="文本框 138"/>
                <p:cNvSpPr txBox="1"/>
                <p:nvPr/>
              </p:nvSpPr>
              <p:spPr>
                <a:xfrm>
                  <a:off x="5916460" y="5335970"/>
                  <a:ext cx="806631" cy="461665"/>
                </a:xfrm>
                <a:prstGeom prst="rect">
                  <a:avLst/>
                </a:prstGeom>
                <a:noFill/>
                <a:effectLst/>
              </p:spPr>
              <p:txBody>
                <a:bodyPr wrap="none" rtlCol="0">
                  <a:spAutoFit/>
                </a:bodyPr>
                <a:lstStyle/>
                <a:p>
                  <a:pPr algn="ctr"/>
                  <a:r>
                    <a:rPr lang="zh-CN" altLang="en-US" sz="2400" b="1" dirty="0">
                      <a:solidFill>
                        <a:srgbClr val="697DA9"/>
                      </a:solidFill>
                      <a:latin typeface="叶根友特隶简体" panose="02010601030101010101" charset="-122"/>
                      <a:ea typeface="叶根友特隶简体" panose="02010601030101010101" charset="-122"/>
                    </a:rPr>
                    <a:t>文字</a:t>
                  </a:r>
                </a:p>
              </p:txBody>
            </p:sp>
          </p:grpSp>
          <p:sp>
            <p:nvSpPr>
              <p:cNvPr id="137" name="任意多边形 136"/>
              <p:cNvSpPr/>
              <p:nvPr/>
            </p:nvSpPr>
            <p:spPr>
              <a:xfrm rot="5400000">
                <a:off x="6800524" y="5388711"/>
                <a:ext cx="540000" cy="0"/>
              </a:xfrm>
              <a:custGeom>
                <a:avLst/>
                <a:gdLst>
                  <a:gd name="connsiteX0" fmla="*/ 0 w 6074229"/>
                  <a:gd name="connsiteY0" fmla="*/ 0 h 39188"/>
                  <a:gd name="connsiteX1" fmla="*/ 1685109 w 6074229"/>
                  <a:gd name="connsiteY1" fmla="*/ 13063 h 39188"/>
                  <a:gd name="connsiteX2" fmla="*/ 3775166 w 6074229"/>
                  <a:gd name="connsiteY2" fmla="*/ 39188 h 39188"/>
                  <a:gd name="connsiteX3" fmla="*/ 5133703 w 6074229"/>
                  <a:gd name="connsiteY3" fmla="*/ 26125 h 39188"/>
                  <a:gd name="connsiteX4" fmla="*/ 6074229 w 6074229"/>
                  <a:gd name="connsiteY4" fmla="*/ 13063 h 3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4229" h="39188">
                    <a:moveTo>
                      <a:pt x="0" y="0"/>
                    </a:moveTo>
                    <a:lnTo>
                      <a:pt x="1685109" y="13063"/>
                    </a:lnTo>
                    <a:lnTo>
                      <a:pt x="3775166" y="39188"/>
                    </a:lnTo>
                    <a:lnTo>
                      <a:pt x="5133703" y="26125"/>
                    </a:lnTo>
                    <a:lnTo>
                      <a:pt x="6074229" y="13063"/>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特隶简体" panose="02010601030101010101" charset="-122"/>
                  <a:ea typeface="叶根友特隶简体" panose="02010601030101010101" charset="-122"/>
                </a:endParaRPr>
              </a:p>
            </p:txBody>
          </p:sp>
        </p:grpSp>
        <p:grpSp>
          <p:nvGrpSpPr>
            <p:cNvPr id="140" name="PA_库_组合 139"/>
            <p:cNvGrpSpPr/>
            <p:nvPr>
              <p:custDataLst>
                <p:tags r:id="rId5"/>
              </p:custDataLst>
            </p:nvPr>
          </p:nvGrpSpPr>
          <p:grpSpPr>
            <a:xfrm>
              <a:off x="3891" y="3704"/>
              <a:ext cx="7176" cy="954"/>
              <a:chOff x="6251141" y="5073240"/>
              <a:chExt cx="4556768" cy="605935"/>
            </a:xfrm>
          </p:grpSpPr>
          <p:grpSp>
            <p:nvGrpSpPr>
              <p:cNvPr id="141" name="组合 140"/>
              <p:cNvGrpSpPr/>
              <p:nvPr/>
            </p:nvGrpSpPr>
            <p:grpSpPr>
              <a:xfrm>
                <a:off x="6251141" y="5073240"/>
                <a:ext cx="4556768" cy="605935"/>
                <a:chOff x="5916460" y="5271234"/>
                <a:chExt cx="4556768" cy="605935"/>
              </a:xfrm>
            </p:grpSpPr>
            <p:sp>
              <p:nvSpPr>
                <p:cNvPr id="143" name="文本框 142"/>
                <p:cNvSpPr txBox="1"/>
                <p:nvPr/>
              </p:nvSpPr>
              <p:spPr>
                <a:xfrm>
                  <a:off x="6826434" y="5271234"/>
                  <a:ext cx="3646794" cy="605935"/>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请在这里输入文字请在这里输入文字请在这里输入文字请在这里输入文字请在这里输入</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144" name="文本框 143"/>
                <p:cNvSpPr txBox="1"/>
                <p:nvPr/>
              </p:nvSpPr>
              <p:spPr>
                <a:xfrm>
                  <a:off x="5916460" y="5335970"/>
                  <a:ext cx="806631" cy="461665"/>
                </a:xfrm>
                <a:prstGeom prst="rect">
                  <a:avLst/>
                </a:prstGeom>
                <a:noFill/>
                <a:effectLst/>
              </p:spPr>
              <p:txBody>
                <a:bodyPr wrap="none" rtlCol="0">
                  <a:spAutoFit/>
                </a:bodyPr>
                <a:lstStyle/>
                <a:p>
                  <a:pPr algn="ctr"/>
                  <a:r>
                    <a:rPr lang="zh-CN" altLang="en-US" sz="2400" b="1" dirty="0">
                      <a:solidFill>
                        <a:srgbClr val="697DA9"/>
                      </a:solidFill>
                      <a:latin typeface="叶根友特隶简体" panose="02010601030101010101" charset="-122"/>
                      <a:ea typeface="叶根友特隶简体" panose="02010601030101010101" charset="-122"/>
                    </a:rPr>
                    <a:t>文字</a:t>
                  </a:r>
                </a:p>
              </p:txBody>
            </p:sp>
          </p:grpSp>
          <p:sp>
            <p:nvSpPr>
              <p:cNvPr id="142" name="任意多边形 141"/>
              <p:cNvSpPr/>
              <p:nvPr/>
            </p:nvSpPr>
            <p:spPr>
              <a:xfrm rot="5400000">
                <a:off x="6800524" y="5388711"/>
                <a:ext cx="540000" cy="0"/>
              </a:xfrm>
              <a:custGeom>
                <a:avLst/>
                <a:gdLst>
                  <a:gd name="connsiteX0" fmla="*/ 0 w 6074229"/>
                  <a:gd name="connsiteY0" fmla="*/ 0 h 39188"/>
                  <a:gd name="connsiteX1" fmla="*/ 1685109 w 6074229"/>
                  <a:gd name="connsiteY1" fmla="*/ 13063 h 39188"/>
                  <a:gd name="connsiteX2" fmla="*/ 3775166 w 6074229"/>
                  <a:gd name="connsiteY2" fmla="*/ 39188 h 39188"/>
                  <a:gd name="connsiteX3" fmla="*/ 5133703 w 6074229"/>
                  <a:gd name="connsiteY3" fmla="*/ 26125 h 39188"/>
                  <a:gd name="connsiteX4" fmla="*/ 6074229 w 6074229"/>
                  <a:gd name="connsiteY4" fmla="*/ 13063 h 3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4229" h="39188">
                    <a:moveTo>
                      <a:pt x="0" y="0"/>
                    </a:moveTo>
                    <a:lnTo>
                      <a:pt x="1685109" y="13063"/>
                    </a:lnTo>
                    <a:lnTo>
                      <a:pt x="3775166" y="39188"/>
                    </a:lnTo>
                    <a:lnTo>
                      <a:pt x="5133703" y="26125"/>
                    </a:lnTo>
                    <a:lnTo>
                      <a:pt x="6074229" y="13063"/>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特隶简体" panose="02010601030101010101" charset="-122"/>
                  <a:ea typeface="叶根友特隶简体" panose="02010601030101010101" charset="-122"/>
                </a:endParaRPr>
              </a:p>
            </p:txBody>
          </p:sp>
        </p:grpSp>
      </p:grpSp>
      <p:pic>
        <p:nvPicPr>
          <p:cNvPr id="9" name="图片 8" descr="2.3"/>
          <p:cNvPicPr>
            <a:picLocks noChangeAspect="1"/>
          </p:cNvPicPr>
          <p:nvPr/>
        </p:nvPicPr>
        <p:blipFill>
          <a:blip r:embed="rId9"/>
          <a:srcRect r="30101"/>
          <a:stretch>
            <a:fillRect/>
          </a:stretch>
        </p:blipFill>
        <p:spPr>
          <a:xfrm>
            <a:off x="2685415" y="3978910"/>
            <a:ext cx="7016115" cy="2813050"/>
          </a:xfrm>
          <a:prstGeom prst="rect">
            <a:avLst/>
          </a:prstGeom>
        </p:spPr>
      </p:pic>
      <p:pic>
        <p:nvPicPr>
          <p:cNvPr id="7" name="图片 6" descr="2.1"/>
          <p:cNvPicPr>
            <a:picLocks noChangeAspect="1"/>
          </p:cNvPicPr>
          <p:nvPr/>
        </p:nvPicPr>
        <p:blipFill>
          <a:blip r:embed="rId10"/>
          <a:stretch>
            <a:fillRect/>
          </a:stretch>
        </p:blipFill>
        <p:spPr>
          <a:xfrm>
            <a:off x="-128270" y="4312920"/>
            <a:ext cx="12365355" cy="2593975"/>
          </a:xfrm>
          <a:prstGeom prst="rect">
            <a:avLst/>
          </a:prstGeom>
        </p:spPr>
      </p:pic>
      <p:pic>
        <p:nvPicPr>
          <p:cNvPr id="23" name="图片 22" descr="2.7_画板 1"/>
          <p:cNvPicPr>
            <a:picLocks noChangeAspect="1"/>
          </p:cNvPicPr>
          <p:nvPr/>
        </p:nvPicPr>
        <p:blipFill>
          <a:blip r:embed="rId11"/>
          <a:srcRect l="40499" t="24191" r="35827" b="35665"/>
          <a:stretch>
            <a:fillRect/>
          </a:stretch>
        </p:blipFill>
        <p:spPr>
          <a:xfrm flipV="1">
            <a:off x="2061210" y="-444500"/>
            <a:ext cx="2381250" cy="21971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1275" y="-27305"/>
            <a:ext cx="12312650" cy="6987540"/>
            <a:chOff x="-65" y="12"/>
            <a:chExt cx="19390" cy="10949"/>
          </a:xfrm>
        </p:grpSpPr>
        <p:pic>
          <p:nvPicPr>
            <p:cNvPr id="6" name="图片 5" descr="2"/>
            <p:cNvPicPr>
              <a:picLocks noChangeAspect="1"/>
            </p:cNvPicPr>
            <p:nvPr/>
          </p:nvPicPr>
          <p:blipFill>
            <a:blip r:embed="rId6"/>
            <a:stretch>
              <a:fillRect/>
            </a:stretch>
          </p:blipFill>
          <p:spPr>
            <a:xfrm>
              <a:off x="-31" y="12"/>
              <a:ext cx="19284" cy="10838"/>
            </a:xfrm>
            <a:prstGeom prst="rect">
              <a:avLst/>
            </a:prstGeom>
          </p:spPr>
        </p:pic>
        <p:pic>
          <p:nvPicPr>
            <p:cNvPr id="7" name="图片 6" descr="2.1"/>
            <p:cNvPicPr>
              <a:picLocks noChangeAspect="1"/>
            </p:cNvPicPr>
            <p:nvPr/>
          </p:nvPicPr>
          <p:blipFill>
            <a:blip r:embed="rId7"/>
            <a:stretch>
              <a:fillRect/>
            </a:stretch>
          </p:blipFill>
          <p:spPr>
            <a:xfrm>
              <a:off x="-65" y="6877"/>
              <a:ext cx="19391" cy="4085"/>
            </a:xfrm>
            <a:prstGeom prst="rect">
              <a:avLst/>
            </a:prstGeom>
          </p:spPr>
        </p:pic>
        <p:pic>
          <p:nvPicPr>
            <p:cNvPr id="8" name="图片 7" descr="2.3"/>
            <p:cNvPicPr>
              <a:picLocks noChangeAspect="1"/>
            </p:cNvPicPr>
            <p:nvPr/>
          </p:nvPicPr>
          <p:blipFill>
            <a:blip r:embed="rId8"/>
            <a:stretch>
              <a:fillRect/>
            </a:stretch>
          </p:blipFill>
          <p:spPr>
            <a:xfrm>
              <a:off x="1905" y="525"/>
              <a:ext cx="15740" cy="4430"/>
            </a:xfrm>
            <a:prstGeom prst="rect">
              <a:avLst/>
            </a:prstGeom>
          </p:spPr>
        </p:pic>
      </p:grpSp>
      <p:sp>
        <p:nvSpPr>
          <p:cNvPr id="4" name="圆角矩形 3"/>
          <p:cNvSpPr/>
          <p:nvPr/>
        </p:nvSpPr>
        <p:spPr>
          <a:xfrm>
            <a:off x="3442335" y="2730500"/>
            <a:ext cx="6490335" cy="2011045"/>
          </a:xfrm>
          <a:prstGeom prst="roundRect">
            <a:avLst/>
          </a:prstGeom>
          <a:solidFill>
            <a:srgbClr val="A9D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descr="2.4"/>
          <p:cNvPicPr>
            <a:picLocks noChangeAspect="1"/>
          </p:cNvPicPr>
          <p:nvPr/>
        </p:nvPicPr>
        <p:blipFill>
          <a:blip r:embed="rId9"/>
          <a:stretch>
            <a:fillRect/>
          </a:stretch>
        </p:blipFill>
        <p:spPr>
          <a:xfrm>
            <a:off x="674370" y="1099820"/>
            <a:ext cx="1880235" cy="698500"/>
          </a:xfrm>
          <a:prstGeom prst="rect">
            <a:avLst/>
          </a:prstGeom>
        </p:spPr>
      </p:pic>
      <p:pic>
        <p:nvPicPr>
          <p:cNvPr id="10" name="图片 9" descr="2.5"/>
          <p:cNvPicPr>
            <a:picLocks noChangeAspect="1"/>
          </p:cNvPicPr>
          <p:nvPr/>
        </p:nvPicPr>
        <p:blipFill>
          <a:blip r:embed="rId10"/>
          <a:stretch>
            <a:fillRect/>
          </a:stretch>
        </p:blipFill>
        <p:spPr>
          <a:xfrm>
            <a:off x="1385570" y="1086485"/>
            <a:ext cx="3098165" cy="5574030"/>
          </a:xfrm>
          <a:prstGeom prst="rect">
            <a:avLst/>
          </a:prstGeom>
        </p:spPr>
      </p:pic>
      <p:sp>
        <p:nvSpPr>
          <p:cNvPr id="2" name="PA_库_文本框 5"/>
          <p:cNvSpPr txBox="1"/>
          <p:nvPr>
            <p:custDataLst>
              <p:tags r:id="rId2"/>
            </p:custDataLst>
          </p:nvPr>
        </p:nvSpPr>
        <p:spPr>
          <a:xfrm>
            <a:off x="3867351" y="3210218"/>
            <a:ext cx="5706110" cy="706755"/>
          </a:xfrm>
          <a:prstGeom prst="rect">
            <a:avLst/>
          </a:prstGeom>
          <a:noFill/>
        </p:spPr>
        <p:txBody>
          <a:bodyPr wrap="none" rtlCol="0">
            <a:spAutoFit/>
          </a:bodyPr>
          <a:lstStyle/>
          <a:p>
            <a:pPr algn="l"/>
            <a:r>
              <a:rPr lang="en-US" altLang="zh-CN" sz="4000" b="1" dirty="0">
                <a:latin typeface="叶根友特隶简体" panose="02010601030101010101" charset="-122"/>
                <a:ea typeface="叶根友特隶简体" panose="02010601030101010101" charset="-122"/>
                <a:sym typeface="+mn-ea"/>
              </a:rPr>
              <a:t>3.</a:t>
            </a:r>
            <a:r>
              <a:rPr lang="zh-CN" altLang="en-US" sz="4000" b="1" dirty="0">
                <a:latin typeface="叶根友特隶简体" panose="02010601030101010101" charset="-122"/>
                <a:ea typeface="叶根友特隶简体" panose="02010601030101010101" charset="-122"/>
                <a:sym typeface="+mn-ea"/>
              </a:rPr>
              <a:t>我是你们的朋友长颈鹿</a:t>
            </a:r>
          </a:p>
        </p:txBody>
      </p:sp>
      <p:sp>
        <p:nvSpPr>
          <p:cNvPr id="3" name="PA_库_文本框 6"/>
          <p:cNvSpPr txBox="1"/>
          <p:nvPr>
            <p:custDataLst>
              <p:tags r:id="rId3"/>
            </p:custDataLst>
          </p:nvPr>
        </p:nvSpPr>
        <p:spPr>
          <a:xfrm>
            <a:off x="4991798" y="3918104"/>
            <a:ext cx="2621280" cy="460375"/>
          </a:xfrm>
          <a:prstGeom prst="rect">
            <a:avLst/>
          </a:prstGeom>
          <a:noFill/>
        </p:spPr>
        <p:txBody>
          <a:bodyPr wrap="none" rtlCol="0">
            <a:spAutoFit/>
          </a:bodyPr>
          <a:lstStyle/>
          <a:p>
            <a:pPr algn="ctr"/>
            <a:r>
              <a:rPr lang="zh-CN" altLang="en-US" sz="2400" dirty="0">
                <a:solidFill>
                  <a:schemeClr val="tx1">
                    <a:lumMod val="65000"/>
                    <a:lumOff val="35000"/>
                  </a:schemeClr>
                </a:solidFill>
                <a:latin typeface="叶根友特隶简体" panose="02010601030101010101" charset="-122"/>
                <a:ea typeface="叶根友特隶简体" panose="02010601030101010101" charset="-122"/>
              </a:rPr>
              <a:t>和我们一起去玩耍</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set>
                                      <p:cBhvr>
                                        <p:cTn id="9" dur="1" fill="hold">
                                          <p:stCondLst>
                                            <p:cond delay="0"/>
                                          </p:stCondLst>
                                        </p:cTn>
                                        <p:tgtEl>
                                          <p:spTgt spid="2"/>
                                        </p:tgtEl>
                                        <p:attrNameLst>
                                          <p:attrName>style.visibility</p:attrName>
                                        </p:attrNameLst>
                                      </p:cBhvr>
                                      <p:to>
                                        <p:strVal val="visible"/>
                                      </p:to>
                                    </p:set>
                                    <p:anim to="" calcmode="lin" valueType="num">
                                      <p:cBhvr>
                                        <p:cTn id="10" dur="1500" fill="hold">
                                          <p:stCondLst>
                                            <p:cond delay="0"/>
                                          </p:stCondLst>
                                        </p:cTn>
                                        <p:tgtEl>
                                          <p:spTgt spid="2"/>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2"/>
                                        </p:tgtEl>
                                        <p:attrNameLst>
                                          <p:attrName>ppt_h</p:attrName>
                                        </p:attrNameLst>
                                      </p:cBhvr>
                                      <p:tavLst>
                                        <p:tav tm="0">
                                          <p:val>
                                            <p:fltVal val="0"/>
                                          </p:val>
                                        </p:tav>
                                        <p:tav tm="100000">
                                          <p:val>
                                            <p:strVal val="#ppt_h"/>
                                          </p:val>
                                        </p:tav>
                                      </p:tavLst>
                                    </p:anim>
                                    <p:animEffect filter="fade">
                                      <p:cBhvr>
                                        <p:cTn id="12" dur="1500">
                                          <p:stCondLst>
                                            <p:cond delay="0"/>
                                          </p:stCondLst>
                                        </p:cTn>
                                        <p:tgtEl>
                                          <p:spTgt spid="2"/>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0-#ppt_w/2"/>
                                          </p:val>
                                        </p:tav>
                                        <p:tav tm="100000">
                                          <p:val>
                                            <p:strVal val="#ppt_x"/>
                                          </p:val>
                                        </p:tav>
                                      </p:tavLst>
                                    </p:anim>
                                    <p:anim calcmode="lin" valueType="num">
                                      <p:cBhvr additive="base">
                                        <p:cTn id="16" dur="1500" fill="hold"/>
                                        <p:tgtEl>
                                          <p:spTgt spid="3"/>
                                        </p:tgtEl>
                                        <p:attrNameLst>
                                          <p:attrName>ppt_y</p:attrName>
                                        </p:attrNameLst>
                                      </p:cBhvr>
                                      <p:tavLst>
                                        <p:tav tm="0">
                                          <p:val>
                                            <p:strVal val="#ppt_y"/>
                                          </p:val>
                                        </p:tav>
                                        <p:tav tm="100000">
                                          <p:val>
                                            <p:strVal val="#ppt_y"/>
                                          </p:val>
                                        </p:tav>
                                      </p:tavLst>
                                    </p:anim>
                                    <p:set>
                                      <p:cBhvr>
                                        <p:cTn id="17" dur="1" fill="hold">
                                          <p:stCondLst>
                                            <p:cond delay="0"/>
                                          </p:stCondLst>
                                        </p:cTn>
                                        <p:tgtEl>
                                          <p:spTgt spid="3"/>
                                        </p:tgtEl>
                                        <p:attrNameLst>
                                          <p:attrName>style.visibility</p:attrName>
                                        </p:attrNameLst>
                                      </p:cBhvr>
                                      <p:to>
                                        <p:strVal val="visible"/>
                                      </p:to>
                                    </p:set>
                                    <p:anim to="" calcmode="lin" valueType="num">
                                      <p:cBhvr>
                                        <p:cTn id="18" dur="1500" fill="hold">
                                          <p:stCondLst>
                                            <p:cond delay="0"/>
                                          </p:stCondLst>
                                        </p:cTn>
                                        <p:tgtEl>
                                          <p:spTgt spid="3"/>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3"/>
                                        </p:tgtEl>
                                        <p:attrNameLst>
                                          <p:attrName>ppt_h</p:attrName>
                                        </p:attrNameLst>
                                      </p:cBhvr>
                                      <p:tavLst>
                                        <p:tav tm="0">
                                          <p:val>
                                            <p:fltVal val="0"/>
                                          </p:val>
                                        </p:tav>
                                        <p:tav tm="100000">
                                          <p:val>
                                            <p:strVal val="#ppt_h"/>
                                          </p:val>
                                        </p:tav>
                                      </p:tavLst>
                                    </p:anim>
                                    <p:animEffect filter="fade">
                                      <p:cBhvr>
                                        <p:cTn id="20" dur="15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
          <p:cNvPicPr>
            <a:picLocks noChangeAspect="1"/>
          </p:cNvPicPr>
          <p:nvPr/>
        </p:nvPicPr>
        <p:blipFill>
          <a:blip r:embed="rId10"/>
          <a:stretch>
            <a:fillRect/>
          </a:stretch>
        </p:blipFill>
        <p:spPr>
          <a:xfrm>
            <a:off x="-88900" y="-12700"/>
            <a:ext cx="12297410" cy="6882130"/>
          </a:xfrm>
          <a:prstGeom prst="rect">
            <a:avLst/>
          </a:prstGeom>
        </p:spPr>
      </p:pic>
      <p:pic>
        <p:nvPicPr>
          <p:cNvPr id="8" name="图片 7" descr="2.3"/>
          <p:cNvPicPr>
            <a:picLocks noChangeAspect="1"/>
          </p:cNvPicPr>
          <p:nvPr/>
        </p:nvPicPr>
        <p:blipFill>
          <a:blip r:embed="rId11"/>
          <a:stretch>
            <a:fillRect/>
          </a:stretch>
        </p:blipFill>
        <p:spPr>
          <a:xfrm>
            <a:off x="839470" y="415290"/>
            <a:ext cx="10037445" cy="2813050"/>
          </a:xfrm>
          <a:prstGeom prst="rect">
            <a:avLst/>
          </a:prstGeom>
        </p:spPr>
      </p:pic>
      <p:pic>
        <p:nvPicPr>
          <p:cNvPr id="7" name="图片 6" descr="2.1"/>
          <p:cNvPicPr>
            <a:picLocks noChangeAspect="1"/>
          </p:cNvPicPr>
          <p:nvPr/>
        </p:nvPicPr>
        <p:blipFill>
          <a:blip r:embed="rId12"/>
          <a:stretch>
            <a:fillRect/>
          </a:stretch>
        </p:blipFill>
        <p:spPr>
          <a:xfrm>
            <a:off x="-128270" y="4346575"/>
            <a:ext cx="12365355" cy="2593975"/>
          </a:xfrm>
          <a:prstGeom prst="rect">
            <a:avLst/>
          </a:prstGeom>
        </p:spPr>
      </p:pic>
      <p:sp>
        <p:nvSpPr>
          <p:cNvPr id="67" name="文本框 66"/>
          <p:cNvSpPr txBox="1"/>
          <p:nvPr/>
        </p:nvSpPr>
        <p:spPr>
          <a:xfrm>
            <a:off x="4341252" y="750920"/>
            <a:ext cx="2874497" cy="583565"/>
          </a:xfrm>
          <a:prstGeom prst="rect">
            <a:avLst/>
          </a:prstGeom>
          <a:noFill/>
        </p:spPr>
        <p:txBody>
          <a:bodyPr wrap="square" rtlCol="0">
            <a:spAutoFit/>
          </a:bodyPr>
          <a:lstStyle/>
          <a:p>
            <a:pPr algn="ctr"/>
            <a:r>
              <a:rPr lang="zh-CN" altLang="en-US" sz="3200" dirty="0">
                <a:solidFill>
                  <a:schemeClr val="tx1"/>
                </a:solidFill>
                <a:latin typeface="迷你简习字" panose="020B0602010101010101" charset="-122"/>
                <a:ea typeface="迷你简习字" panose="020B0602010101010101" charset="-122"/>
              </a:rPr>
              <a:t>这里添加标题</a:t>
            </a:r>
            <a:endParaRPr lang="zh-CN" altLang="en-US" sz="3200" b="1" dirty="0">
              <a:solidFill>
                <a:schemeClr val="tx1"/>
              </a:solidFill>
              <a:latin typeface="迷你简习字" panose="020B0602010101010101" charset="-122"/>
              <a:ea typeface="迷你简习字" panose="020B0602010101010101" charset="-122"/>
            </a:endParaRPr>
          </a:p>
        </p:txBody>
      </p:sp>
      <p:grpSp>
        <p:nvGrpSpPr>
          <p:cNvPr id="92" name="PA_库_组合 91"/>
          <p:cNvGrpSpPr/>
          <p:nvPr>
            <p:custDataLst>
              <p:tags r:id="rId2"/>
            </p:custDataLst>
          </p:nvPr>
        </p:nvGrpSpPr>
        <p:grpSpPr>
          <a:xfrm>
            <a:off x="7707119" y="1527021"/>
            <a:ext cx="2918185" cy="1616233"/>
            <a:chOff x="8628170" y="3887928"/>
            <a:chExt cx="2918185" cy="1616233"/>
          </a:xfrm>
        </p:grpSpPr>
        <p:sp>
          <p:nvSpPr>
            <p:cNvPr id="93" name="文本框 92"/>
            <p:cNvSpPr txBox="1"/>
            <p:nvPr/>
          </p:nvSpPr>
          <p:spPr>
            <a:xfrm>
              <a:off x="8628170" y="4605001"/>
              <a:ext cx="2918185" cy="899160"/>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请在这里输入文字请在这里输入文字请在这里输入文字请在这里输入文字请在这里输入文字请在这里输</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94" name="文本框 93"/>
            <p:cNvSpPr txBox="1"/>
            <p:nvPr/>
          </p:nvSpPr>
          <p:spPr>
            <a:xfrm>
              <a:off x="8720880" y="3887928"/>
              <a:ext cx="1936115" cy="583565"/>
            </a:xfrm>
            <a:prstGeom prst="rect">
              <a:avLst/>
            </a:prstGeom>
            <a:noFill/>
            <a:effectLst/>
          </p:spPr>
          <p:txBody>
            <a:bodyPr wrap="square" rtlCol="0">
              <a:spAutoFit/>
            </a:bodyPr>
            <a:lstStyle/>
            <a:p>
              <a:pPr algn="ctr"/>
              <a:r>
                <a:rPr lang="zh-CN" altLang="en-US" sz="3200" b="1" dirty="0">
                  <a:solidFill>
                    <a:srgbClr val="697DA9"/>
                  </a:solidFill>
                  <a:latin typeface="叶根友特隶简体" panose="02010601030101010101" charset="-122"/>
                  <a:ea typeface="叶根友特隶简体" panose="02010601030101010101" charset="-122"/>
                </a:rPr>
                <a:t>小标题</a:t>
              </a:r>
            </a:p>
          </p:txBody>
        </p:sp>
      </p:grpSp>
      <p:grpSp>
        <p:nvGrpSpPr>
          <p:cNvPr id="95" name="PA_库_组合 94"/>
          <p:cNvGrpSpPr/>
          <p:nvPr>
            <p:custDataLst>
              <p:tags r:id="rId3"/>
            </p:custDataLst>
          </p:nvPr>
        </p:nvGrpSpPr>
        <p:grpSpPr>
          <a:xfrm>
            <a:off x="982458" y="2772157"/>
            <a:ext cx="2918185" cy="1435829"/>
            <a:chOff x="8339245" y="3916383"/>
            <a:chExt cx="2918185" cy="1435829"/>
          </a:xfrm>
        </p:grpSpPr>
        <p:sp>
          <p:nvSpPr>
            <p:cNvPr id="96" name="文本框 95"/>
            <p:cNvSpPr txBox="1"/>
            <p:nvPr/>
          </p:nvSpPr>
          <p:spPr>
            <a:xfrm>
              <a:off x="8339245" y="4451966"/>
              <a:ext cx="2918185" cy="900246"/>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请在这里输入文字请在这里输入文字请在这里输入文字请在这里输入文字请在这里输入文字请在这里输</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97" name="文本框 96"/>
            <p:cNvSpPr txBox="1"/>
            <p:nvPr/>
          </p:nvSpPr>
          <p:spPr>
            <a:xfrm>
              <a:off x="9520405" y="3916383"/>
              <a:ext cx="1407795" cy="583565"/>
            </a:xfrm>
            <a:prstGeom prst="rect">
              <a:avLst/>
            </a:prstGeom>
            <a:noFill/>
            <a:effectLst/>
          </p:spPr>
          <p:txBody>
            <a:bodyPr wrap="none" rtlCol="0">
              <a:spAutoFit/>
            </a:bodyPr>
            <a:lstStyle/>
            <a:p>
              <a:pPr algn="ctr"/>
              <a:r>
                <a:rPr lang="zh-CN" altLang="en-US" sz="3200" b="1" dirty="0">
                  <a:solidFill>
                    <a:srgbClr val="697DA9"/>
                  </a:solidFill>
                  <a:latin typeface="叶根友特隶简体" panose="02010601030101010101" charset="-122"/>
                  <a:ea typeface="叶根友特隶简体" panose="02010601030101010101" charset="-122"/>
                </a:rPr>
                <a:t>小标题</a:t>
              </a:r>
            </a:p>
          </p:txBody>
        </p:sp>
      </p:grpSp>
      <p:sp>
        <p:nvSpPr>
          <p:cNvPr id="98" name="PA_库_任意多边形 97"/>
          <p:cNvSpPr/>
          <p:nvPr>
            <p:custDataLst>
              <p:tags r:id="rId4"/>
            </p:custDataLst>
          </p:nvPr>
        </p:nvSpPr>
        <p:spPr>
          <a:xfrm>
            <a:off x="6621356" y="1850523"/>
            <a:ext cx="1272814" cy="717920"/>
          </a:xfrm>
          <a:custGeom>
            <a:avLst/>
            <a:gdLst>
              <a:gd name="connsiteX0" fmla="*/ 836909 w 836909"/>
              <a:gd name="connsiteY0" fmla="*/ 0 h 852407"/>
              <a:gd name="connsiteX1" fmla="*/ 635431 w 836909"/>
              <a:gd name="connsiteY1" fmla="*/ 0 h 852407"/>
              <a:gd name="connsiteX2" fmla="*/ 635431 w 836909"/>
              <a:gd name="connsiteY2" fmla="*/ 852407 h 852407"/>
              <a:gd name="connsiteX3" fmla="*/ 0 w 836909"/>
              <a:gd name="connsiteY3" fmla="*/ 852407 h 852407"/>
            </a:gdLst>
            <a:ahLst/>
            <a:cxnLst>
              <a:cxn ang="0">
                <a:pos x="connsiteX0" y="connsiteY0"/>
              </a:cxn>
              <a:cxn ang="0">
                <a:pos x="connsiteX1" y="connsiteY1"/>
              </a:cxn>
              <a:cxn ang="0">
                <a:pos x="connsiteX2" y="connsiteY2"/>
              </a:cxn>
              <a:cxn ang="0">
                <a:pos x="connsiteX3" y="connsiteY3"/>
              </a:cxn>
            </a:cxnLst>
            <a:rect l="l" t="t" r="r" b="b"/>
            <a:pathLst>
              <a:path w="836909" h="852407">
                <a:moveTo>
                  <a:pt x="836909" y="0"/>
                </a:moveTo>
                <a:lnTo>
                  <a:pt x="635431" y="0"/>
                </a:lnTo>
                <a:lnTo>
                  <a:pt x="635431" y="852407"/>
                </a:lnTo>
                <a:lnTo>
                  <a:pt x="0" y="852407"/>
                </a:lnTo>
              </a:path>
            </a:pathLst>
          </a:custGeom>
          <a:noFill/>
          <a:ln w="127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特隶简体" panose="02010601030101010101" charset="-122"/>
              <a:ea typeface="叶根友特隶简体" panose="02010601030101010101" charset="-122"/>
            </a:endParaRPr>
          </a:p>
        </p:txBody>
      </p:sp>
      <p:sp>
        <p:nvSpPr>
          <p:cNvPr id="99" name="PA_库_任意多边形 98"/>
          <p:cNvSpPr/>
          <p:nvPr>
            <p:custDataLst>
              <p:tags r:id="rId5"/>
            </p:custDataLst>
          </p:nvPr>
        </p:nvSpPr>
        <p:spPr>
          <a:xfrm flipH="1">
            <a:off x="3939510" y="3045145"/>
            <a:ext cx="900059" cy="553562"/>
          </a:xfrm>
          <a:custGeom>
            <a:avLst/>
            <a:gdLst>
              <a:gd name="connsiteX0" fmla="*/ 836909 w 836909"/>
              <a:gd name="connsiteY0" fmla="*/ 0 h 852407"/>
              <a:gd name="connsiteX1" fmla="*/ 635431 w 836909"/>
              <a:gd name="connsiteY1" fmla="*/ 0 h 852407"/>
              <a:gd name="connsiteX2" fmla="*/ 635431 w 836909"/>
              <a:gd name="connsiteY2" fmla="*/ 852407 h 852407"/>
              <a:gd name="connsiteX3" fmla="*/ 0 w 836909"/>
              <a:gd name="connsiteY3" fmla="*/ 852407 h 852407"/>
            </a:gdLst>
            <a:ahLst/>
            <a:cxnLst>
              <a:cxn ang="0">
                <a:pos x="connsiteX0" y="connsiteY0"/>
              </a:cxn>
              <a:cxn ang="0">
                <a:pos x="connsiteX1" y="connsiteY1"/>
              </a:cxn>
              <a:cxn ang="0">
                <a:pos x="connsiteX2" y="connsiteY2"/>
              </a:cxn>
              <a:cxn ang="0">
                <a:pos x="connsiteX3" y="connsiteY3"/>
              </a:cxn>
            </a:cxnLst>
            <a:rect l="l" t="t" r="r" b="b"/>
            <a:pathLst>
              <a:path w="836909" h="852407">
                <a:moveTo>
                  <a:pt x="836909" y="0"/>
                </a:moveTo>
                <a:lnTo>
                  <a:pt x="635431" y="0"/>
                </a:lnTo>
                <a:lnTo>
                  <a:pt x="635431" y="852407"/>
                </a:lnTo>
                <a:lnTo>
                  <a:pt x="0" y="852407"/>
                </a:lnTo>
              </a:path>
            </a:pathLst>
          </a:custGeom>
          <a:noFill/>
          <a:ln w="127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特隶简体" panose="02010601030101010101" charset="-122"/>
              <a:ea typeface="叶根友特隶简体" panose="02010601030101010101" charset="-122"/>
            </a:endParaRPr>
          </a:p>
        </p:txBody>
      </p:sp>
      <p:grpSp>
        <p:nvGrpSpPr>
          <p:cNvPr id="100" name="PA_库_组合 99"/>
          <p:cNvGrpSpPr/>
          <p:nvPr>
            <p:custDataLst>
              <p:tags r:id="rId6"/>
            </p:custDataLst>
          </p:nvPr>
        </p:nvGrpSpPr>
        <p:grpSpPr>
          <a:xfrm>
            <a:off x="8026933" y="3724383"/>
            <a:ext cx="2202282" cy="1444599"/>
            <a:chOff x="8335844" y="3907613"/>
            <a:chExt cx="2202282" cy="1444599"/>
          </a:xfrm>
        </p:grpSpPr>
        <p:sp>
          <p:nvSpPr>
            <p:cNvPr id="101" name="文本框 100"/>
            <p:cNvSpPr txBox="1"/>
            <p:nvPr/>
          </p:nvSpPr>
          <p:spPr>
            <a:xfrm>
              <a:off x="8339245" y="4451966"/>
              <a:ext cx="2198881" cy="900246"/>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请在这里输入文字请在这里输入文字请在这里输入文字请在这里</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102" name="文本框 101"/>
            <p:cNvSpPr txBox="1"/>
            <p:nvPr/>
          </p:nvSpPr>
          <p:spPr>
            <a:xfrm>
              <a:off x="8335844" y="3907613"/>
              <a:ext cx="1407795" cy="583565"/>
            </a:xfrm>
            <a:prstGeom prst="rect">
              <a:avLst/>
            </a:prstGeom>
            <a:noFill/>
            <a:effectLst/>
          </p:spPr>
          <p:txBody>
            <a:bodyPr wrap="none" rtlCol="0">
              <a:spAutoFit/>
            </a:bodyPr>
            <a:lstStyle/>
            <a:p>
              <a:pPr algn="ctr"/>
              <a:r>
                <a:rPr lang="zh-CN" altLang="en-US" sz="3200" b="1" dirty="0">
                  <a:solidFill>
                    <a:srgbClr val="697DA9"/>
                  </a:solidFill>
                  <a:latin typeface="叶根友特隶简体" panose="02010601030101010101" charset="-122"/>
                  <a:ea typeface="叶根友特隶简体" panose="02010601030101010101" charset="-122"/>
                </a:rPr>
                <a:t>小标题</a:t>
              </a:r>
            </a:p>
          </p:txBody>
        </p:sp>
      </p:grpSp>
      <p:sp>
        <p:nvSpPr>
          <p:cNvPr id="103" name="PA_库_任意多边形 102"/>
          <p:cNvSpPr/>
          <p:nvPr>
            <p:custDataLst>
              <p:tags r:id="rId7"/>
            </p:custDataLst>
          </p:nvPr>
        </p:nvSpPr>
        <p:spPr>
          <a:xfrm>
            <a:off x="6305522" y="4028180"/>
            <a:ext cx="1562613" cy="408569"/>
          </a:xfrm>
          <a:custGeom>
            <a:avLst/>
            <a:gdLst>
              <a:gd name="connsiteX0" fmla="*/ 836909 w 836909"/>
              <a:gd name="connsiteY0" fmla="*/ 0 h 852407"/>
              <a:gd name="connsiteX1" fmla="*/ 635431 w 836909"/>
              <a:gd name="connsiteY1" fmla="*/ 0 h 852407"/>
              <a:gd name="connsiteX2" fmla="*/ 635431 w 836909"/>
              <a:gd name="connsiteY2" fmla="*/ 852407 h 852407"/>
              <a:gd name="connsiteX3" fmla="*/ 0 w 836909"/>
              <a:gd name="connsiteY3" fmla="*/ 852407 h 852407"/>
              <a:gd name="connsiteX0-1" fmla="*/ 836909 w 836909"/>
              <a:gd name="connsiteY0-2" fmla="*/ 0 h 852407"/>
              <a:gd name="connsiteX1-3" fmla="*/ 635431 w 836909"/>
              <a:gd name="connsiteY1-4" fmla="*/ 0 h 852407"/>
              <a:gd name="connsiteX2-5" fmla="*/ 528032 w 836909"/>
              <a:gd name="connsiteY2-6" fmla="*/ 852407 h 852407"/>
              <a:gd name="connsiteX3-7" fmla="*/ 0 w 836909"/>
              <a:gd name="connsiteY3-8" fmla="*/ 852407 h 852407"/>
              <a:gd name="connsiteX0-9" fmla="*/ 836909 w 836909"/>
              <a:gd name="connsiteY0-10" fmla="*/ 4254 h 856661"/>
              <a:gd name="connsiteX1-11" fmla="*/ 530181 w 836909"/>
              <a:gd name="connsiteY1-12" fmla="*/ 0 h 856661"/>
              <a:gd name="connsiteX2-13" fmla="*/ 528032 w 836909"/>
              <a:gd name="connsiteY2-14" fmla="*/ 856661 h 856661"/>
              <a:gd name="connsiteX3-15" fmla="*/ 0 w 836909"/>
              <a:gd name="connsiteY3-16" fmla="*/ 856661 h 856661"/>
            </a:gdLst>
            <a:ahLst/>
            <a:cxnLst>
              <a:cxn ang="0">
                <a:pos x="connsiteX0-1" y="connsiteY0-2"/>
              </a:cxn>
              <a:cxn ang="0">
                <a:pos x="connsiteX1-3" y="connsiteY1-4"/>
              </a:cxn>
              <a:cxn ang="0">
                <a:pos x="connsiteX2-5" y="connsiteY2-6"/>
              </a:cxn>
              <a:cxn ang="0">
                <a:pos x="connsiteX3-7" y="connsiteY3-8"/>
              </a:cxn>
            </a:cxnLst>
            <a:rect l="l" t="t" r="r" b="b"/>
            <a:pathLst>
              <a:path w="836909" h="856661">
                <a:moveTo>
                  <a:pt x="836909" y="4254"/>
                </a:moveTo>
                <a:lnTo>
                  <a:pt x="530181" y="0"/>
                </a:lnTo>
                <a:cubicBezTo>
                  <a:pt x="529465" y="285554"/>
                  <a:pt x="528748" y="571107"/>
                  <a:pt x="528032" y="856661"/>
                </a:cubicBezTo>
                <a:lnTo>
                  <a:pt x="0" y="856661"/>
                </a:lnTo>
              </a:path>
            </a:pathLst>
          </a:custGeom>
          <a:noFill/>
          <a:ln w="127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特隶简体" panose="02010601030101010101" charset="-122"/>
              <a:ea typeface="叶根友特隶简体" panose="02010601030101010101" charset="-122"/>
            </a:endParaRPr>
          </a:p>
        </p:txBody>
      </p:sp>
      <p:pic>
        <p:nvPicPr>
          <p:cNvPr id="12" name="图片 11" descr="cf6a03843171e56c4b8f06e4c8cde872"/>
          <p:cNvPicPr>
            <a:picLocks noChangeAspect="1"/>
          </p:cNvPicPr>
          <p:nvPr/>
        </p:nvPicPr>
        <p:blipFill>
          <a:blip r:embed="rId13"/>
          <a:stretch>
            <a:fillRect/>
          </a:stretch>
        </p:blipFill>
        <p:spPr>
          <a:xfrm>
            <a:off x="4281805" y="2065655"/>
            <a:ext cx="2941955" cy="2764790"/>
          </a:xfrm>
          <a:prstGeom prst="rect">
            <a:avLst/>
          </a:prstGeom>
        </p:spPr>
      </p:pic>
      <p:pic>
        <p:nvPicPr>
          <p:cNvPr id="23" name="图片 22" descr="2.7_画板 1"/>
          <p:cNvPicPr>
            <a:picLocks noChangeAspect="1"/>
          </p:cNvPicPr>
          <p:nvPr/>
        </p:nvPicPr>
        <p:blipFill>
          <a:blip r:embed="rId14"/>
          <a:srcRect l="40499" t="24191" r="35827" b="35665"/>
          <a:stretch>
            <a:fillRect/>
          </a:stretch>
        </p:blipFill>
        <p:spPr>
          <a:xfrm flipV="1">
            <a:off x="2061210" y="-444500"/>
            <a:ext cx="2381250" cy="21971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1000"/>
                                        <p:tgtEl>
                                          <p:spTgt spid="92"/>
                                        </p:tgtEl>
                                      </p:cBhvr>
                                    </p:animEffect>
                                  </p:childTnLst>
                                </p:cTn>
                              </p:par>
                              <p:par>
                                <p:cTn id="8" presetID="22" presetClass="entr" presetSubtype="8" fill="hold" nodeType="withEffect">
                                  <p:stCondLst>
                                    <p:cond delay="250"/>
                                  </p:stCondLst>
                                  <p:childTnLst>
                                    <p:set>
                                      <p:cBhvr>
                                        <p:cTn id="9" dur="1" fill="hold">
                                          <p:stCondLst>
                                            <p:cond delay="0"/>
                                          </p:stCondLst>
                                        </p:cTn>
                                        <p:tgtEl>
                                          <p:spTgt spid="95"/>
                                        </p:tgtEl>
                                        <p:attrNameLst>
                                          <p:attrName>style.visibility</p:attrName>
                                        </p:attrNameLst>
                                      </p:cBhvr>
                                      <p:to>
                                        <p:strVal val="visible"/>
                                      </p:to>
                                    </p:set>
                                    <p:animEffect transition="in" filter="wipe(left)">
                                      <p:cBhvr>
                                        <p:cTn id="10" dur="1000"/>
                                        <p:tgtEl>
                                          <p:spTgt spid="95"/>
                                        </p:tgtEl>
                                      </p:cBhvr>
                                    </p:animEffect>
                                  </p:childTnLst>
                                </p:cTn>
                              </p:par>
                              <p:par>
                                <p:cTn id="11" presetID="22" presetClass="entr" presetSubtype="8" fill="hold" grpId="0" nodeType="withEffect" nodePh="1">
                                  <p:stCondLst>
                                    <p:cond delay="250"/>
                                  </p:stCondLst>
                                  <p:endCondLst>
                                    <p:cond evt="begin" delay="0">
                                      <p:tn val="11"/>
                                    </p:cond>
                                  </p:endCondLst>
                                  <p:childTnLst>
                                    <p:set>
                                      <p:cBhvr>
                                        <p:cTn id="12" dur="1" fill="hold">
                                          <p:stCondLst>
                                            <p:cond delay="0"/>
                                          </p:stCondLst>
                                        </p:cTn>
                                        <p:tgtEl>
                                          <p:spTgt spid="98">
                                            <p:txEl>
                                              <p:charRg st="4294967295" end="4294967295"/>
                                            </p:txEl>
                                          </p:spTgt>
                                        </p:tgtEl>
                                        <p:attrNameLst>
                                          <p:attrName>style.visibility</p:attrName>
                                        </p:attrNameLst>
                                      </p:cBhvr>
                                      <p:to>
                                        <p:strVal val="visible"/>
                                      </p:to>
                                    </p:set>
                                    <p:animEffect transition="in" filter="wipe(left)">
                                      <p:cBhvr>
                                        <p:cTn id="13" dur="1000"/>
                                        <p:tgtEl>
                                          <p:spTgt spid="98">
                                            <p:txEl>
                                              <p:charRg st="4294967295" end="4294967295"/>
                                            </p:txEl>
                                          </p:spTgt>
                                        </p:tgtEl>
                                      </p:cBhvr>
                                    </p:animEffect>
                                  </p:childTnLst>
                                </p:cTn>
                              </p:par>
                              <p:par>
                                <p:cTn id="14" presetID="22" presetClass="entr" presetSubtype="8" fill="hold" grpId="0" nodeType="withEffect" nodePh="1">
                                  <p:stCondLst>
                                    <p:cond delay="250"/>
                                  </p:stCondLst>
                                  <p:endCondLst>
                                    <p:cond evt="begin" delay="0">
                                      <p:tn val="14"/>
                                    </p:cond>
                                  </p:endCondLst>
                                  <p:childTnLst>
                                    <p:set>
                                      <p:cBhvr>
                                        <p:cTn id="15" dur="1" fill="hold">
                                          <p:stCondLst>
                                            <p:cond delay="0"/>
                                          </p:stCondLst>
                                        </p:cTn>
                                        <p:tgtEl>
                                          <p:spTgt spid="99">
                                            <p:txEl>
                                              <p:charRg st="4294967295" end="4294967295"/>
                                            </p:txEl>
                                          </p:spTgt>
                                        </p:tgtEl>
                                        <p:attrNameLst>
                                          <p:attrName>style.visibility</p:attrName>
                                        </p:attrNameLst>
                                      </p:cBhvr>
                                      <p:to>
                                        <p:strVal val="visible"/>
                                      </p:to>
                                    </p:set>
                                    <p:animEffect transition="in" filter="wipe(left)">
                                      <p:cBhvr>
                                        <p:cTn id="16" dur="1000"/>
                                        <p:tgtEl>
                                          <p:spTgt spid="99">
                                            <p:txEl>
                                              <p:charRg st="4294967295" end="4294967295"/>
                                            </p:txEl>
                                          </p:spTgt>
                                        </p:tgtEl>
                                      </p:cBhvr>
                                    </p:animEffect>
                                  </p:childTnLst>
                                </p:cTn>
                              </p:par>
                              <p:par>
                                <p:cTn id="17" presetID="22" presetClass="entr" presetSubtype="8" fill="hold" nodeType="withEffect">
                                  <p:stCondLst>
                                    <p:cond delay="250"/>
                                  </p:stCondLst>
                                  <p:childTnLst>
                                    <p:set>
                                      <p:cBhvr>
                                        <p:cTn id="18" dur="1" fill="hold">
                                          <p:stCondLst>
                                            <p:cond delay="0"/>
                                          </p:stCondLst>
                                        </p:cTn>
                                        <p:tgtEl>
                                          <p:spTgt spid="100"/>
                                        </p:tgtEl>
                                        <p:attrNameLst>
                                          <p:attrName>style.visibility</p:attrName>
                                        </p:attrNameLst>
                                      </p:cBhvr>
                                      <p:to>
                                        <p:strVal val="visible"/>
                                      </p:to>
                                    </p:set>
                                    <p:animEffect transition="in" filter="wipe(left)">
                                      <p:cBhvr>
                                        <p:cTn id="19" dur="1000"/>
                                        <p:tgtEl>
                                          <p:spTgt spid="100"/>
                                        </p:tgtEl>
                                      </p:cBhvr>
                                    </p:animEffect>
                                  </p:childTnLst>
                                </p:cTn>
                              </p:par>
                              <p:par>
                                <p:cTn id="20" presetID="22" presetClass="entr" presetSubtype="8" fill="hold" grpId="0" nodeType="withEffect" nodePh="1">
                                  <p:stCondLst>
                                    <p:cond delay="250"/>
                                  </p:stCondLst>
                                  <p:endCondLst>
                                    <p:cond evt="begin" delay="0">
                                      <p:tn val="20"/>
                                    </p:cond>
                                  </p:endCondLst>
                                  <p:childTnLst>
                                    <p:set>
                                      <p:cBhvr>
                                        <p:cTn id="21" dur="1" fill="hold">
                                          <p:stCondLst>
                                            <p:cond delay="0"/>
                                          </p:stCondLst>
                                        </p:cTn>
                                        <p:tgtEl>
                                          <p:spTgt spid="103">
                                            <p:txEl>
                                              <p:charRg st="4294967295" end="4294967295"/>
                                            </p:txEl>
                                          </p:spTgt>
                                        </p:tgtEl>
                                        <p:attrNameLst>
                                          <p:attrName>style.visibility</p:attrName>
                                        </p:attrNameLst>
                                      </p:cBhvr>
                                      <p:to>
                                        <p:strVal val="visible"/>
                                      </p:to>
                                    </p:set>
                                    <p:animEffect transition="in" filter="wipe(left)">
                                      <p:cBhvr>
                                        <p:cTn id="22" dur="1000"/>
                                        <p:tgtEl>
                                          <p:spTgt spid="103">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ldLvl="0" animBg="1" autoUpdateAnimBg="0"/>
      <p:bldP spid="99" grpId="0" bldLvl="0" animBg="1" autoUpdateAnimBg="0"/>
      <p:bldP spid="103" grpId="0" bldLvl="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
          <p:cNvPicPr>
            <a:picLocks noChangeAspect="1"/>
          </p:cNvPicPr>
          <p:nvPr/>
        </p:nvPicPr>
        <p:blipFill>
          <a:blip r:embed="rId4"/>
          <a:stretch>
            <a:fillRect/>
          </a:stretch>
        </p:blipFill>
        <p:spPr>
          <a:xfrm>
            <a:off x="-88900" y="-12700"/>
            <a:ext cx="12297410" cy="6882130"/>
          </a:xfrm>
          <a:prstGeom prst="rect">
            <a:avLst/>
          </a:prstGeom>
        </p:spPr>
      </p:pic>
      <p:pic>
        <p:nvPicPr>
          <p:cNvPr id="8" name="图片 7" descr="2.3"/>
          <p:cNvPicPr>
            <a:picLocks noChangeAspect="1"/>
          </p:cNvPicPr>
          <p:nvPr/>
        </p:nvPicPr>
        <p:blipFill>
          <a:blip r:embed="rId5"/>
          <a:stretch>
            <a:fillRect/>
          </a:stretch>
        </p:blipFill>
        <p:spPr>
          <a:xfrm>
            <a:off x="839470" y="415290"/>
            <a:ext cx="10037445" cy="2813050"/>
          </a:xfrm>
          <a:prstGeom prst="rect">
            <a:avLst/>
          </a:prstGeom>
        </p:spPr>
      </p:pic>
      <p:pic>
        <p:nvPicPr>
          <p:cNvPr id="7" name="图片 6" descr="2.1"/>
          <p:cNvPicPr>
            <a:picLocks noChangeAspect="1"/>
          </p:cNvPicPr>
          <p:nvPr/>
        </p:nvPicPr>
        <p:blipFill>
          <a:blip r:embed="rId6"/>
          <a:stretch>
            <a:fillRect/>
          </a:stretch>
        </p:blipFill>
        <p:spPr>
          <a:xfrm>
            <a:off x="-128270" y="4346575"/>
            <a:ext cx="12365355" cy="2593975"/>
          </a:xfrm>
          <a:prstGeom prst="rect">
            <a:avLst/>
          </a:prstGeom>
        </p:spPr>
      </p:pic>
      <p:sp>
        <p:nvSpPr>
          <p:cNvPr id="67" name="文本框 66"/>
          <p:cNvSpPr txBox="1"/>
          <p:nvPr/>
        </p:nvSpPr>
        <p:spPr>
          <a:xfrm>
            <a:off x="4341252" y="750920"/>
            <a:ext cx="2874497" cy="583565"/>
          </a:xfrm>
          <a:prstGeom prst="rect">
            <a:avLst/>
          </a:prstGeom>
          <a:noFill/>
        </p:spPr>
        <p:txBody>
          <a:bodyPr wrap="square" rtlCol="0">
            <a:spAutoFit/>
          </a:bodyPr>
          <a:lstStyle/>
          <a:p>
            <a:pPr algn="ctr"/>
            <a:r>
              <a:rPr lang="zh-CN" altLang="en-US" sz="3200" dirty="0">
                <a:solidFill>
                  <a:schemeClr val="tx1"/>
                </a:solidFill>
                <a:latin typeface="迷你简习字" panose="020B0602010101010101" charset="-122"/>
                <a:ea typeface="迷你简习字" panose="020B0602010101010101" charset="-122"/>
              </a:rPr>
              <a:t>这里添加标题</a:t>
            </a:r>
            <a:endParaRPr lang="zh-CN" altLang="en-US" sz="3200" b="1" dirty="0">
              <a:solidFill>
                <a:schemeClr val="tx1"/>
              </a:solidFill>
              <a:latin typeface="迷你简习字" panose="020B0602010101010101" charset="-122"/>
              <a:ea typeface="迷你简习字" panose="020B0602010101010101" charset="-122"/>
            </a:endParaRPr>
          </a:p>
        </p:txBody>
      </p:sp>
      <p:pic>
        <p:nvPicPr>
          <p:cNvPr id="23" name="图片 22" descr="2.7_画板 1"/>
          <p:cNvPicPr>
            <a:picLocks noChangeAspect="1"/>
          </p:cNvPicPr>
          <p:nvPr/>
        </p:nvPicPr>
        <p:blipFill>
          <a:blip r:embed="rId7"/>
          <a:srcRect l="40499" t="24191" r="35827" b="35665"/>
          <a:stretch>
            <a:fillRect/>
          </a:stretch>
        </p:blipFill>
        <p:spPr>
          <a:xfrm flipV="1">
            <a:off x="2061210" y="-444500"/>
            <a:ext cx="2381250" cy="2197100"/>
          </a:xfrm>
          <a:prstGeom prst="rect">
            <a:avLst/>
          </a:prstGeom>
        </p:spPr>
      </p:pic>
      <p:grpSp>
        <p:nvGrpSpPr>
          <p:cNvPr id="3" name="组合 2"/>
          <p:cNvGrpSpPr/>
          <p:nvPr/>
        </p:nvGrpSpPr>
        <p:grpSpPr>
          <a:xfrm>
            <a:off x="695325" y="2491105"/>
            <a:ext cx="3709035" cy="3131820"/>
            <a:chOff x="2301" y="3521"/>
            <a:chExt cx="5841" cy="4932"/>
          </a:xfrm>
        </p:grpSpPr>
        <p:pic>
          <p:nvPicPr>
            <p:cNvPr id="12" name="图片 11" descr="cf6a03843171e56c4b8f06e4c8cde872"/>
            <p:cNvPicPr>
              <a:picLocks noChangeAspect="1"/>
            </p:cNvPicPr>
            <p:nvPr/>
          </p:nvPicPr>
          <p:blipFill>
            <a:blip r:embed="rId8"/>
            <a:stretch>
              <a:fillRect/>
            </a:stretch>
          </p:blipFill>
          <p:spPr>
            <a:xfrm>
              <a:off x="2324" y="3521"/>
              <a:ext cx="5248" cy="4932"/>
            </a:xfrm>
            <a:prstGeom prst="rect">
              <a:avLst/>
            </a:prstGeom>
          </p:spPr>
        </p:pic>
        <p:sp>
          <p:nvSpPr>
            <p:cNvPr id="68" name="文本框 67"/>
            <p:cNvSpPr txBox="1"/>
            <p:nvPr/>
          </p:nvSpPr>
          <p:spPr>
            <a:xfrm>
              <a:off x="2301" y="4873"/>
              <a:ext cx="5841" cy="628"/>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sz="2000" dirty="0">
                  <a:solidFill>
                    <a:srgbClr val="697DA9"/>
                  </a:solidFill>
                  <a:latin typeface="叶根友特隶简体" panose="02010601030101010101" charset="-122"/>
                  <a:ea typeface="叶根友特隶简体" panose="02010601030101010101" charset="-122"/>
                </a:rPr>
                <a:t>输入标题</a:t>
              </a:r>
            </a:p>
          </p:txBody>
        </p:sp>
        <p:sp>
          <p:nvSpPr>
            <p:cNvPr id="69" name="文本框 68"/>
            <p:cNvSpPr txBox="1"/>
            <p:nvPr/>
          </p:nvSpPr>
          <p:spPr>
            <a:xfrm>
              <a:off x="3622" y="5557"/>
              <a:ext cx="3116" cy="1309"/>
            </a:xfrm>
            <a:prstGeom prst="rect">
              <a:avLst/>
            </a:prstGeom>
            <a:noFill/>
          </p:spPr>
          <p:txBody>
            <a:bodyPr wrap="square" rtlCol="0">
              <a:spAutoFit/>
            </a:bodyPr>
            <a:lstStyle/>
            <a:p>
              <a:pPr algn="ctr"/>
              <a:r>
                <a:rPr lang="en-US" altLang="zh-CN" sz="1200" spc="300" dirty="0">
                  <a:solidFill>
                    <a:srgbClr val="152850"/>
                  </a:solidFill>
                  <a:latin typeface="叶根友特隶简体" panose="02010601030101010101" charset="-122"/>
                  <a:ea typeface="叶根友特隶简体" panose="02010601030101010101" charset="-122"/>
                </a:rPr>
                <a:t>Lorem ipsum dolor sit </a:t>
              </a:r>
              <a:r>
                <a:rPr lang="en-US" altLang="zh-CN" sz="1200" spc="300" dirty="0" err="1">
                  <a:solidFill>
                    <a:srgbClr val="152850"/>
                  </a:solidFill>
                  <a:latin typeface="叶根友特隶简体" panose="02010601030101010101" charset="-122"/>
                  <a:ea typeface="叶根友特隶简体" panose="02010601030101010101" charset="-122"/>
                </a:rPr>
                <a:t>amet</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consectetur</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adipisicing</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elit</a:t>
              </a:r>
              <a:r>
                <a:rPr lang="en-US" altLang="zh-CN" sz="1200" spc="300" dirty="0">
                  <a:solidFill>
                    <a:srgbClr val="152850"/>
                  </a:solidFill>
                  <a:latin typeface="叶根友特隶简体" panose="02010601030101010101" charset="-122"/>
                  <a:ea typeface="叶根友特隶简体" panose="02010601030101010101" charset="-122"/>
                </a:rPr>
                <a:t>,</a:t>
              </a:r>
              <a:endParaRPr lang="zh-CN" altLang="en-US" sz="1200" spc="300" dirty="0">
                <a:solidFill>
                  <a:srgbClr val="152850"/>
                </a:solidFill>
                <a:latin typeface="叶根友特隶简体" panose="02010601030101010101" charset="-122"/>
                <a:ea typeface="叶根友特隶简体" panose="02010601030101010101" charset="-122"/>
              </a:endParaRPr>
            </a:p>
          </p:txBody>
        </p:sp>
      </p:grpSp>
      <p:grpSp>
        <p:nvGrpSpPr>
          <p:cNvPr id="4" name="组合 3"/>
          <p:cNvGrpSpPr/>
          <p:nvPr/>
        </p:nvGrpSpPr>
        <p:grpSpPr>
          <a:xfrm>
            <a:off x="4173855" y="1863090"/>
            <a:ext cx="3505165" cy="2959735"/>
            <a:chOff x="2301" y="3521"/>
            <a:chExt cx="5841" cy="4932"/>
          </a:xfrm>
        </p:grpSpPr>
        <p:pic>
          <p:nvPicPr>
            <p:cNvPr id="5" name="图片 4" descr="cf6a03843171e56c4b8f06e4c8cde872"/>
            <p:cNvPicPr>
              <a:picLocks noChangeAspect="1"/>
            </p:cNvPicPr>
            <p:nvPr/>
          </p:nvPicPr>
          <p:blipFill>
            <a:blip r:embed="rId8"/>
            <a:stretch>
              <a:fillRect/>
            </a:stretch>
          </p:blipFill>
          <p:spPr>
            <a:xfrm>
              <a:off x="2324" y="3521"/>
              <a:ext cx="5248" cy="4932"/>
            </a:xfrm>
            <a:prstGeom prst="rect">
              <a:avLst/>
            </a:prstGeom>
          </p:spPr>
        </p:pic>
        <p:sp>
          <p:nvSpPr>
            <p:cNvPr id="9" name="文本框 8"/>
            <p:cNvSpPr txBox="1"/>
            <p:nvPr/>
          </p:nvSpPr>
          <p:spPr>
            <a:xfrm>
              <a:off x="2301" y="4873"/>
              <a:ext cx="5841" cy="665"/>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sz="2000" dirty="0">
                  <a:solidFill>
                    <a:srgbClr val="697DA9"/>
                  </a:solidFill>
                  <a:latin typeface="叶根友特隶简体" panose="02010601030101010101" charset="-122"/>
                  <a:ea typeface="叶根友特隶简体" panose="02010601030101010101" charset="-122"/>
                </a:rPr>
                <a:t>输入标题</a:t>
              </a:r>
            </a:p>
          </p:txBody>
        </p:sp>
        <p:sp>
          <p:nvSpPr>
            <p:cNvPr id="10" name="文本框 9"/>
            <p:cNvSpPr txBox="1"/>
            <p:nvPr/>
          </p:nvSpPr>
          <p:spPr>
            <a:xfrm>
              <a:off x="3622" y="5557"/>
              <a:ext cx="3116" cy="1383"/>
            </a:xfrm>
            <a:prstGeom prst="rect">
              <a:avLst/>
            </a:prstGeom>
            <a:noFill/>
          </p:spPr>
          <p:txBody>
            <a:bodyPr wrap="square" rtlCol="0">
              <a:spAutoFit/>
            </a:bodyPr>
            <a:lstStyle/>
            <a:p>
              <a:pPr algn="ctr"/>
              <a:r>
                <a:rPr lang="en-US" altLang="zh-CN" sz="1200" spc="300" dirty="0">
                  <a:solidFill>
                    <a:srgbClr val="152850"/>
                  </a:solidFill>
                  <a:latin typeface="叶根友特隶简体" panose="02010601030101010101" charset="-122"/>
                  <a:ea typeface="叶根友特隶简体" panose="02010601030101010101" charset="-122"/>
                </a:rPr>
                <a:t>Lorem ipsum dolor sit </a:t>
              </a:r>
              <a:r>
                <a:rPr lang="en-US" altLang="zh-CN" sz="1200" spc="300" dirty="0" err="1">
                  <a:solidFill>
                    <a:srgbClr val="152850"/>
                  </a:solidFill>
                  <a:latin typeface="叶根友特隶简体" panose="02010601030101010101" charset="-122"/>
                  <a:ea typeface="叶根友特隶简体" panose="02010601030101010101" charset="-122"/>
                </a:rPr>
                <a:t>amet</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consectetur</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adipisicing</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elit</a:t>
              </a:r>
              <a:r>
                <a:rPr lang="en-US" altLang="zh-CN" sz="1200" spc="300" dirty="0">
                  <a:solidFill>
                    <a:srgbClr val="152850"/>
                  </a:solidFill>
                  <a:latin typeface="叶根友特隶简体" panose="02010601030101010101" charset="-122"/>
                  <a:ea typeface="叶根友特隶简体" panose="02010601030101010101" charset="-122"/>
                </a:rPr>
                <a:t>,</a:t>
              </a:r>
              <a:endParaRPr lang="zh-CN" altLang="en-US" sz="1200" spc="300" dirty="0">
                <a:solidFill>
                  <a:srgbClr val="152850"/>
                </a:solidFill>
                <a:latin typeface="叶根友特隶简体" panose="02010601030101010101" charset="-122"/>
                <a:ea typeface="叶根友特隶简体" panose="02010601030101010101" charset="-122"/>
              </a:endParaRPr>
            </a:p>
          </p:txBody>
        </p:sp>
      </p:grpSp>
      <p:grpSp>
        <p:nvGrpSpPr>
          <p:cNvPr id="11" name="组合 10"/>
          <p:cNvGrpSpPr/>
          <p:nvPr/>
        </p:nvGrpSpPr>
        <p:grpSpPr>
          <a:xfrm>
            <a:off x="7371080" y="2405380"/>
            <a:ext cx="3403548" cy="2825750"/>
            <a:chOff x="2301" y="3521"/>
            <a:chExt cx="5841" cy="4932"/>
          </a:xfrm>
        </p:grpSpPr>
        <p:pic>
          <p:nvPicPr>
            <p:cNvPr id="13" name="图片 12" descr="cf6a03843171e56c4b8f06e4c8cde872"/>
            <p:cNvPicPr>
              <a:picLocks noChangeAspect="1"/>
            </p:cNvPicPr>
            <p:nvPr/>
          </p:nvPicPr>
          <p:blipFill>
            <a:blip r:embed="rId8"/>
            <a:stretch>
              <a:fillRect/>
            </a:stretch>
          </p:blipFill>
          <p:spPr>
            <a:xfrm>
              <a:off x="2324" y="3521"/>
              <a:ext cx="5248" cy="4932"/>
            </a:xfrm>
            <a:prstGeom prst="rect">
              <a:avLst/>
            </a:prstGeom>
          </p:spPr>
        </p:pic>
        <p:sp>
          <p:nvSpPr>
            <p:cNvPr id="14" name="文本框 13"/>
            <p:cNvSpPr txBox="1"/>
            <p:nvPr/>
          </p:nvSpPr>
          <p:spPr>
            <a:xfrm>
              <a:off x="2301" y="4873"/>
              <a:ext cx="5841" cy="696"/>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sz="2000" dirty="0">
                  <a:solidFill>
                    <a:srgbClr val="697DA9"/>
                  </a:solidFill>
                  <a:latin typeface="叶根友特隶简体" panose="02010601030101010101" charset="-122"/>
                  <a:ea typeface="叶根友特隶简体" panose="02010601030101010101" charset="-122"/>
                </a:rPr>
                <a:t>输入标题</a:t>
              </a:r>
            </a:p>
          </p:txBody>
        </p:sp>
        <p:sp>
          <p:nvSpPr>
            <p:cNvPr id="15" name="文本框 14"/>
            <p:cNvSpPr txBox="1"/>
            <p:nvPr/>
          </p:nvSpPr>
          <p:spPr>
            <a:xfrm>
              <a:off x="3622" y="5557"/>
              <a:ext cx="3116" cy="1449"/>
            </a:xfrm>
            <a:prstGeom prst="rect">
              <a:avLst/>
            </a:prstGeom>
            <a:noFill/>
          </p:spPr>
          <p:txBody>
            <a:bodyPr wrap="square" rtlCol="0">
              <a:spAutoFit/>
            </a:bodyPr>
            <a:lstStyle/>
            <a:p>
              <a:pPr algn="ctr"/>
              <a:r>
                <a:rPr lang="en-US" altLang="zh-CN" sz="1200" spc="300" dirty="0">
                  <a:solidFill>
                    <a:srgbClr val="152850"/>
                  </a:solidFill>
                  <a:latin typeface="叶根友特隶简体" panose="02010601030101010101" charset="-122"/>
                  <a:ea typeface="叶根友特隶简体" panose="02010601030101010101" charset="-122"/>
                </a:rPr>
                <a:t>Lorem ipsum dolor sit </a:t>
              </a:r>
              <a:r>
                <a:rPr lang="en-US" altLang="zh-CN" sz="1200" spc="300" dirty="0" err="1">
                  <a:solidFill>
                    <a:srgbClr val="152850"/>
                  </a:solidFill>
                  <a:latin typeface="叶根友特隶简体" panose="02010601030101010101" charset="-122"/>
                  <a:ea typeface="叶根友特隶简体" panose="02010601030101010101" charset="-122"/>
                </a:rPr>
                <a:t>amet</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consectetur</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adipisicing</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elit</a:t>
              </a:r>
              <a:r>
                <a:rPr lang="en-US" altLang="zh-CN" sz="1200" spc="300" dirty="0">
                  <a:solidFill>
                    <a:srgbClr val="152850"/>
                  </a:solidFill>
                  <a:latin typeface="叶根友特隶简体" panose="02010601030101010101" charset="-122"/>
                  <a:ea typeface="叶根友特隶简体" panose="02010601030101010101" charset="-122"/>
                </a:rPr>
                <a:t>,</a:t>
              </a:r>
              <a:endParaRPr lang="zh-CN" altLang="en-US" sz="1200" spc="300" dirty="0">
                <a:solidFill>
                  <a:srgbClr val="152850"/>
                </a:solidFill>
                <a:latin typeface="叶根友特隶简体" panose="02010601030101010101" charset="-122"/>
                <a:ea typeface="叶根友特隶简体" panose="02010601030101010101"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
          <p:cNvPicPr>
            <a:picLocks noChangeAspect="1"/>
          </p:cNvPicPr>
          <p:nvPr/>
        </p:nvPicPr>
        <p:blipFill>
          <a:blip r:embed="rId4"/>
          <a:stretch>
            <a:fillRect/>
          </a:stretch>
        </p:blipFill>
        <p:spPr>
          <a:xfrm>
            <a:off x="-88900" y="-12700"/>
            <a:ext cx="12297410" cy="6882130"/>
          </a:xfrm>
          <a:prstGeom prst="rect">
            <a:avLst/>
          </a:prstGeom>
        </p:spPr>
      </p:pic>
      <p:pic>
        <p:nvPicPr>
          <p:cNvPr id="3" name="图片 2" descr="2.3"/>
          <p:cNvPicPr>
            <a:picLocks noChangeAspect="1"/>
          </p:cNvPicPr>
          <p:nvPr/>
        </p:nvPicPr>
        <p:blipFill>
          <a:blip r:embed="rId5"/>
          <a:stretch>
            <a:fillRect/>
          </a:stretch>
        </p:blipFill>
        <p:spPr>
          <a:xfrm flipH="1">
            <a:off x="1285240" y="4528185"/>
            <a:ext cx="10037445" cy="2813050"/>
          </a:xfrm>
          <a:prstGeom prst="rect">
            <a:avLst/>
          </a:prstGeom>
        </p:spPr>
      </p:pic>
      <p:pic>
        <p:nvPicPr>
          <p:cNvPr id="8" name="图片 7" descr="2.3"/>
          <p:cNvPicPr>
            <a:picLocks noChangeAspect="1"/>
          </p:cNvPicPr>
          <p:nvPr/>
        </p:nvPicPr>
        <p:blipFill>
          <a:blip r:embed="rId5"/>
          <a:stretch>
            <a:fillRect/>
          </a:stretch>
        </p:blipFill>
        <p:spPr>
          <a:xfrm>
            <a:off x="839470" y="415290"/>
            <a:ext cx="10037445" cy="2813050"/>
          </a:xfrm>
          <a:prstGeom prst="rect">
            <a:avLst/>
          </a:prstGeom>
        </p:spPr>
      </p:pic>
      <p:pic>
        <p:nvPicPr>
          <p:cNvPr id="7" name="图片 6" descr="2.1"/>
          <p:cNvPicPr>
            <a:picLocks noChangeAspect="1"/>
          </p:cNvPicPr>
          <p:nvPr/>
        </p:nvPicPr>
        <p:blipFill>
          <a:blip r:embed="rId6"/>
          <a:stretch>
            <a:fillRect/>
          </a:stretch>
        </p:blipFill>
        <p:spPr>
          <a:xfrm>
            <a:off x="-128270" y="4346575"/>
            <a:ext cx="12365355" cy="2593975"/>
          </a:xfrm>
          <a:prstGeom prst="rect">
            <a:avLst/>
          </a:prstGeom>
        </p:spPr>
      </p:pic>
      <p:sp>
        <p:nvSpPr>
          <p:cNvPr id="67" name="文本框 66"/>
          <p:cNvSpPr txBox="1"/>
          <p:nvPr/>
        </p:nvSpPr>
        <p:spPr>
          <a:xfrm>
            <a:off x="4341252" y="750920"/>
            <a:ext cx="2874497" cy="583565"/>
          </a:xfrm>
          <a:prstGeom prst="rect">
            <a:avLst/>
          </a:prstGeom>
          <a:noFill/>
        </p:spPr>
        <p:txBody>
          <a:bodyPr wrap="square" rtlCol="0">
            <a:spAutoFit/>
          </a:bodyPr>
          <a:lstStyle/>
          <a:p>
            <a:pPr algn="ctr"/>
            <a:r>
              <a:rPr lang="zh-CN" altLang="en-US" sz="3200" dirty="0">
                <a:solidFill>
                  <a:schemeClr val="tx1"/>
                </a:solidFill>
                <a:latin typeface="迷你简习字" panose="020B0602010101010101" charset="-122"/>
                <a:ea typeface="迷你简习字" panose="020B0602010101010101" charset="-122"/>
              </a:rPr>
              <a:t>这里添加标题</a:t>
            </a:r>
            <a:endParaRPr lang="zh-CN" altLang="en-US" sz="3200" b="1" dirty="0">
              <a:solidFill>
                <a:schemeClr val="tx1"/>
              </a:solidFill>
              <a:latin typeface="迷你简习字" panose="020B0602010101010101" charset="-122"/>
              <a:ea typeface="迷你简习字" panose="020B0602010101010101" charset="-122"/>
            </a:endParaRPr>
          </a:p>
        </p:txBody>
      </p:sp>
      <p:pic>
        <p:nvPicPr>
          <p:cNvPr id="23" name="图片 22" descr="2.7_画板 1"/>
          <p:cNvPicPr>
            <a:picLocks noChangeAspect="1"/>
          </p:cNvPicPr>
          <p:nvPr/>
        </p:nvPicPr>
        <p:blipFill>
          <a:blip r:embed="rId7"/>
          <a:srcRect l="40499" t="24191" r="35827" b="35665"/>
          <a:stretch>
            <a:fillRect/>
          </a:stretch>
        </p:blipFill>
        <p:spPr>
          <a:xfrm flipV="1">
            <a:off x="2061210" y="-444500"/>
            <a:ext cx="2381250" cy="2197100"/>
          </a:xfrm>
          <a:prstGeom prst="rect">
            <a:avLst/>
          </a:prstGeom>
        </p:spPr>
      </p:pic>
      <p:grpSp>
        <p:nvGrpSpPr>
          <p:cNvPr id="16" name="组合 15"/>
          <p:cNvGrpSpPr/>
          <p:nvPr/>
        </p:nvGrpSpPr>
        <p:grpSpPr>
          <a:xfrm>
            <a:off x="1732280" y="3662045"/>
            <a:ext cx="3827780" cy="2208530"/>
            <a:chOff x="2085" y="5419"/>
            <a:chExt cx="6028" cy="3478"/>
          </a:xfrm>
        </p:grpSpPr>
        <p:pic>
          <p:nvPicPr>
            <p:cNvPr id="64" name="图片 63" descr="2"/>
            <p:cNvPicPr>
              <a:picLocks noChangeAspect="1"/>
            </p:cNvPicPr>
            <p:nvPr/>
          </p:nvPicPr>
          <p:blipFill>
            <a:blip r:embed="rId8"/>
            <a:stretch>
              <a:fillRect/>
            </a:stretch>
          </p:blipFill>
          <p:spPr>
            <a:xfrm>
              <a:off x="2085" y="5419"/>
              <a:ext cx="6028" cy="3478"/>
            </a:xfrm>
            <a:prstGeom prst="rect">
              <a:avLst/>
            </a:prstGeom>
            <a:noFill/>
            <a:ln w="9525">
              <a:noFill/>
            </a:ln>
          </p:spPr>
        </p:pic>
        <p:sp>
          <p:nvSpPr>
            <p:cNvPr id="2" name="文本框 1"/>
            <p:cNvSpPr txBox="1"/>
            <p:nvPr/>
          </p:nvSpPr>
          <p:spPr>
            <a:xfrm>
              <a:off x="2181" y="6615"/>
              <a:ext cx="5841" cy="628"/>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sz="2000" dirty="0">
                  <a:solidFill>
                    <a:srgbClr val="697DA9"/>
                  </a:solidFill>
                  <a:latin typeface="叶根友特隶简体" panose="02010601030101010101" charset="-122"/>
                  <a:ea typeface="叶根友特隶简体" panose="02010601030101010101" charset="-122"/>
                </a:rPr>
                <a:t>输入标题</a:t>
              </a:r>
            </a:p>
          </p:txBody>
        </p:sp>
        <p:sp>
          <p:nvSpPr>
            <p:cNvPr id="68" name="文本框 67"/>
            <p:cNvSpPr txBox="1"/>
            <p:nvPr/>
          </p:nvSpPr>
          <p:spPr>
            <a:xfrm>
              <a:off x="2181" y="7053"/>
              <a:ext cx="5907" cy="727"/>
            </a:xfrm>
            <a:prstGeom prst="rect">
              <a:avLst/>
            </a:prstGeom>
            <a:noFill/>
          </p:spPr>
          <p:txBody>
            <a:bodyPr wrap="square" rtlCol="0">
              <a:spAutoFit/>
            </a:bodyPr>
            <a:lstStyle/>
            <a:p>
              <a:pPr algn="ctr"/>
              <a:r>
                <a:rPr lang="en-US" altLang="zh-CN" sz="1200" spc="300" dirty="0">
                  <a:solidFill>
                    <a:srgbClr val="152850"/>
                  </a:solidFill>
                  <a:latin typeface="叶根友特隶简体" panose="02010601030101010101" charset="-122"/>
                  <a:ea typeface="叶根友特隶简体" panose="02010601030101010101" charset="-122"/>
                </a:rPr>
                <a:t>Lorem ipsum dolor sit </a:t>
              </a:r>
              <a:r>
                <a:rPr lang="en-US" altLang="zh-CN" sz="1200" spc="300" dirty="0" err="1">
                  <a:solidFill>
                    <a:srgbClr val="152850"/>
                  </a:solidFill>
                  <a:latin typeface="叶根友特隶简体" panose="02010601030101010101" charset="-122"/>
                  <a:ea typeface="叶根友特隶简体" panose="02010601030101010101" charset="-122"/>
                </a:rPr>
                <a:t>amet</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consectetur</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adipisicing</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elit</a:t>
              </a:r>
              <a:r>
                <a:rPr lang="en-US" altLang="zh-CN" sz="1200" spc="300" dirty="0">
                  <a:solidFill>
                    <a:srgbClr val="152850"/>
                  </a:solidFill>
                  <a:latin typeface="叶根友特隶简体" panose="02010601030101010101" charset="-122"/>
                  <a:ea typeface="叶根友特隶简体" panose="02010601030101010101" charset="-122"/>
                </a:rPr>
                <a:t>,</a:t>
              </a:r>
              <a:endParaRPr lang="zh-CN" altLang="en-US" sz="1200" spc="300" dirty="0">
                <a:solidFill>
                  <a:srgbClr val="152850"/>
                </a:solidFill>
                <a:latin typeface="叶根友特隶简体" panose="02010601030101010101" charset="-122"/>
                <a:ea typeface="叶根友特隶简体" panose="02010601030101010101" charset="-122"/>
              </a:endParaRPr>
            </a:p>
          </p:txBody>
        </p:sp>
      </p:grpSp>
      <p:grpSp>
        <p:nvGrpSpPr>
          <p:cNvPr id="14" name="组合 13"/>
          <p:cNvGrpSpPr/>
          <p:nvPr/>
        </p:nvGrpSpPr>
        <p:grpSpPr>
          <a:xfrm>
            <a:off x="3914775" y="1835150"/>
            <a:ext cx="3853815" cy="2208530"/>
            <a:chOff x="6647" y="2327"/>
            <a:chExt cx="6069" cy="3478"/>
          </a:xfrm>
        </p:grpSpPr>
        <p:pic>
          <p:nvPicPr>
            <p:cNvPr id="65" name="图片 64" descr="2"/>
            <p:cNvPicPr>
              <a:picLocks noChangeAspect="1"/>
            </p:cNvPicPr>
            <p:nvPr/>
          </p:nvPicPr>
          <p:blipFill>
            <a:blip r:embed="rId8"/>
            <a:stretch>
              <a:fillRect/>
            </a:stretch>
          </p:blipFill>
          <p:spPr>
            <a:xfrm>
              <a:off x="6647" y="2327"/>
              <a:ext cx="6028" cy="3478"/>
            </a:xfrm>
            <a:prstGeom prst="rect">
              <a:avLst/>
            </a:prstGeom>
            <a:noFill/>
            <a:ln w="9525">
              <a:noFill/>
            </a:ln>
          </p:spPr>
        </p:pic>
        <p:sp>
          <p:nvSpPr>
            <p:cNvPr id="69" name="文本框 68"/>
            <p:cNvSpPr txBox="1"/>
            <p:nvPr/>
          </p:nvSpPr>
          <p:spPr>
            <a:xfrm>
              <a:off x="6810" y="3518"/>
              <a:ext cx="5841" cy="628"/>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sz="2000" dirty="0">
                  <a:solidFill>
                    <a:srgbClr val="697DA9"/>
                  </a:solidFill>
                  <a:latin typeface="叶根友特隶简体" panose="02010601030101010101" charset="-122"/>
                  <a:ea typeface="叶根友特隶简体" panose="02010601030101010101" charset="-122"/>
                </a:rPr>
                <a:t>输入标题</a:t>
              </a:r>
            </a:p>
          </p:txBody>
        </p:sp>
        <p:sp>
          <p:nvSpPr>
            <p:cNvPr id="70" name="文本框 69"/>
            <p:cNvSpPr txBox="1"/>
            <p:nvPr/>
          </p:nvSpPr>
          <p:spPr>
            <a:xfrm>
              <a:off x="6810" y="3956"/>
              <a:ext cx="5907" cy="727"/>
            </a:xfrm>
            <a:prstGeom prst="rect">
              <a:avLst/>
            </a:prstGeom>
            <a:noFill/>
          </p:spPr>
          <p:txBody>
            <a:bodyPr wrap="square" rtlCol="0">
              <a:spAutoFit/>
            </a:bodyPr>
            <a:lstStyle/>
            <a:p>
              <a:pPr algn="ctr"/>
              <a:r>
                <a:rPr lang="en-US" altLang="zh-CN" sz="1200" spc="300" dirty="0">
                  <a:solidFill>
                    <a:srgbClr val="152850"/>
                  </a:solidFill>
                  <a:latin typeface="叶根友特隶简体" panose="02010601030101010101" charset="-122"/>
                  <a:ea typeface="叶根友特隶简体" panose="02010601030101010101" charset="-122"/>
                </a:rPr>
                <a:t>Lorem ipsum dolor sit </a:t>
              </a:r>
              <a:r>
                <a:rPr lang="en-US" altLang="zh-CN" sz="1200" spc="300" dirty="0" err="1">
                  <a:solidFill>
                    <a:srgbClr val="152850"/>
                  </a:solidFill>
                  <a:latin typeface="叶根友特隶简体" panose="02010601030101010101" charset="-122"/>
                  <a:ea typeface="叶根友特隶简体" panose="02010601030101010101" charset="-122"/>
                </a:rPr>
                <a:t>amet</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consectetur</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adipisicing</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elit</a:t>
              </a:r>
              <a:r>
                <a:rPr lang="en-US" altLang="zh-CN" sz="1200" spc="300" dirty="0">
                  <a:solidFill>
                    <a:srgbClr val="152850"/>
                  </a:solidFill>
                  <a:latin typeface="叶根友特隶简体" panose="02010601030101010101" charset="-122"/>
                  <a:ea typeface="叶根友特隶简体" panose="02010601030101010101" charset="-122"/>
                </a:rPr>
                <a:t>,</a:t>
              </a:r>
              <a:endParaRPr lang="zh-CN" altLang="en-US" sz="1200" spc="300" dirty="0">
                <a:solidFill>
                  <a:srgbClr val="152850"/>
                </a:solidFill>
                <a:latin typeface="叶根友特隶简体" panose="02010601030101010101" charset="-122"/>
                <a:ea typeface="叶根友特隶简体" panose="02010601030101010101" charset="-122"/>
              </a:endParaRPr>
            </a:p>
          </p:txBody>
        </p:sp>
      </p:grpSp>
      <p:grpSp>
        <p:nvGrpSpPr>
          <p:cNvPr id="17" name="组合 16"/>
          <p:cNvGrpSpPr/>
          <p:nvPr/>
        </p:nvGrpSpPr>
        <p:grpSpPr>
          <a:xfrm>
            <a:off x="5949052" y="3809417"/>
            <a:ext cx="3178896" cy="1834303"/>
            <a:chOff x="9369" y="5999"/>
            <a:chExt cx="6028" cy="3478"/>
          </a:xfrm>
        </p:grpSpPr>
        <p:pic>
          <p:nvPicPr>
            <p:cNvPr id="66" name="图片 65" descr="2"/>
            <p:cNvPicPr>
              <a:picLocks noChangeAspect="1"/>
            </p:cNvPicPr>
            <p:nvPr/>
          </p:nvPicPr>
          <p:blipFill>
            <a:blip r:embed="rId8"/>
            <a:stretch>
              <a:fillRect/>
            </a:stretch>
          </p:blipFill>
          <p:spPr>
            <a:xfrm>
              <a:off x="9369" y="5999"/>
              <a:ext cx="6028" cy="3478"/>
            </a:xfrm>
            <a:prstGeom prst="rect">
              <a:avLst/>
            </a:prstGeom>
            <a:noFill/>
            <a:ln w="9525">
              <a:noFill/>
            </a:ln>
          </p:spPr>
        </p:pic>
        <p:sp>
          <p:nvSpPr>
            <p:cNvPr id="71" name="文本框 70"/>
            <p:cNvSpPr txBox="1"/>
            <p:nvPr/>
          </p:nvSpPr>
          <p:spPr>
            <a:xfrm>
              <a:off x="9467" y="6960"/>
              <a:ext cx="5841" cy="756"/>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sz="2000" dirty="0">
                  <a:solidFill>
                    <a:srgbClr val="697DA9"/>
                  </a:solidFill>
                  <a:latin typeface="叶根友特隶简体" panose="02010601030101010101" charset="-122"/>
                  <a:ea typeface="叶根友特隶简体" panose="02010601030101010101" charset="-122"/>
                </a:rPr>
                <a:t>输入标题</a:t>
              </a:r>
            </a:p>
          </p:txBody>
        </p:sp>
        <p:sp>
          <p:nvSpPr>
            <p:cNvPr id="72" name="文本框 71"/>
            <p:cNvSpPr txBox="1"/>
            <p:nvPr/>
          </p:nvSpPr>
          <p:spPr>
            <a:xfrm>
              <a:off x="10237" y="7626"/>
              <a:ext cx="4908" cy="1223"/>
            </a:xfrm>
            <a:prstGeom prst="rect">
              <a:avLst/>
            </a:prstGeom>
            <a:noFill/>
          </p:spPr>
          <p:txBody>
            <a:bodyPr wrap="square" rtlCol="0">
              <a:spAutoFit/>
            </a:bodyPr>
            <a:lstStyle/>
            <a:p>
              <a:pPr algn="ctr"/>
              <a:r>
                <a:rPr lang="en-US" altLang="zh-CN" sz="1200" spc="300" dirty="0">
                  <a:solidFill>
                    <a:srgbClr val="152850"/>
                  </a:solidFill>
                  <a:latin typeface="叶根友特隶简体" panose="02010601030101010101" charset="-122"/>
                  <a:ea typeface="叶根友特隶简体" panose="02010601030101010101" charset="-122"/>
                </a:rPr>
                <a:t>Lorem ipsum dolor sit </a:t>
              </a:r>
              <a:r>
                <a:rPr lang="en-US" altLang="zh-CN" sz="1200" spc="300" dirty="0" err="1">
                  <a:solidFill>
                    <a:srgbClr val="152850"/>
                  </a:solidFill>
                  <a:latin typeface="叶根友特隶简体" panose="02010601030101010101" charset="-122"/>
                  <a:ea typeface="叶根友特隶简体" panose="02010601030101010101" charset="-122"/>
                </a:rPr>
                <a:t>amet</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consectetur</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adipisicing</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elit</a:t>
              </a:r>
              <a:r>
                <a:rPr lang="en-US" altLang="zh-CN" sz="1200" spc="300" dirty="0">
                  <a:solidFill>
                    <a:srgbClr val="152850"/>
                  </a:solidFill>
                  <a:latin typeface="叶根友特隶简体" panose="02010601030101010101" charset="-122"/>
                  <a:ea typeface="叶根友特隶简体" panose="02010601030101010101" charset="-122"/>
                </a:rPr>
                <a:t>,</a:t>
              </a:r>
              <a:endParaRPr lang="zh-CN" altLang="en-US" sz="1200" spc="300" dirty="0">
                <a:solidFill>
                  <a:srgbClr val="152850"/>
                </a:solidFill>
                <a:latin typeface="叶根友特隶简体" panose="02010601030101010101" charset="-122"/>
                <a:ea typeface="叶根友特隶简体" panose="02010601030101010101" charset="-122"/>
              </a:endParaRPr>
            </a:p>
          </p:txBody>
        </p:sp>
      </p:grpSp>
      <p:grpSp>
        <p:nvGrpSpPr>
          <p:cNvPr id="13" name="组合 12"/>
          <p:cNvGrpSpPr/>
          <p:nvPr/>
        </p:nvGrpSpPr>
        <p:grpSpPr>
          <a:xfrm>
            <a:off x="468630" y="1862399"/>
            <a:ext cx="3224737" cy="1848272"/>
            <a:chOff x="151" y="2232"/>
            <a:chExt cx="6067" cy="3478"/>
          </a:xfrm>
        </p:grpSpPr>
        <p:pic>
          <p:nvPicPr>
            <p:cNvPr id="4" name="图片 3" descr="2"/>
            <p:cNvPicPr>
              <a:picLocks noChangeAspect="1"/>
            </p:cNvPicPr>
            <p:nvPr/>
          </p:nvPicPr>
          <p:blipFill>
            <a:blip r:embed="rId8"/>
            <a:stretch>
              <a:fillRect/>
            </a:stretch>
          </p:blipFill>
          <p:spPr>
            <a:xfrm>
              <a:off x="151" y="2232"/>
              <a:ext cx="6028" cy="3478"/>
            </a:xfrm>
            <a:prstGeom prst="rect">
              <a:avLst/>
            </a:prstGeom>
            <a:noFill/>
            <a:ln w="9525">
              <a:noFill/>
            </a:ln>
          </p:spPr>
        </p:pic>
        <p:sp>
          <p:nvSpPr>
            <p:cNvPr id="5" name="文本框 4"/>
            <p:cNvSpPr txBox="1"/>
            <p:nvPr/>
          </p:nvSpPr>
          <p:spPr>
            <a:xfrm>
              <a:off x="377" y="3205"/>
              <a:ext cx="5841" cy="750"/>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sz="2000" dirty="0">
                  <a:solidFill>
                    <a:srgbClr val="697DA9"/>
                  </a:solidFill>
                  <a:latin typeface="叶根友特隶简体" panose="02010601030101010101" charset="-122"/>
                  <a:ea typeface="叶根友特隶简体" panose="02010601030101010101" charset="-122"/>
                </a:rPr>
                <a:t>输入标题</a:t>
              </a:r>
            </a:p>
          </p:txBody>
        </p:sp>
        <p:sp>
          <p:nvSpPr>
            <p:cNvPr id="9" name="文本框 8"/>
            <p:cNvSpPr txBox="1"/>
            <p:nvPr/>
          </p:nvSpPr>
          <p:spPr>
            <a:xfrm>
              <a:off x="664" y="3803"/>
              <a:ext cx="5459" cy="1214"/>
            </a:xfrm>
            <a:prstGeom prst="rect">
              <a:avLst/>
            </a:prstGeom>
            <a:noFill/>
          </p:spPr>
          <p:txBody>
            <a:bodyPr wrap="square" rtlCol="0">
              <a:spAutoFit/>
            </a:bodyPr>
            <a:lstStyle/>
            <a:p>
              <a:pPr algn="ctr"/>
              <a:r>
                <a:rPr lang="en-US" altLang="zh-CN" sz="1200" spc="300" dirty="0">
                  <a:solidFill>
                    <a:srgbClr val="152850"/>
                  </a:solidFill>
                  <a:latin typeface="叶根友特隶简体" panose="02010601030101010101" charset="-122"/>
                  <a:ea typeface="叶根友特隶简体" panose="02010601030101010101" charset="-122"/>
                </a:rPr>
                <a:t>Lorem ipsum dolor sit </a:t>
              </a:r>
              <a:r>
                <a:rPr lang="en-US" altLang="zh-CN" sz="1200" spc="300" dirty="0" err="1">
                  <a:solidFill>
                    <a:srgbClr val="152850"/>
                  </a:solidFill>
                  <a:latin typeface="叶根友特隶简体" panose="02010601030101010101" charset="-122"/>
                  <a:ea typeface="叶根友特隶简体" panose="02010601030101010101" charset="-122"/>
                </a:rPr>
                <a:t>amet</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consectetur</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adipisicing</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elit</a:t>
              </a:r>
              <a:r>
                <a:rPr lang="en-US" altLang="zh-CN" sz="1200" spc="300" dirty="0">
                  <a:solidFill>
                    <a:srgbClr val="152850"/>
                  </a:solidFill>
                  <a:latin typeface="叶根友特隶简体" panose="02010601030101010101" charset="-122"/>
                  <a:ea typeface="叶根友特隶简体" panose="02010601030101010101" charset="-122"/>
                </a:rPr>
                <a:t>,</a:t>
              </a:r>
              <a:endParaRPr lang="zh-CN" altLang="en-US" sz="1200" spc="300" dirty="0">
                <a:solidFill>
                  <a:srgbClr val="152850"/>
                </a:solidFill>
                <a:latin typeface="叶根友特隶简体" panose="02010601030101010101" charset="-122"/>
                <a:ea typeface="叶根友特隶简体" panose="02010601030101010101" charset="-122"/>
              </a:endParaRPr>
            </a:p>
          </p:txBody>
        </p:sp>
      </p:grpSp>
      <p:grpSp>
        <p:nvGrpSpPr>
          <p:cNvPr id="15" name="组合 14"/>
          <p:cNvGrpSpPr/>
          <p:nvPr/>
        </p:nvGrpSpPr>
        <p:grpSpPr>
          <a:xfrm>
            <a:off x="8174355" y="2059245"/>
            <a:ext cx="3422140" cy="1974622"/>
            <a:chOff x="13168" y="2714"/>
            <a:chExt cx="6028" cy="3478"/>
          </a:xfrm>
        </p:grpSpPr>
        <p:pic>
          <p:nvPicPr>
            <p:cNvPr id="10" name="图片 9" descr="2"/>
            <p:cNvPicPr>
              <a:picLocks noChangeAspect="1"/>
            </p:cNvPicPr>
            <p:nvPr/>
          </p:nvPicPr>
          <p:blipFill>
            <a:blip r:embed="rId8"/>
            <a:stretch>
              <a:fillRect/>
            </a:stretch>
          </p:blipFill>
          <p:spPr>
            <a:xfrm>
              <a:off x="13168" y="2714"/>
              <a:ext cx="6028" cy="3478"/>
            </a:xfrm>
            <a:prstGeom prst="rect">
              <a:avLst/>
            </a:prstGeom>
            <a:noFill/>
            <a:ln w="9525">
              <a:noFill/>
            </a:ln>
          </p:spPr>
        </p:pic>
        <p:sp>
          <p:nvSpPr>
            <p:cNvPr id="11" name="文本框 10"/>
            <p:cNvSpPr txBox="1"/>
            <p:nvPr/>
          </p:nvSpPr>
          <p:spPr>
            <a:xfrm>
              <a:off x="13331" y="3675"/>
              <a:ext cx="5841" cy="702"/>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sz="2000" dirty="0">
                  <a:solidFill>
                    <a:srgbClr val="697DA9"/>
                  </a:solidFill>
                  <a:latin typeface="叶根友特隶简体" panose="02010601030101010101" charset="-122"/>
                  <a:ea typeface="叶根友特隶简体" panose="02010601030101010101" charset="-122"/>
                </a:rPr>
                <a:t>输入标题</a:t>
              </a:r>
            </a:p>
          </p:txBody>
        </p:sp>
        <p:sp>
          <p:nvSpPr>
            <p:cNvPr id="12" name="文本框 11"/>
            <p:cNvSpPr txBox="1"/>
            <p:nvPr/>
          </p:nvSpPr>
          <p:spPr>
            <a:xfrm>
              <a:off x="13840" y="4293"/>
              <a:ext cx="4830" cy="1136"/>
            </a:xfrm>
            <a:prstGeom prst="rect">
              <a:avLst/>
            </a:prstGeom>
            <a:noFill/>
          </p:spPr>
          <p:txBody>
            <a:bodyPr wrap="square" rtlCol="0">
              <a:spAutoFit/>
            </a:bodyPr>
            <a:lstStyle/>
            <a:p>
              <a:pPr algn="ctr"/>
              <a:r>
                <a:rPr lang="en-US" altLang="zh-CN" sz="1200" spc="300" dirty="0">
                  <a:solidFill>
                    <a:srgbClr val="152850"/>
                  </a:solidFill>
                  <a:latin typeface="叶根友特隶简体" panose="02010601030101010101" charset="-122"/>
                  <a:ea typeface="叶根友特隶简体" panose="02010601030101010101" charset="-122"/>
                </a:rPr>
                <a:t>Lorem ipsum dolor sit </a:t>
              </a:r>
              <a:r>
                <a:rPr lang="en-US" altLang="zh-CN" sz="1200" spc="300" dirty="0" err="1">
                  <a:solidFill>
                    <a:srgbClr val="152850"/>
                  </a:solidFill>
                  <a:latin typeface="叶根友特隶简体" panose="02010601030101010101" charset="-122"/>
                  <a:ea typeface="叶根友特隶简体" panose="02010601030101010101" charset="-122"/>
                </a:rPr>
                <a:t>amet</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consectetur</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adipisicing</a:t>
              </a:r>
              <a:r>
                <a:rPr lang="en-US" altLang="zh-CN" sz="1200" spc="300" dirty="0">
                  <a:solidFill>
                    <a:srgbClr val="152850"/>
                  </a:solidFill>
                  <a:latin typeface="叶根友特隶简体" panose="02010601030101010101" charset="-122"/>
                  <a:ea typeface="叶根友特隶简体" panose="02010601030101010101" charset="-122"/>
                </a:rPr>
                <a:t> </a:t>
              </a:r>
              <a:r>
                <a:rPr lang="en-US" altLang="zh-CN" sz="1200" spc="300" dirty="0" err="1">
                  <a:solidFill>
                    <a:srgbClr val="152850"/>
                  </a:solidFill>
                  <a:latin typeface="叶根友特隶简体" panose="02010601030101010101" charset="-122"/>
                  <a:ea typeface="叶根友特隶简体" panose="02010601030101010101" charset="-122"/>
                </a:rPr>
                <a:t>elit</a:t>
              </a:r>
              <a:r>
                <a:rPr lang="en-US" altLang="zh-CN" sz="1200" spc="300" dirty="0">
                  <a:solidFill>
                    <a:srgbClr val="152850"/>
                  </a:solidFill>
                  <a:latin typeface="叶根友特隶简体" panose="02010601030101010101" charset="-122"/>
                  <a:ea typeface="叶根友特隶简体" panose="02010601030101010101" charset="-122"/>
                </a:rPr>
                <a:t>,</a:t>
              </a:r>
              <a:endParaRPr lang="zh-CN" altLang="en-US" sz="1200" spc="300" dirty="0">
                <a:solidFill>
                  <a:srgbClr val="152850"/>
                </a:solidFill>
                <a:latin typeface="叶根友特隶简体" panose="02010601030101010101" charset="-122"/>
                <a:ea typeface="叶根友特隶简体" panose="02010601030101010101"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1275" y="-27305"/>
            <a:ext cx="12312650" cy="6987540"/>
            <a:chOff x="-65" y="12"/>
            <a:chExt cx="19390" cy="10949"/>
          </a:xfrm>
        </p:grpSpPr>
        <p:pic>
          <p:nvPicPr>
            <p:cNvPr id="6" name="图片 5" descr="2"/>
            <p:cNvPicPr>
              <a:picLocks noChangeAspect="1"/>
            </p:cNvPicPr>
            <p:nvPr/>
          </p:nvPicPr>
          <p:blipFill>
            <a:blip r:embed="rId6"/>
            <a:stretch>
              <a:fillRect/>
            </a:stretch>
          </p:blipFill>
          <p:spPr>
            <a:xfrm>
              <a:off x="-31" y="12"/>
              <a:ext cx="19284" cy="10838"/>
            </a:xfrm>
            <a:prstGeom prst="rect">
              <a:avLst/>
            </a:prstGeom>
          </p:spPr>
        </p:pic>
        <p:pic>
          <p:nvPicPr>
            <p:cNvPr id="7" name="图片 6" descr="2.1"/>
            <p:cNvPicPr>
              <a:picLocks noChangeAspect="1"/>
            </p:cNvPicPr>
            <p:nvPr/>
          </p:nvPicPr>
          <p:blipFill>
            <a:blip r:embed="rId7"/>
            <a:stretch>
              <a:fillRect/>
            </a:stretch>
          </p:blipFill>
          <p:spPr>
            <a:xfrm>
              <a:off x="-65" y="6877"/>
              <a:ext cx="19391" cy="4085"/>
            </a:xfrm>
            <a:prstGeom prst="rect">
              <a:avLst/>
            </a:prstGeom>
          </p:spPr>
        </p:pic>
        <p:pic>
          <p:nvPicPr>
            <p:cNvPr id="8" name="图片 7" descr="2.3"/>
            <p:cNvPicPr>
              <a:picLocks noChangeAspect="1"/>
            </p:cNvPicPr>
            <p:nvPr/>
          </p:nvPicPr>
          <p:blipFill>
            <a:blip r:embed="rId8"/>
            <a:stretch>
              <a:fillRect/>
            </a:stretch>
          </p:blipFill>
          <p:spPr>
            <a:xfrm>
              <a:off x="1905" y="525"/>
              <a:ext cx="15740" cy="4430"/>
            </a:xfrm>
            <a:prstGeom prst="rect">
              <a:avLst/>
            </a:prstGeom>
          </p:spPr>
        </p:pic>
      </p:grpSp>
      <p:sp>
        <p:nvSpPr>
          <p:cNvPr id="4" name="圆角矩形 3"/>
          <p:cNvSpPr/>
          <p:nvPr/>
        </p:nvSpPr>
        <p:spPr>
          <a:xfrm>
            <a:off x="3442335" y="2730500"/>
            <a:ext cx="6490335" cy="2011045"/>
          </a:xfrm>
          <a:prstGeom prst="roundRect">
            <a:avLst/>
          </a:prstGeom>
          <a:solidFill>
            <a:srgbClr val="A9D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descr="2.4"/>
          <p:cNvPicPr>
            <a:picLocks noChangeAspect="1"/>
          </p:cNvPicPr>
          <p:nvPr/>
        </p:nvPicPr>
        <p:blipFill>
          <a:blip r:embed="rId9"/>
          <a:stretch>
            <a:fillRect/>
          </a:stretch>
        </p:blipFill>
        <p:spPr>
          <a:xfrm>
            <a:off x="674370" y="1099820"/>
            <a:ext cx="1880235" cy="698500"/>
          </a:xfrm>
          <a:prstGeom prst="rect">
            <a:avLst/>
          </a:prstGeom>
        </p:spPr>
      </p:pic>
      <p:pic>
        <p:nvPicPr>
          <p:cNvPr id="10" name="图片 9" descr="2.5"/>
          <p:cNvPicPr>
            <a:picLocks noChangeAspect="1"/>
          </p:cNvPicPr>
          <p:nvPr/>
        </p:nvPicPr>
        <p:blipFill>
          <a:blip r:embed="rId10"/>
          <a:stretch>
            <a:fillRect/>
          </a:stretch>
        </p:blipFill>
        <p:spPr>
          <a:xfrm>
            <a:off x="1385570" y="1086485"/>
            <a:ext cx="3098165" cy="5574030"/>
          </a:xfrm>
          <a:prstGeom prst="rect">
            <a:avLst/>
          </a:prstGeom>
        </p:spPr>
      </p:pic>
      <p:sp>
        <p:nvSpPr>
          <p:cNvPr id="2" name="PA_库_文本框 5"/>
          <p:cNvSpPr txBox="1"/>
          <p:nvPr>
            <p:custDataLst>
              <p:tags r:id="rId2"/>
            </p:custDataLst>
          </p:nvPr>
        </p:nvSpPr>
        <p:spPr>
          <a:xfrm>
            <a:off x="3867351" y="3210218"/>
            <a:ext cx="5706110" cy="706755"/>
          </a:xfrm>
          <a:prstGeom prst="rect">
            <a:avLst/>
          </a:prstGeom>
          <a:noFill/>
        </p:spPr>
        <p:txBody>
          <a:bodyPr wrap="none" rtlCol="0">
            <a:spAutoFit/>
          </a:bodyPr>
          <a:lstStyle/>
          <a:p>
            <a:pPr algn="l"/>
            <a:r>
              <a:rPr lang="en-US" altLang="zh-CN" sz="4000" b="1" dirty="0">
                <a:latin typeface="叶根友特隶简体" panose="02010601030101010101" charset="-122"/>
                <a:ea typeface="叶根友特隶简体" panose="02010601030101010101" charset="-122"/>
                <a:sym typeface="+mn-ea"/>
              </a:rPr>
              <a:t>4.</a:t>
            </a:r>
            <a:r>
              <a:rPr lang="zh-CN" altLang="en-US" sz="4000" b="1" dirty="0">
                <a:latin typeface="叶根友特隶简体" panose="02010601030101010101" charset="-122"/>
                <a:ea typeface="叶根友特隶简体" panose="02010601030101010101" charset="-122"/>
                <a:sym typeface="+mn-ea"/>
              </a:rPr>
              <a:t>小伙伴和我一起玩好吗</a:t>
            </a:r>
          </a:p>
        </p:txBody>
      </p:sp>
      <p:sp>
        <p:nvSpPr>
          <p:cNvPr id="3" name="PA_库_文本框 6"/>
          <p:cNvSpPr txBox="1"/>
          <p:nvPr>
            <p:custDataLst>
              <p:tags r:id="rId3"/>
            </p:custDataLst>
          </p:nvPr>
        </p:nvSpPr>
        <p:spPr>
          <a:xfrm>
            <a:off x="4991798" y="3918104"/>
            <a:ext cx="2621280" cy="460375"/>
          </a:xfrm>
          <a:prstGeom prst="rect">
            <a:avLst/>
          </a:prstGeom>
          <a:noFill/>
        </p:spPr>
        <p:txBody>
          <a:bodyPr wrap="none" rtlCol="0">
            <a:spAutoFit/>
          </a:bodyPr>
          <a:lstStyle/>
          <a:p>
            <a:pPr algn="ctr"/>
            <a:r>
              <a:rPr lang="zh-CN" altLang="en-US" sz="2400" dirty="0">
                <a:solidFill>
                  <a:schemeClr val="tx1">
                    <a:lumMod val="65000"/>
                    <a:lumOff val="35000"/>
                  </a:schemeClr>
                </a:solidFill>
                <a:latin typeface="叶根友特隶简体" panose="02010601030101010101" charset="-122"/>
                <a:ea typeface="叶根友特隶简体" panose="02010601030101010101" charset="-122"/>
              </a:rPr>
              <a:t>和我们一起去玩耍</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set>
                                      <p:cBhvr>
                                        <p:cTn id="9" dur="1" fill="hold">
                                          <p:stCondLst>
                                            <p:cond delay="0"/>
                                          </p:stCondLst>
                                        </p:cTn>
                                        <p:tgtEl>
                                          <p:spTgt spid="2"/>
                                        </p:tgtEl>
                                        <p:attrNameLst>
                                          <p:attrName>style.visibility</p:attrName>
                                        </p:attrNameLst>
                                      </p:cBhvr>
                                      <p:to>
                                        <p:strVal val="visible"/>
                                      </p:to>
                                    </p:set>
                                    <p:anim to="" calcmode="lin" valueType="num">
                                      <p:cBhvr>
                                        <p:cTn id="10" dur="1500" fill="hold">
                                          <p:stCondLst>
                                            <p:cond delay="0"/>
                                          </p:stCondLst>
                                        </p:cTn>
                                        <p:tgtEl>
                                          <p:spTgt spid="2"/>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2"/>
                                        </p:tgtEl>
                                        <p:attrNameLst>
                                          <p:attrName>ppt_h</p:attrName>
                                        </p:attrNameLst>
                                      </p:cBhvr>
                                      <p:tavLst>
                                        <p:tav tm="0">
                                          <p:val>
                                            <p:fltVal val="0"/>
                                          </p:val>
                                        </p:tav>
                                        <p:tav tm="100000">
                                          <p:val>
                                            <p:strVal val="#ppt_h"/>
                                          </p:val>
                                        </p:tav>
                                      </p:tavLst>
                                    </p:anim>
                                    <p:animEffect filter="fade">
                                      <p:cBhvr>
                                        <p:cTn id="12" dur="1500">
                                          <p:stCondLst>
                                            <p:cond delay="0"/>
                                          </p:stCondLst>
                                        </p:cTn>
                                        <p:tgtEl>
                                          <p:spTgt spid="2"/>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0-#ppt_w/2"/>
                                          </p:val>
                                        </p:tav>
                                        <p:tav tm="100000">
                                          <p:val>
                                            <p:strVal val="#ppt_x"/>
                                          </p:val>
                                        </p:tav>
                                      </p:tavLst>
                                    </p:anim>
                                    <p:anim calcmode="lin" valueType="num">
                                      <p:cBhvr additive="base">
                                        <p:cTn id="16" dur="1500" fill="hold"/>
                                        <p:tgtEl>
                                          <p:spTgt spid="3"/>
                                        </p:tgtEl>
                                        <p:attrNameLst>
                                          <p:attrName>ppt_y</p:attrName>
                                        </p:attrNameLst>
                                      </p:cBhvr>
                                      <p:tavLst>
                                        <p:tav tm="0">
                                          <p:val>
                                            <p:strVal val="#ppt_y"/>
                                          </p:val>
                                        </p:tav>
                                        <p:tav tm="100000">
                                          <p:val>
                                            <p:strVal val="#ppt_y"/>
                                          </p:val>
                                        </p:tav>
                                      </p:tavLst>
                                    </p:anim>
                                    <p:set>
                                      <p:cBhvr>
                                        <p:cTn id="17" dur="1" fill="hold">
                                          <p:stCondLst>
                                            <p:cond delay="0"/>
                                          </p:stCondLst>
                                        </p:cTn>
                                        <p:tgtEl>
                                          <p:spTgt spid="3"/>
                                        </p:tgtEl>
                                        <p:attrNameLst>
                                          <p:attrName>style.visibility</p:attrName>
                                        </p:attrNameLst>
                                      </p:cBhvr>
                                      <p:to>
                                        <p:strVal val="visible"/>
                                      </p:to>
                                    </p:set>
                                    <p:anim to="" calcmode="lin" valueType="num">
                                      <p:cBhvr>
                                        <p:cTn id="18" dur="1500" fill="hold">
                                          <p:stCondLst>
                                            <p:cond delay="0"/>
                                          </p:stCondLst>
                                        </p:cTn>
                                        <p:tgtEl>
                                          <p:spTgt spid="3"/>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3"/>
                                        </p:tgtEl>
                                        <p:attrNameLst>
                                          <p:attrName>ppt_h</p:attrName>
                                        </p:attrNameLst>
                                      </p:cBhvr>
                                      <p:tavLst>
                                        <p:tav tm="0">
                                          <p:val>
                                            <p:fltVal val="0"/>
                                          </p:val>
                                        </p:tav>
                                        <p:tav tm="100000">
                                          <p:val>
                                            <p:strVal val="#ppt_h"/>
                                          </p:val>
                                        </p:tav>
                                      </p:tavLst>
                                    </p:anim>
                                    <p:animEffect filter="fade">
                                      <p:cBhvr>
                                        <p:cTn id="20" dur="15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
          <p:cNvPicPr>
            <a:picLocks noChangeAspect="1"/>
          </p:cNvPicPr>
          <p:nvPr/>
        </p:nvPicPr>
        <p:blipFill>
          <a:blip r:embed="rId20"/>
          <a:stretch>
            <a:fillRect/>
          </a:stretch>
        </p:blipFill>
        <p:spPr>
          <a:xfrm>
            <a:off x="-88900" y="-12700"/>
            <a:ext cx="12297410" cy="6882130"/>
          </a:xfrm>
          <a:prstGeom prst="rect">
            <a:avLst/>
          </a:prstGeom>
        </p:spPr>
      </p:pic>
      <p:pic>
        <p:nvPicPr>
          <p:cNvPr id="8" name="图片 7" descr="2.3"/>
          <p:cNvPicPr>
            <a:picLocks noChangeAspect="1"/>
          </p:cNvPicPr>
          <p:nvPr/>
        </p:nvPicPr>
        <p:blipFill>
          <a:blip r:embed="rId21"/>
          <a:stretch>
            <a:fillRect/>
          </a:stretch>
        </p:blipFill>
        <p:spPr>
          <a:xfrm>
            <a:off x="839470" y="415290"/>
            <a:ext cx="10037445" cy="2813050"/>
          </a:xfrm>
          <a:prstGeom prst="rect">
            <a:avLst/>
          </a:prstGeom>
        </p:spPr>
      </p:pic>
      <p:sp>
        <p:nvSpPr>
          <p:cNvPr id="67" name="文本框 66"/>
          <p:cNvSpPr txBox="1"/>
          <p:nvPr/>
        </p:nvSpPr>
        <p:spPr>
          <a:xfrm>
            <a:off x="4341252" y="750920"/>
            <a:ext cx="2874497" cy="583565"/>
          </a:xfrm>
          <a:prstGeom prst="rect">
            <a:avLst/>
          </a:prstGeom>
          <a:noFill/>
        </p:spPr>
        <p:txBody>
          <a:bodyPr wrap="square" rtlCol="0">
            <a:spAutoFit/>
          </a:bodyPr>
          <a:lstStyle/>
          <a:p>
            <a:pPr algn="ctr"/>
            <a:r>
              <a:rPr lang="zh-CN" altLang="en-US" sz="3200" dirty="0">
                <a:solidFill>
                  <a:schemeClr val="tx1"/>
                </a:solidFill>
                <a:latin typeface="迷你简习字" panose="020B0602010101010101" charset="-122"/>
                <a:ea typeface="迷你简习字" panose="020B0602010101010101" charset="-122"/>
              </a:rPr>
              <a:t>这里添加标题</a:t>
            </a:r>
            <a:endParaRPr lang="zh-CN" altLang="en-US" sz="3200" b="1" dirty="0">
              <a:solidFill>
                <a:schemeClr val="tx1"/>
              </a:solidFill>
              <a:latin typeface="迷你简习字" panose="020B0602010101010101" charset="-122"/>
              <a:ea typeface="迷你简习字" panose="020B0602010101010101" charset="-122"/>
            </a:endParaRPr>
          </a:p>
        </p:txBody>
      </p:sp>
      <p:pic>
        <p:nvPicPr>
          <p:cNvPr id="23" name="图片 22" descr="2.7_画板 1"/>
          <p:cNvPicPr>
            <a:picLocks noChangeAspect="1"/>
          </p:cNvPicPr>
          <p:nvPr/>
        </p:nvPicPr>
        <p:blipFill>
          <a:blip r:embed="rId22"/>
          <a:srcRect l="40499" t="24191" r="35827" b="35665"/>
          <a:stretch>
            <a:fillRect/>
          </a:stretch>
        </p:blipFill>
        <p:spPr>
          <a:xfrm flipV="1">
            <a:off x="2061210" y="-444500"/>
            <a:ext cx="2381250" cy="2197100"/>
          </a:xfrm>
          <a:prstGeom prst="rect">
            <a:avLst/>
          </a:prstGeom>
        </p:spPr>
      </p:pic>
      <p:sp>
        <p:nvSpPr>
          <p:cNvPr id="2" name="PA_库_任意多边形 66"/>
          <p:cNvSpPr/>
          <p:nvPr>
            <p:custDataLst>
              <p:tags r:id="rId2"/>
            </p:custDataLst>
          </p:nvPr>
        </p:nvSpPr>
        <p:spPr>
          <a:xfrm>
            <a:off x="1768268" y="1246403"/>
            <a:ext cx="8766048" cy="2930559"/>
          </a:xfrm>
          <a:custGeom>
            <a:avLst/>
            <a:gdLst>
              <a:gd name="connsiteX0" fmla="*/ 0 w 8436864"/>
              <a:gd name="connsiteY0" fmla="*/ 3145536 h 3145536"/>
              <a:gd name="connsiteX1" fmla="*/ 2450592 w 8436864"/>
              <a:gd name="connsiteY1" fmla="*/ 1840992 h 3145536"/>
              <a:gd name="connsiteX2" fmla="*/ 4376928 w 8436864"/>
              <a:gd name="connsiteY2" fmla="*/ 2182368 h 3145536"/>
              <a:gd name="connsiteX3" fmla="*/ 6486144 w 8436864"/>
              <a:gd name="connsiteY3" fmla="*/ 1658112 h 3145536"/>
              <a:gd name="connsiteX4" fmla="*/ 8436864 w 8436864"/>
              <a:gd name="connsiteY4" fmla="*/ 0 h 3145536"/>
              <a:gd name="connsiteX0-1" fmla="*/ 0 w 8766048"/>
              <a:gd name="connsiteY0-2" fmla="*/ 3415518 h 3415518"/>
              <a:gd name="connsiteX1-3" fmla="*/ 2450592 w 8766048"/>
              <a:gd name="connsiteY1-4" fmla="*/ 2110974 h 3415518"/>
              <a:gd name="connsiteX2-5" fmla="*/ 4376928 w 8766048"/>
              <a:gd name="connsiteY2-6" fmla="*/ 2452350 h 3415518"/>
              <a:gd name="connsiteX3-7" fmla="*/ 6486144 w 8766048"/>
              <a:gd name="connsiteY3-8" fmla="*/ 1928094 h 3415518"/>
              <a:gd name="connsiteX4-9" fmla="*/ 8766048 w 8766048"/>
              <a:gd name="connsiteY4-10" fmla="*/ 0 h 3415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766048" h="3415518">
                <a:moveTo>
                  <a:pt x="0" y="3415518"/>
                </a:moveTo>
                <a:lnTo>
                  <a:pt x="2450592" y="2110974"/>
                </a:lnTo>
                <a:lnTo>
                  <a:pt x="4376928" y="2452350"/>
                </a:lnTo>
                <a:lnTo>
                  <a:pt x="6486144" y="1928094"/>
                </a:lnTo>
                <a:lnTo>
                  <a:pt x="8766048" y="0"/>
                </a:lnTo>
              </a:path>
            </a:pathLst>
          </a:custGeom>
          <a:noFill/>
          <a:ln w="12700" cap="rnd" cmpd="sng">
            <a:solidFill>
              <a:schemeClr val="tx1"/>
            </a:solidFill>
            <a:prstDash val="lgDash"/>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特隶简体" panose="02010601030101010101" charset="-122"/>
              <a:ea typeface="叶根友特隶简体" panose="02010601030101010101" charset="-122"/>
            </a:endParaRPr>
          </a:p>
        </p:txBody>
      </p:sp>
      <p:sp>
        <p:nvSpPr>
          <p:cNvPr id="68" name="PA_库_任意多边形 67"/>
          <p:cNvSpPr/>
          <p:nvPr>
            <p:custDataLst>
              <p:tags r:id="rId3"/>
            </p:custDataLst>
          </p:nvPr>
        </p:nvSpPr>
        <p:spPr>
          <a:xfrm>
            <a:off x="1662406" y="4017699"/>
            <a:ext cx="211724" cy="318525"/>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FFD64F"/>
          </a:solidFill>
          <a:ln w="25400" cap="rnd">
            <a:solidFill>
              <a:srgbClr val="FFD64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latin typeface="叶根友特隶简体" panose="02010601030101010101" charset="-122"/>
              <a:ea typeface="叶根友特隶简体" panose="02010601030101010101" charset="-122"/>
            </a:endParaRPr>
          </a:p>
        </p:txBody>
      </p:sp>
      <p:sp>
        <p:nvSpPr>
          <p:cNvPr id="69" name="PA_库_任意多边形 68"/>
          <p:cNvSpPr/>
          <p:nvPr>
            <p:custDataLst>
              <p:tags r:id="rId4"/>
            </p:custDataLst>
          </p:nvPr>
        </p:nvSpPr>
        <p:spPr>
          <a:xfrm>
            <a:off x="4075729" y="2884217"/>
            <a:ext cx="211724" cy="318525"/>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FFD64F"/>
          </a:solidFill>
          <a:ln w="25400" cap="rnd">
            <a:solidFill>
              <a:srgbClr val="FFD64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latin typeface="叶根友特隶简体" panose="02010601030101010101" charset="-122"/>
              <a:ea typeface="叶根友特隶简体" panose="02010601030101010101" charset="-122"/>
            </a:endParaRPr>
          </a:p>
        </p:txBody>
      </p:sp>
      <p:sp>
        <p:nvSpPr>
          <p:cNvPr id="70" name="PA_库_任意多边形 69"/>
          <p:cNvSpPr/>
          <p:nvPr>
            <p:custDataLst>
              <p:tags r:id="rId5"/>
            </p:custDataLst>
          </p:nvPr>
        </p:nvSpPr>
        <p:spPr>
          <a:xfrm>
            <a:off x="6065577" y="3113547"/>
            <a:ext cx="211724" cy="318525"/>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FFD64F"/>
          </a:solidFill>
          <a:ln w="25400" cap="rnd">
            <a:solidFill>
              <a:srgbClr val="FFD64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latin typeface="叶根友特隶简体" panose="02010601030101010101" charset="-122"/>
              <a:ea typeface="叶根友特隶简体" panose="02010601030101010101" charset="-122"/>
            </a:endParaRPr>
          </a:p>
        </p:txBody>
      </p:sp>
      <p:sp>
        <p:nvSpPr>
          <p:cNvPr id="71" name="PA_库_任意多边形 70"/>
          <p:cNvSpPr/>
          <p:nvPr>
            <p:custDataLst>
              <p:tags r:id="rId6"/>
            </p:custDataLst>
          </p:nvPr>
        </p:nvSpPr>
        <p:spPr>
          <a:xfrm>
            <a:off x="8195970" y="2655061"/>
            <a:ext cx="211724" cy="318525"/>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FFD64F"/>
          </a:solidFill>
          <a:ln w="25400" cap="rnd">
            <a:solidFill>
              <a:srgbClr val="FFD64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latin typeface="叶根友特隶简体" panose="02010601030101010101" charset="-122"/>
              <a:ea typeface="叶根友特隶简体" panose="02010601030101010101" charset="-122"/>
            </a:endParaRPr>
          </a:p>
        </p:txBody>
      </p:sp>
      <p:sp>
        <p:nvSpPr>
          <p:cNvPr id="72" name="PA_库_任意多边形 71"/>
          <p:cNvSpPr/>
          <p:nvPr>
            <p:custDataLst>
              <p:tags r:id="rId7"/>
            </p:custDataLst>
          </p:nvPr>
        </p:nvSpPr>
        <p:spPr>
          <a:xfrm>
            <a:off x="9735306" y="1554523"/>
            <a:ext cx="211724" cy="318525"/>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FFD64F"/>
          </a:solidFill>
          <a:ln w="25400" cap="rnd">
            <a:solidFill>
              <a:srgbClr val="FFD64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latin typeface="叶根友特隶简体" panose="02010601030101010101" charset="-122"/>
              <a:ea typeface="叶根友特隶简体" panose="02010601030101010101" charset="-122"/>
            </a:endParaRPr>
          </a:p>
        </p:txBody>
      </p:sp>
      <p:sp>
        <p:nvSpPr>
          <p:cNvPr id="73" name="PA_库_文本框 72"/>
          <p:cNvSpPr txBox="1"/>
          <p:nvPr>
            <p:custDataLst>
              <p:tags r:id="rId8"/>
            </p:custDataLst>
          </p:nvPr>
        </p:nvSpPr>
        <p:spPr>
          <a:xfrm>
            <a:off x="1031875" y="3328670"/>
            <a:ext cx="1369695" cy="783590"/>
          </a:xfrm>
          <a:prstGeom prst="rect">
            <a:avLst/>
          </a:prstGeom>
          <a:noFill/>
        </p:spPr>
        <p:txBody>
          <a:bodyPr wrap="square" rtlCol="0">
            <a:spAutoFit/>
          </a:bodyPr>
          <a:lstStyle/>
          <a:p>
            <a:pPr algn="ctr">
              <a:lnSpc>
                <a:spcPct val="125000"/>
              </a:lnSpc>
            </a:pPr>
            <a:r>
              <a:rPr lang="en-US" altLang="zh-CN" sz="3600" b="1" dirty="0">
                <a:solidFill>
                  <a:srgbClr val="697DA9"/>
                </a:solidFill>
                <a:latin typeface="叶根友特隶简体" panose="02010601030101010101" charset="-122"/>
                <a:ea typeface="叶根友特隶简体" panose="02010601030101010101" charset="-122"/>
              </a:rPr>
              <a:t>2014</a:t>
            </a:r>
          </a:p>
        </p:txBody>
      </p:sp>
      <p:sp>
        <p:nvSpPr>
          <p:cNvPr id="74" name="PA_库_文本框 73"/>
          <p:cNvSpPr txBox="1"/>
          <p:nvPr>
            <p:custDataLst>
              <p:tags r:id="rId9"/>
            </p:custDataLst>
          </p:nvPr>
        </p:nvSpPr>
        <p:spPr>
          <a:xfrm>
            <a:off x="3453130" y="2201545"/>
            <a:ext cx="1420495" cy="783590"/>
          </a:xfrm>
          <a:prstGeom prst="rect">
            <a:avLst/>
          </a:prstGeom>
          <a:noFill/>
        </p:spPr>
        <p:txBody>
          <a:bodyPr wrap="square" rtlCol="0">
            <a:spAutoFit/>
          </a:bodyPr>
          <a:lstStyle/>
          <a:p>
            <a:pPr algn="ctr">
              <a:lnSpc>
                <a:spcPct val="125000"/>
              </a:lnSpc>
            </a:pPr>
            <a:r>
              <a:rPr lang="en-US" altLang="zh-CN" sz="3600" b="1" dirty="0">
                <a:solidFill>
                  <a:srgbClr val="697DA9"/>
                </a:solidFill>
                <a:latin typeface="叶根友特隶简体" panose="02010601030101010101" charset="-122"/>
                <a:ea typeface="叶根友特隶简体" panose="02010601030101010101" charset="-122"/>
              </a:rPr>
              <a:t>2015</a:t>
            </a:r>
          </a:p>
        </p:txBody>
      </p:sp>
      <p:sp>
        <p:nvSpPr>
          <p:cNvPr id="75" name="PA_库_文本框 74"/>
          <p:cNvSpPr txBox="1"/>
          <p:nvPr>
            <p:custDataLst>
              <p:tags r:id="rId10"/>
            </p:custDataLst>
          </p:nvPr>
        </p:nvSpPr>
        <p:spPr>
          <a:xfrm>
            <a:off x="5530850" y="2454275"/>
            <a:ext cx="1369695" cy="783590"/>
          </a:xfrm>
          <a:prstGeom prst="rect">
            <a:avLst/>
          </a:prstGeom>
          <a:noFill/>
        </p:spPr>
        <p:txBody>
          <a:bodyPr wrap="square" rtlCol="0">
            <a:spAutoFit/>
          </a:bodyPr>
          <a:lstStyle/>
          <a:p>
            <a:pPr algn="ctr">
              <a:lnSpc>
                <a:spcPct val="125000"/>
              </a:lnSpc>
            </a:pPr>
            <a:r>
              <a:rPr lang="en-US" altLang="zh-CN" sz="3600" b="1" dirty="0">
                <a:solidFill>
                  <a:srgbClr val="697DA9"/>
                </a:solidFill>
                <a:latin typeface="叶根友特隶简体" panose="02010601030101010101" charset="-122"/>
                <a:ea typeface="叶根友特隶简体" panose="02010601030101010101" charset="-122"/>
              </a:rPr>
              <a:t>2016</a:t>
            </a:r>
          </a:p>
        </p:txBody>
      </p:sp>
      <p:sp>
        <p:nvSpPr>
          <p:cNvPr id="76" name="PA_库_文本框 75"/>
          <p:cNvSpPr txBox="1"/>
          <p:nvPr>
            <p:custDataLst>
              <p:tags r:id="rId11"/>
            </p:custDataLst>
          </p:nvPr>
        </p:nvSpPr>
        <p:spPr>
          <a:xfrm>
            <a:off x="7429500" y="1950085"/>
            <a:ext cx="1455420" cy="783590"/>
          </a:xfrm>
          <a:prstGeom prst="rect">
            <a:avLst/>
          </a:prstGeom>
          <a:noFill/>
        </p:spPr>
        <p:txBody>
          <a:bodyPr wrap="square" rtlCol="0">
            <a:spAutoFit/>
          </a:bodyPr>
          <a:lstStyle/>
          <a:p>
            <a:pPr algn="ctr">
              <a:lnSpc>
                <a:spcPct val="125000"/>
              </a:lnSpc>
            </a:pPr>
            <a:r>
              <a:rPr lang="en-US" altLang="zh-CN" sz="3600" b="1" dirty="0">
                <a:solidFill>
                  <a:srgbClr val="697DA9"/>
                </a:solidFill>
                <a:latin typeface="叶根友特隶简体" panose="02010601030101010101" charset="-122"/>
                <a:ea typeface="叶根友特隶简体" panose="02010601030101010101" charset="-122"/>
              </a:rPr>
              <a:t>2017</a:t>
            </a:r>
          </a:p>
        </p:txBody>
      </p:sp>
      <p:sp>
        <p:nvSpPr>
          <p:cNvPr id="77" name="PA_库_文本框 76"/>
          <p:cNvSpPr txBox="1"/>
          <p:nvPr>
            <p:custDataLst>
              <p:tags r:id="rId12"/>
            </p:custDataLst>
          </p:nvPr>
        </p:nvSpPr>
        <p:spPr>
          <a:xfrm>
            <a:off x="8930640" y="901065"/>
            <a:ext cx="1522730" cy="783590"/>
          </a:xfrm>
          <a:prstGeom prst="rect">
            <a:avLst/>
          </a:prstGeom>
          <a:noFill/>
        </p:spPr>
        <p:txBody>
          <a:bodyPr wrap="square" rtlCol="0">
            <a:spAutoFit/>
          </a:bodyPr>
          <a:lstStyle/>
          <a:p>
            <a:pPr algn="ctr">
              <a:lnSpc>
                <a:spcPct val="125000"/>
              </a:lnSpc>
            </a:pPr>
            <a:r>
              <a:rPr lang="en-US" altLang="zh-CN" sz="3600" b="1" dirty="0">
                <a:solidFill>
                  <a:srgbClr val="697DA9"/>
                </a:solidFill>
                <a:latin typeface="叶根友特隶简体" panose="02010601030101010101" charset="-122"/>
                <a:ea typeface="叶根友特隶简体" panose="02010601030101010101" charset="-122"/>
              </a:rPr>
              <a:t>2018</a:t>
            </a:r>
          </a:p>
        </p:txBody>
      </p:sp>
      <p:grpSp>
        <p:nvGrpSpPr>
          <p:cNvPr id="78" name="PA_库_组合 77"/>
          <p:cNvGrpSpPr/>
          <p:nvPr>
            <p:custDataLst>
              <p:tags r:id="rId13"/>
            </p:custDataLst>
          </p:nvPr>
        </p:nvGrpSpPr>
        <p:grpSpPr>
          <a:xfrm>
            <a:off x="1198743" y="4268383"/>
            <a:ext cx="1850925" cy="1067600"/>
            <a:chOff x="1136115" y="4875552"/>
            <a:chExt cx="1850925" cy="1067600"/>
          </a:xfrm>
        </p:grpSpPr>
        <p:sp>
          <p:nvSpPr>
            <p:cNvPr id="79" name="文本框 78"/>
            <p:cNvSpPr txBox="1"/>
            <p:nvPr/>
          </p:nvSpPr>
          <p:spPr>
            <a:xfrm>
              <a:off x="1136115" y="5337217"/>
              <a:ext cx="1850925" cy="605935"/>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80" name="文本框 79"/>
            <p:cNvSpPr txBox="1"/>
            <p:nvPr/>
          </p:nvSpPr>
          <p:spPr>
            <a:xfrm>
              <a:off x="1413825" y="4875552"/>
              <a:ext cx="1117614" cy="461665"/>
            </a:xfrm>
            <a:prstGeom prst="rect">
              <a:avLst/>
            </a:prstGeom>
            <a:noFill/>
            <a:effectLst/>
          </p:spPr>
          <p:txBody>
            <a:bodyPr wrap="none" rtlCol="0">
              <a:spAutoFit/>
            </a:bodyPr>
            <a:lstStyle/>
            <a:p>
              <a:r>
                <a:rPr lang="zh-CN" altLang="en-US" sz="2400" dirty="0">
                  <a:solidFill>
                    <a:srgbClr val="32578C"/>
                  </a:solidFill>
                  <a:latin typeface="叶根友特隶简体" panose="02010601030101010101" charset="-122"/>
                  <a:ea typeface="叶根友特隶简体" panose="02010601030101010101" charset="-122"/>
                </a:rPr>
                <a:t>小标题</a:t>
              </a:r>
            </a:p>
          </p:txBody>
        </p:sp>
      </p:grpSp>
      <p:grpSp>
        <p:nvGrpSpPr>
          <p:cNvPr id="81" name="PA_库_组合 80"/>
          <p:cNvGrpSpPr/>
          <p:nvPr>
            <p:custDataLst>
              <p:tags r:id="rId14"/>
            </p:custDataLst>
          </p:nvPr>
        </p:nvGrpSpPr>
        <p:grpSpPr>
          <a:xfrm>
            <a:off x="3190049" y="3432072"/>
            <a:ext cx="1850925" cy="1067600"/>
            <a:chOff x="1136115" y="4875552"/>
            <a:chExt cx="1850925" cy="1067600"/>
          </a:xfrm>
        </p:grpSpPr>
        <p:sp>
          <p:nvSpPr>
            <p:cNvPr id="82" name="文本框 81"/>
            <p:cNvSpPr txBox="1"/>
            <p:nvPr/>
          </p:nvSpPr>
          <p:spPr>
            <a:xfrm>
              <a:off x="1136115" y="5337217"/>
              <a:ext cx="1850925" cy="605935"/>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83" name="文本框 82"/>
            <p:cNvSpPr txBox="1"/>
            <p:nvPr/>
          </p:nvSpPr>
          <p:spPr>
            <a:xfrm>
              <a:off x="1413825" y="4875552"/>
              <a:ext cx="1117614" cy="461665"/>
            </a:xfrm>
            <a:prstGeom prst="rect">
              <a:avLst/>
            </a:prstGeom>
            <a:noFill/>
            <a:effectLst/>
          </p:spPr>
          <p:txBody>
            <a:bodyPr wrap="none" rtlCol="0">
              <a:spAutoFit/>
            </a:bodyPr>
            <a:lstStyle/>
            <a:p>
              <a:r>
                <a:rPr lang="zh-CN" altLang="en-US" sz="2400" dirty="0">
                  <a:solidFill>
                    <a:srgbClr val="32578C"/>
                  </a:solidFill>
                  <a:latin typeface="叶根友特隶简体" panose="02010601030101010101" charset="-122"/>
                  <a:ea typeface="叶根友特隶简体" panose="02010601030101010101" charset="-122"/>
                </a:rPr>
                <a:t>小标题</a:t>
              </a:r>
            </a:p>
          </p:txBody>
        </p:sp>
      </p:grpSp>
      <p:grpSp>
        <p:nvGrpSpPr>
          <p:cNvPr id="84" name="PA_库_组合 83"/>
          <p:cNvGrpSpPr/>
          <p:nvPr>
            <p:custDataLst>
              <p:tags r:id="rId15"/>
            </p:custDataLst>
          </p:nvPr>
        </p:nvGrpSpPr>
        <p:grpSpPr>
          <a:xfrm>
            <a:off x="5278760" y="3630657"/>
            <a:ext cx="1850925" cy="1067600"/>
            <a:chOff x="1136115" y="4875552"/>
            <a:chExt cx="1850925" cy="1067600"/>
          </a:xfrm>
        </p:grpSpPr>
        <p:sp>
          <p:nvSpPr>
            <p:cNvPr id="85" name="文本框 84"/>
            <p:cNvSpPr txBox="1"/>
            <p:nvPr/>
          </p:nvSpPr>
          <p:spPr>
            <a:xfrm>
              <a:off x="1136115" y="5337217"/>
              <a:ext cx="1850925" cy="605935"/>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86" name="文本框 85"/>
            <p:cNvSpPr txBox="1"/>
            <p:nvPr/>
          </p:nvSpPr>
          <p:spPr>
            <a:xfrm>
              <a:off x="1413825" y="4875552"/>
              <a:ext cx="1117614" cy="461665"/>
            </a:xfrm>
            <a:prstGeom prst="rect">
              <a:avLst/>
            </a:prstGeom>
            <a:noFill/>
            <a:effectLst/>
          </p:spPr>
          <p:txBody>
            <a:bodyPr wrap="none" rtlCol="0">
              <a:spAutoFit/>
            </a:bodyPr>
            <a:lstStyle/>
            <a:p>
              <a:r>
                <a:rPr lang="zh-CN" altLang="en-US" sz="2400" dirty="0">
                  <a:solidFill>
                    <a:srgbClr val="32578C"/>
                  </a:solidFill>
                  <a:latin typeface="叶根友特隶简体" panose="02010601030101010101" charset="-122"/>
                  <a:ea typeface="叶根友特隶简体" panose="02010601030101010101" charset="-122"/>
                </a:rPr>
                <a:t>小标题</a:t>
              </a:r>
            </a:p>
          </p:txBody>
        </p:sp>
      </p:grpSp>
      <p:grpSp>
        <p:nvGrpSpPr>
          <p:cNvPr id="87" name="PA_库_组合 86"/>
          <p:cNvGrpSpPr/>
          <p:nvPr>
            <p:custDataLst>
              <p:tags r:id="rId16"/>
            </p:custDataLst>
          </p:nvPr>
        </p:nvGrpSpPr>
        <p:grpSpPr>
          <a:xfrm>
            <a:off x="7511158" y="3136860"/>
            <a:ext cx="1850925" cy="1067600"/>
            <a:chOff x="1136115" y="4875552"/>
            <a:chExt cx="1850925" cy="1067600"/>
          </a:xfrm>
        </p:grpSpPr>
        <p:sp>
          <p:nvSpPr>
            <p:cNvPr id="88" name="文本框 87"/>
            <p:cNvSpPr txBox="1"/>
            <p:nvPr/>
          </p:nvSpPr>
          <p:spPr>
            <a:xfrm>
              <a:off x="1136115" y="5337217"/>
              <a:ext cx="1850925" cy="605935"/>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89" name="文本框 88"/>
            <p:cNvSpPr txBox="1"/>
            <p:nvPr/>
          </p:nvSpPr>
          <p:spPr>
            <a:xfrm>
              <a:off x="1413825" y="4875552"/>
              <a:ext cx="1117614" cy="461665"/>
            </a:xfrm>
            <a:prstGeom prst="rect">
              <a:avLst/>
            </a:prstGeom>
            <a:noFill/>
            <a:effectLst/>
          </p:spPr>
          <p:txBody>
            <a:bodyPr wrap="none" rtlCol="0">
              <a:spAutoFit/>
            </a:bodyPr>
            <a:lstStyle/>
            <a:p>
              <a:r>
                <a:rPr lang="zh-CN" altLang="en-US" sz="2400" dirty="0">
                  <a:solidFill>
                    <a:srgbClr val="32578C"/>
                  </a:solidFill>
                  <a:latin typeface="叶根友特隶简体" panose="02010601030101010101" charset="-122"/>
                  <a:ea typeface="叶根友特隶简体" panose="02010601030101010101" charset="-122"/>
                </a:rPr>
                <a:t>小标题</a:t>
              </a:r>
            </a:p>
          </p:txBody>
        </p:sp>
      </p:grpSp>
      <p:grpSp>
        <p:nvGrpSpPr>
          <p:cNvPr id="90" name="PA_库_组合 89"/>
          <p:cNvGrpSpPr/>
          <p:nvPr>
            <p:custDataLst>
              <p:tags r:id="rId17"/>
            </p:custDataLst>
          </p:nvPr>
        </p:nvGrpSpPr>
        <p:grpSpPr>
          <a:xfrm>
            <a:off x="9131795" y="2084137"/>
            <a:ext cx="1850925" cy="1067600"/>
            <a:chOff x="1136115" y="4875552"/>
            <a:chExt cx="1850925" cy="1067600"/>
          </a:xfrm>
        </p:grpSpPr>
        <p:sp>
          <p:nvSpPr>
            <p:cNvPr id="91" name="文本框 90"/>
            <p:cNvSpPr txBox="1"/>
            <p:nvPr/>
          </p:nvSpPr>
          <p:spPr>
            <a:xfrm>
              <a:off x="1136115" y="5337217"/>
              <a:ext cx="1850925" cy="605935"/>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92" name="文本框 91"/>
            <p:cNvSpPr txBox="1"/>
            <p:nvPr/>
          </p:nvSpPr>
          <p:spPr>
            <a:xfrm>
              <a:off x="1413825" y="4875552"/>
              <a:ext cx="1117614" cy="461665"/>
            </a:xfrm>
            <a:prstGeom prst="rect">
              <a:avLst/>
            </a:prstGeom>
            <a:noFill/>
            <a:effectLst/>
          </p:spPr>
          <p:txBody>
            <a:bodyPr wrap="none" rtlCol="0">
              <a:spAutoFit/>
            </a:bodyPr>
            <a:lstStyle/>
            <a:p>
              <a:r>
                <a:rPr lang="zh-CN" altLang="en-US" sz="2400" dirty="0">
                  <a:solidFill>
                    <a:srgbClr val="32578C"/>
                  </a:solidFill>
                  <a:latin typeface="叶根友特隶简体" panose="02010601030101010101" charset="-122"/>
                  <a:ea typeface="叶根友特隶简体" panose="02010601030101010101" charset="-122"/>
                </a:rPr>
                <a:t>小标题</a:t>
              </a:r>
            </a:p>
          </p:txBody>
        </p:sp>
      </p:grpSp>
      <p:pic>
        <p:nvPicPr>
          <p:cNvPr id="3" name="图片 2" descr="2.3"/>
          <p:cNvPicPr>
            <a:picLocks noChangeAspect="1"/>
          </p:cNvPicPr>
          <p:nvPr/>
        </p:nvPicPr>
        <p:blipFill>
          <a:blip r:embed="rId21"/>
          <a:srcRect r="24837"/>
          <a:stretch>
            <a:fillRect/>
          </a:stretch>
        </p:blipFill>
        <p:spPr>
          <a:xfrm>
            <a:off x="4639945" y="4217035"/>
            <a:ext cx="7544435" cy="2813050"/>
          </a:xfrm>
          <a:prstGeom prst="rect">
            <a:avLst/>
          </a:prstGeom>
        </p:spPr>
      </p:pic>
      <p:pic>
        <p:nvPicPr>
          <p:cNvPr id="7" name="图片 6" descr="2.1"/>
          <p:cNvPicPr>
            <a:picLocks noChangeAspect="1"/>
          </p:cNvPicPr>
          <p:nvPr/>
        </p:nvPicPr>
        <p:blipFill>
          <a:blip r:embed="rId23"/>
          <a:stretch>
            <a:fillRect/>
          </a:stretch>
        </p:blipFill>
        <p:spPr>
          <a:xfrm>
            <a:off x="-128270" y="4346575"/>
            <a:ext cx="12365355" cy="259397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250"/>
                                  </p:stCondLst>
                                  <p:endCondLst>
                                    <p:cond evt="begin" delay="0">
                                      <p:tn val="5"/>
                                    </p:cond>
                                  </p:end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par>
                                <p:cTn id="8" presetID="22" presetClass="entr" presetSubtype="8" fill="hold" grpId="0" nodeType="withEffect" nodePh="1">
                                  <p:stCondLst>
                                    <p:cond delay="250"/>
                                  </p:stCondLst>
                                  <p:endCondLst>
                                    <p:cond evt="begin" delay="0">
                                      <p:tn val="8"/>
                                    </p:cond>
                                  </p:endCondLst>
                                  <p:childTnLst>
                                    <p:set>
                                      <p:cBhvr>
                                        <p:cTn id="9" dur="1" fill="hold">
                                          <p:stCondLst>
                                            <p:cond delay="0"/>
                                          </p:stCondLst>
                                        </p:cTn>
                                        <p:tgtEl>
                                          <p:spTgt spid="68">
                                            <p:txEl>
                                              <p:charRg st="4294967295" end="4294967295"/>
                                            </p:txEl>
                                          </p:spTgt>
                                        </p:tgtEl>
                                        <p:attrNameLst>
                                          <p:attrName>style.visibility</p:attrName>
                                        </p:attrNameLst>
                                      </p:cBhvr>
                                      <p:to>
                                        <p:strVal val="visible"/>
                                      </p:to>
                                    </p:set>
                                    <p:animEffect transition="in" filter="wipe(left)">
                                      <p:cBhvr>
                                        <p:cTn id="10" dur="1000"/>
                                        <p:tgtEl>
                                          <p:spTgt spid="68">
                                            <p:txEl>
                                              <p:charRg st="4294967295" end="4294967295"/>
                                            </p:txEl>
                                          </p:spTgt>
                                        </p:tgtEl>
                                      </p:cBhvr>
                                    </p:animEffect>
                                  </p:childTnLst>
                                </p:cTn>
                              </p:par>
                              <p:par>
                                <p:cTn id="11" presetID="22" presetClass="entr" presetSubtype="8" fill="hold" grpId="0" nodeType="withEffect" nodePh="1">
                                  <p:stCondLst>
                                    <p:cond delay="250"/>
                                  </p:stCondLst>
                                  <p:endCondLst>
                                    <p:cond evt="begin" delay="0">
                                      <p:tn val="11"/>
                                    </p:cond>
                                  </p:endCondLst>
                                  <p:childTnLst>
                                    <p:set>
                                      <p:cBhvr>
                                        <p:cTn id="12" dur="1" fill="hold">
                                          <p:stCondLst>
                                            <p:cond delay="0"/>
                                          </p:stCondLst>
                                        </p:cTn>
                                        <p:tgtEl>
                                          <p:spTgt spid="69">
                                            <p:txEl>
                                              <p:charRg st="4294967295" end="4294967295"/>
                                            </p:txEl>
                                          </p:spTgt>
                                        </p:tgtEl>
                                        <p:attrNameLst>
                                          <p:attrName>style.visibility</p:attrName>
                                        </p:attrNameLst>
                                      </p:cBhvr>
                                      <p:to>
                                        <p:strVal val="visible"/>
                                      </p:to>
                                    </p:set>
                                    <p:animEffect transition="in" filter="wipe(left)">
                                      <p:cBhvr>
                                        <p:cTn id="13" dur="1000"/>
                                        <p:tgtEl>
                                          <p:spTgt spid="69">
                                            <p:txEl>
                                              <p:charRg st="4294967295" end="4294967295"/>
                                            </p:txEl>
                                          </p:spTgt>
                                        </p:tgtEl>
                                      </p:cBhvr>
                                    </p:animEffect>
                                  </p:childTnLst>
                                </p:cTn>
                              </p:par>
                              <p:par>
                                <p:cTn id="14" presetID="22" presetClass="entr" presetSubtype="8" fill="hold" grpId="0" nodeType="withEffect" nodePh="1">
                                  <p:stCondLst>
                                    <p:cond delay="250"/>
                                  </p:stCondLst>
                                  <p:endCondLst>
                                    <p:cond evt="begin" delay="0">
                                      <p:tn val="14"/>
                                    </p:cond>
                                  </p:endCondLst>
                                  <p:childTnLst>
                                    <p:set>
                                      <p:cBhvr>
                                        <p:cTn id="15" dur="1" fill="hold">
                                          <p:stCondLst>
                                            <p:cond delay="0"/>
                                          </p:stCondLst>
                                        </p:cTn>
                                        <p:tgtEl>
                                          <p:spTgt spid="70">
                                            <p:txEl>
                                              <p:charRg st="4294967295" end="4294967295"/>
                                            </p:txEl>
                                          </p:spTgt>
                                        </p:tgtEl>
                                        <p:attrNameLst>
                                          <p:attrName>style.visibility</p:attrName>
                                        </p:attrNameLst>
                                      </p:cBhvr>
                                      <p:to>
                                        <p:strVal val="visible"/>
                                      </p:to>
                                    </p:set>
                                    <p:animEffect transition="in" filter="wipe(left)">
                                      <p:cBhvr>
                                        <p:cTn id="16" dur="1000"/>
                                        <p:tgtEl>
                                          <p:spTgt spid="70">
                                            <p:txEl>
                                              <p:charRg st="4294967295" end="4294967295"/>
                                            </p:txEl>
                                          </p:spTgt>
                                        </p:tgtEl>
                                      </p:cBhvr>
                                    </p:animEffect>
                                  </p:childTnLst>
                                </p:cTn>
                              </p:par>
                              <p:par>
                                <p:cTn id="17" presetID="22" presetClass="entr" presetSubtype="8" fill="hold" grpId="0" nodeType="withEffect" nodePh="1">
                                  <p:stCondLst>
                                    <p:cond delay="250"/>
                                  </p:stCondLst>
                                  <p:endCondLst>
                                    <p:cond evt="begin" delay="0">
                                      <p:tn val="17"/>
                                    </p:cond>
                                  </p:endCondLst>
                                  <p:childTnLst>
                                    <p:set>
                                      <p:cBhvr>
                                        <p:cTn id="18" dur="1" fill="hold">
                                          <p:stCondLst>
                                            <p:cond delay="0"/>
                                          </p:stCondLst>
                                        </p:cTn>
                                        <p:tgtEl>
                                          <p:spTgt spid="71">
                                            <p:txEl>
                                              <p:charRg st="4294967295" end="4294967295"/>
                                            </p:txEl>
                                          </p:spTgt>
                                        </p:tgtEl>
                                        <p:attrNameLst>
                                          <p:attrName>style.visibility</p:attrName>
                                        </p:attrNameLst>
                                      </p:cBhvr>
                                      <p:to>
                                        <p:strVal val="visible"/>
                                      </p:to>
                                    </p:set>
                                    <p:animEffect transition="in" filter="wipe(left)">
                                      <p:cBhvr>
                                        <p:cTn id="19" dur="1000"/>
                                        <p:tgtEl>
                                          <p:spTgt spid="71">
                                            <p:txEl>
                                              <p:charRg st="4294967295" end="4294967295"/>
                                            </p:txEl>
                                          </p:spTgt>
                                        </p:tgtEl>
                                      </p:cBhvr>
                                    </p:animEffect>
                                  </p:childTnLst>
                                </p:cTn>
                              </p:par>
                              <p:par>
                                <p:cTn id="20" presetID="22" presetClass="entr" presetSubtype="8" fill="hold" grpId="0" nodeType="withEffect" nodePh="1">
                                  <p:stCondLst>
                                    <p:cond delay="250"/>
                                  </p:stCondLst>
                                  <p:endCondLst>
                                    <p:cond evt="begin" delay="0">
                                      <p:tn val="20"/>
                                    </p:cond>
                                  </p:endCondLst>
                                  <p:childTnLst>
                                    <p:set>
                                      <p:cBhvr>
                                        <p:cTn id="21" dur="1" fill="hold">
                                          <p:stCondLst>
                                            <p:cond delay="0"/>
                                          </p:stCondLst>
                                        </p:cTn>
                                        <p:tgtEl>
                                          <p:spTgt spid="72">
                                            <p:txEl>
                                              <p:charRg st="4294967295" end="4294967295"/>
                                            </p:txEl>
                                          </p:spTgt>
                                        </p:tgtEl>
                                        <p:attrNameLst>
                                          <p:attrName>style.visibility</p:attrName>
                                        </p:attrNameLst>
                                      </p:cBhvr>
                                      <p:to>
                                        <p:strVal val="visible"/>
                                      </p:to>
                                    </p:set>
                                    <p:animEffect transition="in" filter="wipe(left)">
                                      <p:cBhvr>
                                        <p:cTn id="22" dur="1000"/>
                                        <p:tgtEl>
                                          <p:spTgt spid="72">
                                            <p:txEl>
                                              <p:charRg st="4294967295" end="4294967295"/>
                                            </p:txEl>
                                          </p:spTgt>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73"/>
                                        </p:tgtEl>
                                        <p:attrNameLst>
                                          <p:attrName>style.visibility</p:attrName>
                                        </p:attrNameLst>
                                      </p:cBhvr>
                                      <p:to>
                                        <p:strVal val="visible"/>
                                      </p:to>
                                    </p:set>
                                    <p:animEffect transition="in" filter="wipe(left)">
                                      <p:cBhvr>
                                        <p:cTn id="25" dur="1000"/>
                                        <p:tgtEl>
                                          <p:spTgt spid="73"/>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74"/>
                                        </p:tgtEl>
                                        <p:attrNameLst>
                                          <p:attrName>style.visibility</p:attrName>
                                        </p:attrNameLst>
                                      </p:cBhvr>
                                      <p:to>
                                        <p:strVal val="visible"/>
                                      </p:to>
                                    </p:set>
                                    <p:animEffect transition="in" filter="wipe(left)">
                                      <p:cBhvr>
                                        <p:cTn id="28" dur="1000"/>
                                        <p:tgtEl>
                                          <p:spTgt spid="74"/>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2" presetClass="entr" presetSubtype="8" fill="hold" grpId="0" nodeType="withEffect">
                                  <p:stCondLst>
                                    <p:cond delay="250"/>
                                  </p:stCondLst>
                                  <p:childTnLst>
                                    <p:set>
                                      <p:cBhvr>
                                        <p:cTn id="33" dur="1" fill="hold">
                                          <p:stCondLst>
                                            <p:cond delay="0"/>
                                          </p:stCondLst>
                                        </p:cTn>
                                        <p:tgtEl>
                                          <p:spTgt spid="76"/>
                                        </p:tgtEl>
                                        <p:attrNameLst>
                                          <p:attrName>style.visibility</p:attrName>
                                        </p:attrNameLst>
                                      </p:cBhvr>
                                      <p:to>
                                        <p:strVal val="visible"/>
                                      </p:to>
                                    </p:set>
                                    <p:animEffect transition="in" filter="wipe(left)">
                                      <p:cBhvr>
                                        <p:cTn id="34" dur="1000"/>
                                        <p:tgtEl>
                                          <p:spTgt spid="76"/>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77"/>
                                        </p:tgtEl>
                                        <p:attrNameLst>
                                          <p:attrName>style.visibility</p:attrName>
                                        </p:attrNameLst>
                                      </p:cBhvr>
                                      <p:to>
                                        <p:strVal val="visible"/>
                                      </p:to>
                                    </p:set>
                                    <p:animEffect transition="in" filter="wipe(left)">
                                      <p:cBhvr>
                                        <p:cTn id="37" dur="1000"/>
                                        <p:tgtEl>
                                          <p:spTgt spid="77"/>
                                        </p:tgtEl>
                                      </p:cBhvr>
                                    </p:animEffect>
                                  </p:childTnLst>
                                </p:cTn>
                              </p:par>
                              <p:par>
                                <p:cTn id="38" presetID="22" presetClass="entr" presetSubtype="8" fill="hold" nodeType="withEffect">
                                  <p:stCondLst>
                                    <p:cond delay="250"/>
                                  </p:stCondLst>
                                  <p:childTnLst>
                                    <p:set>
                                      <p:cBhvr>
                                        <p:cTn id="39" dur="1" fill="hold">
                                          <p:stCondLst>
                                            <p:cond delay="0"/>
                                          </p:stCondLst>
                                        </p:cTn>
                                        <p:tgtEl>
                                          <p:spTgt spid="78"/>
                                        </p:tgtEl>
                                        <p:attrNameLst>
                                          <p:attrName>style.visibility</p:attrName>
                                        </p:attrNameLst>
                                      </p:cBhvr>
                                      <p:to>
                                        <p:strVal val="visible"/>
                                      </p:to>
                                    </p:set>
                                    <p:animEffect transition="in" filter="wipe(left)">
                                      <p:cBhvr>
                                        <p:cTn id="40" dur="1000"/>
                                        <p:tgtEl>
                                          <p:spTgt spid="78"/>
                                        </p:tgtEl>
                                      </p:cBhvr>
                                    </p:animEffect>
                                  </p:childTnLst>
                                </p:cTn>
                              </p:par>
                              <p:par>
                                <p:cTn id="41" presetID="22" presetClass="entr" presetSubtype="8" fill="hold" nodeType="withEffect">
                                  <p:stCondLst>
                                    <p:cond delay="250"/>
                                  </p:stCondLst>
                                  <p:childTnLst>
                                    <p:set>
                                      <p:cBhvr>
                                        <p:cTn id="42" dur="1" fill="hold">
                                          <p:stCondLst>
                                            <p:cond delay="0"/>
                                          </p:stCondLst>
                                        </p:cTn>
                                        <p:tgtEl>
                                          <p:spTgt spid="81"/>
                                        </p:tgtEl>
                                        <p:attrNameLst>
                                          <p:attrName>style.visibility</p:attrName>
                                        </p:attrNameLst>
                                      </p:cBhvr>
                                      <p:to>
                                        <p:strVal val="visible"/>
                                      </p:to>
                                    </p:set>
                                    <p:animEffect transition="in" filter="wipe(left)">
                                      <p:cBhvr>
                                        <p:cTn id="43" dur="1000"/>
                                        <p:tgtEl>
                                          <p:spTgt spid="81"/>
                                        </p:tgtEl>
                                      </p:cBhvr>
                                    </p:animEffect>
                                  </p:childTnLst>
                                </p:cTn>
                              </p:par>
                              <p:par>
                                <p:cTn id="44" presetID="22" presetClass="entr" presetSubtype="8" fill="hold" nodeType="withEffect">
                                  <p:stCondLst>
                                    <p:cond delay="250"/>
                                  </p:stCondLst>
                                  <p:childTnLst>
                                    <p:set>
                                      <p:cBhvr>
                                        <p:cTn id="45" dur="1" fill="hold">
                                          <p:stCondLst>
                                            <p:cond delay="0"/>
                                          </p:stCondLst>
                                        </p:cTn>
                                        <p:tgtEl>
                                          <p:spTgt spid="84"/>
                                        </p:tgtEl>
                                        <p:attrNameLst>
                                          <p:attrName>style.visibility</p:attrName>
                                        </p:attrNameLst>
                                      </p:cBhvr>
                                      <p:to>
                                        <p:strVal val="visible"/>
                                      </p:to>
                                    </p:set>
                                    <p:animEffect transition="in" filter="wipe(left)">
                                      <p:cBhvr>
                                        <p:cTn id="46" dur="1000"/>
                                        <p:tgtEl>
                                          <p:spTgt spid="84"/>
                                        </p:tgtEl>
                                      </p:cBhvr>
                                    </p:animEffect>
                                  </p:childTnLst>
                                </p:cTn>
                              </p:par>
                              <p:par>
                                <p:cTn id="47" presetID="22" presetClass="entr" presetSubtype="8" fill="hold" nodeType="withEffect">
                                  <p:stCondLst>
                                    <p:cond delay="25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1000"/>
                                        <p:tgtEl>
                                          <p:spTgt spid="87"/>
                                        </p:tgtEl>
                                      </p:cBhvr>
                                    </p:animEffect>
                                  </p:childTnLst>
                                </p:cTn>
                              </p:par>
                              <p:par>
                                <p:cTn id="50" presetID="22" presetClass="entr" presetSubtype="8" fill="hold" nodeType="withEffect">
                                  <p:stCondLst>
                                    <p:cond delay="250"/>
                                  </p:stCondLst>
                                  <p:childTnLst>
                                    <p:set>
                                      <p:cBhvr>
                                        <p:cTn id="51" dur="1" fill="hold">
                                          <p:stCondLst>
                                            <p:cond delay="0"/>
                                          </p:stCondLst>
                                        </p:cTn>
                                        <p:tgtEl>
                                          <p:spTgt spid="90"/>
                                        </p:tgtEl>
                                        <p:attrNameLst>
                                          <p:attrName>style.visibility</p:attrName>
                                        </p:attrNameLst>
                                      </p:cBhvr>
                                      <p:to>
                                        <p:strVal val="visible"/>
                                      </p:to>
                                    </p:set>
                                    <p:animEffect transition="in" filter="wipe(left)">
                                      <p:cBhvr>
                                        <p:cTn id="52" dur="1000"/>
                                        <p:tgtEl>
                                          <p:spTgt spid="90"/>
                                        </p:tgtEl>
                                      </p:cBhvr>
                                    </p:animEffect>
                                  </p:childTnLst>
                                </p:cTn>
                              </p:par>
                              <p:par>
                                <p:cTn id="53" presetID="22" presetClass="entr" presetSubtype="8" fill="hold" grpId="1" nodeType="withEffect" nodePh="1">
                                  <p:stCondLst>
                                    <p:cond delay="250"/>
                                  </p:stCondLst>
                                  <p:endCondLst>
                                    <p:cond evt="begin" delay="0">
                                      <p:tn val="53"/>
                                    </p:cond>
                                  </p:endCondLst>
                                  <p:childTnLst>
                                    <p:set>
                                      <p:cBhvr>
                                        <p:cTn id="54"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55" dur="1000"/>
                                        <p:tgtEl>
                                          <p:spTgt spid="2">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2" grpId="1" bldLvl="0" animBg="1" autoUpdateAnimBg="0"/>
      <p:bldP spid="68" grpId="0" bldLvl="0" animBg="1" autoUpdateAnimBg="0"/>
      <p:bldP spid="69" grpId="0" bldLvl="0" animBg="1" autoUpdateAnimBg="0"/>
      <p:bldP spid="70" grpId="0" bldLvl="0" animBg="1" autoUpdateAnimBg="0"/>
      <p:bldP spid="71" grpId="0" bldLvl="0" animBg="1" autoUpdateAnimBg="0"/>
      <p:bldP spid="72" grpId="0" bldLvl="0" animBg="1" autoUpdateAnimBg="0"/>
      <p:bldP spid="73" grpId="0" autoUpdateAnimBg="0"/>
      <p:bldP spid="74" grpId="0" autoUpdateAnimBg="0"/>
      <p:bldP spid="75" grpId="0" autoUpdateAnimBg="0"/>
      <p:bldP spid="76" grpId="0" autoUpdateAnimBg="0"/>
      <p:bldP spid="7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
          <p:cNvPicPr>
            <a:picLocks noChangeAspect="1"/>
          </p:cNvPicPr>
          <p:nvPr/>
        </p:nvPicPr>
        <p:blipFill>
          <a:blip r:embed="rId14"/>
          <a:stretch>
            <a:fillRect/>
          </a:stretch>
        </p:blipFill>
        <p:spPr>
          <a:xfrm>
            <a:off x="-88900" y="-12700"/>
            <a:ext cx="12297410" cy="6882130"/>
          </a:xfrm>
          <a:prstGeom prst="rect">
            <a:avLst/>
          </a:prstGeom>
        </p:spPr>
      </p:pic>
      <p:pic>
        <p:nvPicPr>
          <p:cNvPr id="8" name="图片 7" descr="2.3"/>
          <p:cNvPicPr>
            <a:picLocks noChangeAspect="1"/>
          </p:cNvPicPr>
          <p:nvPr/>
        </p:nvPicPr>
        <p:blipFill>
          <a:blip r:embed="rId15"/>
          <a:stretch>
            <a:fillRect/>
          </a:stretch>
        </p:blipFill>
        <p:spPr>
          <a:xfrm>
            <a:off x="839470" y="415290"/>
            <a:ext cx="10037445" cy="2813050"/>
          </a:xfrm>
          <a:prstGeom prst="rect">
            <a:avLst/>
          </a:prstGeom>
        </p:spPr>
      </p:pic>
      <p:sp>
        <p:nvSpPr>
          <p:cNvPr id="67" name="文本框 66"/>
          <p:cNvSpPr txBox="1"/>
          <p:nvPr/>
        </p:nvSpPr>
        <p:spPr>
          <a:xfrm>
            <a:off x="4341252" y="750920"/>
            <a:ext cx="2874497" cy="583565"/>
          </a:xfrm>
          <a:prstGeom prst="rect">
            <a:avLst/>
          </a:prstGeom>
          <a:noFill/>
        </p:spPr>
        <p:txBody>
          <a:bodyPr wrap="square" rtlCol="0">
            <a:spAutoFit/>
          </a:bodyPr>
          <a:lstStyle/>
          <a:p>
            <a:pPr algn="ctr"/>
            <a:r>
              <a:rPr lang="zh-CN" altLang="en-US" sz="3200" dirty="0">
                <a:solidFill>
                  <a:schemeClr val="tx1"/>
                </a:solidFill>
                <a:latin typeface="迷你简习字" panose="020B0602010101010101" charset="-122"/>
                <a:ea typeface="迷你简习字" panose="020B0602010101010101" charset="-122"/>
              </a:rPr>
              <a:t>这里添加标题</a:t>
            </a:r>
            <a:endParaRPr lang="zh-CN" altLang="en-US" sz="3200" b="1" dirty="0">
              <a:solidFill>
                <a:schemeClr val="tx1"/>
              </a:solidFill>
              <a:latin typeface="迷你简习字" panose="020B0602010101010101" charset="-122"/>
              <a:ea typeface="迷你简习字" panose="020B0602010101010101" charset="-122"/>
            </a:endParaRPr>
          </a:p>
        </p:txBody>
      </p:sp>
      <p:pic>
        <p:nvPicPr>
          <p:cNvPr id="23" name="图片 22" descr="2.7_画板 1"/>
          <p:cNvPicPr>
            <a:picLocks noChangeAspect="1"/>
          </p:cNvPicPr>
          <p:nvPr/>
        </p:nvPicPr>
        <p:blipFill>
          <a:blip r:embed="rId16"/>
          <a:srcRect l="40499" t="24191" r="35827" b="35665"/>
          <a:stretch>
            <a:fillRect/>
          </a:stretch>
        </p:blipFill>
        <p:spPr>
          <a:xfrm flipV="1">
            <a:off x="2061210" y="-444500"/>
            <a:ext cx="2381250" cy="2197100"/>
          </a:xfrm>
          <a:prstGeom prst="rect">
            <a:avLst/>
          </a:prstGeom>
        </p:spPr>
      </p:pic>
      <p:pic>
        <p:nvPicPr>
          <p:cNvPr id="7" name="图片 6" descr="2.1"/>
          <p:cNvPicPr>
            <a:picLocks noChangeAspect="1"/>
          </p:cNvPicPr>
          <p:nvPr/>
        </p:nvPicPr>
        <p:blipFill>
          <a:blip r:embed="rId17"/>
          <a:stretch>
            <a:fillRect/>
          </a:stretch>
        </p:blipFill>
        <p:spPr>
          <a:xfrm>
            <a:off x="-128270" y="4346575"/>
            <a:ext cx="12365355" cy="2593975"/>
          </a:xfrm>
          <a:prstGeom prst="rect">
            <a:avLst/>
          </a:prstGeom>
        </p:spPr>
      </p:pic>
      <p:graphicFrame>
        <p:nvGraphicFramePr>
          <p:cNvPr id="3" name="PA_库_Chart 66"/>
          <p:cNvGraphicFramePr/>
          <p:nvPr>
            <p:custDataLst>
              <p:tags r:id="rId2"/>
            </p:custDataLst>
          </p:nvPr>
        </p:nvGraphicFramePr>
        <p:xfrm>
          <a:off x="7234003" y="2165105"/>
          <a:ext cx="3635610" cy="3364107"/>
        </p:xfrm>
        <a:graphic>
          <a:graphicData uri="http://schemas.openxmlformats.org/drawingml/2006/chart">
            <c:chart xmlns:c="http://schemas.openxmlformats.org/drawingml/2006/chart" xmlns:r="http://schemas.openxmlformats.org/officeDocument/2006/relationships" r:id="rId18"/>
          </a:graphicData>
        </a:graphic>
      </p:graphicFrame>
      <p:sp>
        <p:nvSpPr>
          <p:cNvPr id="4" name="PA_库_文本框 106"/>
          <p:cNvSpPr txBox="1"/>
          <p:nvPr>
            <p:custDataLst>
              <p:tags r:id="rId3"/>
            </p:custDataLst>
          </p:nvPr>
        </p:nvSpPr>
        <p:spPr>
          <a:xfrm>
            <a:off x="2654300" y="2377440"/>
            <a:ext cx="4776470" cy="629920"/>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请在这里输入文字请在这里输入文字请在这里输入文字请在这里输入文字请在这里输入文字请在</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5" name="PA_库_文本框 107"/>
          <p:cNvSpPr txBox="1"/>
          <p:nvPr>
            <p:custDataLst>
              <p:tags r:id="rId4"/>
            </p:custDataLst>
          </p:nvPr>
        </p:nvSpPr>
        <p:spPr>
          <a:xfrm>
            <a:off x="2616881" y="1993517"/>
            <a:ext cx="1112805" cy="461665"/>
          </a:xfrm>
          <a:prstGeom prst="rect">
            <a:avLst/>
          </a:prstGeom>
          <a:noFill/>
          <a:effectLst/>
        </p:spPr>
        <p:txBody>
          <a:bodyPr wrap="none" rtlCol="0">
            <a:spAutoFit/>
          </a:bodyPr>
          <a:lstStyle/>
          <a:p>
            <a:r>
              <a:rPr lang="zh-CN" altLang="en-US" sz="2400" dirty="0">
                <a:solidFill>
                  <a:srgbClr val="32578C"/>
                </a:solidFill>
                <a:latin typeface="叶根友特隶简体" panose="02010601030101010101" charset="-122"/>
                <a:ea typeface="叶根友特隶简体" panose="02010601030101010101" charset="-122"/>
              </a:rPr>
              <a:t>小标题</a:t>
            </a:r>
          </a:p>
        </p:txBody>
      </p:sp>
      <p:sp>
        <p:nvSpPr>
          <p:cNvPr id="9" name="PA_库_文本框 108"/>
          <p:cNvSpPr txBox="1"/>
          <p:nvPr>
            <p:custDataLst>
              <p:tags r:id="rId5"/>
            </p:custDataLst>
          </p:nvPr>
        </p:nvSpPr>
        <p:spPr>
          <a:xfrm>
            <a:off x="2636520" y="3587750"/>
            <a:ext cx="4685665" cy="629920"/>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请在这里输入文字请在这里输入文字请在这里输入文字请在这里输入文字请在这里输入文字请在</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10" name="PA_库_文本框 109"/>
          <p:cNvSpPr txBox="1"/>
          <p:nvPr>
            <p:custDataLst>
              <p:tags r:id="rId6"/>
            </p:custDataLst>
          </p:nvPr>
        </p:nvSpPr>
        <p:spPr>
          <a:xfrm>
            <a:off x="2599101" y="3204429"/>
            <a:ext cx="1117614" cy="461665"/>
          </a:xfrm>
          <a:prstGeom prst="rect">
            <a:avLst/>
          </a:prstGeom>
          <a:noFill/>
          <a:effectLst/>
        </p:spPr>
        <p:txBody>
          <a:bodyPr wrap="none" rtlCol="0">
            <a:spAutoFit/>
          </a:bodyPr>
          <a:lstStyle/>
          <a:p>
            <a:r>
              <a:rPr lang="zh-CN" altLang="en-US" sz="2400" dirty="0">
                <a:solidFill>
                  <a:srgbClr val="32578C"/>
                </a:solidFill>
                <a:latin typeface="叶根友特隶简体" panose="02010601030101010101" charset="-122"/>
                <a:ea typeface="叶根友特隶简体" panose="02010601030101010101" charset="-122"/>
              </a:rPr>
              <a:t>小标题</a:t>
            </a:r>
          </a:p>
        </p:txBody>
      </p:sp>
      <p:sp>
        <p:nvSpPr>
          <p:cNvPr id="11" name="PA_库_文本框 110"/>
          <p:cNvSpPr txBox="1"/>
          <p:nvPr>
            <p:custDataLst>
              <p:tags r:id="rId7"/>
            </p:custDataLst>
          </p:nvPr>
        </p:nvSpPr>
        <p:spPr>
          <a:xfrm>
            <a:off x="2644140" y="4958715"/>
            <a:ext cx="4685665" cy="629920"/>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请在这里输入文字请在这里输入文字请在这里输入文字请在这里输入文字请在这里输入文字请在</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12" name="PA_库_文本框 111"/>
          <p:cNvSpPr txBox="1"/>
          <p:nvPr>
            <p:custDataLst>
              <p:tags r:id="rId8"/>
            </p:custDataLst>
          </p:nvPr>
        </p:nvSpPr>
        <p:spPr>
          <a:xfrm>
            <a:off x="2621961" y="4575360"/>
            <a:ext cx="1112805" cy="461665"/>
          </a:xfrm>
          <a:prstGeom prst="rect">
            <a:avLst/>
          </a:prstGeom>
          <a:noFill/>
          <a:effectLst/>
        </p:spPr>
        <p:txBody>
          <a:bodyPr wrap="none" rtlCol="0">
            <a:spAutoFit/>
          </a:bodyPr>
          <a:lstStyle/>
          <a:p>
            <a:r>
              <a:rPr lang="zh-CN" altLang="en-US" sz="2400" dirty="0">
                <a:solidFill>
                  <a:srgbClr val="32578C"/>
                </a:solidFill>
                <a:latin typeface="叶根友特隶简体" panose="02010601030101010101" charset="-122"/>
                <a:ea typeface="叶根友特隶简体" panose="02010601030101010101" charset="-122"/>
              </a:rPr>
              <a:t>小标题</a:t>
            </a:r>
          </a:p>
        </p:txBody>
      </p:sp>
      <p:sp>
        <p:nvSpPr>
          <p:cNvPr id="13" name="PA_库_椭圆 31"/>
          <p:cNvSpPr/>
          <p:nvPr>
            <p:custDataLst>
              <p:tags r:id="rId9"/>
            </p:custDataLst>
          </p:nvPr>
        </p:nvSpPr>
        <p:spPr>
          <a:xfrm>
            <a:off x="1859204" y="2099633"/>
            <a:ext cx="308922" cy="2056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33071 w 665431"/>
              <a:gd name="connsiteY0-334" fmla="*/ 64927 h 653852"/>
              <a:gd name="connsiteX1-335" fmla="*/ 415705 w 665431"/>
              <a:gd name="connsiteY1-336" fmla="*/ 15051 h 653852"/>
              <a:gd name="connsiteX2-337" fmla="*/ 664663 w 665431"/>
              <a:gd name="connsiteY2-338" fmla="*/ 337329 h 653852"/>
              <a:gd name="connsiteX3-339" fmla="*/ 336416 w 665431"/>
              <a:gd name="connsiteY3-340" fmla="*/ 653852 h 653852"/>
              <a:gd name="connsiteX4-341" fmla="*/ 8169 w 665431"/>
              <a:gd name="connsiteY4-342" fmla="*/ 337329 h 653852"/>
              <a:gd name="connsiteX5-343" fmla="*/ 117402 w 665431"/>
              <a:gd name="connsiteY5-344" fmla="*/ 53548 h 653852"/>
              <a:gd name="connsiteX0-345" fmla="*/ 156601 w 688961"/>
              <a:gd name="connsiteY0-346" fmla="*/ 64927 h 654319"/>
              <a:gd name="connsiteX1-347" fmla="*/ 439235 w 688961"/>
              <a:gd name="connsiteY1-348" fmla="*/ 15051 h 654319"/>
              <a:gd name="connsiteX2-349" fmla="*/ 688193 w 688961"/>
              <a:gd name="connsiteY2-350" fmla="*/ 337329 h 654319"/>
              <a:gd name="connsiteX3-351" fmla="*/ 359946 w 688961"/>
              <a:gd name="connsiteY3-352" fmla="*/ 653852 h 654319"/>
              <a:gd name="connsiteX4-353" fmla="*/ 6817 w 688961"/>
              <a:gd name="connsiteY4-354" fmla="*/ 399533 h 654319"/>
              <a:gd name="connsiteX5-355" fmla="*/ 140932 w 688961"/>
              <a:gd name="connsiteY5-356" fmla="*/ 53548 h 654319"/>
              <a:gd name="connsiteX0-357" fmla="*/ 156601 w 688961"/>
              <a:gd name="connsiteY0-358" fmla="*/ 64927 h 654612"/>
              <a:gd name="connsiteX1-359" fmla="*/ 439235 w 688961"/>
              <a:gd name="connsiteY1-360" fmla="*/ 15051 h 654612"/>
              <a:gd name="connsiteX2-361" fmla="*/ 688193 w 688961"/>
              <a:gd name="connsiteY2-362" fmla="*/ 337329 h 654612"/>
              <a:gd name="connsiteX3-363" fmla="*/ 359946 w 688961"/>
              <a:gd name="connsiteY3-364" fmla="*/ 653852 h 654612"/>
              <a:gd name="connsiteX4-365" fmla="*/ 6817 w 688961"/>
              <a:gd name="connsiteY4-366" fmla="*/ 399533 h 654612"/>
              <a:gd name="connsiteX5-367" fmla="*/ 140932 w 688961"/>
              <a:gd name="connsiteY5-368" fmla="*/ 53548 h 654612"/>
              <a:gd name="connsiteX0-369" fmla="*/ 156601 w 688961"/>
              <a:gd name="connsiteY0-370" fmla="*/ 64927 h 653870"/>
              <a:gd name="connsiteX1-371" fmla="*/ 439235 w 688961"/>
              <a:gd name="connsiteY1-372" fmla="*/ 15051 h 653870"/>
              <a:gd name="connsiteX2-373" fmla="*/ 688193 w 688961"/>
              <a:gd name="connsiteY2-374" fmla="*/ 337329 h 653870"/>
              <a:gd name="connsiteX3-375" fmla="*/ 359946 w 688961"/>
              <a:gd name="connsiteY3-376" fmla="*/ 653852 h 653870"/>
              <a:gd name="connsiteX4-377" fmla="*/ 6817 w 688961"/>
              <a:gd name="connsiteY4-378" fmla="*/ 399533 h 653870"/>
              <a:gd name="connsiteX5-379" fmla="*/ 140932 w 688961"/>
              <a:gd name="connsiteY5-380" fmla="*/ 53548 h 653870"/>
              <a:gd name="connsiteX0-381" fmla="*/ 156907 w 689370"/>
              <a:gd name="connsiteY0-382" fmla="*/ 64927 h 635207"/>
              <a:gd name="connsiteX1-383" fmla="*/ 439541 w 689370"/>
              <a:gd name="connsiteY1-384" fmla="*/ 15051 h 635207"/>
              <a:gd name="connsiteX2-385" fmla="*/ 688499 w 689370"/>
              <a:gd name="connsiteY2-386" fmla="*/ 337329 h 635207"/>
              <a:gd name="connsiteX3-387" fmla="*/ 366473 w 689370"/>
              <a:gd name="connsiteY3-388" fmla="*/ 635191 h 635207"/>
              <a:gd name="connsiteX4-389" fmla="*/ 7123 w 689370"/>
              <a:gd name="connsiteY4-390" fmla="*/ 399533 h 635207"/>
              <a:gd name="connsiteX5-391" fmla="*/ 141238 w 689370"/>
              <a:gd name="connsiteY5-392" fmla="*/ 53548 h 635207"/>
              <a:gd name="connsiteX0-393" fmla="*/ 156907 w 690324"/>
              <a:gd name="connsiteY0-394" fmla="*/ 64927 h 635215"/>
              <a:gd name="connsiteX1-395" fmla="*/ 439541 w 690324"/>
              <a:gd name="connsiteY1-396" fmla="*/ 15051 h 635215"/>
              <a:gd name="connsiteX2-397" fmla="*/ 688499 w 690324"/>
              <a:gd name="connsiteY2-398" fmla="*/ 337329 h 635215"/>
              <a:gd name="connsiteX3-399" fmla="*/ 366473 w 690324"/>
              <a:gd name="connsiteY3-400" fmla="*/ 635191 h 635215"/>
              <a:gd name="connsiteX4-401" fmla="*/ 7123 w 690324"/>
              <a:gd name="connsiteY4-402" fmla="*/ 399533 h 635215"/>
              <a:gd name="connsiteX5-403" fmla="*/ 141238 w 690324"/>
              <a:gd name="connsiteY5-404" fmla="*/ 53548 h 635215"/>
              <a:gd name="connsiteX0-405" fmla="*/ 156907 w 690324"/>
              <a:gd name="connsiteY0-406" fmla="*/ 64927 h 635215"/>
              <a:gd name="connsiteX1-407" fmla="*/ 439541 w 690324"/>
              <a:gd name="connsiteY1-408" fmla="*/ 15051 h 635215"/>
              <a:gd name="connsiteX2-409" fmla="*/ 688499 w 690324"/>
              <a:gd name="connsiteY2-410" fmla="*/ 337329 h 635215"/>
              <a:gd name="connsiteX3-411" fmla="*/ 366473 w 690324"/>
              <a:gd name="connsiteY3-412" fmla="*/ 635191 h 635215"/>
              <a:gd name="connsiteX4-413" fmla="*/ 7123 w 690324"/>
              <a:gd name="connsiteY4-414" fmla="*/ 399533 h 635215"/>
              <a:gd name="connsiteX5-415" fmla="*/ 141238 w 690324"/>
              <a:gd name="connsiteY5-416" fmla="*/ 53548 h 635215"/>
              <a:gd name="connsiteX0-417" fmla="*/ 157842 w 691259"/>
              <a:gd name="connsiteY0-418" fmla="*/ 64927 h 635215"/>
              <a:gd name="connsiteX1-419" fmla="*/ 440476 w 691259"/>
              <a:gd name="connsiteY1-420" fmla="*/ 15051 h 635215"/>
              <a:gd name="connsiteX2-421" fmla="*/ 689434 w 691259"/>
              <a:gd name="connsiteY2-422" fmla="*/ 337329 h 635215"/>
              <a:gd name="connsiteX3-423" fmla="*/ 367408 w 691259"/>
              <a:gd name="connsiteY3-424" fmla="*/ 635191 h 635215"/>
              <a:gd name="connsiteX4-425" fmla="*/ 8058 w 691259"/>
              <a:gd name="connsiteY4-426" fmla="*/ 399533 h 635215"/>
              <a:gd name="connsiteX5-427" fmla="*/ 142173 w 691259"/>
              <a:gd name="connsiteY5-428" fmla="*/ 53548 h 635215"/>
              <a:gd name="connsiteX0-429" fmla="*/ 157842 w 691259"/>
              <a:gd name="connsiteY0-430" fmla="*/ 54534 h 624822"/>
              <a:gd name="connsiteX1-431" fmla="*/ 440476 w 691259"/>
              <a:gd name="connsiteY1-432" fmla="*/ 4658 h 624822"/>
              <a:gd name="connsiteX2-433" fmla="*/ 689434 w 691259"/>
              <a:gd name="connsiteY2-434" fmla="*/ 326936 h 624822"/>
              <a:gd name="connsiteX3-435" fmla="*/ 367408 w 691259"/>
              <a:gd name="connsiteY3-436" fmla="*/ 624798 h 624822"/>
              <a:gd name="connsiteX4-437" fmla="*/ 8058 w 691259"/>
              <a:gd name="connsiteY4-438" fmla="*/ 389140 h 624822"/>
              <a:gd name="connsiteX5-439" fmla="*/ 142173 w 691259"/>
              <a:gd name="connsiteY5-440" fmla="*/ 43155 h 624822"/>
              <a:gd name="connsiteX0-441" fmla="*/ 149784 w 683201"/>
              <a:gd name="connsiteY0-442" fmla="*/ 54534 h 624822"/>
              <a:gd name="connsiteX1-443" fmla="*/ 432418 w 683201"/>
              <a:gd name="connsiteY1-444" fmla="*/ 4658 h 624822"/>
              <a:gd name="connsiteX2-445" fmla="*/ 681376 w 683201"/>
              <a:gd name="connsiteY2-446" fmla="*/ 326936 h 624822"/>
              <a:gd name="connsiteX3-447" fmla="*/ 359350 w 683201"/>
              <a:gd name="connsiteY3-448" fmla="*/ 624798 h 624822"/>
              <a:gd name="connsiteX4-449" fmla="*/ 0 w 683201"/>
              <a:gd name="connsiteY4-450" fmla="*/ 389140 h 624822"/>
              <a:gd name="connsiteX0-451" fmla="*/ 154965 w 688382"/>
              <a:gd name="connsiteY0-452" fmla="*/ 54534 h 625739"/>
              <a:gd name="connsiteX1-453" fmla="*/ 437599 w 688382"/>
              <a:gd name="connsiteY1-454" fmla="*/ 4658 h 625739"/>
              <a:gd name="connsiteX2-455" fmla="*/ 686557 w 688382"/>
              <a:gd name="connsiteY2-456" fmla="*/ 326936 h 625739"/>
              <a:gd name="connsiteX3-457" fmla="*/ 364531 w 688382"/>
              <a:gd name="connsiteY3-458" fmla="*/ 624798 h 625739"/>
              <a:gd name="connsiteX4-459" fmla="*/ 0 w 688382"/>
              <a:gd name="connsiteY4-460" fmla="*/ 244060 h 625739"/>
              <a:gd name="connsiteX0-461" fmla="*/ 160640 w 694057"/>
              <a:gd name="connsiteY0-462" fmla="*/ 54534 h 625741"/>
              <a:gd name="connsiteX1-463" fmla="*/ 443274 w 694057"/>
              <a:gd name="connsiteY1-464" fmla="*/ 4658 h 625741"/>
              <a:gd name="connsiteX2-465" fmla="*/ 692232 w 694057"/>
              <a:gd name="connsiteY2-466" fmla="*/ 326936 h 625741"/>
              <a:gd name="connsiteX3-467" fmla="*/ 370206 w 694057"/>
              <a:gd name="connsiteY3-468" fmla="*/ 624798 h 625741"/>
              <a:gd name="connsiteX4-469" fmla="*/ 5675 w 694057"/>
              <a:gd name="connsiteY4-470" fmla="*/ 244060 h 625741"/>
              <a:gd name="connsiteX0-471" fmla="*/ 155200 w 688617"/>
              <a:gd name="connsiteY0-472" fmla="*/ 54534 h 625739"/>
              <a:gd name="connsiteX1-473" fmla="*/ 437834 w 688617"/>
              <a:gd name="connsiteY1-474" fmla="*/ 4658 h 625739"/>
              <a:gd name="connsiteX2-475" fmla="*/ 686792 w 688617"/>
              <a:gd name="connsiteY2-476" fmla="*/ 326936 h 625739"/>
              <a:gd name="connsiteX3-477" fmla="*/ 364766 w 688617"/>
              <a:gd name="connsiteY3-478" fmla="*/ 624798 h 625739"/>
              <a:gd name="connsiteX4-479" fmla="*/ 235 w 688617"/>
              <a:gd name="connsiteY4-480" fmla="*/ 244060 h 625739"/>
              <a:gd name="connsiteX0-481" fmla="*/ 384691 w 945385"/>
              <a:gd name="connsiteY0-482" fmla="*/ 54534 h 625452"/>
              <a:gd name="connsiteX1-483" fmla="*/ 667325 w 945385"/>
              <a:gd name="connsiteY1-484" fmla="*/ 4658 h 625452"/>
              <a:gd name="connsiteX2-485" fmla="*/ 916283 w 945385"/>
              <a:gd name="connsiteY2-486" fmla="*/ 326936 h 625452"/>
              <a:gd name="connsiteX3-487" fmla="*/ 25336 w 945385"/>
              <a:gd name="connsiteY3-488" fmla="*/ 624798 h 625452"/>
              <a:gd name="connsiteX4-489" fmla="*/ 229726 w 945385"/>
              <a:gd name="connsiteY4-490" fmla="*/ 244060 h 625452"/>
              <a:gd name="connsiteX0-491" fmla="*/ 394228 w 1109551"/>
              <a:gd name="connsiteY0-492" fmla="*/ 86330 h 698744"/>
              <a:gd name="connsiteX1-493" fmla="*/ 676862 w 1109551"/>
              <a:gd name="connsiteY1-494" fmla="*/ 36454 h 698744"/>
              <a:gd name="connsiteX2-495" fmla="*/ 1091756 w 1109551"/>
              <a:gd name="connsiteY2-496" fmla="*/ 619489 h 698744"/>
              <a:gd name="connsiteX3-497" fmla="*/ 34873 w 1109551"/>
              <a:gd name="connsiteY3-498" fmla="*/ 656594 h 698744"/>
              <a:gd name="connsiteX4-499" fmla="*/ 239263 w 1109551"/>
              <a:gd name="connsiteY4-500" fmla="*/ 275856 h 698744"/>
              <a:gd name="connsiteX0-501" fmla="*/ 676862 w 1109551"/>
              <a:gd name="connsiteY0-502" fmla="*/ 0 h 662290"/>
              <a:gd name="connsiteX1-503" fmla="*/ 1091756 w 1109551"/>
              <a:gd name="connsiteY1-504" fmla="*/ 583035 h 662290"/>
              <a:gd name="connsiteX2-505" fmla="*/ 34873 w 1109551"/>
              <a:gd name="connsiteY2-506" fmla="*/ 620140 h 662290"/>
              <a:gd name="connsiteX3-507" fmla="*/ 239263 w 1109551"/>
              <a:gd name="connsiteY3-508" fmla="*/ 239402 h 662290"/>
              <a:gd name="connsiteX0-509" fmla="*/ 582041 w 1103110"/>
              <a:gd name="connsiteY0-510" fmla="*/ 0 h 699884"/>
              <a:gd name="connsiteX1-511" fmla="*/ 1091756 w 1103110"/>
              <a:gd name="connsiteY1-512" fmla="*/ 618594 h 699884"/>
              <a:gd name="connsiteX2-513" fmla="*/ 34873 w 1103110"/>
              <a:gd name="connsiteY2-514" fmla="*/ 655699 h 699884"/>
              <a:gd name="connsiteX3-515" fmla="*/ 239263 w 1103110"/>
              <a:gd name="connsiteY3-516" fmla="*/ 274961 h 699884"/>
              <a:gd name="connsiteX0-517" fmla="*/ 549046 w 1064729"/>
              <a:gd name="connsiteY0-518" fmla="*/ 0 h 734197"/>
              <a:gd name="connsiteX1-519" fmla="*/ 1058761 w 1064729"/>
              <a:gd name="connsiteY1-520" fmla="*/ 618594 h 734197"/>
              <a:gd name="connsiteX2-521" fmla="*/ 170006 w 1064729"/>
              <a:gd name="connsiteY2-522" fmla="*/ 732435 h 734197"/>
              <a:gd name="connsiteX3-523" fmla="*/ 1878 w 1064729"/>
              <a:gd name="connsiteY3-524" fmla="*/ 655699 h 734197"/>
              <a:gd name="connsiteX4-525" fmla="*/ 206268 w 1064729"/>
              <a:gd name="connsiteY4-526" fmla="*/ 274961 h 734197"/>
              <a:gd name="connsiteX0-527" fmla="*/ 549046 w 1064729"/>
              <a:gd name="connsiteY0-528" fmla="*/ 0 h 734197"/>
              <a:gd name="connsiteX1-529" fmla="*/ 1058761 w 1064729"/>
              <a:gd name="connsiteY1-530" fmla="*/ 618594 h 734197"/>
              <a:gd name="connsiteX2-531" fmla="*/ 170006 w 1064729"/>
              <a:gd name="connsiteY2-532" fmla="*/ 732435 h 734197"/>
              <a:gd name="connsiteX3-533" fmla="*/ 1878 w 1064729"/>
              <a:gd name="connsiteY3-534" fmla="*/ 655699 h 734197"/>
              <a:gd name="connsiteX4-535" fmla="*/ 206268 w 1064729"/>
              <a:gd name="connsiteY4-536" fmla="*/ 274961 h 734197"/>
              <a:gd name="connsiteX0-537" fmla="*/ 559093 w 1074776"/>
              <a:gd name="connsiteY0-538" fmla="*/ 0 h 735180"/>
              <a:gd name="connsiteX1-539" fmla="*/ 1068808 w 1074776"/>
              <a:gd name="connsiteY1-540" fmla="*/ 618594 h 735180"/>
              <a:gd name="connsiteX2-541" fmla="*/ 180053 w 1074776"/>
              <a:gd name="connsiteY2-542" fmla="*/ 732435 h 735180"/>
              <a:gd name="connsiteX3-543" fmla="*/ 11925 w 1074776"/>
              <a:gd name="connsiteY3-544" fmla="*/ 655699 h 735180"/>
              <a:gd name="connsiteX4-545" fmla="*/ 370399 w 1074776"/>
              <a:gd name="connsiteY4-546" fmla="*/ 215700 h 735180"/>
              <a:gd name="connsiteX0-547" fmla="*/ 547167 w 1068237"/>
              <a:gd name="connsiteY0-548" fmla="*/ 0 h 703859"/>
              <a:gd name="connsiteX1-549" fmla="*/ 1056882 w 1068237"/>
              <a:gd name="connsiteY1-550" fmla="*/ 618594 h 703859"/>
              <a:gd name="connsiteX2-551" fmla="*/ -1 w 1068237"/>
              <a:gd name="connsiteY2-552" fmla="*/ 655699 h 703859"/>
              <a:gd name="connsiteX3-553" fmla="*/ 358473 w 1068237"/>
              <a:gd name="connsiteY3-554" fmla="*/ 215700 h 703859"/>
              <a:gd name="connsiteX0-555" fmla="*/ 547167 w 1068234"/>
              <a:gd name="connsiteY0-556" fmla="*/ 0 h 703859"/>
              <a:gd name="connsiteX1-557" fmla="*/ 1056882 w 1068234"/>
              <a:gd name="connsiteY1-558" fmla="*/ 618594 h 703859"/>
              <a:gd name="connsiteX2-559" fmla="*/ -1 w 1068234"/>
              <a:gd name="connsiteY2-560" fmla="*/ 655699 h 703859"/>
              <a:gd name="connsiteX3-561" fmla="*/ 358473 w 1068234"/>
              <a:gd name="connsiteY3-562" fmla="*/ 215700 h 703859"/>
              <a:gd name="connsiteX0-563" fmla="*/ 547167 w 1068234"/>
              <a:gd name="connsiteY0-564" fmla="*/ 0 h 703859"/>
              <a:gd name="connsiteX1-565" fmla="*/ 1056882 w 1068234"/>
              <a:gd name="connsiteY1-566" fmla="*/ 618594 h 703859"/>
              <a:gd name="connsiteX2-567" fmla="*/ -1 w 1068234"/>
              <a:gd name="connsiteY2-568" fmla="*/ 655699 h 703859"/>
              <a:gd name="connsiteX3-569" fmla="*/ 358473 w 1068234"/>
              <a:gd name="connsiteY3-570" fmla="*/ 215700 h 703859"/>
              <a:gd name="connsiteX0-571" fmla="*/ 547908 w 1068975"/>
              <a:gd name="connsiteY0-572" fmla="*/ 0 h 711671"/>
              <a:gd name="connsiteX1-573" fmla="*/ 1057623 w 1068975"/>
              <a:gd name="connsiteY1-574" fmla="*/ 618594 h 711671"/>
              <a:gd name="connsiteX2-575" fmla="*/ 740 w 1068975"/>
              <a:gd name="connsiteY2-576" fmla="*/ 655699 h 711671"/>
              <a:gd name="connsiteX3-577" fmla="*/ 359214 w 1068975"/>
              <a:gd name="connsiteY3-578" fmla="*/ 215700 h 711671"/>
            </a:gdLst>
            <a:ahLst/>
            <a:cxnLst>
              <a:cxn ang="0">
                <a:pos x="connsiteX0-1" y="connsiteY0-2"/>
              </a:cxn>
              <a:cxn ang="0">
                <a:pos x="connsiteX1-3" y="connsiteY1-4"/>
              </a:cxn>
              <a:cxn ang="0">
                <a:pos x="connsiteX2-5" y="connsiteY2-6"/>
              </a:cxn>
              <a:cxn ang="0">
                <a:pos x="connsiteX3-7" y="connsiteY3-8"/>
              </a:cxn>
            </a:cxnLst>
            <a:rect l="l" t="t" r="r" b="b"/>
            <a:pathLst>
              <a:path w="1068975" h="711671">
                <a:moveTo>
                  <a:pt x="547908" y="0"/>
                </a:moveTo>
                <a:cubicBezTo>
                  <a:pt x="664163" y="88860"/>
                  <a:pt x="1148818" y="509311"/>
                  <a:pt x="1057623" y="618594"/>
                </a:cubicBezTo>
                <a:cubicBezTo>
                  <a:pt x="966428" y="727877"/>
                  <a:pt x="-30984" y="741821"/>
                  <a:pt x="740" y="655699"/>
                </a:cubicBezTo>
                <a:cubicBezTo>
                  <a:pt x="32464" y="569577"/>
                  <a:pt x="184183" y="400170"/>
                  <a:pt x="359214" y="215700"/>
                </a:cubicBezTo>
              </a:path>
            </a:pathLst>
          </a:custGeom>
          <a:noFill/>
          <a:ln w="127000" cap="rnd">
            <a:solidFill>
              <a:srgbClr val="FFC000"/>
            </a:solidFill>
            <a:roun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特隶简体" panose="02010601030101010101" charset="-122"/>
              <a:ea typeface="叶根友特隶简体" panose="02010601030101010101" charset="-122"/>
            </a:endParaRPr>
          </a:p>
        </p:txBody>
      </p:sp>
      <p:sp>
        <p:nvSpPr>
          <p:cNvPr id="14" name="PA_库_椭圆 31"/>
          <p:cNvSpPr/>
          <p:nvPr>
            <p:custDataLst>
              <p:tags r:id="rId10"/>
            </p:custDataLst>
          </p:nvPr>
        </p:nvSpPr>
        <p:spPr>
          <a:xfrm>
            <a:off x="1935404" y="3431413"/>
            <a:ext cx="308922" cy="2056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33071 w 665431"/>
              <a:gd name="connsiteY0-334" fmla="*/ 64927 h 653852"/>
              <a:gd name="connsiteX1-335" fmla="*/ 415705 w 665431"/>
              <a:gd name="connsiteY1-336" fmla="*/ 15051 h 653852"/>
              <a:gd name="connsiteX2-337" fmla="*/ 664663 w 665431"/>
              <a:gd name="connsiteY2-338" fmla="*/ 337329 h 653852"/>
              <a:gd name="connsiteX3-339" fmla="*/ 336416 w 665431"/>
              <a:gd name="connsiteY3-340" fmla="*/ 653852 h 653852"/>
              <a:gd name="connsiteX4-341" fmla="*/ 8169 w 665431"/>
              <a:gd name="connsiteY4-342" fmla="*/ 337329 h 653852"/>
              <a:gd name="connsiteX5-343" fmla="*/ 117402 w 665431"/>
              <a:gd name="connsiteY5-344" fmla="*/ 53548 h 653852"/>
              <a:gd name="connsiteX0-345" fmla="*/ 156601 w 688961"/>
              <a:gd name="connsiteY0-346" fmla="*/ 64927 h 654319"/>
              <a:gd name="connsiteX1-347" fmla="*/ 439235 w 688961"/>
              <a:gd name="connsiteY1-348" fmla="*/ 15051 h 654319"/>
              <a:gd name="connsiteX2-349" fmla="*/ 688193 w 688961"/>
              <a:gd name="connsiteY2-350" fmla="*/ 337329 h 654319"/>
              <a:gd name="connsiteX3-351" fmla="*/ 359946 w 688961"/>
              <a:gd name="connsiteY3-352" fmla="*/ 653852 h 654319"/>
              <a:gd name="connsiteX4-353" fmla="*/ 6817 w 688961"/>
              <a:gd name="connsiteY4-354" fmla="*/ 399533 h 654319"/>
              <a:gd name="connsiteX5-355" fmla="*/ 140932 w 688961"/>
              <a:gd name="connsiteY5-356" fmla="*/ 53548 h 654319"/>
              <a:gd name="connsiteX0-357" fmla="*/ 156601 w 688961"/>
              <a:gd name="connsiteY0-358" fmla="*/ 64927 h 654612"/>
              <a:gd name="connsiteX1-359" fmla="*/ 439235 w 688961"/>
              <a:gd name="connsiteY1-360" fmla="*/ 15051 h 654612"/>
              <a:gd name="connsiteX2-361" fmla="*/ 688193 w 688961"/>
              <a:gd name="connsiteY2-362" fmla="*/ 337329 h 654612"/>
              <a:gd name="connsiteX3-363" fmla="*/ 359946 w 688961"/>
              <a:gd name="connsiteY3-364" fmla="*/ 653852 h 654612"/>
              <a:gd name="connsiteX4-365" fmla="*/ 6817 w 688961"/>
              <a:gd name="connsiteY4-366" fmla="*/ 399533 h 654612"/>
              <a:gd name="connsiteX5-367" fmla="*/ 140932 w 688961"/>
              <a:gd name="connsiteY5-368" fmla="*/ 53548 h 654612"/>
              <a:gd name="connsiteX0-369" fmla="*/ 156601 w 688961"/>
              <a:gd name="connsiteY0-370" fmla="*/ 64927 h 653870"/>
              <a:gd name="connsiteX1-371" fmla="*/ 439235 w 688961"/>
              <a:gd name="connsiteY1-372" fmla="*/ 15051 h 653870"/>
              <a:gd name="connsiteX2-373" fmla="*/ 688193 w 688961"/>
              <a:gd name="connsiteY2-374" fmla="*/ 337329 h 653870"/>
              <a:gd name="connsiteX3-375" fmla="*/ 359946 w 688961"/>
              <a:gd name="connsiteY3-376" fmla="*/ 653852 h 653870"/>
              <a:gd name="connsiteX4-377" fmla="*/ 6817 w 688961"/>
              <a:gd name="connsiteY4-378" fmla="*/ 399533 h 653870"/>
              <a:gd name="connsiteX5-379" fmla="*/ 140932 w 688961"/>
              <a:gd name="connsiteY5-380" fmla="*/ 53548 h 653870"/>
              <a:gd name="connsiteX0-381" fmla="*/ 156907 w 689370"/>
              <a:gd name="connsiteY0-382" fmla="*/ 64927 h 635207"/>
              <a:gd name="connsiteX1-383" fmla="*/ 439541 w 689370"/>
              <a:gd name="connsiteY1-384" fmla="*/ 15051 h 635207"/>
              <a:gd name="connsiteX2-385" fmla="*/ 688499 w 689370"/>
              <a:gd name="connsiteY2-386" fmla="*/ 337329 h 635207"/>
              <a:gd name="connsiteX3-387" fmla="*/ 366473 w 689370"/>
              <a:gd name="connsiteY3-388" fmla="*/ 635191 h 635207"/>
              <a:gd name="connsiteX4-389" fmla="*/ 7123 w 689370"/>
              <a:gd name="connsiteY4-390" fmla="*/ 399533 h 635207"/>
              <a:gd name="connsiteX5-391" fmla="*/ 141238 w 689370"/>
              <a:gd name="connsiteY5-392" fmla="*/ 53548 h 635207"/>
              <a:gd name="connsiteX0-393" fmla="*/ 156907 w 690324"/>
              <a:gd name="connsiteY0-394" fmla="*/ 64927 h 635215"/>
              <a:gd name="connsiteX1-395" fmla="*/ 439541 w 690324"/>
              <a:gd name="connsiteY1-396" fmla="*/ 15051 h 635215"/>
              <a:gd name="connsiteX2-397" fmla="*/ 688499 w 690324"/>
              <a:gd name="connsiteY2-398" fmla="*/ 337329 h 635215"/>
              <a:gd name="connsiteX3-399" fmla="*/ 366473 w 690324"/>
              <a:gd name="connsiteY3-400" fmla="*/ 635191 h 635215"/>
              <a:gd name="connsiteX4-401" fmla="*/ 7123 w 690324"/>
              <a:gd name="connsiteY4-402" fmla="*/ 399533 h 635215"/>
              <a:gd name="connsiteX5-403" fmla="*/ 141238 w 690324"/>
              <a:gd name="connsiteY5-404" fmla="*/ 53548 h 635215"/>
              <a:gd name="connsiteX0-405" fmla="*/ 156907 w 690324"/>
              <a:gd name="connsiteY0-406" fmla="*/ 64927 h 635215"/>
              <a:gd name="connsiteX1-407" fmla="*/ 439541 w 690324"/>
              <a:gd name="connsiteY1-408" fmla="*/ 15051 h 635215"/>
              <a:gd name="connsiteX2-409" fmla="*/ 688499 w 690324"/>
              <a:gd name="connsiteY2-410" fmla="*/ 337329 h 635215"/>
              <a:gd name="connsiteX3-411" fmla="*/ 366473 w 690324"/>
              <a:gd name="connsiteY3-412" fmla="*/ 635191 h 635215"/>
              <a:gd name="connsiteX4-413" fmla="*/ 7123 w 690324"/>
              <a:gd name="connsiteY4-414" fmla="*/ 399533 h 635215"/>
              <a:gd name="connsiteX5-415" fmla="*/ 141238 w 690324"/>
              <a:gd name="connsiteY5-416" fmla="*/ 53548 h 635215"/>
              <a:gd name="connsiteX0-417" fmla="*/ 157842 w 691259"/>
              <a:gd name="connsiteY0-418" fmla="*/ 64927 h 635215"/>
              <a:gd name="connsiteX1-419" fmla="*/ 440476 w 691259"/>
              <a:gd name="connsiteY1-420" fmla="*/ 15051 h 635215"/>
              <a:gd name="connsiteX2-421" fmla="*/ 689434 w 691259"/>
              <a:gd name="connsiteY2-422" fmla="*/ 337329 h 635215"/>
              <a:gd name="connsiteX3-423" fmla="*/ 367408 w 691259"/>
              <a:gd name="connsiteY3-424" fmla="*/ 635191 h 635215"/>
              <a:gd name="connsiteX4-425" fmla="*/ 8058 w 691259"/>
              <a:gd name="connsiteY4-426" fmla="*/ 399533 h 635215"/>
              <a:gd name="connsiteX5-427" fmla="*/ 142173 w 691259"/>
              <a:gd name="connsiteY5-428" fmla="*/ 53548 h 635215"/>
              <a:gd name="connsiteX0-429" fmla="*/ 157842 w 691259"/>
              <a:gd name="connsiteY0-430" fmla="*/ 54534 h 624822"/>
              <a:gd name="connsiteX1-431" fmla="*/ 440476 w 691259"/>
              <a:gd name="connsiteY1-432" fmla="*/ 4658 h 624822"/>
              <a:gd name="connsiteX2-433" fmla="*/ 689434 w 691259"/>
              <a:gd name="connsiteY2-434" fmla="*/ 326936 h 624822"/>
              <a:gd name="connsiteX3-435" fmla="*/ 367408 w 691259"/>
              <a:gd name="connsiteY3-436" fmla="*/ 624798 h 624822"/>
              <a:gd name="connsiteX4-437" fmla="*/ 8058 w 691259"/>
              <a:gd name="connsiteY4-438" fmla="*/ 389140 h 624822"/>
              <a:gd name="connsiteX5-439" fmla="*/ 142173 w 691259"/>
              <a:gd name="connsiteY5-440" fmla="*/ 43155 h 624822"/>
              <a:gd name="connsiteX0-441" fmla="*/ 149784 w 683201"/>
              <a:gd name="connsiteY0-442" fmla="*/ 54534 h 624822"/>
              <a:gd name="connsiteX1-443" fmla="*/ 432418 w 683201"/>
              <a:gd name="connsiteY1-444" fmla="*/ 4658 h 624822"/>
              <a:gd name="connsiteX2-445" fmla="*/ 681376 w 683201"/>
              <a:gd name="connsiteY2-446" fmla="*/ 326936 h 624822"/>
              <a:gd name="connsiteX3-447" fmla="*/ 359350 w 683201"/>
              <a:gd name="connsiteY3-448" fmla="*/ 624798 h 624822"/>
              <a:gd name="connsiteX4-449" fmla="*/ 0 w 683201"/>
              <a:gd name="connsiteY4-450" fmla="*/ 389140 h 624822"/>
              <a:gd name="connsiteX0-451" fmla="*/ 154965 w 688382"/>
              <a:gd name="connsiteY0-452" fmla="*/ 54534 h 625739"/>
              <a:gd name="connsiteX1-453" fmla="*/ 437599 w 688382"/>
              <a:gd name="connsiteY1-454" fmla="*/ 4658 h 625739"/>
              <a:gd name="connsiteX2-455" fmla="*/ 686557 w 688382"/>
              <a:gd name="connsiteY2-456" fmla="*/ 326936 h 625739"/>
              <a:gd name="connsiteX3-457" fmla="*/ 364531 w 688382"/>
              <a:gd name="connsiteY3-458" fmla="*/ 624798 h 625739"/>
              <a:gd name="connsiteX4-459" fmla="*/ 0 w 688382"/>
              <a:gd name="connsiteY4-460" fmla="*/ 244060 h 625739"/>
              <a:gd name="connsiteX0-461" fmla="*/ 160640 w 694057"/>
              <a:gd name="connsiteY0-462" fmla="*/ 54534 h 625741"/>
              <a:gd name="connsiteX1-463" fmla="*/ 443274 w 694057"/>
              <a:gd name="connsiteY1-464" fmla="*/ 4658 h 625741"/>
              <a:gd name="connsiteX2-465" fmla="*/ 692232 w 694057"/>
              <a:gd name="connsiteY2-466" fmla="*/ 326936 h 625741"/>
              <a:gd name="connsiteX3-467" fmla="*/ 370206 w 694057"/>
              <a:gd name="connsiteY3-468" fmla="*/ 624798 h 625741"/>
              <a:gd name="connsiteX4-469" fmla="*/ 5675 w 694057"/>
              <a:gd name="connsiteY4-470" fmla="*/ 244060 h 625741"/>
              <a:gd name="connsiteX0-471" fmla="*/ 155200 w 688617"/>
              <a:gd name="connsiteY0-472" fmla="*/ 54534 h 625739"/>
              <a:gd name="connsiteX1-473" fmla="*/ 437834 w 688617"/>
              <a:gd name="connsiteY1-474" fmla="*/ 4658 h 625739"/>
              <a:gd name="connsiteX2-475" fmla="*/ 686792 w 688617"/>
              <a:gd name="connsiteY2-476" fmla="*/ 326936 h 625739"/>
              <a:gd name="connsiteX3-477" fmla="*/ 364766 w 688617"/>
              <a:gd name="connsiteY3-478" fmla="*/ 624798 h 625739"/>
              <a:gd name="connsiteX4-479" fmla="*/ 235 w 688617"/>
              <a:gd name="connsiteY4-480" fmla="*/ 244060 h 625739"/>
              <a:gd name="connsiteX0-481" fmla="*/ 384691 w 945385"/>
              <a:gd name="connsiteY0-482" fmla="*/ 54534 h 625452"/>
              <a:gd name="connsiteX1-483" fmla="*/ 667325 w 945385"/>
              <a:gd name="connsiteY1-484" fmla="*/ 4658 h 625452"/>
              <a:gd name="connsiteX2-485" fmla="*/ 916283 w 945385"/>
              <a:gd name="connsiteY2-486" fmla="*/ 326936 h 625452"/>
              <a:gd name="connsiteX3-487" fmla="*/ 25336 w 945385"/>
              <a:gd name="connsiteY3-488" fmla="*/ 624798 h 625452"/>
              <a:gd name="connsiteX4-489" fmla="*/ 229726 w 945385"/>
              <a:gd name="connsiteY4-490" fmla="*/ 244060 h 625452"/>
              <a:gd name="connsiteX0-491" fmla="*/ 394228 w 1109551"/>
              <a:gd name="connsiteY0-492" fmla="*/ 86330 h 698744"/>
              <a:gd name="connsiteX1-493" fmla="*/ 676862 w 1109551"/>
              <a:gd name="connsiteY1-494" fmla="*/ 36454 h 698744"/>
              <a:gd name="connsiteX2-495" fmla="*/ 1091756 w 1109551"/>
              <a:gd name="connsiteY2-496" fmla="*/ 619489 h 698744"/>
              <a:gd name="connsiteX3-497" fmla="*/ 34873 w 1109551"/>
              <a:gd name="connsiteY3-498" fmla="*/ 656594 h 698744"/>
              <a:gd name="connsiteX4-499" fmla="*/ 239263 w 1109551"/>
              <a:gd name="connsiteY4-500" fmla="*/ 275856 h 698744"/>
              <a:gd name="connsiteX0-501" fmla="*/ 676862 w 1109551"/>
              <a:gd name="connsiteY0-502" fmla="*/ 0 h 662290"/>
              <a:gd name="connsiteX1-503" fmla="*/ 1091756 w 1109551"/>
              <a:gd name="connsiteY1-504" fmla="*/ 583035 h 662290"/>
              <a:gd name="connsiteX2-505" fmla="*/ 34873 w 1109551"/>
              <a:gd name="connsiteY2-506" fmla="*/ 620140 h 662290"/>
              <a:gd name="connsiteX3-507" fmla="*/ 239263 w 1109551"/>
              <a:gd name="connsiteY3-508" fmla="*/ 239402 h 662290"/>
              <a:gd name="connsiteX0-509" fmla="*/ 582041 w 1103110"/>
              <a:gd name="connsiteY0-510" fmla="*/ 0 h 699884"/>
              <a:gd name="connsiteX1-511" fmla="*/ 1091756 w 1103110"/>
              <a:gd name="connsiteY1-512" fmla="*/ 618594 h 699884"/>
              <a:gd name="connsiteX2-513" fmla="*/ 34873 w 1103110"/>
              <a:gd name="connsiteY2-514" fmla="*/ 655699 h 699884"/>
              <a:gd name="connsiteX3-515" fmla="*/ 239263 w 1103110"/>
              <a:gd name="connsiteY3-516" fmla="*/ 274961 h 699884"/>
              <a:gd name="connsiteX0-517" fmla="*/ 549046 w 1064729"/>
              <a:gd name="connsiteY0-518" fmla="*/ 0 h 734197"/>
              <a:gd name="connsiteX1-519" fmla="*/ 1058761 w 1064729"/>
              <a:gd name="connsiteY1-520" fmla="*/ 618594 h 734197"/>
              <a:gd name="connsiteX2-521" fmla="*/ 170006 w 1064729"/>
              <a:gd name="connsiteY2-522" fmla="*/ 732435 h 734197"/>
              <a:gd name="connsiteX3-523" fmla="*/ 1878 w 1064729"/>
              <a:gd name="connsiteY3-524" fmla="*/ 655699 h 734197"/>
              <a:gd name="connsiteX4-525" fmla="*/ 206268 w 1064729"/>
              <a:gd name="connsiteY4-526" fmla="*/ 274961 h 734197"/>
              <a:gd name="connsiteX0-527" fmla="*/ 549046 w 1064729"/>
              <a:gd name="connsiteY0-528" fmla="*/ 0 h 734197"/>
              <a:gd name="connsiteX1-529" fmla="*/ 1058761 w 1064729"/>
              <a:gd name="connsiteY1-530" fmla="*/ 618594 h 734197"/>
              <a:gd name="connsiteX2-531" fmla="*/ 170006 w 1064729"/>
              <a:gd name="connsiteY2-532" fmla="*/ 732435 h 734197"/>
              <a:gd name="connsiteX3-533" fmla="*/ 1878 w 1064729"/>
              <a:gd name="connsiteY3-534" fmla="*/ 655699 h 734197"/>
              <a:gd name="connsiteX4-535" fmla="*/ 206268 w 1064729"/>
              <a:gd name="connsiteY4-536" fmla="*/ 274961 h 734197"/>
              <a:gd name="connsiteX0-537" fmla="*/ 559093 w 1074776"/>
              <a:gd name="connsiteY0-538" fmla="*/ 0 h 735180"/>
              <a:gd name="connsiteX1-539" fmla="*/ 1068808 w 1074776"/>
              <a:gd name="connsiteY1-540" fmla="*/ 618594 h 735180"/>
              <a:gd name="connsiteX2-541" fmla="*/ 180053 w 1074776"/>
              <a:gd name="connsiteY2-542" fmla="*/ 732435 h 735180"/>
              <a:gd name="connsiteX3-543" fmla="*/ 11925 w 1074776"/>
              <a:gd name="connsiteY3-544" fmla="*/ 655699 h 735180"/>
              <a:gd name="connsiteX4-545" fmla="*/ 370399 w 1074776"/>
              <a:gd name="connsiteY4-546" fmla="*/ 215700 h 735180"/>
              <a:gd name="connsiteX0-547" fmla="*/ 547167 w 1068237"/>
              <a:gd name="connsiteY0-548" fmla="*/ 0 h 703859"/>
              <a:gd name="connsiteX1-549" fmla="*/ 1056882 w 1068237"/>
              <a:gd name="connsiteY1-550" fmla="*/ 618594 h 703859"/>
              <a:gd name="connsiteX2-551" fmla="*/ -1 w 1068237"/>
              <a:gd name="connsiteY2-552" fmla="*/ 655699 h 703859"/>
              <a:gd name="connsiteX3-553" fmla="*/ 358473 w 1068237"/>
              <a:gd name="connsiteY3-554" fmla="*/ 215700 h 703859"/>
              <a:gd name="connsiteX0-555" fmla="*/ 547167 w 1068234"/>
              <a:gd name="connsiteY0-556" fmla="*/ 0 h 703859"/>
              <a:gd name="connsiteX1-557" fmla="*/ 1056882 w 1068234"/>
              <a:gd name="connsiteY1-558" fmla="*/ 618594 h 703859"/>
              <a:gd name="connsiteX2-559" fmla="*/ -1 w 1068234"/>
              <a:gd name="connsiteY2-560" fmla="*/ 655699 h 703859"/>
              <a:gd name="connsiteX3-561" fmla="*/ 358473 w 1068234"/>
              <a:gd name="connsiteY3-562" fmla="*/ 215700 h 703859"/>
              <a:gd name="connsiteX0-563" fmla="*/ 547167 w 1068234"/>
              <a:gd name="connsiteY0-564" fmla="*/ 0 h 703859"/>
              <a:gd name="connsiteX1-565" fmla="*/ 1056882 w 1068234"/>
              <a:gd name="connsiteY1-566" fmla="*/ 618594 h 703859"/>
              <a:gd name="connsiteX2-567" fmla="*/ -1 w 1068234"/>
              <a:gd name="connsiteY2-568" fmla="*/ 655699 h 703859"/>
              <a:gd name="connsiteX3-569" fmla="*/ 358473 w 1068234"/>
              <a:gd name="connsiteY3-570" fmla="*/ 215700 h 703859"/>
              <a:gd name="connsiteX0-571" fmla="*/ 547908 w 1068975"/>
              <a:gd name="connsiteY0-572" fmla="*/ 0 h 711671"/>
              <a:gd name="connsiteX1-573" fmla="*/ 1057623 w 1068975"/>
              <a:gd name="connsiteY1-574" fmla="*/ 618594 h 711671"/>
              <a:gd name="connsiteX2-575" fmla="*/ 740 w 1068975"/>
              <a:gd name="connsiteY2-576" fmla="*/ 655699 h 711671"/>
              <a:gd name="connsiteX3-577" fmla="*/ 359214 w 1068975"/>
              <a:gd name="connsiteY3-578" fmla="*/ 215700 h 711671"/>
            </a:gdLst>
            <a:ahLst/>
            <a:cxnLst>
              <a:cxn ang="0">
                <a:pos x="connsiteX0-1" y="connsiteY0-2"/>
              </a:cxn>
              <a:cxn ang="0">
                <a:pos x="connsiteX1-3" y="connsiteY1-4"/>
              </a:cxn>
              <a:cxn ang="0">
                <a:pos x="connsiteX2-5" y="connsiteY2-6"/>
              </a:cxn>
              <a:cxn ang="0">
                <a:pos x="connsiteX3-7" y="connsiteY3-8"/>
              </a:cxn>
            </a:cxnLst>
            <a:rect l="l" t="t" r="r" b="b"/>
            <a:pathLst>
              <a:path w="1068975" h="711671">
                <a:moveTo>
                  <a:pt x="547908" y="0"/>
                </a:moveTo>
                <a:cubicBezTo>
                  <a:pt x="664163" y="88860"/>
                  <a:pt x="1148818" y="509311"/>
                  <a:pt x="1057623" y="618594"/>
                </a:cubicBezTo>
                <a:cubicBezTo>
                  <a:pt x="966428" y="727877"/>
                  <a:pt x="-30984" y="741821"/>
                  <a:pt x="740" y="655699"/>
                </a:cubicBezTo>
                <a:cubicBezTo>
                  <a:pt x="32464" y="569577"/>
                  <a:pt x="184183" y="400170"/>
                  <a:pt x="359214" y="215700"/>
                </a:cubicBezTo>
              </a:path>
            </a:pathLst>
          </a:custGeom>
          <a:noFill/>
          <a:ln w="127000" cap="rnd">
            <a:solidFill>
              <a:srgbClr val="00B0F0"/>
            </a:solidFill>
            <a:roun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特隶简体" panose="02010601030101010101" charset="-122"/>
              <a:ea typeface="叶根友特隶简体" panose="02010601030101010101" charset="-122"/>
            </a:endParaRPr>
          </a:p>
        </p:txBody>
      </p:sp>
      <p:sp>
        <p:nvSpPr>
          <p:cNvPr id="15" name="PA_库_椭圆 31"/>
          <p:cNvSpPr/>
          <p:nvPr>
            <p:custDataLst>
              <p:tags r:id="rId11"/>
            </p:custDataLst>
          </p:nvPr>
        </p:nvSpPr>
        <p:spPr>
          <a:xfrm>
            <a:off x="1935404" y="4730235"/>
            <a:ext cx="308922" cy="2056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33071 w 665431"/>
              <a:gd name="connsiteY0-334" fmla="*/ 64927 h 653852"/>
              <a:gd name="connsiteX1-335" fmla="*/ 415705 w 665431"/>
              <a:gd name="connsiteY1-336" fmla="*/ 15051 h 653852"/>
              <a:gd name="connsiteX2-337" fmla="*/ 664663 w 665431"/>
              <a:gd name="connsiteY2-338" fmla="*/ 337329 h 653852"/>
              <a:gd name="connsiteX3-339" fmla="*/ 336416 w 665431"/>
              <a:gd name="connsiteY3-340" fmla="*/ 653852 h 653852"/>
              <a:gd name="connsiteX4-341" fmla="*/ 8169 w 665431"/>
              <a:gd name="connsiteY4-342" fmla="*/ 337329 h 653852"/>
              <a:gd name="connsiteX5-343" fmla="*/ 117402 w 665431"/>
              <a:gd name="connsiteY5-344" fmla="*/ 53548 h 653852"/>
              <a:gd name="connsiteX0-345" fmla="*/ 156601 w 688961"/>
              <a:gd name="connsiteY0-346" fmla="*/ 64927 h 654319"/>
              <a:gd name="connsiteX1-347" fmla="*/ 439235 w 688961"/>
              <a:gd name="connsiteY1-348" fmla="*/ 15051 h 654319"/>
              <a:gd name="connsiteX2-349" fmla="*/ 688193 w 688961"/>
              <a:gd name="connsiteY2-350" fmla="*/ 337329 h 654319"/>
              <a:gd name="connsiteX3-351" fmla="*/ 359946 w 688961"/>
              <a:gd name="connsiteY3-352" fmla="*/ 653852 h 654319"/>
              <a:gd name="connsiteX4-353" fmla="*/ 6817 w 688961"/>
              <a:gd name="connsiteY4-354" fmla="*/ 399533 h 654319"/>
              <a:gd name="connsiteX5-355" fmla="*/ 140932 w 688961"/>
              <a:gd name="connsiteY5-356" fmla="*/ 53548 h 654319"/>
              <a:gd name="connsiteX0-357" fmla="*/ 156601 w 688961"/>
              <a:gd name="connsiteY0-358" fmla="*/ 64927 h 654612"/>
              <a:gd name="connsiteX1-359" fmla="*/ 439235 w 688961"/>
              <a:gd name="connsiteY1-360" fmla="*/ 15051 h 654612"/>
              <a:gd name="connsiteX2-361" fmla="*/ 688193 w 688961"/>
              <a:gd name="connsiteY2-362" fmla="*/ 337329 h 654612"/>
              <a:gd name="connsiteX3-363" fmla="*/ 359946 w 688961"/>
              <a:gd name="connsiteY3-364" fmla="*/ 653852 h 654612"/>
              <a:gd name="connsiteX4-365" fmla="*/ 6817 w 688961"/>
              <a:gd name="connsiteY4-366" fmla="*/ 399533 h 654612"/>
              <a:gd name="connsiteX5-367" fmla="*/ 140932 w 688961"/>
              <a:gd name="connsiteY5-368" fmla="*/ 53548 h 654612"/>
              <a:gd name="connsiteX0-369" fmla="*/ 156601 w 688961"/>
              <a:gd name="connsiteY0-370" fmla="*/ 64927 h 653870"/>
              <a:gd name="connsiteX1-371" fmla="*/ 439235 w 688961"/>
              <a:gd name="connsiteY1-372" fmla="*/ 15051 h 653870"/>
              <a:gd name="connsiteX2-373" fmla="*/ 688193 w 688961"/>
              <a:gd name="connsiteY2-374" fmla="*/ 337329 h 653870"/>
              <a:gd name="connsiteX3-375" fmla="*/ 359946 w 688961"/>
              <a:gd name="connsiteY3-376" fmla="*/ 653852 h 653870"/>
              <a:gd name="connsiteX4-377" fmla="*/ 6817 w 688961"/>
              <a:gd name="connsiteY4-378" fmla="*/ 399533 h 653870"/>
              <a:gd name="connsiteX5-379" fmla="*/ 140932 w 688961"/>
              <a:gd name="connsiteY5-380" fmla="*/ 53548 h 653870"/>
              <a:gd name="connsiteX0-381" fmla="*/ 156907 w 689370"/>
              <a:gd name="connsiteY0-382" fmla="*/ 64927 h 635207"/>
              <a:gd name="connsiteX1-383" fmla="*/ 439541 w 689370"/>
              <a:gd name="connsiteY1-384" fmla="*/ 15051 h 635207"/>
              <a:gd name="connsiteX2-385" fmla="*/ 688499 w 689370"/>
              <a:gd name="connsiteY2-386" fmla="*/ 337329 h 635207"/>
              <a:gd name="connsiteX3-387" fmla="*/ 366473 w 689370"/>
              <a:gd name="connsiteY3-388" fmla="*/ 635191 h 635207"/>
              <a:gd name="connsiteX4-389" fmla="*/ 7123 w 689370"/>
              <a:gd name="connsiteY4-390" fmla="*/ 399533 h 635207"/>
              <a:gd name="connsiteX5-391" fmla="*/ 141238 w 689370"/>
              <a:gd name="connsiteY5-392" fmla="*/ 53548 h 635207"/>
              <a:gd name="connsiteX0-393" fmla="*/ 156907 w 690324"/>
              <a:gd name="connsiteY0-394" fmla="*/ 64927 h 635215"/>
              <a:gd name="connsiteX1-395" fmla="*/ 439541 w 690324"/>
              <a:gd name="connsiteY1-396" fmla="*/ 15051 h 635215"/>
              <a:gd name="connsiteX2-397" fmla="*/ 688499 w 690324"/>
              <a:gd name="connsiteY2-398" fmla="*/ 337329 h 635215"/>
              <a:gd name="connsiteX3-399" fmla="*/ 366473 w 690324"/>
              <a:gd name="connsiteY3-400" fmla="*/ 635191 h 635215"/>
              <a:gd name="connsiteX4-401" fmla="*/ 7123 w 690324"/>
              <a:gd name="connsiteY4-402" fmla="*/ 399533 h 635215"/>
              <a:gd name="connsiteX5-403" fmla="*/ 141238 w 690324"/>
              <a:gd name="connsiteY5-404" fmla="*/ 53548 h 635215"/>
              <a:gd name="connsiteX0-405" fmla="*/ 156907 w 690324"/>
              <a:gd name="connsiteY0-406" fmla="*/ 64927 h 635215"/>
              <a:gd name="connsiteX1-407" fmla="*/ 439541 w 690324"/>
              <a:gd name="connsiteY1-408" fmla="*/ 15051 h 635215"/>
              <a:gd name="connsiteX2-409" fmla="*/ 688499 w 690324"/>
              <a:gd name="connsiteY2-410" fmla="*/ 337329 h 635215"/>
              <a:gd name="connsiteX3-411" fmla="*/ 366473 w 690324"/>
              <a:gd name="connsiteY3-412" fmla="*/ 635191 h 635215"/>
              <a:gd name="connsiteX4-413" fmla="*/ 7123 w 690324"/>
              <a:gd name="connsiteY4-414" fmla="*/ 399533 h 635215"/>
              <a:gd name="connsiteX5-415" fmla="*/ 141238 w 690324"/>
              <a:gd name="connsiteY5-416" fmla="*/ 53548 h 635215"/>
              <a:gd name="connsiteX0-417" fmla="*/ 157842 w 691259"/>
              <a:gd name="connsiteY0-418" fmla="*/ 64927 h 635215"/>
              <a:gd name="connsiteX1-419" fmla="*/ 440476 w 691259"/>
              <a:gd name="connsiteY1-420" fmla="*/ 15051 h 635215"/>
              <a:gd name="connsiteX2-421" fmla="*/ 689434 w 691259"/>
              <a:gd name="connsiteY2-422" fmla="*/ 337329 h 635215"/>
              <a:gd name="connsiteX3-423" fmla="*/ 367408 w 691259"/>
              <a:gd name="connsiteY3-424" fmla="*/ 635191 h 635215"/>
              <a:gd name="connsiteX4-425" fmla="*/ 8058 w 691259"/>
              <a:gd name="connsiteY4-426" fmla="*/ 399533 h 635215"/>
              <a:gd name="connsiteX5-427" fmla="*/ 142173 w 691259"/>
              <a:gd name="connsiteY5-428" fmla="*/ 53548 h 635215"/>
              <a:gd name="connsiteX0-429" fmla="*/ 157842 w 691259"/>
              <a:gd name="connsiteY0-430" fmla="*/ 54534 h 624822"/>
              <a:gd name="connsiteX1-431" fmla="*/ 440476 w 691259"/>
              <a:gd name="connsiteY1-432" fmla="*/ 4658 h 624822"/>
              <a:gd name="connsiteX2-433" fmla="*/ 689434 w 691259"/>
              <a:gd name="connsiteY2-434" fmla="*/ 326936 h 624822"/>
              <a:gd name="connsiteX3-435" fmla="*/ 367408 w 691259"/>
              <a:gd name="connsiteY3-436" fmla="*/ 624798 h 624822"/>
              <a:gd name="connsiteX4-437" fmla="*/ 8058 w 691259"/>
              <a:gd name="connsiteY4-438" fmla="*/ 389140 h 624822"/>
              <a:gd name="connsiteX5-439" fmla="*/ 142173 w 691259"/>
              <a:gd name="connsiteY5-440" fmla="*/ 43155 h 624822"/>
              <a:gd name="connsiteX0-441" fmla="*/ 149784 w 683201"/>
              <a:gd name="connsiteY0-442" fmla="*/ 54534 h 624822"/>
              <a:gd name="connsiteX1-443" fmla="*/ 432418 w 683201"/>
              <a:gd name="connsiteY1-444" fmla="*/ 4658 h 624822"/>
              <a:gd name="connsiteX2-445" fmla="*/ 681376 w 683201"/>
              <a:gd name="connsiteY2-446" fmla="*/ 326936 h 624822"/>
              <a:gd name="connsiteX3-447" fmla="*/ 359350 w 683201"/>
              <a:gd name="connsiteY3-448" fmla="*/ 624798 h 624822"/>
              <a:gd name="connsiteX4-449" fmla="*/ 0 w 683201"/>
              <a:gd name="connsiteY4-450" fmla="*/ 389140 h 624822"/>
              <a:gd name="connsiteX0-451" fmla="*/ 154965 w 688382"/>
              <a:gd name="connsiteY0-452" fmla="*/ 54534 h 625739"/>
              <a:gd name="connsiteX1-453" fmla="*/ 437599 w 688382"/>
              <a:gd name="connsiteY1-454" fmla="*/ 4658 h 625739"/>
              <a:gd name="connsiteX2-455" fmla="*/ 686557 w 688382"/>
              <a:gd name="connsiteY2-456" fmla="*/ 326936 h 625739"/>
              <a:gd name="connsiteX3-457" fmla="*/ 364531 w 688382"/>
              <a:gd name="connsiteY3-458" fmla="*/ 624798 h 625739"/>
              <a:gd name="connsiteX4-459" fmla="*/ 0 w 688382"/>
              <a:gd name="connsiteY4-460" fmla="*/ 244060 h 625739"/>
              <a:gd name="connsiteX0-461" fmla="*/ 160640 w 694057"/>
              <a:gd name="connsiteY0-462" fmla="*/ 54534 h 625741"/>
              <a:gd name="connsiteX1-463" fmla="*/ 443274 w 694057"/>
              <a:gd name="connsiteY1-464" fmla="*/ 4658 h 625741"/>
              <a:gd name="connsiteX2-465" fmla="*/ 692232 w 694057"/>
              <a:gd name="connsiteY2-466" fmla="*/ 326936 h 625741"/>
              <a:gd name="connsiteX3-467" fmla="*/ 370206 w 694057"/>
              <a:gd name="connsiteY3-468" fmla="*/ 624798 h 625741"/>
              <a:gd name="connsiteX4-469" fmla="*/ 5675 w 694057"/>
              <a:gd name="connsiteY4-470" fmla="*/ 244060 h 625741"/>
              <a:gd name="connsiteX0-471" fmla="*/ 155200 w 688617"/>
              <a:gd name="connsiteY0-472" fmla="*/ 54534 h 625739"/>
              <a:gd name="connsiteX1-473" fmla="*/ 437834 w 688617"/>
              <a:gd name="connsiteY1-474" fmla="*/ 4658 h 625739"/>
              <a:gd name="connsiteX2-475" fmla="*/ 686792 w 688617"/>
              <a:gd name="connsiteY2-476" fmla="*/ 326936 h 625739"/>
              <a:gd name="connsiteX3-477" fmla="*/ 364766 w 688617"/>
              <a:gd name="connsiteY3-478" fmla="*/ 624798 h 625739"/>
              <a:gd name="connsiteX4-479" fmla="*/ 235 w 688617"/>
              <a:gd name="connsiteY4-480" fmla="*/ 244060 h 625739"/>
              <a:gd name="connsiteX0-481" fmla="*/ 384691 w 945385"/>
              <a:gd name="connsiteY0-482" fmla="*/ 54534 h 625452"/>
              <a:gd name="connsiteX1-483" fmla="*/ 667325 w 945385"/>
              <a:gd name="connsiteY1-484" fmla="*/ 4658 h 625452"/>
              <a:gd name="connsiteX2-485" fmla="*/ 916283 w 945385"/>
              <a:gd name="connsiteY2-486" fmla="*/ 326936 h 625452"/>
              <a:gd name="connsiteX3-487" fmla="*/ 25336 w 945385"/>
              <a:gd name="connsiteY3-488" fmla="*/ 624798 h 625452"/>
              <a:gd name="connsiteX4-489" fmla="*/ 229726 w 945385"/>
              <a:gd name="connsiteY4-490" fmla="*/ 244060 h 625452"/>
              <a:gd name="connsiteX0-491" fmla="*/ 394228 w 1109551"/>
              <a:gd name="connsiteY0-492" fmla="*/ 86330 h 698744"/>
              <a:gd name="connsiteX1-493" fmla="*/ 676862 w 1109551"/>
              <a:gd name="connsiteY1-494" fmla="*/ 36454 h 698744"/>
              <a:gd name="connsiteX2-495" fmla="*/ 1091756 w 1109551"/>
              <a:gd name="connsiteY2-496" fmla="*/ 619489 h 698744"/>
              <a:gd name="connsiteX3-497" fmla="*/ 34873 w 1109551"/>
              <a:gd name="connsiteY3-498" fmla="*/ 656594 h 698744"/>
              <a:gd name="connsiteX4-499" fmla="*/ 239263 w 1109551"/>
              <a:gd name="connsiteY4-500" fmla="*/ 275856 h 698744"/>
              <a:gd name="connsiteX0-501" fmla="*/ 676862 w 1109551"/>
              <a:gd name="connsiteY0-502" fmla="*/ 0 h 662290"/>
              <a:gd name="connsiteX1-503" fmla="*/ 1091756 w 1109551"/>
              <a:gd name="connsiteY1-504" fmla="*/ 583035 h 662290"/>
              <a:gd name="connsiteX2-505" fmla="*/ 34873 w 1109551"/>
              <a:gd name="connsiteY2-506" fmla="*/ 620140 h 662290"/>
              <a:gd name="connsiteX3-507" fmla="*/ 239263 w 1109551"/>
              <a:gd name="connsiteY3-508" fmla="*/ 239402 h 662290"/>
              <a:gd name="connsiteX0-509" fmla="*/ 582041 w 1103110"/>
              <a:gd name="connsiteY0-510" fmla="*/ 0 h 699884"/>
              <a:gd name="connsiteX1-511" fmla="*/ 1091756 w 1103110"/>
              <a:gd name="connsiteY1-512" fmla="*/ 618594 h 699884"/>
              <a:gd name="connsiteX2-513" fmla="*/ 34873 w 1103110"/>
              <a:gd name="connsiteY2-514" fmla="*/ 655699 h 699884"/>
              <a:gd name="connsiteX3-515" fmla="*/ 239263 w 1103110"/>
              <a:gd name="connsiteY3-516" fmla="*/ 274961 h 699884"/>
              <a:gd name="connsiteX0-517" fmla="*/ 549046 w 1064729"/>
              <a:gd name="connsiteY0-518" fmla="*/ 0 h 734197"/>
              <a:gd name="connsiteX1-519" fmla="*/ 1058761 w 1064729"/>
              <a:gd name="connsiteY1-520" fmla="*/ 618594 h 734197"/>
              <a:gd name="connsiteX2-521" fmla="*/ 170006 w 1064729"/>
              <a:gd name="connsiteY2-522" fmla="*/ 732435 h 734197"/>
              <a:gd name="connsiteX3-523" fmla="*/ 1878 w 1064729"/>
              <a:gd name="connsiteY3-524" fmla="*/ 655699 h 734197"/>
              <a:gd name="connsiteX4-525" fmla="*/ 206268 w 1064729"/>
              <a:gd name="connsiteY4-526" fmla="*/ 274961 h 734197"/>
              <a:gd name="connsiteX0-527" fmla="*/ 549046 w 1064729"/>
              <a:gd name="connsiteY0-528" fmla="*/ 0 h 734197"/>
              <a:gd name="connsiteX1-529" fmla="*/ 1058761 w 1064729"/>
              <a:gd name="connsiteY1-530" fmla="*/ 618594 h 734197"/>
              <a:gd name="connsiteX2-531" fmla="*/ 170006 w 1064729"/>
              <a:gd name="connsiteY2-532" fmla="*/ 732435 h 734197"/>
              <a:gd name="connsiteX3-533" fmla="*/ 1878 w 1064729"/>
              <a:gd name="connsiteY3-534" fmla="*/ 655699 h 734197"/>
              <a:gd name="connsiteX4-535" fmla="*/ 206268 w 1064729"/>
              <a:gd name="connsiteY4-536" fmla="*/ 274961 h 734197"/>
              <a:gd name="connsiteX0-537" fmla="*/ 559093 w 1074776"/>
              <a:gd name="connsiteY0-538" fmla="*/ 0 h 735180"/>
              <a:gd name="connsiteX1-539" fmla="*/ 1068808 w 1074776"/>
              <a:gd name="connsiteY1-540" fmla="*/ 618594 h 735180"/>
              <a:gd name="connsiteX2-541" fmla="*/ 180053 w 1074776"/>
              <a:gd name="connsiteY2-542" fmla="*/ 732435 h 735180"/>
              <a:gd name="connsiteX3-543" fmla="*/ 11925 w 1074776"/>
              <a:gd name="connsiteY3-544" fmla="*/ 655699 h 735180"/>
              <a:gd name="connsiteX4-545" fmla="*/ 370399 w 1074776"/>
              <a:gd name="connsiteY4-546" fmla="*/ 215700 h 735180"/>
              <a:gd name="connsiteX0-547" fmla="*/ 547167 w 1068237"/>
              <a:gd name="connsiteY0-548" fmla="*/ 0 h 703859"/>
              <a:gd name="connsiteX1-549" fmla="*/ 1056882 w 1068237"/>
              <a:gd name="connsiteY1-550" fmla="*/ 618594 h 703859"/>
              <a:gd name="connsiteX2-551" fmla="*/ -1 w 1068237"/>
              <a:gd name="connsiteY2-552" fmla="*/ 655699 h 703859"/>
              <a:gd name="connsiteX3-553" fmla="*/ 358473 w 1068237"/>
              <a:gd name="connsiteY3-554" fmla="*/ 215700 h 703859"/>
              <a:gd name="connsiteX0-555" fmla="*/ 547167 w 1068234"/>
              <a:gd name="connsiteY0-556" fmla="*/ 0 h 703859"/>
              <a:gd name="connsiteX1-557" fmla="*/ 1056882 w 1068234"/>
              <a:gd name="connsiteY1-558" fmla="*/ 618594 h 703859"/>
              <a:gd name="connsiteX2-559" fmla="*/ -1 w 1068234"/>
              <a:gd name="connsiteY2-560" fmla="*/ 655699 h 703859"/>
              <a:gd name="connsiteX3-561" fmla="*/ 358473 w 1068234"/>
              <a:gd name="connsiteY3-562" fmla="*/ 215700 h 703859"/>
              <a:gd name="connsiteX0-563" fmla="*/ 547167 w 1068234"/>
              <a:gd name="connsiteY0-564" fmla="*/ 0 h 703859"/>
              <a:gd name="connsiteX1-565" fmla="*/ 1056882 w 1068234"/>
              <a:gd name="connsiteY1-566" fmla="*/ 618594 h 703859"/>
              <a:gd name="connsiteX2-567" fmla="*/ -1 w 1068234"/>
              <a:gd name="connsiteY2-568" fmla="*/ 655699 h 703859"/>
              <a:gd name="connsiteX3-569" fmla="*/ 358473 w 1068234"/>
              <a:gd name="connsiteY3-570" fmla="*/ 215700 h 703859"/>
              <a:gd name="connsiteX0-571" fmla="*/ 547908 w 1068975"/>
              <a:gd name="connsiteY0-572" fmla="*/ 0 h 711671"/>
              <a:gd name="connsiteX1-573" fmla="*/ 1057623 w 1068975"/>
              <a:gd name="connsiteY1-574" fmla="*/ 618594 h 711671"/>
              <a:gd name="connsiteX2-575" fmla="*/ 740 w 1068975"/>
              <a:gd name="connsiteY2-576" fmla="*/ 655699 h 711671"/>
              <a:gd name="connsiteX3-577" fmla="*/ 359214 w 1068975"/>
              <a:gd name="connsiteY3-578" fmla="*/ 215700 h 711671"/>
            </a:gdLst>
            <a:ahLst/>
            <a:cxnLst>
              <a:cxn ang="0">
                <a:pos x="connsiteX0-1" y="connsiteY0-2"/>
              </a:cxn>
              <a:cxn ang="0">
                <a:pos x="connsiteX1-3" y="connsiteY1-4"/>
              </a:cxn>
              <a:cxn ang="0">
                <a:pos x="connsiteX2-5" y="connsiteY2-6"/>
              </a:cxn>
              <a:cxn ang="0">
                <a:pos x="connsiteX3-7" y="connsiteY3-8"/>
              </a:cxn>
            </a:cxnLst>
            <a:rect l="l" t="t" r="r" b="b"/>
            <a:pathLst>
              <a:path w="1068975" h="711671">
                <a:moveTo>
                  <a:pt x="547908" y="0"/>
                </a:moveTo>
                <a:cubicBezTo>
                  <a:pt x="664163" y="88860"/>
                  <a:pt x="1148818" y="509311"/>
                  <a:pt x="1057623" y="618594"/>
                </a:cubicBezTo>
                <a:cubicBezTo>
                  <a:pt x="966428" y="727877"/>
                  <a:pt x="-30984" y="741821"/>
                  <a:pt x="740" y="655699"/>
                </a:cubicBezTo>
                <a:cubicBezTo>
                  <a:pt x="32464" y="569577"/>
                  <a:pt x="184183" y="400170"/>
                  <a:pt x="359214" y="215700"/>
                </a:cubicBezTo>
              </a:path>
            </a:pathLst>
          </a:custGeom>
          <a:noFill/>
          <a:ln w="127000" cap="rnd">
            <a:solidFill>
              <a:schemeClr val="accent6">
                <a:lumMod val="40000"/>
                <a:lumOff val="60000"/>
              </a:schemeClr>
            </a:solidFill>
            <a:roun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特隶简体" panose="02010601030101010101" charset="-122"/>
              <a:ea typeface="叶根友特隶简体" panose="02010601030101010101"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000"/>
                                        <p:tgtEl>
                                          <p:spTgt spid="9"/>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000"/>
                                        <p:tgtEl>
                                          <p:spTgt spid="10"/>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par>
                                <p:cTn id="23" presetID="22" presetClass="entr" presetSubtype="8" fill="hold" grpId="0" nodeType="withEffect" nodePh="1">
                                  <p:stCondLst>
                                    <p:cond delay="250"/>
                                  </p:stCondLst>
                                  <p:endCondLst>
                                    <p:cond evt="begin" delay="0">
                                      <p:tn val="23"/>
                                    </p:cond>
                                  </p:endCondLst>
                                  <p:childTnLst>
                                    <p:set>
                                      <p:cBhvr>
                                        <p:cTn id="24" dur="1" fill="hold">
                                          <p:stCondLst>
                                            <p:cond delay="0"/>
                                          </p:stCondLst>
                                        </p:cTn>
                                        <p:tgtEl>
                                          <p:spTgt spid="13">
                                            <p:txEl>
                                              <p:charRg st="4294967295" end="4294967295"/>
                                            </p:txEl>
                                          </p:spTgt>
                                        </p:tgtEl>
                                        <p:attrNameLst>
                                          <p:attrName>style.visibility</p:attrName>
                                        </p:attrNameLst>
                                      </p:cBhvr>
                                      <p:to>
                                        <p:strVal val="visible"/>
                                      </p:to>
                                    </p:set>
                                    <p:animEffect transition="in" filter="wipe(left)">
                                      <p:cBhvr>
                                        <p:cTn id="25" dur="1000"/>
                                        <p:tgtEl>
                                          <p:spTgt spid="13">
                                            <p:txEl>
                                              <p:charRg st="4294967295" end="4294967295"/>
                                            </p:txEl>
                                          </p:spTgt>
                                        </p:tgtEl>
                                      </p:cBhvr>
                                    </p:animEffect>
                                  </p:childTnLst>
                                </p:cTn>
                              </p:par>
                              <p:par>
                                <p:cTn id="26" presetID="22" presetClass="entr" presetSubtype="8" fill="hold" grpId="0" nodeType="withEffect" nodePh="1">
                                  <p:stCondLst>
                                    <p:cond delay="250"/>
                                  </p:stCondLst>
                                  <p:endCondLst>
                                    <p:cond evt="begin" delay="0">
                                      <p:tn val="26"/>
                                    </p:cond>
                                  </p:endCondLst>
                                  <p:childTnLst>
                                    <p:set>
                                      <p:cBhvr>
                                        <p:cTn id="27" dur="1" fill="hold">
                                          <p:stCondLst>
                                            <p:cond delay="0"/>
                                          </p:stCondLst>
                                        </p:cTn>
                                        <p:tgtEl>
                                          <p:spTgt spid="14">
                                            <p:txEl>
                                              <p:charRg st="4294967295" end="4294967295"/>
                                            </p:txEl>
                                          </p:spTgt>
                                        </p:tgtEl>
                                        <p:attrNameLst>
                                          <p:attrName>style.visibility</p:attrName>
                                        </p:attrNameLst>
                                      </p:cBhvr>
                                      <p:to>
                                        <p:strVal val="visible"/>
                                      </p:to>
                                    </p:set>
                                    <p:animEffect transition="in" filter="wipe(left)">
                                      <p:cBhvr>
                                        <p:cTn id="28" dur="1000"/>
                                        <p:tgtEl>
                                          <p:spTgt spid="14">
                                            <p:txEl>
                                              <p:charRg st="4294967295" end="4294967295"/>
                                            </p:txEl>
                                          </p:spTgt>
                                        </p:tgtEl>
                                      </p:cBhvr>
                                    </p:animEffect>
                                  </p:childTnLst>
                                </p:cTn>
                              </p:par>
                              <p:par>
                                <p:cTn id="29" presetID="22" presetClass="entr" presetSubtype="8" fill="hold" grpId="0" nodeType="withEffect" nodePh="1">
                                  <p:stCondLst>
                                    <p:cond delay="250"/>
                                  </p:stCondLst>
                                  <p:endCondLst>
                                    <p:cond evt="begin" delay="0">
                                      <p:tn val="29"/>
                                    </p:cond>
                                  </p:endCondLst>
                                  <p:childTnLst>
                                    <p:set>
                                      <p:cBhvr>
                                        <p:cTn id="30" dur="1" fill="hold">
                                          <p:stCondLst>
                                            <p:cond delay="0"/>
                                          </p:stCondLst>
                                        </p:cTn>
                                        <p:tgtEl>
                                          <p:spTgt spid="15">
                                            <p:txEl>
                                              <p:charRg st="4294967295" end="4294967295"/>
                                            </p:txEl>
                                          </p:spTgt>
                                        </p:tgtEl>
                                        <p:attrNameLst>
                                          <p:attrName>style.visibility</p:attrName>
                                        </p:attrNameLst>
                                      </p:cBhvr>
                                      <p:to>
                                        <p:strVal val="visible"/>
                                      </p:to>
                                    </p:set>
                                    <p:animEffect transition="in" filter="wipe(left)">
                                      <p:cBhvr>
                                        <p:cTn id="31" dur="1000"/>
                                        <p:tgtEl>
                                          <p:spTgt spid="15">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utoUpdateAnimBg="0"/>
      <p:bldP spid="5" grpId="0" bldLvl="0" animBg="1" autoUpdateAnimBg="0"/>
      <p:bldP spid="9" grpId="0" autoUpdateAnimBg="0"/>
      <p:bldP spid="10" grpId="0" bldLvl="0" animBg="1" autoUpdateAnimBg="0"/>
      <p:bldP spid="11" grpId="0" autoUpdateAnimBg="0"/>
      <p:bldP spid="12" grpId="0" bldLvl="0" animBg="1" autoUpdateAnimBg="0"/>
      <p:bldP spid="13" grpId="0" bldLvl="0" animBg="1" autoUpdateAnimBg="0"/>
      <p:bldP spid="14" grpId="0" bldLvl="0" animBg="1" autoUpdateAnimBg="0"/>
      <p:bldP spid="15" grpId="0"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
          <p:cNvPicPr>
            <a:picLocks noChangeAspect="1"/>
          </p:cNvPicPr>
          <p:nvPr/>
        </p:nvPicPr>
        <p:blipFill>
          <a:blip r:embed="rId4"/>
          <a:stretch>
            <a:fillRect/>
          </a:stretch>
        </p:blipFill>
        <p:spPr>
          <a:xfrm>
            <a:off x="-88900" y="-12700"/>
            <a:ext cx="12297410" cy="6882130"/>
          </a:xfrm>
          <a:prstGeom prst="rect">
            <a:avLst/>
          </a:prstGeom>
        </p:spPr>
      </p:pic>
      <p:pic>
        <p:nvPicPr>
          <p:cNvPr id="8" name="图片 7" descr="2.3"/>
          <p:cNvPicPr>
            <a:picLocks noChangeAspect="1"/>
          </p:cNvPicPr>
          <p:nvPr/>
        </p:nvPicPr>
        <p:blipFill>
          <a:blip r:embed="rId5"/>
          <a:stretch>
            <a:fillRect/>
          </a:stretch>
        </p:blipFill>
        <p:spPr>
          <a:xfrm>
            <a:off x="839470" y="415290"/>
            <a:ext cx="10037445" cy="2813050"/>
          </a:xfrm>
          <a:prstGeom prst="rect">
            <a:avLst/>
          </a:prstGeom>
        </p:spPr>
      </p:pic>
      <p:sp>
        <p:nvSpPr>
          <p:cNvPr id="67" name="文本框 66"/>
          <p:cNvSpPr txBox="1"/>
          <p:nvPr/>
        </p:nvSpPr>
        <p:spPr>
          <a:xfrm>
            <a:off x="4341252" y="750920"/>
            <a:ext cx="2874497" cy="583565"/>
          </a:xfrm>
          <a:prstGeom prst="rect">
            <a:avLst/>
          </a:prstGeom>
          <a:noFill/>
        </p:spPr>
        <p:txBody>
          <a:bodyPr wrap="square" rtlCol="0">
            <a:spAutoFit/>
          </a:bodyPr>
          <a:lstStyle/>
          <a:p>
            <a:pPr algn="ctr"/>
            <a:r>
              <a:rPr lang="zh-CN" altLang="en-US" sz="3200" dirty="0">
                <a:solidFill>
                  <a:schemeClr val="tx1"/>
                </a:solidFill>
                <a:latin typeface="迷你简习字" panose="020B0602010101010101" charset="-122"/>
                <a:ea typeface="迷你简习字" panose="020B0602010101010101" charset="-122"/>
              </a:rPr>
              <a:t>这里添加标题</a:t>
            </a:r>
            <a:endParaRPr lang="zh-CN" altLang="en-US" sz="3200" b="1" dirty="0">
              <a:solidFill>
                <a:schemeClr val="tx1"/>
              </a:solidFill>
              <a:latin typeface="迷你简习字" panose="020B0602010101010101" charset="-122"/>
              <a:ea typeface="迷你简习字" panose="020B0602010101010101" charset="-122"/>
            </a:endParaRPr>
          </a:p>
        </p:txBody>
      </p:sp>
      <p:pic>
        <p:nvPicPr>
          <p:cNvPr id="23" name="图片 22" descr="2.7_画板 1"/>
          <p:cNvPicPr>
            <a:picLocks noChangeAspect="1"/>
          </p:cNvPicPr>
          <p:nvPr/>
        </p:nvPicPr>
        <p:blipFill>
          <a:blip r:embed="rId6"/>
          <a:srcRect l="40499" t="24191" r="35827" b="35665"/>
          <a:stretch>
            <a:fillRect/>
          </a:stretch>
        </p:blipFill>
        <p:spPr>
          <a:xfrm flipV="1">
            <a:off x="2061210" y="-444500"/>
            <a:ext cx="2381250" cy="2197100"/>
          </a:xfrm>
          <a:prstGeom prst="rect">
            <a:avLst/>
          </a:prstGeom>
        </p:spPr>
      </p:pic>
      <p:pic>
        <p:nvPicPr>
          <p:cNvPr id="7" name="图片 6" descr="2.1"/>
          <p:cNvPicPr>
            <a:picLocks noChangeAspect="1"/>
          </p:cNvPicPr>
          <p:nvPr/>
        </p:nvPicPr>
        <p:blipFill>
          <a:blip r:embed="rId7"/>
          <a:stretch>
            <a:fillRect/>
          </a:stretch>
        </p:blipFill>
        <p:spPr>
          <a:xfrm>
            <a:off x="-128905" y="4328795"/>
            <a:ext cx="12365355" cy="2593975"/>
          </a:xfrm>
          <a:prstGeom prst="rect">
            <a:avLst/>
          </a:prstGeom>
        </p:spPr>
      </p:pic>
      <p:grpSp>
        <p:nvGrpSpPr>
          <p:cNvPr id="16" name="组合 15"/>
          <p:cNvGrpSpPr/>
          <p:nvPr/>
        </p:nvGrpSpPr>
        <p:grpSpPr>
          <a:xfrm>
            <a:off x="479425" y="1869440"/>
            <a:ext cx="5087620" cy="3243580"/>
            <a:chOff x="2367" y="3340"/>
            <a:chExt cx="8012" cy="5108"/>
          </a:xfrm>
        </p:grpSpPr>
        <p:sp>
          <p:nvSpPr>
            <p:cNvPr id="15" name="Freeform 673"/>
            <p:cNvSpPr/>
            <p:nvPr/>
          </p:nvSpPr>
          <p:spPr bwMode="auto">
            <a:xfrm>
              <a:off x="3007" y="3340"/>
              <a:ext cx="7373" cy="5109"/>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 name="文本框 3"/>
            <p:cNvSpPr txBox="1"/>
            <p:nvPr/>
          </p:nvSpPr>
          <p:spPr>
            <a:xfrm>
              <a:off x="4011" y="5134"/>
              <a:ext cx="5841" cy="628"/>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sz="2000" dirty="0">
                  <a:solidFill>
                    <a:srgbClr val="697DA9"/>
                  </a:solidFill>
                  <a:latin typeface="叶根友特隶简体" panose="02010601030101010101" charset="-122"/>
                  <a:ea typeface="叶根友特隶简体" panose="02010601030101010101" charset="-122"/>
                </a:rPr>
                <a:t>输入标题</a:t>
              </a:r>
            </a:p>
          </p:txBody>
        </p:sp>
        <p:sp>
          <p:nvSpPr>
            <p:cNvPr id="5" name="文本框 4"/>
            <p:cNvSpPr txBox="1"/>
            <p:nvPr/>
          </p:nvSpPr>
          <p:spPr>
            <a:xfrm>
              <a:off x="5360" y="5931"/>
              <a:ext cx="3823" cy="1016"/>
            </a:xfrm>
            <a:prstGeom prst="rect">
              <a:avLst/>
            </a:prstGeom>
            <a:noFill/>
          </p:spPr>
          <p:txBody>
            <a:bodyPr wrap="square" rtlCol="0">
              <a:spAutoFit/>
            </a:bodyPr>
            <a:lstStyle/>
            <a:p>
              <a:pPr algn="ctr"/>
              <a:r>
                <a:rPr lang="en-US" altLang="zh-CN" sz="1200" spc="300" dirty="0">
                  <a:solidFill>
                    <a:schemeClr val="tx1"/>
                  </a:solidFill>
                  <a:latin typeface="叶根友特隶简体" panose="02010601030101010101" charset="-122"/>
                  <a:ea typeface="叶根友特隶简体" panose="02010601030101010101" charset="-122"/>
                </a:rPr>
                <a:t>Lorem ipsum dolor sit </a:t>
              </a:r>
              <a:r>
                <a:rPr lang="en-US" altLang="zh-CN" sz="1200" spc="300" dirty="0" err="1">
                  <a:solidFill>
                    <a:schemeClr val="tx1"/>
                  </a:solidFill>
                  <a:latin typeface="叶根友特隶简体" panose="02010601030101010101" charset="-122"/>
                  <a:ea typeface="叶根友特隶简体" panose="02010601030101010101" charset="-122"/>
                </a:rPr>
                <a:t>amet</a:t>
              </a:r>
              <a:r>
                <a:rPr lang="en-US" altLang="zh-CN" sz="1200" spc="300" dirty="0">
                  <a:solidFill>
                    <a:schemeClr val="tx1"/>
                  </a:solidFill>
                  <a:latin typeface="叶根友特隶简体" panose="02010601030101010101" charset="-122"/>
                  <a:ea typeface="叶根友特隶简体" panose="02010601030101010101" charset="-122"/>
                </a:rPr>
                <a:t>, </a:t>
              </a:r>
              <a:r>
                <a:rPr lang="en-US" altLang="zh-CN" sz="1200" spc="300" dirty="0" err="1">
                  <a:solidFill>
                    <a:schemeClr val="tx1"/>
                  </a:solidFill>
                  <a:latin typeface="叶根友特隶简体" panose="02010601030101010101" charset="-122"/>
                  <a:ea typeface="叶根友特隶简体" panose="02010601030101010101" charset="-122"/>
                </a:rPr>
                <a:t>consectetur</a:t>
              </a:r>
              <a:r>
                <a:rPr lang="en-US" altLang="zh-CN" sz="1200" spc="300" dirty="0">
                  <a:solidFill>
                    <a:schemeClr val="tx1"/>
                  </a:solidFill>
                  <a:latin typeface="叶根友特隶简体" panose="02010601030101010101" charset="-122"/>
                  <a:ea typeface="叶根友特隶简体" panose="02010601030101010101" charset="-122"/>
                </a:rPr>
                <a:t> </a:t>
              </a:r>
              <a:r>
                <a:rPr lang="en-US" altLang="zh-CN" sz="1200" spc="300" dirty="0" err="1">
                  <a:solidFill>
                    <a:schemeClr val="tx1"/>
                  </a:solidFill>
                  <a:latin typeface="叶根友特隶简体" panose="02010601030101010101" charset="-122"/>
                  <a:ea typeface="叶根友特隶简体" panose="02010601030101010101" charset="-122"/>
                </a:rPr>
                <a:t>adipisicing</a:t>
              </a:r>
              <a:r>
                <a:rPr lang="en-US" altLang="zh-CN" sz="1200" spc="300" dirty="0">
                  <a:solidFill>
                    <a:schemeClr val="tx1"/>
                  </a:solidFill>
                  <a:latin typeface="叶根友特隶简体" panose="02010601030101010101" charset="-122"/>
                  <a:ea typeface="叶根友特隶简体" panose="02010601030101010101" charset="-122"/>
                </a:rPr>
                <a:t> </a:t>
              </a:r>
              <a:r>
                <a:rPr lang="en-US" altLang="zh-CN" sz="1200" spc="300" dirty="0" err="1">
                  <a:solidFill>
                    <a:schemeClr val="tx1"/>
                  </a:solidFill>
                  <a:latin typeface="叶根友特隶简体" panose="02010601030101010101" charset="-122"/>
                  <a:ea typeface="叶根友特隶简体" panose="02010601030101010101" charset="-122"/>
                </a:rPr>
                <a:t>elit</a:t>
              </a:r>
              <a:r>
                <a:rPr lang="en-US" altLang="zh-CN" sz="1200" spc="300" dirty="0">
                  <a:solidFill>
                    <a:schemeClr val="tx1"/>
                  </a:solidFill>
                  <a:latin typeface="叶根友特隶简体" panose="02010601030101010101" charset="-122"/>
                  <a:ea typeface="叶根友特隶简体" panose="02010601030101010101" charset="-122"/>
                </a:rPr>
                <a:t>,</a:t>
              </a:r>
            </a:p>
          </p:txBody>
        </p:sp>
        <p:pic>
          <p:nvPicPr>
            <p:cNvPr id="14" name="图片 13" descr="21bfcbfafa542cb2f2b0291e68821142"/>
            <p:cNvPicPr>
              <a:picLocks noChangeAspect="1"/>
            </p:cNvPicPr>
            <p:nvPr/>
          </p:nvPicPr>
          <p:blipFill>
            <a:blip r:embed="rId8"/>
            <a:stretch>
              <a:fillRect/>
            </a:stretch>
          </p:blipFill>
          <p:spPr>
            <a:xfrm>
              <a:off x="2367" y="4393"/>
              <a:ext cx="3087" cy="3087"/>
            </a:xfrm>
            <a:prstGeom prst="rect">
              <a:avLst/>
            </a:prstGeom>
          </p:spPr>
        </p:pic>
      </p:grpSp>
      <p:grpSp>
        <p:nvGrpSpPr>
          <p:cNvPr id="17" name="组合 16"/>
          <p:cNvGrpSpPr/>
          <p:nvPr/>
        </p:nvGrpSpPr>
        <p:grpSpPr>
          <a:xfrm>
            <a:off x="5799455" y="1869440"/>
            <a:ext cx="5087620" cy="3243580"/>
            <a:chOff x="2367" y="3340"/>
            <a:chExt cx="8012" cy="5108"/>
          </a:xfrm>
        </p:grpSpPr>
        <p:sp>
          <p:nvSpPr>
            <p:cNvPr id="18" name="Freeform 673"/>
            <p:cNvSpPr/>
            <p:nvPr/>
          </p:nvSpPr>
          <p:spPr bwMode="auto">
            <a:xfrm>
              <a:off x="3007" y="3340"/>
              <a:ext cx="7373" cy="5109"/>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9" name="文本框 18"/>
            <p:cNvSpPr txBox="1"/>
            <p:nvPr/>
          </p:nvSpPr>
          <p:spPr>
            <a:xfrm>
              <a:off x="4011" y="5134"/>
              <a:ext cx="5841" cy="628"/>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sz="2000" dirty="0">
                  <a:solidFill>
                    <a:srgbClr val="697DA9"/>
                  </a:solidFill>
                  <a:latin typeface="叶根友特隶简体" panose="02010601030101010101" charset="-122"/>
                  <a:ea typeface="叶根友特隶简体" panose="02010601030101010101" charset="-122"/>
                </a:rPr>
                <a:t>输入标题</a:t>
              </a:r>
            </a:p>
          </p:txBody>
        </p:sp>
        <p:sp>
          <p:nvSpPr>
            <p:cNvPr id="20" name="文本框 19"/>
            <p:cNvSpPr txBox="1"/>
            <p:nvPr/>
          </p:nvSpPr>
          <p:spPr>
            <a:xfrm>
              <a:off x="5360" y="5931"/>
              <a:ext cx="3823" cy="1016"/>
            </a:xfrm>
            <a:prstGeom prst="rect">
              <a:avLst/>
            </a:prstGeom>
            <a:noFill/>
          </p:spPr>
          <p:txBody>
            <a:bodyPr wrap="square" rtlCol="0">
              <a:spAutoFit/>
            </a:bodyPr>
            <a:lstStyle/>
            <a:p>
              <a:pPr algn="ctr"/>
              <a:r>
                <a:rPr lang="en-US" altLang="zh-CN" sz="1200" spc="300" dirty="0">
                  <a:solidFill>
                    <a:schemeClr val="tx1"/>
                  </a:solidFill>
                  <a:latin typeface="叶根友特隶简体" panose="02010601030101010101" charset="-122"/>
                  <a:ea typeface="叶根友特隶简体" panose="02010601030101010101" charset="-122"/>
                </a:rPr>
                <a:t>Lorem ipsum dolor sit </a:t>
              </a:r>
              <a:r>
                <a:rPr lang="en-US" altLang="zh-CN" sz="1200" spc="300" dirty="0" err="1">
                  <a:solidFill>
                    <a:schemeClr val="tx1"/>
                  </a:solidFill>
                  <a:latin typeface="叶根友特隶简体" panose="02010601030101010101" charset="-122"/>
                  <a:ea typeface="叶根友特隶简体" panose="02010601030101010101" charset="-122"/>
                </a:rPr>
                <a:t>amet</a:t>
              </a:r>
              <a:r>
                <a:rPr lang="en-US" altLang="zh-CN" sz="1200" spc="300" dirty="0">
                  <a:solidFill>
                    <a:schemeClr val="tx1"/>
                  </a:solidFill>
                  <a:latin typeface="叶根友特隶简体" panose="02010601030101010101" charset="-122"/>
                  <a:ea typeface="叶根友特隶简体" panose="02010601030101010101" charset="-122"/>
                </a:rPr>
                <a:t>, </a:t>
              </a:r>
              <a:r>
                <a:rPr lang="en-US" altLang="zh-CN" sz="1200" spc="300" dirty="0" err="1">
                  <a:solidFill>
                    <a:schemeClr val="tx1"/>
                  </a:solidFill>
                  <a:latin typeface="叶根友特隶简体" panose="02010601030101010101" charset="-122"/>
                  <a:ea typeface="叶根友特隶简体" panose="02010601030101010101" charset="-122"/>
                </a:rPr>
                <a:t>consectetur</a:t>
              </a:r>
              <a:r>
                <a:rPr lang="en-US" altLang="zh-CN" sz="1200" spc="300" dirty="0">
                  <a:solidFill>
                    <a:schemeClr val="tx1"/>
                  </a:solidFill>
                  <a:latin typeface="叶根友特隶简体" panose="02010601030101010101" charset="-122"/>
                  <a:ea typeface="叶根友特隶简体" panose="02010601030101010101" charset="-122"/>
                </a:rPr>
                <a:t> </a:t>
              </a:r>
              <a:r>
                <a:rPr lang="en-US" altLang="zh-CN" sz="1200" spc="300" dirty="0" err="1">
                  <a:solidFill>
                    <a:schemeClr val="tx1"/>
                  </a:solidFill>
                  <a:latin typeface="叶根友特隶简体" panose="02010601030101010101" charset="-122"/>
                  <a:ea typeface="叶根友特隶简体" panose="02010601030101010101" charset="-122"/>
                </a:rPr>
                <a:t>adipisicing</a:t>
              </a:r>
              <a:r>
                <a:rPr lang="en-US" altLang="zh-CN" sz="1200" spc="300" dirty="0">
                  <a:solidFill>
                    <a:schemeClr val="tx1"/>
                  </a:solidFill>
                  <a:latin typeface="叶根友特隶简体" panose="02010601030101010101" charset="-122"/>
                  <a:ea typeface="叶根友特隶简体" panose="02010601030101010101" charset="-122"/>
                </a:rPr>
                <a:t> </a:t>
              </a:r>
              <a:r>
                <a:rPr lang="en-US" altLang="zh-CN" sz="1200" spc="300" dirty="0" err="1">
                  <a:solidFill>
                    <a:schemeClr val="tx1"/>
                  </a:solidFill>
                  <a:latin typeface="叶根友特隶简体" panose="02010601030101010101" charset="-122"/>
                  <a:ea typeface="叶根友特隶简体" panose="02010601030101010101" charset="-122"/>
                </a:rPr>
                <a:t>elit</a:t>
              </a:r>
              <a:r>
                <a:rPr lang="en-US" altLang="zh-CN" sz="1200" spc="300" dirty="0">
                  <a:solidFill>
                    <a:schemeClr val="tx1"/>
                  </a:solidFill>
                  <a:latin typeface="叶根友特隶简体" panose="02010601030101010101" charset="-122"/>
                  <a:ea typeface="叶根友特隶简体" panose="02010601030101010101" charset="-122"/>
                </a:rPr>
                <a:t>,</a:t>
              </a:r>
            </a:p>
          </p:txBody>
        </p:sp>
        <p:pic>
          <p:nvPicPr>
            <p:cNvPr id="21" name="图片 20" descr="21bfcbfafa542cb2f2b0291e68821142"/>
            <p:cNvPicPr>
              <a:picLocks noChangeAspect="1"/>
            </p:cNvPicPr>
            <p:nvPr/>
          </p:nvPicPr>
          <p:blipFill>
            <a:blip r:embed="rId8"/>
            <a:stretch>
              <a:fillRect/>
            </a:stretch>
          </p:blipFill>
          <p:spPr>
            <a:xfrm>
              <a:off x="2367" y="4393"/>
              <a:ext cx="3087" cy="3087"/>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
          <p:cNvPicPr>
            <a:picLocks noChangeAspect="1"/>
          </p:cNvPicPr>
          <p:nvPr/>
        </p:nvPicPr>
        <p:blipFill>
          <a:blip r:embed="rId4"/>
          <a:stretch>
            <a:fillRect/>
          </a:stretch>
        </p:blipFill>
        <p:spPr>
          <a:xfrm>
            <a:off x="-19685" y="7620"/>
            <a:ext cx="12245340" cy="6882130"/>
          </a:xfrm>
          <a:prstGeom prst="rect">
            <a:avLst/>
          </a:prstGeom>
        </p:spPr>
      </p:pic>
      <p:pic>
        <p:nvPicPr>
          <p:cNvPr id="8" name="图片 7" descr="2.3"/>
          <p:cNvPicPr>
            <a:picLocks noChangeAspect="1"/>
          </p:cNvPicPr>
          <p:nvPr/>
        </p:nvPicPr>
        <p:blipFill>
          <a:blip r:embed="rId5"/>
          <a:stretch>
            <a:fillRect/>
          </a:stretch>
        </p:blipFill>
        <p:spPr>
          <a:xfrm>
            <a:off x="1209675" y="333375"/>
            <a:ext cx="9994900" cy="2813050"/>
          </a:xfrm>
          <a:prstGeom prst="rect">
            <a:avLst/>
          </a:prstGeom>
        </p:spPr>
      </p:pic>
      <p:pic>
        <p:nvPicPr>
          <p:cNvPr id="2" name="图片 1" descr="2.3"/>
          <p:cNvPicPr>
            <a:picLocks noChangeAspect="1"/>
          </p:cNvPicPr>
          <p:nvPr/>
        </p:nvPicPr>
        <p:blipFill>
          <a:blip r:embed="rId5"/>
          <a:stretch>
            <a:fillRect/>
          </a:stretch>
        </p:blipFill>
        <p:spPr>
          <a:xfrm flipH="1">
            <a:off x="-371475" y="4306570"/>
            <a:ext cx="9994900" cy="2813050"/>
          </a:xfrm>
          <a:prstGeom prst="rect">
            <a:avLst/>
          </a:prstGeom>
        </p:spPr>
      </p:pic>
      <p:pic>
        <p:nvPicPr>
          <p:cNvPr id="10" name="图片 9" descr="2.5"/>
          <p:cNvPicPr>
            <a:picLocks noChangeAspect="1"/>
          </p:cNvPicPr>
          <p:nvPr/>
        </p:nvPicPr>
        <p:blipFill>
          <a:blip r:embed="rId6"/>
          <a:stretch>
            <a:fillRect/>
          </a:stretch>
        </p:blipFill>
        <p:spPr>
          <a:xfrm>
            <a:off x="490855" y="504190"/>
            <a:ext cx="3480435" cy="6261735"/>
          </a:xfrm>
          <a:prstGeom prst="rect">
            <a:avLst/>
          </a:prstGeom>
        </p:spPr>
      </p:pic>
      <p:pic>
        <p:nvPicPr>
          <p:cNvPr id="9" name="图片 8" descr="2.4"/>
          <p:cNvPicPr>
            <a:picLocks noChangeAspect="1"/>
          </p:cNvPicPr>
          <p:nvPr/>
        </p:nvPicPr>
        <p:blipFill>
          <a:blip r:embed="rId7"/>
          <a:stretch>
            <a:fillRect/>
          </a:stretch>
        </p:blipFill>
        <p:spPr>
          <a:xfrm>
            <a:off x="9650730" y="1803400"/>
            <a:ext cx="1880235" cy="698500"/>
          </a:xfrm>
          <a:prstGeom prst="rect">
            <a:avLst/>
          </a:prstGeom>
        </p:spPr>
      </p:pic>
      <p:sp>
        <p:nvSpPr>
          <p:cNvPr id="13" name="文本框 12"/>
          <p:cNvSpPr txBox="1"/>
          <p:nvPr/>
        </p:nvSpPr>
        <p:spPr>
          <a:xfrm>
            <a:off x="4411980" y="2846705"/>
            <a:ext cx="5897880" cy="1014730"/>
          </a:xfrm>
          <a:prstGeom prst="rect">
            <a:avLst/>
          </a:prstGeom>
          <a:noFill/>
        </p:spPr>
        <p:txBody>
          <a:bodyPr wrap="square" rtlCol="0">
            <a:spAutoFit/>
          </a:bodyPr>
          <a:lstStyle/>
          <a:p>
            <a:pPr>
              <a:lnSpc>
                <a:spcPct val="100000"/>
              </a:lnSpc>
            </a:pPr>
            <a:r>
              <a:rPr lang="zh-CN" altLang="en-US" sz="6000">
                <a:latin typeface="迷你简习字" panose="020B0602010101010101" charset="-122"/>
                <a:ea typeface="迷你简习字" panose="020B0602010101010101" charset="-122"/>
              </a:rPr>
              <a:t>谢谢观看！</a:t>
            </a:r>
          </a:p>
        </p:txBody>
      </p:sp>
      <p:pic>
        <p:nvPicPr>
          <p:cNvPr id="7" name="图片 6" descr="2.1"/>
          <p:cNvPicPr>
            <a:picLocks noChangeAspect="1"/>
          </p:cNvPicPr>
          <p:nvPr/>
        </p:nvPicPr>
        <p:blipFill>
          <a:blip r:embed="rId8"/>
          <a:stretch>
            <a:fillRect/>
          </a:stretch>
        </p:blipFill>
        <p:spPr>
          <a:xfrm>
            <a:off x="-41275" y="4330700"/>
            <a:ext cx="12313285" cy="259397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1275" y="7620"/>
            <a:ext cx="12312650" cy="6952615"/>
            <a:chOff x="-65" y="12"/>
            <a:chExt cx="19390" cy="10949"/>
          </a:xfrm>
        </p:grpSpPr>
        <p:pic>
          <p:nvPicPr>
            <p:cNvPr id="6" name="图片 5" descr="2"/>
            <p:cNvPicPr>
              <a:picLocks noChangeAspect="1"/>
            </p:cNvPicPr>
            <p:nvPr/>
          </p:nvPicPr>
          <p:blipFill>
            <a:blip r:embed="rId10"/>
            <a:stretch>
              <a:fillRect/>
            </a:stretch>
          </p:blipFill>
          <p:spPr>
            <a:xfrm>
              <a:off x="-31" y="12"/>
              <a:ext cx="19284" cy="10838"/>
            </a:xfrm>
            <a:prstGeom prst="rect">
              <a:avLst/>
            </a:prstGeom>
          </p:spPr>
        </p:pic>
        <p:pic>
          <p:nvPicPr>
            <p:cNvPr id="7" name="图片 6" descr="2.1"/>
            <p:cNvPicPr>
              <a:picLocks noChangeAspect="1"/>
            </p:cNvPicPr>
            <p:nvPr/>
          </p:nvPicPr>
          <p:blipFill>
            <a:blip r:embed="rId11"/>
            <a:stretch>
              <a:fillRect/>
            </a:stretch>
          </p:blipFill>
          <p:spPr>
            <a:xfrm>
              <a:off x="-65" y="6877"/>
              <a:ext cx="19391" cy="4085"/>
            </a:xfrm>
            <a:prstGeom prst="rect">
              <a:avLst/>
            </a:prstGeom>
          </p:spPr>
        </p:pic>
        <p:pic>
          <p:nvPicPr>
            <p:cNvPr id="8" name="图片 7" descr="2.3"/>
            <p:cNvPicPr>
              <a:picLocks noChangeAspect="1"/>
            </p:cNvPicPr>
            <p:nvPr/>
          </p:nvPicPr>
          <p:blipFill>
            <a:blip r:embed="rId12"/>
            <a:stretch>
              <a:fillRect/>
            </a:stretch>
          </p:blipFill>
          <p:spPr>
            <a:xfrm>
              <a:off x="1905" y="525"/>
              <a:ext cx="15740" cy="4430"/>
            </a:xfrm>
            <a:prstGeom prst="rect">
              <a:avLst/>
            </a:prstGeom>
          </p:spPr>
        </p:pic>
      </p:grpSp>
      <p:pic>
        <p:nvPicPr>
          <p:cNvPr id="23" name="图片 22" descr="2.7_画板 1"/>
          <p:cNvPicPr>
            <a:picLocks noChangeAspect="1"/>
          </p:cNvPicPr>
          <p:nvPr/>
        </p:nvPicPr>
        <p:blipFill>
          <a:blip r:embed="rId13"/>
          <a:srcRect l="40499" t="24191" r="35827" b="35665"/>
          <a:stretch>
            <a:fillRect/>
          </a:stretch>
        </p:blipFill>
        <p:spPr>
          <a:xfrm>
            <a:off x="836930" y="1097280"/>
            <a:ext cx="2381250" cy="2197100"/>
          </a:xfrm>
          <a:prstGeom prst="rect">
            <a:avLst/>
          </a:prstGeom>
        </p:spPr>
      </p:pic>
      <p:sp>
        <p:nvSpPr>
          <p:cNvPr id="208" name="PA_库_文本框 207"/>
          <p:cNvSpPr txBox="1"/>
          <p:nvPr>
            <p:custDataLst>
              <p:tags r:id="rId2"/>
            </p:custDataLst>
          </p:nvPr>
        </p:nvSpPr>
        <p:spPr>
          <a:xfrm>
            <a:off x="2012315" y="3912870"/>
            <a:ext cx="2640330" cy="521970"/>
          </a:xfrm>
          <a:prstGeom prst="rect">
            <a:avLst/>
          </a:prstGeom>
          <a:noFill/>
        </p:spPr>
        <p:txBody>
          <a:bodyPr wrap="square" rtlCol="0">
            <a:spAutoFit/>
          </a:bodyPr>
          <a:lstStyle/>
          <a:p>
            <a:pPr algn="ctr"/>
            <a:r>
              <a:rPr lang="en-US" altLang="zh-CN" sz="2800" dirty="0">
                <a:latin typeface="迷你简习字" panose="020B0602010101010101" charset="-122"/>
                <a:ea typeface="迷你简习字" panose="020B0602010101010101" charset="-122"/>
              </a:rPr>
              <a:t>CONTENT</a:t>
            </a:r>
            <a:endParaRPr lang="en-US" altLang="zh-CN" sz="2800" dirty="0">
              <a:solidFill>
                <a:schemeClr val="tx1">
                  <a:lumMod val="65000"/>
                  <a:lumOff val="35000"/>
                </a:schemeClr>
              </a:solidFill>
              <a:latin typeface="迷你简习字" panose="020B0602010101010101" charset="-122"/>
              <a:ea typeface="迷你简习字" panose="020B0602010101010101" charset="-122"/>
            </a:endParaRPr>
          </a:p>
        </p:txBody>
      </p:sp>
      <p:sp>
        <p:nvSpPr>
          <p:cNvPr id="209" name="PA_库_文本框 208"/>
          <p:cNvSpPr txBox="1"/>
          <p:nvPr>
            <p:custDataLst>
              <p:tags r:id="rId3"/>
            </p:custDataLst>
          </p:nvPr>
        </p:nvSpPr>
        <p:spPr>
          <a:xfrm>
            <a:off x="2271395" y="2897505"/>
            <a:ext cx="1910715" cy="829945"/>
          </a:xfrm>
          <a:prstGeom prst="rect">
            <a:avLst/>
          </a:prstGeom>
          <a:noFill/>
        </p:spPr>
        <p:txBody>
          <a:bodyPr wrap="square" rtlCol="0">
            <a:spAutoFit/>
          </a:bodyPr>
          <a:lstStyle/>
          <a:p>
            <a:pPr algn="ctr"/>
            <a:r>
              <a:rPr lang="zh-CN" altLang="en-US" sz="4800" dirty="0">
                <a:latin typeface="迷你简习字" panose="020B0602010101010101" charset="-122"/>
                <a:ea typeface="迷你简习字" panose="020B0602010101010101" charset="-122"/>
              </a:rPr>
              <a:t>目 录</a:t>
            </a:r>
          </a:p>
        </p:txBody>
      </p:sp>
      <p:grpSp>
        <p:nvGrpSpPr>
          <p:cNvPr id="22" name="组合 21"/>
          <p:cNvGrpSpPr/>
          <p:nvPr/>
        </p:nvGrpSpPr>
        <p:grpSpPr>
          <a:xfrm>
            <a:off x="5349875" y="1612265"/>
            <a:ext cx="4585335" cy="3775710"/>
            <a:chOff x="8953" y="2817"/>
            <a:chExt cx="7221" cy="5946"/>
          </a:xfrm>
        </p:grpSpPr>
        <p:sp>
          <p:nvSpPr>
            <p:cNvPr id="211" name="PA_库_文本框 210"/>
            <p:cNvSpPr txBox="1"/>
            <p:nvPr>
              <p:custDataLst>
                <p:tags r:id="rId4"/>
              </p:custDataLst>
            </p:nvPr>
          </p:nvSpPr>
          <p:spPr>
            <a:xfrm>
              <a:off x="8966" y="2817"/>
              <a:ext cx="7208" cy="919"/>
            </a:xfrm>
            <a:prstGeom prst="rect">
              <a:avLst/>
            </a:prstGeom>
            <a:noFill/>
          </p:spPr>
          <p:txBody>
            <a:bodyPr wrap="none" rtlCol="0">
              <a:spAutoFit/>
            </a:bodyPr>
            <a:lstStyle/>
            <a:p>
              <a:r>
                <a:rPr lang="en-US" altLang="zh-CN" sz="3200" dirty="0">
                  <a:latin typeface="叶根友特隶简体" panose="02010601030101010101" charset="-122"/>
                  <a:ea typeface="叶根友特隶简体" panose="02010601030101010101" charset="-122"/>
                </a:rPr>
                <a:t>1.</a:t>
              </a:r>
              <a:r>
                <a:rPr lang="zh-CN" altLang="en-US" sz="3200" dirty="0">
                  <a:latin typeface="叶根友特隶简体" panose="02010601030101010101" charset="-122"/>
                  <a:ea typeface="叶根友特隶简体" panose="02010601030101010101" charset="-122"/>
                </a:rPr>
                <a:t>我是你们的朋友长颈鹿</a:t>
              </a:r>
            </a:p>
          </p:txBody>
        </p:sp>
        <p:sp>
          <p:nvSpPr>
            <p:cNvPr id="213" name="PA_库_文本框 212"/>
            <p:cNvSpPr txBox="1"/>
            <p:nvPr>
              <p:custDataLst>
                <p:tags r:id="rId5"/>
              </p:custDataLst>
            </p:nvPr>
          </p:nvSpPr>
          <p:spPr>
            <a:xfrm>
              <a:off x="8966" y="4511"/>
              <a:ext cx="7208" cy="919"/>
            </a:xfrm>
            <a:prstGeom prst="rect">
              <a:avLst/>
            </a:prstGeom>
            <a:noFill/>
          </p:spPr>
          <p:txBody>
            <a:bodyPr wrap="none" rtlCol="0">
              <a:spAutoFit/>
            </a:bodyPr>
            <a:lstStyle/>
            <a:p>
              <a:r>
                <a:rPr lang="en-US" altLang="zh-CN" sz="3200" dirty="0">
                  <a:latin typeface="叶根友特隶简体" panose="02010601030101010101" charset="-122"/>
                  <a:ea typeface="叶根友特隶简体" panose="02010601030101010101" charset="-122"/>
                </a:rPr>
                <a:t>2.</a:t>
              </a:r>
              <a:r>
                <a:rPr lang="zh-CN" altLang="en-US" sz="3200" dirty="0">
                  <a:latin typeface="叶根友特隶简体" panose="02010601030101010101" charset="-122"/>
                  <a:ea typeface="叶根友特隶简体" panose="02010601030101010101" charset="-122"/>
                </a:rPr>
                <a:t>小伙伴和我一起玩好吗</a:t>
              </a:r>
              <a:endParaRPr lang="zh-CN" altLang="en-US" sz="1600" dirty="0">
                <a:solidFill>
                  <a:schemeClr val="tx1">
                    <a:lumMod val="65000"/>
                    <a:lumOff val="35000"/>
                  </a:schemeClr>
                </a:solidFill>
                <a:latin typeface="叶根友特隶简体" panose="02010601030101010101" charset="-122"/>
                <a:ea typeface="叶根友特隶简体" panose="02010601030101010101" charset="-122"/>
              </a:endParaRPr>
            </a:p>
          </p:txBody>
        </p:sp>
        <p:sp>
          <p:nvSpPr>
            <p:cNvPr id="215" name="PA_库_文本框 214"/>
            <p:cNvSpPr txBox="1"/>
            <p:nvPr>
              <p:custDataLst>
                <p:tags r:id="rId6"/>
              </p:custDataLst>
            </p:nvPr>
          </p:nvSpPr>
          <p:spPr>
            <a:xfrm>
              <a:off x="8953" y="6151"/>
              <a:ext cx="7208" cy="919"/>
            </a:xfrm>
            <a:prstGeom prst="rect">
              <a:avLst/>
            </a:prstGeom>
            <a:noFill/>
          </p:spPr>
          <p:txBody>
            <a:bodyPr wrap="none" rtlCol="0">
              <a:spAutoFit/>
            </a:bodyPr>
            <a:lstStyle/>
            <a:p>
              <a:r>
                <a:rPr lang="en-US" altLang="zh-CN" sz="3200" dirty="0">
                  <a:latin typeface="叶根友特隶简体" panose="02010601030101010101" charset="-122"/>
                  <a:ea typeface="叶根友特隶简体" panose="02010601030101010101" charset="-122"/>
                </a:rPr>
                <a:t>3.</a:t>
              </a:r>
              <a:r>
                <a:rPr lang="zh-CN" altLang="en-US" sz="3200" dirty="0">
                  <a:latin typeface="叶根友特隶简体" panose="02010601030101010101" charset="-122"/>
                  <a:ea typeface="叶根友特隶简体" panose="02010601030101010101" charset="-122"/>
                </a:rPr>
                <a:t>我是你们的小恐龙朋友</a:t>
              </a:r>
              <a:endParaRPr lang="zh-CN" altLang="en-US" sz="1600" dirty="0">
                <a:solidFill>
                  <a:schemeClr val="tx1">
                    <a:lumMod val="65000"/>
                    <a:lumOff val="35000"/>
                  </a:schemeClr>
                </a:solidFill>
                <a:latin typeface="叶根友特隶简体" panose="02010601030101010101" charset="-122"/>
                <a:ea typeface="叶根友特隶简体" panose="02010601030101010101" charset="-122"/>
              </a:endParaRPr>
            </a:p>
          </p:txBody>
        </p:sp>
        <p:sp>
          <p:nvSpPr>
            <p:cNvPr id="217" name="PA_库_文本框 216"/>
            <p:cNvSpPr txBox="1"/>
            <p:nvPr>
              <p:custDataLst>
                <p:tags r:id="rId7"/>
              </p:custDataLst>
            </p:nvPr>
          </p:nvSpPr>
          <p:spPr>
            <a:xfrm>
              <a:off x="8953" y="7844"/>
              <a:ext cx="7208" cy="919"/>
            </a:xfrm>
            <a:prstGeom prst="rect">
              <a:avLst/>
            </a:prstGeom>
            <a:noFill/>
          </p:spPr>
          <p:txBody>
            <a:bodyPr wrap="none" rtlCol="0">
              <a:spAutoFit/>
            </a:bodyPr>
            <a:lstStyle/>
            <a:p>
              <a:r>
                <a:rPr lang="en-US" altLang="zh-CN" sz="3200" dirty="0">
                  <a:latin typeface="叶根友特隶简体" panose="02010601030101010101" charset="-122"/>
                  <a:ea typeface="叶根友特隶简体" panose="02010601030101010101" charset="-122"/>
                </a:rPr>
                <a:t>4.</a:t>
              </a:r>
              <a:r>
                <a:rPr lang="zh-CN" altLang="en-US" sz="3200" dirty="0">
                  <a:latin typeface="叶根友特隶简体" panose="02010601030101010101" charset="-122"/>
                  <a:ea typeface="叶根友特隶简体" panose="02010601030101010101" charset="-122"/>
                </a:rPr>
                <a:t>小伙伴和我一起玩好吗</a:t>
              </a:r>
              <a:endParaRPr lang="zh-CN" altLang="en-US" sz="1600" dirty="0">
                <a:solidFill>
                  <a:schemeClr val="tx1">
                    <a:lumMod val="65000"/>
                    <a:lumOff val="35000"/>
                  </a:schemeClr>
                </a:solidFill>
                <a:latin typeface="叶根友特隶简体" panose="02010601030101010101" charset="-122"/>
                <a:ea typeface="叶根友特隶简体" panose="02010601030101010101" charset="-122"/>
              </a:endParaRPr>
            </a:p>
          </p:txBody>
        </p:sp>
      </p:grpSp>
      <p:pic>
        <p:nvPicPr>
          <p:cNvPr id="20" name="图片 19" descr="2.4"/>
          <p:cNvPicPr>
            <a:picLocks noChangeAspect="1"/>
          </p:cNvPicPr>
          <p:nvPr/>
        </p:nvPicPr>
        <p:blipFill>
          <a:blip r:embed="rId14"/>
          <a:stretch>
            <a:fillRect/>
          </a:stretch>
        </p:blipFill>
        <p:spPr>
          <a:xfrm>
            <a:off x="1291590" y="1134745"/>
            <a:ext cx="1880235" cy="6985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1275" y="-27305"/>
            <a:ext cx="12312650" cy="6987540"/>
            <a:chOff x="-65" y="12"/>
            <a:chExt cx="19390" cy="10949"/>
          </a:xfrm>
        </p:grpSpPr>
        <p:pic>
          <p:nvPicPr>
            <p:cNvPr id="6" name="图片 5" descr="2"/>
            <p:cNvPicPr>
              <a:picLocks noChangeAspect="1"/>
            </p:cNvPicPr>
            <p:nvPr/>
          </p:nvPicPr>
          <p:blipFill>
            <a:blip r:embed="rId6"/>
            <a:stretch>
              <a:fillRect/>
            </a:stretch>
          </p:blipFill>
          <p:spPr>
            <a:xfrm>
              <a:off x="-31" y="12"/>
              <a:ext cx="19284" cy="10838"/>
            </a:xfrm>
            <a:prstGeom prst="rect">
              <a:avLst/>
            </a:prstGeom>
          </p:spPr>
        </p:pic>
        <p:pic>
          <p:nvPicPr>
            <p:cNvPr id="7" name="图片 6" descr="2.1"/>
            <p:cNvPicPr>
              <a:picLocks noChangeAspect="1"/>
            </p:cNvPicPr>
            <p:nvPr/>
          </p:nvPicPr>
          <p:blipFill>
            <a:blip r:embed="rId7"/>
            <a:stretch>
              <a:fillRect/>
            </a:stretch>
          </p:blipFill>
          <p:spPr>
            <a:xfrm>
              <a:off x="-65" y="6877"/>
              <a:ext cx="19391" cy="4085"/>
            </a:xfrm>
            <a:prstGeom prst="rect">
              <a:avLst/>
            </a:prstGeom>
          </p:spPr>
        </p:pic>
        <p:pic>
          <p:nvPicPr>
            <p:cNvPr id="8" name="图片 7" descr="2.3"/>
            <p:cNvPicPr>
              <a:picLocks noChangeAspect="1"/>
            </p:cNvPicPr>
            <p:nvPr/>
          </p:nvPicPr>
          <p:blipFill>
            <a:blip r:embed="rId8"/>
            <a:stretch>
              <a:fillRect/>
            </a:stretch>
          </p:blipFill>
          <p:spPr>
            <a:xfrm>
              <a:off x="1905" y="525"/>
              <a:ext cx="15740" cy="4430"/>
            </a:xfrm>
            <a:prstGeom prst="rect">
              <a:avLst/>
            </a:prstGeom>
          </p:spPr>
        </p:pic>
      </p:grpSp>
      <p:sp>
        <p:nvSpPr>
          <p:cNvPr id="4" name="圆角矩形 3"/>
          <p:cNvSpPr/>
          <p:nvPr/>
        </p:nvSpPr>
        <p:spPr>
          <a:xfrm>
            <a:off x="3442335" y="2730500"/>
            <a:ext cx="6490335" cy="2011045"/>
          </a:xfrm>
          <a:prstGeom prst="roundRect">
            <a:avLst/>
          </a:prstGeom>
          <a:solidFill>
            <a:srgbClr val="A9D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descr="2.4"/>
          <p:cNvPicPr>
            <a:picLocks noChangeAspect="1"/>
          </p:cNvPicPr>
          <p:nvPr/>
        </p:nvPicPr>
        <p:blipFill>
          <a:blip r:embed="rId9"/>
          <a:stretch>
            <a:fillRect/>
          </a:stretch>
        </p:blipFill>
        <p:spPr>
          <a:xfrm>
            <a:off x="674370" y="1099820"/>
            <a:ext cx="1880235" cy="698500"/>
          </a:xfrm>
          <a:prstGeom prst="rect">
            <a:avLst/>
          </a:prstGeom>
        </p:spPr>
      </p:pic>
      <p:pic>
        <p:nvPicPr>
          <p:cNvPr id="10" name="图片 9" descr="2.5"/>
          <p:cNvPicPr>
            <a:picLocks noChangeAspect="1"/>
          </p:cNvPicPr>
          <p:nvPr/>
        </p:nvPicPr>
        <p:blipFill>
          <a:blip r:embed="rId10"/>
          <a:stretch>
            <a:fillRect/>
          </a:stretch>
        </p:blipFill>
        <p:spPr>
          <a:xfrm>
            <a:off x="1385570" y="1086485"/>
            <a:ext cx="3098165" cy="5574030"/>
          </a:xfrm>
          <a:prstGeom prst="rect">
            <a:avLst/>
          </a:prstGeom>
        </p:spPr>
      </p:pic>
      <p:sp>
        <p:nvSpPr>
          <p:cNvPr id="2" name="PA_库_文本框 5"/>
          <p:cNvSpPr txBox="1"/>
          <p:nvPr>
            <p:custDataLst>
              <p:tags r:id="rId2"/>
            </p:custDataLst>
          </p:nvPr>
        </p:nvSpPr>
        <p:spPr>
          <a:xfrm>
            <a:off x="3867351" y="3210218"/>
            <a:ext cx="5706110" cy="706755"/>
          </a:xfrm>
          <a:prstGeom prst="rect">
            <a:avLst/>
          </a:prstGeom>
          <a:noFill/>
        </p:spPr>
        <p:txBody>
          <a:bodyPr wrap="none" rtlCol="0">
            <a:spAutoFit/>
          </a:bodyPr>
          <a:lstStyle/>
          <a:p>
            <a:r>
              <a:rPr lang="en-US" altLang="zh-CN" sz="4000" b="1" dirty="0">
                <a:latin typeface="叶根友特隶简体" panose="02010601030101010101" charset="-122"/>
                <a:ea typeface="叶根友特隶简体" panose="02010601030101010101" charset="-122"/>
              </a:rPr>
              <a:t>1.</a:t>
            </a:r>
            <a:r>
              <a:rPr lang="zh-CN" altLang="en-US" sz="4000" b="1" dirty="0">
                <a:latin typeface="叶根友特隶简体" panose="02010601030101010101" charset="-122"/>
                <a:ea typeface="叶根友特隶简体" panose="02010601030101010101" charset="-122"/>
              </a:rPr>
              <a:t>我是你们的朋友长颈鹿</a:t>
            </a:r>
          </a:p>
        </p:txBody>
      </p:sp>
      <p:sp>
        <p:nvSpPr>
          <p:cNvPr id="3" name="PA_库_文本框 6"/>
          <p:cNvSpPr txBox="1"/>
          <p:nvPr>
            <p:custDataLst>
              <p:tags r:id="rId3"/>
            </p:custDataLst>
          </p:nvPr>
        </p:nvSpPr>
        <p:spPr>
          <a:xfrm>
            <a:off x="4991798" y="3918104"/>
            <a:ext cx="2621280" cy="460375"/>
          </a:xfrm>
          <a:prstGeom prst="rect">
            <a:avLst/>
          </a:prstGeom>
          <a:noFill/>
        </p:spPr>
        <p:txBody>
          <a:bodyPr wrap="none" rtlCol="0">
            <a:spAutoFit/>
          </a:bodyPr>
          <a:lstStyle/>
          <a:p>
            <a:pPr algn="ctr"/>
            <a:r>
              <a:rPr lang="zh-CN" altLang="en-US" sz="2400" dirty="0">
                <a:solidFill>
                  <a:schemeClr val="tx1">
                    <a:lumMod val="65000"/>
                    <a:lumOff val="35000"/>
                  </a:schemeClr>
                </a:solidFill>
                <a:latin typeface="叶根友特隶简体" panose="02010601030101010101" charset="-122"/>
                <a:ea typeface="叶根友特隶简体" panose="02010601030101010101" charset="-122"/>
              </a:rPr>
              <a:t>和我们一起去玩耍</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set>
                                      <p:cBhvr>
                                        <p:cTn id="9" dur="1" fill="hold">
                                          <p:stCondLst>
                                            <p:cond delay="0"/>
                                          </p:stCondLst>
                                        </p:cTn>
                                        <p:tgtEl>
                                          <p:spTgt spid="2"/>
                                        </p:tgtEl>
                                        <p:attrNameLst>
                                          <p:attrName>style.visibility</p:attrName>
                                        </p:attrNameLst>
                                      </p:cBhvr>
                                      <p:to>
                                        <p:strVal val="visible"/>
                                      </p:to>
                                    </p:set>
                                    <p:anim to="" calcmode="lin" valueType="num">
                                      <p:cBhvr>
                                        <p:cTn id="10" dur="1500" fill="hold">
                                          <p:stCondLst>
                                            <p:cond delay="0"/>
                                          </p:stCondLst>
                                        </p:cTn>
                                        <p:tgtEl>
                                          <p:spTgt spid="2"/>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2"/>
                                        </p:tgtEl>
                                        <p:attrNameLst>
                                          <p:attrName>ppt_h</p:attrName>
                                        </p:attrNameLst>
                                      </p:cBhvr>
                                      <p:tavLst>
                                        <p:tav tm="0">
                                          <p:val>
                                            <p:fltVal val="0"/>
                                          </p:val>
                                        </p:tav>
                                        <p:tav tm="100000">
                                          <p:val>
                                            <p:strVal val="#ppt_h"/>
                                          </p:val>
                                        </p:tav>
                                      </p:tavLst>
                                    </p:anim>
                                    <p:animEffect filter="fade">
                                      <p:cBhvr>
                                        <p:cTn id="12" dur="1500">
                                          <p:stCondLst>
                                            <p:cond delay="0"/>
                                          </p:stCondLst>
                                        </p:cTn>
                                        <p:tgtEl>
                                          <p:spTgt spid="2"/>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0-#ppt_w/2"/>
                                          </p:val>
                                        </p:tav>
                                        <p:tav tm="100000">
                                          <p:val>
                                            <p:strVal val="#ppt_x"/>
                                          </p:val>
                                        </p:tav>
                                      </p:tavLst>
                                    </p:anim>
                                    <p:anim calcmode="lin" valueType="num">
                                      <p:cBhvr additive="base">
                                        <p:cTn id="16" dur="1500" fill="hold"/>
                                        <p:tgtEl>
                                          <p:spTgt spid="3"/>
                                        </p:tgtEl>
                                        <p:attrNameLst>
                                          <p:attrName>ppt_y</p:attrName>
                                        </p:attrNameLst>
                                      </p:cBhvr>
                                      <p:tavLst>
                                        <p:tav tm="0">
                                          <p:val>
                                            <p:strVal val="#ppt_y"/>
                                          </p:val>
                                        </p:tav>
                                        <p:tav tm="100000">
                                          <p:val>
                                            <p:strVal val="#ppt_y"/>
                                          </p:val>
                                        </p:tav>
                                      </p:tavLst>
                                    </p:anim>
                                    <p:set>
                                      <p:cBhvr>
                                        <p:cTn id="17" dur="1" fill="hold">
                                          <p:stCondLst>
                                            <p:cond delay="0"/>
                                          </p:stCondLst>
                                        </p:cTn>
                                        <p:tgtEl>
                                          <p:spTgt spid="3"/>
                                        </p:tgtEl>
                                        <p:attrNameLst>
                                          <p:attrName>style.visibility</p:attrName>
                                        </p:attrNameLst>
                                      </p:cBhvr>
                                      <p:to>
                                        <p:strVal val="visible"/>
                                      </p:to>
                                    </p:set>
                                    <p:anim to="" calcmode="lin" valueType="num">
                                      <p:cBhvr>
                                        <p:cTn id="18" dur="1500" fill="hold">
                                          <p:stCondLst>
                                            <p:cond delay="0"/>
                                          </p:stCondLst>
                                        </p:cTn>
                                        <p:tgtEl>
                                          <p:spTgt spid="3"/>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3"/>
                                        </p:tgtEl>
                                        <p:attrNameLst>
                                          <p:attrName>ppt_h</p:attrName>
                                        </p:attrNameLst>
                                      </p:cBhvr>
                                      <p:tavLst>
                                        <p:tav tm="0">
                                          <p:val>
                                            <p:fltVal val="0"/>
                                          </p:val>
                                        </p:tav>
                                        <p:tav tm="100000">
                                          <p:val>
                                            <p:strVal val="#ppt_h"/>
                                          </p:val>
                                        </p:tav>
                                      </p:tavLst>
                                    </p:anim>
                                    <p:animEffect filter="fade">
                                      <p:cBhvr>
                                        <p:cTn id="20" dur="15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
          <p:cNvPicPr>
            <a:picLocks noChangeAspect="1"/>
          </p:cNvPicPr>
          <p:nvPr/>
        </p:nvPicPr>
        <p:blipFill>
          <a:blip r:embed="rId11"/>
          <a:stretch>
            <a:fillRect/>
          </a:stretch>
        </p:blipFill>
        <p:spPr>
          <a:xfrm>
            <a:off x="-36830" y="-27305"/>
            <a:ext cx="12245340" cy="6882130"/>
          </a:xfrm>
          <a:prstGeom prst="rect">
            <a:avLst/>
          </a:prstGeom>
        </p:spPr>
      </p:pic>
      <p:pic>
        <p:nvPicPr>
          <p:cNvPr id="8" name="图片 7" descr="2.3"/>
          <p:cNvPicPr>
            <a:picLocks noChangeAspect="1"/>
          </p:cNvPicPr>
          <p:nvPr/>
        </p:nvPicPr>
        <p:blipFill>
          <a:blip r:embed="rId12"/>
          <a:stretch>
            <a:fillRect/>
          </a:stretch>
        </p:blipFill>
        <p:spPr>
          <a:xfrm>
            <a:off x="1192530" y="298450"/>
            <a:ext cx="9994900" cy="2813050"/>
          </a:xfrm>
          <a:prstGeom prst="rect">
            <a:avLst/>
          </a:prstGeom>
        </p:spPr>
      </p:pic>
      <p:sp>
        <p:nvSpPr>
          <p:cNvPr id="67" name="文本框 66"/>
          <p:cNvSpPr txBox="1"/>
          <p:nvPr/>
        </p:nvSpPr>
        <p:spPr>
          <a:xfrm>
            <a:off x="4341252" y="750920"/>
            <a:ext cx="2874497" cy="583565"/>
          </a:xfrm>
          <a:prstGeom prst="rect">
            <a:avLst/>
          </a:prstGeom>
          <a:noFill/>
        </p:spPr>
        <p:txBody>
          <a:bodyPr wrap="square" rtlCol="0">
            <a:spAutoFit/>
          </a:bodyPr>
          <a:lstStyle/>
          <a:p>
            <a:pPr algn="ctr"/>
            <a:r>
              <a:rPr lang="zh-CN" altLang="en-US" sz="3200" dirty="0">
                <a:solidFill>
                  <a:schemeClr val="tx1"/>
                </a:solidFill>
                <a:latin typeface="迷你简习字" panose="020B0602010101010101" charset="-122"/>
                <a:ea typeface="迷你简习字" panose="020B0602010101010101" charset="-122"/>
              </a:rPr>
              <a:t>这里添加标题</a:t>
            </a:r>
            <a:endParaRPr lang="zh-CN" altLang="en-US" sz="3200" b="1" dirty="0">
              <a:solidFill>
                <a:schemeClr val="tx1"/>
              </a:solidFill>
              <a:latin typeface="迷你简习字" panose="020B0602010101010101" charset="-122"/>
              <a:ea typeface="迷你简习字" panose="020B0602010101010101" charset="-122"/>
            </a:endParaRPr>
          </a:p>
        </p:txBody>
      </p:sp>
      <p:grpSp>
        <p:nvGrpSpPr>
          <p:cNvPr id="9" name="组合 8"/>
          <p:cNvGrpSpPr/>
          <p:nvPr/>
        </p:nvGrpSpPr>
        <p:grpSpPr>
          <a:xfrm>
            <a:off x="2273300" y="1778635"/>
            <a:ext cx="7755255" cy="3673475"/>
            <a:chOff x="2913" y="3662"/>
            <a:chExt cx="12213" cy="5785"/>
          </a:xfrm>
        </p:grpSpPr>
        <p:sp>
          <p:nvSpPr>
            <p:cNvPr id="117" name="PA_库_文本框 116"/>
            <p:cNvSpPr txBox="1"/>
            <p:nvPr>
              <p:custDataLst>
                <p:tags r:id="rId2"/>
              </p:custDataLst>
            </p:nvPr>
          </p:nvSpPr>
          <p:spPr>
            <a:xfrm>
              <a:off x="3831" y="7040"/>
              <a:ext cx="10881" cy="568"/>
            </a:xfrm>
            <a:prstGeom prst="rect">
              <a:avLst/>
            </a:prstGeom>
            <a:noFill/>
          </p:spPr>
          <p:txBody>
            <a:bodyPr wrap="square" rtlCol="0">
              <a:spAutoFit/>
            </a:bodyPr>
            <a:lstStyle/>
            <a:p>
              <a:pPr>
                <a:lnSpc>
                  <a:spcPct val="125000"/>
                </a:lnSpc>
              </a:pPr>
              <a:r>
                <a:rPr lang="zh-CN" altLang="en-US" sz="1400" dirty="0">
                  <a:solidFill>
                    <a:schemeClr val="tx1"/>
                  </a:solidFill>
                  <a:latin typeface="叶根友特隶简体" panose="02010601030101010101" charset="-122"/>
                  <a:ea typeface="叶根友特隶简体" panose="02010601030101010101" charset="-122"/>
                </a:rPr>
                <a:t>请在这里输入文字请在这里输入文字请在这里输入文字请在这里</a:t>
              </a:r>
            </a:p>
          </p:txBody>
        </p:sp>
        <p:sp>
          <p:nvSpPr>
            <p:cNvPr id="118" name="PA_库_文本框 117"/>
            <p:cNvSpPr txBox="1"/>
            <p:nvPr>
              <p:custDataLst>
                <p:tags r:id="rId3"/>
              </p:custDataLst>
            </p:nvPr>
          </p:nvSpPr>
          <p:spPr>
            <a:xfrm>
              <a:off x="4870" y="6197"/>
              <a:ext cx="2727" cy="727"/>
            </a:xfrm>
            <a:prstGeom prst="rect">
              <a:avLst/>
            </a:prstGeom>
            <a:noFill/>
            <a:effectLst/>
          </p:spPr>
          <p:txBody>
            <a:bodyPr wrap="none" rtlCol="0">
              <a:spAutoFit/>
            </a:bodyPr>
            <a:lstStyle/>
            <a:p>
              <a:r>
                <a:rPr lang="zh-CN" altLang="en-US" sz="2400" dirty="0">
                  <a:solidFill>
                    <a:schemeClr val="tx1"/>
                  </a:solidFill>
                  <a:latin typeface="叶根友特隶简体" panose="02010601030101010101" charset="-122"/>
                  <a:ea typeface="叶根友特隶简体" panose="02010601030101010101" charset="-122"/>
                </a:rPr>
                <a:t>输入小标题</a:t>
              </a:r>
            </a:p>
          </p:txBody>
        </p:sp>
        <p:sp>
          <p:nvSpPr>
            <p:cNvPr id="119" name="PA_库_文本框 118"/>
            <p:cNvSpPr txBox="1"/>
            <p:nvPr>
              <p:custDataLst>
                <p:tags r:id="rId4"/>
              </p:custDataLst>
            </p:nvPr>
          </p:nvSpPr>
          <p:spPr>
            <a:xfrm>
              <a:off x="4276" y="4804"/>
              <a:ext cx="10850" cy="568"/>
            </a:xfrm>
            <a:prstGeom prst="rect">
              <a:avLst/>
            </a:prstGeom>
            <a:noFill/>
          </p:spPr>
          <p:txBody>
            <a:bodyPr wrap="square" rtlCol="0">
              <a:spAutoFit/>
            </a:bodyPr>
            <a:lstStyle/>
            <a:p>
              <a:pPr>
                <a:lnSpc>
                  <a:spcPct val="125000"/>
                </a:lnSpc>
              </a:pPr>
              <a:r>
                <a:rPr lang="zh-CN" altLang="en-US" sz="1400" dirty="0">
                  <a:solidFill>
                    <a:schemeClr val="tx1"/>
                  </a:solidFill>
                  <a:latin typeface="叶根友特隶简体" panose="02010601030101010101" charset="-122"/>
                  <a:ea typeface="叶根友特隶简体" panose="02010601030101010101" charset="-122"/>
                </a:rPr>
                <a:t>请在这里输入文字请在这里输入文字请在这里输入文字请在这里输入</a:t>
              </a:r>
            </a:p>
          </p:txBody>
        </p:sp>
        <p:sp>
          <p:nvSpPr>
            <p:cNvPr id="120" name="PA_库_文本框 119"/>
            <p:cNvSpPr txBox="1"/>
            <p:nvPr>
              <p:custDataLst>
                <p:tags r:id="rId5"/>
              </p:custDataLst>
            </p:nvPr>
          </p:nvSpPr>
          <p:spPr>
            <a:xfrm>
              <a:off x="5315" y="3938"/>
              <a:ext cx="2727" cy="725"/>
            </a:xfrm>
            <a:prstGeom prst="rect">
              <a:avLst/>
            </a:prstGeom>
            <a:noFill/>
            <a:effectLst/>
          </p:spPr>
          <p:txBody>
            <a:bodyPr wrap="square" rtlCol="0">
              <a:spAutoFit/>
            </a:bodyPr>
            <a:lstStyle/>
            <a:p>
              <a:r>
                <a:rPr lang="zh-CN" altLang="en-US" sz="2400" dirty="0">
                  <a:solidFill>
                    <a:schemeClr val="tx1"/>
                  </a:solidFill>
                  <a:latin typeface="叶根友特隶简体" panose="02010601030101010101" charset="-122"/>
                  <a:ea typeface="叶根友特隶简体" panose="02010601030101010101" charset="-122"/>
                </a:rPr>
                <a:t>输入小标题</a:t>
              </a:r>
            </a:p>
          </p:txBody>
        </p:sp>
        <p:sp>
          <p:nvSpPr>
            <p:cNvPr id="122" name="PA_库_文本框 121"/>
            <p:cNvSpPr txBox="1"/>
            <p:nvPr>
              <p:custDataLst>
                <p:tags r:id="rId6"/>
              </p:custDataLst>
            </p:nvPr>
          </p:nvSpPr>
          <p:spPr>
            <a:xfrm>
              <a:off x="4413" y="3662"/>
              <a:ext cx="1068" cy="1113"/>
            </a:xfrm>
            <a:prstGeom prst="rect">
              <a:avLst/>
            </a:prstGeom>
            <a:noFill/>
          </p:spPr>
          <p:txBody>
            <a:bodyPr wrap="square" rtlCol="0">
              <a:spAutoFit/>
            </a:bodyPr>
            <a:lstStyle/>
            <a:p>
              <a:pPr algn="ctr">
                <a:lnSpc>
                  <a:spcPct val="125000"/>
                </a:lnSpc>
              </a:pPr>
              <a:r>
                <a:rPr lang="en-US" altLang="zh-CN" sz="3200" b="1" dirty="0">
                  <a:solidFill>
                    <a:schemeClr val="tx1"/>
                  </a:solidFill>
                  <a:latin typeface="叶根友特隶简体" panose="02010601030101010101" charset="-122"/>
                  <a:ea typeface="叶根友特隶简体" panose="02010601030101010101" charset="-122"/>
                </a:rPr>
                <a:t>01</a:t>
              </a:r>
            </a:p>
          </p:txBody>
        </p:sp>
        <p:sp>
          <p:nvSpPr>
            <p:cNvPr id="125" name="文本框 124"/>
            <p:cNvSpPr txBox="1"/>
            <p:nvPr/>
          </p:nvSpPr>
          <p:spPr>
            <a:xfrm>
              <a:off x="3741" y="5879"/>
              <a:ext cx="1207" cy="1113"/>
            </a:xfrm>
            <a:prstGeom prst="rect">
              <a:avLst/>
            </a:prstGeom>
            <a:noFill/>
          </p:spPr>
          <p:txBody>
            <a:bodyPr wrap="square" rtlCol="0">
              <a:spAutoFit/>
            </a:bodyPr>
            <a:lstStyle/>
            <a:p>
              <a:pPr algn="ctr">
                <a:lnSpc>
                  <a:spcPct val="125000"/>
                </a:lnSpc>
              </a:pPr>
              <a:r>
                <a:rPr lang="en-US" altLang="zh-CN" sz="3200" b="1" dirty="0">
                  <a:solidFill>
                    <a:schemeClr val="tx1"/>
                  </a:solidFill>
                  <a:latin typeface="叶根友特隶简体" panose="02010601030101010101" charset="-122"/>
                  <a:ea typeface="叶根友特隶简体" panose="02010601030101010101" charset="-122"/>
                </a:rPr>
                <a:t>02</a:t>
              </a:r>
            </a:p>
          </p:txBody>
        </p:sp>
        <p:sp>
          <p:nvSpPr>
            <p:cNvPr id="3" name="PA_库_文本框 116"/>
            <p:cNvSpPr txBox="1"/>
            <p:nvPr>
              <p:custDataLst>
                <p:tags r:id="rId7"/>
              </p:custDataLst>
            </p:nvPr>
          </p:nvSpPr>
          <p:spPr>
            <a:xfrm>
              <a:off x="3003" y="8879"/>
              <a:ext cx="10881" cy="568"/>
            </a:xfrm>
            <a:prstGeom prst="rect">
              <a:avLst/>
            </a:prstGeom>
            <a:noFill/>
          </p:spPr>
          <p:txBody>
            <a:bodyPr wrap="square" rtlCol="0">
              <a:spAutoFit/>
            </a:bodyPr>
            <a:lstStyle/>
            <a:p>
              <a:pPr>
                <a:lnSpc>
                  <a:spcPct val="125000"/>
                </a:lnSpc>
              </a:pPr>
              <a:r>
                <a:rPr lang="zh-CN" altLang="en-US" sz="1400" dirty="0">
                  <a:solidFill>
                    <a:schemeClr val="tx1"/>
                  </a:solidFill>
                  <a:latin typeface="叶根友特隶简体" panose="02010601030101010101" charset="-122"/>
                  <a:ea typeface="叶根友特隶简体" panose="02010601030101010101" charset="-122"/>
                </a:rPr>
                <a:t>请在这里输入文字请在这里输入文字请在这里输入文字请在这里</a:t>
              </a:r>
            </a:p>
          </p:txBody>
        </p:sp>
        <p:sp>
          <p:nvSpPr>
            <p:cNvPr id="4" name="PA_库_文本框 117"/>
            <p:cNvSpPr txBox="1"/>
            <p:nvPr>
              <p:custDataLst>
                <p:tags r:id="rId8"/>
              </p:custDataLst>
            </p:nvPr>
          </p:nvSpPr>
          <p:spPr>
            <a:xfrm>
              <a:off x="4042" y="8036"/>
              <a:ext cx="2727" cy="727"/>
            </a:xfrm>
            <a:prstGeom prst="rect">
              <a:avLst/>
            </a:prstGeom>
            <a:noFill/>
            <a:effectLst/>
          </p:spPr>
          <p:txBody>
            <a:bodyPr wrap="none" rtlCol="0">
              <a:spAutoFit/>
            </a:bodyPr>
            <a:lstStyle/>
            <a:p>
              <a:r>
                <a:rPr lang="zh-CN" altLang="en-US" sz="2400" dirty="0">
                  <a:solidFill>
                    <a:schemeClr val="tx1"/>
                  </a:solidFill>
                  <a:latin typeface="叶根友特隶简体" panose="02010601030101010101" charset="-122"/>
                  <a:ea typeface="叶根友特隶简体" panose="02010601030101010101" charset="-122"/>
                </a:rPr>
                <a:t>输入小标题</a:t>
              </a:r>
            </a:p>
          </p:txBody>
        </p:sp>
        <p:sp>
          <p:nvSpPr>
            <p:cNvPr id="5" name="文本框 4"/>
            <p:cNvSpPr txBox="1"/>
            <p:nvPr/>
          </p:nvSpPr>
          <p:spPr>
            <a:xfrm>
              <a:off x="2913" y="7718"/>
              <a:ext cx="1207" cy="1113"/>
            </a:xfrm>
            <a:prstGeom prst="rect">
              <a:avLst/>
            </a:prstGeom>
            <a:noFill/>
          </p:spPr>
          <p:txBody>
            <a:bodyPr wrap="square" rtlCol="0">
              <a:spAutoFit/>
            </a:bodyPr>
            <a:lstStyle/>
            <a:p>
              <a:pPr algn="ctr">
                <a:lnSpc>
                  <a:spcPct val="125000"/>
                </a:lnSpc>
              </a:pPr>
              <a:r>
                <a:rPr lang="en-US" altLang="zh-CN" sz="3200" b="1" dirty="0">
                  <a:solidFill>
                    <a:schemeClr val="tx1"/>
                  </a:solidFill>
                  <a:latin typeface="叶根友特隶简体" panose="02010601030101010101" charset="-122"/>
                  <a:ea typeface="叶根友特隶简体" panose="02010601030101010101" charset="-122"/>
                </a:rPr>
                <a:t>03</a:t>
              </a:r>
            </a:p>
          </p:txBody>
        </p:sp>
      </p:grpSp>
      <p:pic>
        <p:nvPicPr>
          <p:cNvPr id="10" name="图片 9" descr="2.3"/>
          <p:cNvPicPr>
            <a:picLocks noChangeAspect="1"/>
          </p:cNvPicPr>
          <p:nvPr/>
        </p:nvPicPr>
        <p:blipFill>
          <a:blip r:embed="rId12"/>
          <a:stretch>
            <a:fillRect/>
          </a:stretch>
        </p:blipFill>
        <p:spPr>
          <a:xfrm flipH="1">
            <a:off x="1228090" y="4072890"/>
            <a:ext cx="9994900" cy="2813050"/>
          </a:xfrm>
          <a:prstGeom prst="rect">
            <a:avLst/>
          </a:prstGeom>
        </p:spPr>
      </p:pic>
      <p:pic>
        <p:nvPicPr>
          <p:cNvPr id="7" name="图片 6" descr="2.1"/>
          <p:cNvPicPr>
            <a:picLocks noChangeAspect="1"/>
          </p:cNvPicPr>
          <p:nvPr/>
        </p:nvPicPr>
        <p:blipFill>
          <a:blip r:embed="rId13"/>
          <a:stretch>
            <a:fillRect/>
          </a:stretch>
        </p:blipFill>
        <p:spPr>
          <a:xfrm>
            <a:off x="-76200" y="4331970"/>
            <a:ext cx="12313285" cy="2593975"/>
          </a:xfrm>
          <a:prstGeom prst="rect">
            <a:avLst/>
          </a:prstGeom>
        </p:spPr>
      </p:pic>
      <p:pic>
        <p:nvPicPr>
          <p:cNvPr id="12" name="图片 11" descr="cf6a03843171e56c4b8f06e4c8cde872"/>
          <p:cNvPicPr>
            <a:picLocks noChangeAspect="1"/>
          </p:cNvPicPr>
          <p:nvPr/>
        </p:nvPicPr>
        <p:blipFill>
          <a:blip r:embed="rId14"/>
          <a:stretch>
            <a:fillRect/>
          </a:stretch>
        </p:blipFill>
        <p:spPr>
          <a:xfrm>
            <a:off x="2547620" y="1827530"/>
            <a:ext cx="716280" cy="673100"/>
          </a:xfrm>
          <a:prstGeom prst="rect">
            <a:avLst/>
          </a:prstGeom>
        </p:spPr>
      </p:pic>
      <p:pic>
        <p:nvPicPr>
          <p:cNvPr id="13" name="图片 12" descr="cf6a03843171e56c4b8f06e4c8cde872"/>
          <p:cNvPicPr>
            <a:picLocks noChangeAspect="1"/>
          </p:cNvPicPr>
          <p:nvPr/>
        </p:nvPicPr>
        <p:blipFill>
          <a:blip r:embed="rId14"/>
          <a:stretch>
            <a:fillRect/>
          </a:stretch>
        </p:blipFill>
        <p:spPr>
          <a:xfrm>
            <a:off x="2038985" y="3206750"/>
            <a:ext cx="716280" cy="673100"/>
          </a:xfrm>
          <a:prstGeom prst="rect">
            <a:avLst/>
          </a:prstGeom>
        </p:spPr>
      </p:pic>
      <p:pic>
        <p:nvPicPr>
          <p:cNvPr id="15" name="图片 14" descr="cf6a03843171e56c4b8f06e4c8cde872"/>
          <p:cNvPicPr>
            <a:picLocks noChangeAspect="1"/>
          </p:cNvPicPr>
          <p:nvPr/>
        </p:nvPicPr>
        <p:blipFill>
          <a:blip r:embed="rId14"/>
          <a:stretch>
            <a:fillRect/>
          </a:stretch>
        </p:blipFill>
        <p:spPr>
          <a:xfrm>
            <a:off x="1616075" y="4424045"/>
            <a:ext cx="716280" cy="673100"/>
          </a:xfrm>
          <a:prstGeom prst="rect">
            <a:avLst/>
          </a:prstGeom>
        </p:spPr>
      </p:pic>
      <p:pic>
        <p:nvPicPr>
          <p:cNvPr id="23" name="图片 22" descr="2.7_画板 1"/>
          <p:cNvPicPr>
            <a:picLocks noChangeAspect="1"/>
          </p:cNvPicPr>
          <p:nvPr/>
        </p:nvPicPr>
        <p:blipFill>
          <a:blip r:embed="rId15"/>
          <a:srcRect l="40499" t="24191" r="35827" b="35665"/>
          <a:stretch>
            <a:fillRect/>
          </a:stretch>
        </p:blipFill>
        <p:spPr>
          <a:xfrm flipV="1">
            <a:off x="2061210" y="-444500"/>
            <a:ext cx="2381250" cy="21971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6200" y="-27305"/>
            <a:ext cx="12312650" cy="6952615"/>
            <a:chOff x="-120" y="-43"/>
            <a:chExt cx="19390" cy="10949"/>
          </a:xfrm>
        </p:grpSpPr>
        <p:pic>
          <p:nvPicPr>
            <p:cNvPr id="6" name="图片 5" descr="2"/>
            <p:cNvPicPr>
              <a:picLocks noChangeAspect="1"/>
            </p:cNvPicPr>
            <p:nvPr/>
          </p:nvPicPr>
          <p:blipFill>
            <a:blip r:embed="rId16"/>
            <a:stretch>
              <a:fillRect/>
            </a:stretch>
          </p:blipFill>
          <p:spPr>
            <a:xfrm>
              <a:off x="-58" y="-43"/>
              <a:ext cx="19284" cy="10838"/>
            </a:xfrm>
            <a:prstGeom prst="rect">
              <a:avLst/>
            </a:prstGeom>
          </p:spPr>
        </p:pic>
        <p:pic>
          <p:nvPicPr>
            <p:cNvPr id="8" name="图片 7" descr="2.3"/>
            <p:cNvPicPr>
              <a:picLocks noChangeAspect="1"/>
            </p:cNvPicPr>
            <p:nvPr/>
          </p:nvPicPr>
          <p:blipFill>
            <a:blip r:embed="rId17"/>
            <a:stretch>
              <a:fillRect/>
            </a:stretch>
          </p:blipFill>
          <p:spPr>
            <a:xfrm>
              <a:off x="1878" y="470"/>
              <a:ext cx="15740" cy="4430"/>
            </a:xfrm>
            <a:prstGeom prst="rect">
              <a:avLst/>
            </a:prstGeom>
          </p:spPr>
        </p:pic>
        <p:pic>
          <p:nvPicPr>
            <p:cNvPr id="7" name="图片 6" descr="2.1"/>
            <p:cNvPicPr>
              <a:picLocks noChangeAspect="1"/>
            </p:cNvPicPr>
            <p:nvPr/>
          </p:nvPicPr>
          <p:blipFill>
            <a:blip r:embed="rId18"/>
            <a:stretch>
              <a:fillRect/>
            </a:stretch>
          </p:blipFill>
          <p:spPr>
            <a:xfrm>
              <a:off x="-120" y="6822"/>
              <a:ext cx="19391" cy="4085"/>
            </a:xfrm>
            <a:prstGeom prst="rect">
              <a:avLst/>
            </a:prstGeom>
          </p:spPr>
        </p:pic>
      </p:grpSp>
      <p:sp>
        <p:nvSpPr>
          <p:cNvPr id="67" name="文本框 66"/>
          <p:cNvSpPr txBox="1"/>
          <p:nvPr/>
        </p:nvSpPr>
        <p:spPr>
          <a:xfrm>
            <a:off x="4341252" y="750920"/>
            <a:ext cx="2874497" cy="583565"/>
          </a:xfrm>
          <a:prstGeom prst="rect">
            <a:avLst/>
          </a:prstGeom>
          <a:noFill/>
        </p:spPr>
        <p:txBody>
          <a:bodyPr wrap="square" rtlCol="0">
            <a:spAutoFit/>
          </a:bodyPr>
          <a:lstStyle/>
          <a:p>
            <a:pPr algn="ctr"/>
            <a:r>
              <a:rPr lang="zh-CN" altLang="en-US" sz="3200" dirty="0">
                <a:solidFill>
                  <a:schemeClr val="tx1"/>
                </a:solidFill>
                <a:latin typeface="迷你简习字" panose="020B0602010101010101" charset="-122"/>
                <a:ea typeface="迷你简习字" panose="020B0602010101010101" charset="-122"/>
              </a:rPr>
              <a:t>这里添加标题</a:t>
            </a:r>
            <a:endParaRPr lang="zh-CN" altLang="en-US" sz="3200" b="1" dirty="0">
              <a:solidFill>
                <a:schemeClr val="tx1"/>
              </a:solidFill>
              <a:latin typeface="迷你简习字" panose="020B0602010101010101" charset="-122"/>
              <a:ea typeface="迷你简习字" panose="020B0602010101010101" charset="-122"/>
            </a:endParaRPr>
          </a:p>
        </p:txBody>
      </p:sp>
      <p:cxnSp>
        <p:nvCxnSpPr>
          <p:cNvPr id="64" name="PA_库_直接连接符 63"/>
          <p:cNvCxnSpPr/>
          <p:nvPr>
            <p:custDataLst>
              <p:tags r:id="rId2"/>
            </p:custDataLst>
          </p:nvPr>
        </p:nvCxnSpPr>
        <p:spPr>
          <a:xfrm>
            <a:off x="2425170" y="2120900"/>
            <a:ext cx="3528000" cy="0"/>
          </a:xfrm>
          <a:prstGeom prst="line">
            <a:avLst/>
          </a:prstGeom>
          <a:ln w="38100" cap="rnd">
            <a:solidFill>
              <a:srgbClr val="FFC000"/>
            </a:solidFill>
            <a:round/>
          </a:ln>
        </p:spPr>
        <p:style>
          <a:lnRef idx="1">
            <a:schemeClr val="accent1"/>
          </a:lnRef>
          <a:fillRef idx="0">
            <a:schemeClr val="accent1"/>
          </a:fillRef>
          <a:effectRef idx="0">
            <a:schemeClr val="accent1"/>
          </a:effectRef>
          <a:fontRef idx="minor">
            <a:schemeClr val="tx1"/>
          </a:fontRef>
        </p:style>
      </p:cxnSp>
      <p:cxnSp>
        <p:nvCxnSpPr>
          <p:cNvPr id="65" name="PA_库_直接连接符 64"/>
          <p:cNvCxnSpPr/>
          <p:nvPr>
            <p:custDataLst>
              <p:tags r:id="rId3"/>
            </p:custDataLst>
          </p:nvPr>
        </p:nvCxnSpPr>
        <p:spPr>
          <a:xfrm>
            <a:off x="2442950" y="3589595"/>
            <a:ext cx="3528000" cy="0"/>
          </a:xfrm>
          <a:prstGeom prst="line">
            <a:avLst/>
          </a:prstGeom>
          <a:ln w="38100" cap="rnd">
            <a:solidFill>
              <a:srgbClr val="00B0F0"/>
            </a:solidFill>
            <a:round/>
          </a:ln>
        </p:spPr>
        <p:style>
          <a:lnRef idx="1">
            <a:schemeClr val="accent1"/>
          </a:lnRef>
          <a:fillRef idx="0">
            <a:schemeClr val="accent1"/>
          </a:fillRef>
          <a:effectRef idx="0">
            <a:schemeClr val="accent1"/>
          </a:effectRef>
          <a:fontRef idx="minor">
            <a:schemeClr val="tx1"/>
          </a:fontRef>
        </p:style>
      </p:cxnSp>
      <p:cxnSp>
        <p:nvCxnSpPr>
          <p:cNvPr id="66" name="PA_库_直接连接符 65"/>
          <p:cNvCxnSpPr/>
          <p:nvPr>
            <p:custDataLst>
              <p:tags r:id="rId4"/>
            </p:custDataLst>
          </p:nvPr>
        </p:nvCxnSpPr>
        <p:spPr>
          <a:xfrm>
            <a:off x="2425170" y="5058290"/>
            <a:ext cx="3528000"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 name="PA_库_文本框 104"/>
          <p:cNvSpPr txBox="1"/>
          <p:nvPr>
            <p:custDataLst>
              <p:tags r:id="rId5"/>
            </p:custDataLst>
          </p:nvPr>
        </p:nvSpPr>
        <p:spPr>
          <a:xfrm>
            <a:off x="2382424" y="1594756"/>
            <a:ext cx="1249680" cy="52197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rgbClr val="697DA9"/>
                </a:solidFill>
                <a:latin typeface="叶根友特隶简体" panose="02010601030101010101" charset="-122"/>
                <a:ea typeface="叶根友特隶简体" panose="02010601030101010101" charset="-122"/>
              </a:rPr>
              <a:t>小标题</a:t>
            </a:r>
          </a:p>
        </p:txBody>
      </p:sp>
      <p:sp>
        <p:nvSpPr>
          <p:cNvPr id="68" name="PA_库_文本框 105"/>
          <p:cNvSpPr txBox="1"/>
          <p:nvPr>
            <p:custDataLst>
              <p:tags r:id="rId6"/>
            </p:custDataLst>
          </p:nvPr>
        </p:nvSpPr>
        <p:spPr>
          <a:xfrm>
            <a:off x="2382424" y="3079649"/>
            <a:ext cx="1273105" cy="5232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rgbClr val="697DA9"/>
                </a:solidFill>
                <a:latin typeface="叶根友特隶简体" panose="02010601030101010101" charset="-122"/>
                <a:ea typeface="叶根友特隶简体" panose="02010601030101010101" charset="-122"/>
              </a:rPr>
              <a:t>小标题</a:t>
            </a:r>
          </a:p>
        </p:txBody>
      </p:sp>
      <p:sp>
        <p:nvSpPr>
          <p:cNvPr id="69" name="PA_库_文本框 106"/>
          <p:cNvSpPr txBox="1"/>
          <p:nvPr>
            <p:custDataLst>
              <p:tags r:id="rId7"/>
            </p:custDataLst>
          </p:nvPr>
        </p:nvSpPr>
        <p:spPr>
          <a:xfrm>
            <a:off x="2382424" y="4556610"/>
            <a:ext cx="1273105" cy="5232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rgbClr val="697DA9"/>
                </a:solidFill>
                <a:latin typeface="叶根友特隶简体" panose="02010601030101010101" charset="-122"/>
                <a:ea typeface="叶根友特隶简体" panose="02010601030101010101" charset="-122"/>
              </a:rPr>
              <a:t>小标题</a:t>
            </a:r>
          </a:p>
        </p:txBody>
      </p:sp>
      <p:sp>
        <p:nvSpPr>
          <p:cNvPr id="71" name="PA_库_文本框 108"/>
          <p:cNvSpPr txBox="1"/>
          <p:nvPr>
            <p:custDataLst>
              <p:tags r:id="rId8"/>
            </p:custDataLst>
          </p:nvPr>
        </p:nvSpPr>
        <p:spPr>
          <a:xfrm>
            <a:off x="2503487" y="2301359"/>
            <a:ext cx="7801389"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tx2">
                    <a:lumMod val="75000"/>
                  </a:schemeClr>
                </a:solidFill>
                <a:latin typeface="叶根友特隶简体" panose="02010601030101010101" charset="-122"/>
                <a:ea typeface="叶根友特隶简体" panose="02010601030101010101" charset="-122"/>
              </a:rPr>
              <a:t>请在这里输入文字请在这里输入文字请在这里输入文字请在这里输入文字请在这里输入文字请在这里输入文字</a:t>
            </a:r>
          </a:p>
        </p:txBody>
      </p:sp>
      <p:sp>
        <p:nvSpPr>
          <p:cNvPr id="77" name="PA_库_椭圆 31"/>
          <p:cNvSpPr/>
          <p:nvPr>
            <p:custDataLst>
              <p:tags r:id="rId9"/>
            </p:custDataLst>
          </p:nvPr>
        </p:nvSpPr>
        <p:spPr>
          <a:xfrm>
            <a:off x="1986811" y="1691674"/>
            <a:ext cx="308922" cy="2056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33071 w 665431"/>
              <a:gd name="connsiteY0-334" fmla="*/ 64927 h 653852"/>
              <a:gd name="connsiteX1-335" fmla="*/ 415705 w 665431"/>
              <a:gd name="connsiteY1-336" fmla="*/ 15051 h 653852"/>
              <a:gd name="connsiteX2-337" fmla="*/ 664663 w 665431"/>
              <a:gd name="connsiteY2-338" fmla="*/ 337329 h 653852"/>
              <a:gd name="connsiteX3-339" fmla="*/ 336416 w 665431"/>
              <a:gd name="connsiteY3-340" fmla="*/ 653852 h 653852"/>
              <a:gd name="connsiteX4-341" fmla="*/ 8169 w 665431"/>
              <a:gd name="connsiteY4-342" fmla="*/ 337329 h 653852"/>
              <a:gd name="connsiteX5-343" fmla="*/ 117402 w 665431"/>
              <a:gd name="connsiteY5-344" fmla="*/ 53548 h 653852"/>
              <a:gd name="connsiteX0-345" fmla="*/ 156601 w 688961"/>
              <a:gd name="connsiteY0-346" fmla="*/ 64927 h 654319"/>
              <a:gd name="connsiteX1-347" fmla="*/ 439235 w 688961"/>
              <a:gd name="connsiteY1-348" fmla="*/ 15051 h 654319"/>
              <a:gd name="connsiteX2-349" fmla="*/ 688193 w 688961"/>
              <a:gd name="connsiteY2-350" fmla="*/ 337329 h 654319"/>
              <a:gd name="connsiteX3-351" fmla="*/ 359946 w 688961"/>
              <a:gd name="connsiteY3-352" fmla="*/ 653852 h 654319"/>
              <a:gd name="connsiteX4-353" fmla="*/ 6817 w 688961"/>
              <a:gd name="connsiteY4-354" fmla="*/ 399533 h 654319"/>
              <a:gd name="connsiteX5-355" fmla="*/ 140932 w 688961"/>
              <a:gd name="connsiteY5-356" fmla="*/ 53548 h 654319"/>
              <a:gd name="connsiteX0-357" fmla="*/ 156601 w 688961"/>
              <a:gd name="connsiteY0-358" fmla="*/ 64927 h 654612"/>
              <a:gd name="connsiteX1-359" fmla="*/ 439235 w 688961"/>
              <a:gd name="connsiteY1-360" fmla="*/ 15051 h 654612"/>
              <a:gd name="connsiteX2-361" fmla="*/ 688193 w 688961"/>
              <a:gd name="connsiteY2-362" fmla="*/ 337329 h 654612"/>
              <a:gd name="connsiteX3-363" fmla="*/ 359946 w 688961"/>
              <a:gd name="connsiteY3-364" fmla="*/ 653852 h 654612"/>
              <a:gd name="connsiteX4-365" fmla="*/ 6817 w 688961"/>
              <a:gd name="connsiteY4-366" fmla="*/ 399533 h 654612"/>
              <a:gd name="connsiteX5-367" fmla="*/ 140932 w 688961"/>
              <a:gd name="connsiteY5-368" fmla="*/ 53548 h 654612"/>
              <a:gd name="connsiteX0-369" fmla="*/ 156601 w 688961"/>
              <a:gd name="connsiteY0-370" fmla="*/ 64927 h 653870"/>
              <a:gd name="connsiteX1-371" fmla="*/ 439235 w 688961"/>
              <a:gd name="connsiteY1-372" fmla="*/ 15051 h 653870"/>
              <a:gd name="connsiteX2-373" fmla="*/ 688193 w 688961"/>
              <a:gd name="connsiteY2-374" fmla="*/ 337329 h 653870"/>
              <a:gd name="connsiteX3-375" fmla="*/ 359946 w 688961"/>
              <a:gd name="connsiteY3-376" fmla="*/ 653852 h 653870"/>
              <a:gd name="connsiteX4-377" fmla="*/ 6817 w 688961"/>
              <a:gd name="connsiteY4-378" fmla="*/ 399533 h 653870"/>
              <a:gd name="connsiteX5-379" fmla="*/ 140932 w 688961"/>
              <a:gd name="connsiteY5-380" fmla="*/ 53548 h 653870"/>
              <a:gd name="connsiteX0-381" fmla="*/ 156907 w 689370"/>
              <a:gd name="connsiteY0-382" fmla="*/ 64927 h 635207"/>
              <a:gd name="connsiteX1-383" fmla="*/ 439541 w 689370"/>
              <a:gd name="connsiteY1-384" fmla="*/ 15051 h 635207"/>
              <a:gd name="connsiteX2-385" fmla="*/ 688499 w 689370"/>
              <a:gd name="connsiteY2-386" fmla="*/ 337329 h 635207"/>
              <a:gd name="connsiteX3-387" fmla="*/ 366473 w 689370"/>
              <a:gd name="connsiteY3-388" fmla="*/ 635191 h 635207"/>
              <a:gd name="connsiteX4-389" fmla="*/ 7123 w 689370"/>
              <a:gd name="connsiteY4-390" fmla="*/ 399533 h 635207"/>
              <a:gd name="connsiteX5-391" fmla="*/ 141238 w 689370"/>
              <a:gd name="connsiteY5-392" fmla="*/ 53548 h 635207"/>
              <a:gd name="connsiteX0-393" fmla="*/ 156907 w 690324"/>
              <a:gd name="connsiteY0-394" fmla="*/ 64927 h 635215"/>
              <a:gd name="connsiteX1-395" fmla="*/ 439541 w 690324"/>
              <a:gd name="connsiteY1-396" fmla="*/ 15051 h 635215"/>
              <a:gd name="connsiteX2-397" fmla="*/ 688499 w 690324"/>
              <a:gd name="connsiteY2-398" fmla="*/ 337329 h 635215"/>
              <a:gd name="connsiteX3-399" fmla="*/ 366473 w 690324"/>
              <a:gd name="connsiteY3-400" fmla="*/ 635191 h 635215"/>
              <a:gd name="connsiteX4-401" fmla="*/ 7123 w 690324"/>
              <a:gd name="connsiteY4-402" fmla="*/ 399533 h 635215"/>
              <a:gd name="connsiteX5-403" fmla="*/ 141238 w 690324"/>
              <a:gd name="connsiteY5-404" fmla="*/ 53548 h 635215"/>
              <a:gd name="connsiteX0-405" fmla="*/ 156907 w 690324"/>
              <a:gd name="connsiteY0-406" fmla="*/ 64927 h 635215"/>
              <a:gd name="connsiteX1-407" fmla="*/ 439541 w 690324"/>
              <a:gd name="connsiteY1-408" fmla="*/ 15051 h 635215"/>
              <a:gd name="connsiteX2-409" fmla="*/ 688499 w 690324"/>
              <a:gd name="connsiteY2-410" fmla="*/ 337329 h 635215"/>
              <a:gd name="connsiteX3-411" fmla="*/ 366473 w 690324"/>
              <a:gd name="connsiteY3-412" fmla="*/ 635191 h 635215"/>
              <a:gd name="connsiteX4-413" fmla="*/ 7123 w 690324"/>
              <a:gd name="connsiteY4-414" fmla="*/ 399533 h 635215"/>
              <a:gd name="connsiteX5-415" fmla="*/ 141238 w 690324"/>
              <a:gd name="connsiteY5-416" fmla="*/ 53548 h 635215"/>
              <a:gd name="connsiteX0-417" fmla="*/ 157842 w 691259"/>
              <a:gd name="connsiteY0-418" fmla="*/ 64927 h 635215"/>
              <a:gd name="connsiteX1-419" fmla="*/ 440476 w 691259"/>
              <a:gd name="connsiteY1-420" fmla="*/ 15051 h 635215"/>
              <a:gd name="connsiteX2-421" fmla="*/ 689434 w 691259"/>
              <a:gd name="connsiteY2-422" fmla="*/ 337329 h 635215"/>
              <a:gd name="connsiteX3-423" fmla="*/ 367408 w 691259"/>
              <a:gd name="connsiteY3-424" fmla="*/ 635191 h 635215"/>
              <a:gd name="connsiteX4-425" fmla="*/ 8058 w 691259"/>
              <a:gd name="connsiteY4-426" fmla="*/ 399533 h 635215"/>
              <a:gd name="connsiteX5-427" fmla="*/ 142173 w 691259"/>
              <a:gd name="connsiteY5-428" fmla="*/ 53548 h 635215"/>
              <a:gd name="connsiteX0-429" fmla="*/ 157842 w 691259"/>
              <a:gd name="connsiteY0-430" fmla="*/ 54534 h 624822"/>
              <a:gd name="connsiteX1-431" fmla="*/ 440476 w 691259"/>
              <a:gd name="connsiteY1-432" fmla="*/ 4658 h 624822"/>
              <a:gd name="connsiteX2-433" fmla="*/ 689434 w 691259"/>
              <a:gd name="connsiteY2-434" fmla="*/ 326936 h 624822"/>
              <a:gd name="connsiteX3-435" fmla="*/ 367408 w 691259"/>
              <a:gd name="connsiteY3-436" fmla="*/ 624798 h 624822"/>
              <a:gd name="connsiteX4-437" fmla="*/ 8058 w 691259"/>
              <a:gd name="connsiteY4-438" fmla="*/ 389140 h 624822"/>
              <a:gd name="connsiteX5-439" fmla="*/ 142173 w 691259"/>
              <a:gd name="connsiteY5-440" fmla="*/ 43155 h 624822"/>
              <a:gd name="connsiteX0-441" fmla="*/ 149784 w 683201"/>
              <a:gd name="connsiteY0-442" fmla="*/ 54534 h 624822"/>
              <a:gd name="connsiteX1-443" fmla="*/ 432418 w 683201"/>
              <a:gd name="connsiteY1-444" fmla="*/ 4658 h 624822"/>
              <a:gd name="connsiteX2-445" fmla="*/ 681376 w 683201"/>
              <a:gd name="connsiteY2-446" fmla="*/ 326936 h 624822"/>
              <a:gd name="connsiteX3-447" fmla="*/ 359350 w 683201"/>
              <a:gd name="connsiteY3-448" fmla="*/ 624798 h 624822"/>
              <a:gd name="connsiteX4-449" fmla="*/ 0 w 683201"/>
              <a:gd name="connsiteY4-450" fmla="*/ 389140 h 624822"/>
              <a:gd name="connsiteX0-451" fmla="*/ 154965 w 688382"/>
              <a:gd name="connsiteY0-452" fmla="*/ 54534 h 625739"/>
              <a:gd name="connsiteX1-453" fmla="*/ 437599 w 688382"/>
              <a:gd name="connsiteY1-454" fmla="*/ 4658 h 625739"/>
              <a:gd name="connsiteX2-455" fmla="*/ 686557 w 688382"/>
              <a:gd name="connsiteY2-456" fmla="*/ 326936 h 625739"/>
              <a:gd name="connsiteX3-457" fmla="*/ 364531 w 688382"/>
              <a:gd name="connsiteY3-458" fmla="*/ 624798 h 625739"/>
              <a:gd name="connsiteX4-459" fmla="*/ 0 w 688382"/>
              <a:gd name="connsiteY4-460" fmla="*/ 244060 h 625739"/>
              <a:gd name="connsiteX0-461" fmla="*/ 160640 w 694057"/>
              <a:gd name="connsiteY0-462" fmla="*/ 54534 h 625741"/>
              <a:gd name="connsiteX1-463" fmla="*/ 443274 w 694057"/>
              <a:gd name="connsiteY1-464" fmla="*/ 4658 h 625741"/>
              <a:gd name="connsiteX2-465" fmla="*/ 692232 w 694057"/>
              <a:gd name="connsiteY2-466" fmla="*/ 326936 h 625741"/>
              <a:gd name="connsiteX3-467" fmla="*/ 370206 w 694057"/>
              <a:gd name="connsiteY3-468" fmla="*/ 624798 h 625741"/>
              <a:gd name="connsiteX4-469" fmla="*/ 5675 w 694057"/>
              <a:gd name="connsiteY4-470" fmla="*/ 244060 h 625741"/>
              <a:gd name="connsiteX0-471" fmla="*/ 155200 w 688617"/>
              <a:gd name="connsiteY0-472" fmla="*/ 54534 h 625739"/>
              <a:gd name="connsiteX1-473" fmla="*/ 437834 w 688617"/>
              <a:gd name="connsiteY1-474" fmla="*/ 4658 h 625739"/>
              <a:gd name="connsiteX2-475" fmla="*/ 686792 w 688617"/>
              <a:gd name="connsiteY2-476" fmla="*/ 326936 h 625739"/>
              <a:gd name="connsiteX3-477" fmla="*/ 364766 w 688617"/>
              <a:gd name="connsiteY3-478" fmla="*/ 624798 h 625739"/>
              <a:gd name="connsiteX4-479" fmla="*/ 235 w 688617"/>
              <a:gd name="connsiteY4-480" fmla="*/ 244060 h 625739"/>
              <a:gd name="connsiteX0-481" fmla="*/ 384691 w 945385"/>
              <a:gd name="connsiteY0-482" fmla="*/ 54534 h 625452"/>
              <a:gd name="connsiteX1-483" fmla="*/ 667325 w 945385"/>
              <a:gd name="connsiteY1-484" fmla="*/ 4658 h 625452"/>
              <a:gd name="connsiteX2-485" fmla="*/ 916283 w 945385"/>
              <a:gd name="connsiteY2-486" fmla="*/ 326936 h 625452"/>
              <a:gd name="connsiteX3-487" fmla="*/ 25336 w 945385"/>
              <a:gd name="connsiteY3-488" fmla="*/ 624798 h 625452"/>
              <a:gd name="connsiteX4-489" fmla="*/ 229726 w 945385"/>
              <a:gd name="connsiteY4-490" fmla="*/ 244060 h 625452"/>
              <a:gd name="connsiteX0-491" fmla="*/ 394228 w 1109551"/>
              <a:gd name="connsiteY0-492" fmla="*/ 86330 h 698744"/>
              <a:gd name="connsiteX1-493" fmla="*/ 676862 w 1109551"/>
              <a:gd name="connsiteY1-494" fmla="*/ 36454 h 698744"/>
              <a:gd name="connsiteX2-495" fmla="*/ 1091756 w 1109551"/>
              <a:gd name="connsiteY2-496" fmla="*/ 619489 h 698744"/>
              <a:gd name="connsiteX3-497" fmla="*/ 34873 w 1109551"/>
              <a:gd name="connsiteY3-498" fmla="*/ 656594 h 698744"/>
              <a:gd name="connsiteX4-499" fmla="*/ 239263 w 1109551"/>
              <a:gd name="connsiteY4-500" fmla="*/ 275856 h 698744"/>
              <a:gd name="connsiteX0-501" fmla="*/ 676862 w 1109551"/>
              <a:gd name="connsiteY0-502" fmla="*/ 0 h 662290"/>
              <a:gd name="connsiteX1-503" fmla="*/ 1091756 w 1109551"/>
              <a:gd name="connsiteY1-504" fmla="*/ 583035 h 662290"/>
              <a:gd name="connsiteX2-505" fmla="*/ 34873 w 1109551"/>
              <a:gd name="connsiteY2-506" fmla="*/ 620140 h 662290"/>
              <a:gd name="connsiteX3-507" fmla="*/ 239263 w 1109551"/>
              <a:gd name="connsiteY3-508" fmla="*/ 239402 h 662290"/>
              <a:gd name="connsiteX0-509" fmla="*/ 582041 w 1103110"/>
              <a:gd name="connsiteY0-510" fmla="*/ 0 h 699884"/>
              <a:gd name="connsiteX1-511" fmla="*/ 1091756 w 1103110"/>
              <a:gd name="connsiteY1-512" fmla="*/ 618594 h 699884"/>
              <a:gd name="connsiteX2-513" fmla="*/ 34873 w 1103110"/>
              <a:gd name="connsiteY2-514" fmla="*/ 655699 h 699884"/>
              <a:gd name="connsiteX3-515" fmla="*/ 239263 w 1103110"/>
              <a:gd name="connsiteY3-516" fmla="*/ 274961 h 699884"/>
              <a:gd name="connsiteX0-517" fmla="*/ 549046 w 1064729"/>
              <a:gd name="connsiteY0-518" fmla="*/ 0 h 734197"/>
              <a:gd name="connsiteX1-519" fmla="*/ 1058761 w 1064729"/>
              <a:gd name="connsiteY1-520" fmla="*/ 618594 h 734197"/>
              <a:gd name="connsiteX2-521" fmla="*/ 170006 w 1064729"/>
              <a:gd name="connsiteY2-522" fmla="*/ 732435 h 734197"/>
              <a:gd name="connsiteX3-523" fmla="*/ 1878 w 1064729"/>
              <a:gd name="connsiteY3-524" fmla="*/ 655699 h 734197"/>
              <a:gd name="connsiteX4-525" fmla="*/ 206268 w 1064729"/>
              <a:gd name="connsiteY4-526" fmla="*/ 274961 h 734197"/>
              <a:gd name="connsiteX0-527" fmla="*/ 549046 w 1064729"/>
              <a:gd name="connsiteY0-528" fmla="*/ 0 h 734197"/>
              <a:gd name="connsiteX1-529" fmla="*/ 1058761 w 1064729"/>
              <a:gd name="connsiteY1-530" fmla="*/ 618594 h 734197"/>
              <a:gd name="connsiteX2-531" fmla="*/ 170006 w 1064729"/>
              <a:gd name="connsiteY2-532" fmla="*/ 732435 h 734197"/>
              <a:gd name="connsiteX3-533" fmla="*/ 1878 w 1064729"/>
              <a:gd name="connsiteY3-534" fmla="*/ 655699 h 734197"/>
              <a:gd name="connsiteX4-535" fmla="*/ 206268 w 1064729"/>
              <a:gd name="connsiteY4-536" fmla="*/ 274961 h 734197"/>
              <a:gd name="connsiteX0-537" fmla="*/ 559093 w 1074776"/>
              <a:gd name="connsiteY0-538" fmla="*/ 0 h 735180"/>
              <a:gd name="connsiteX1-539" fmla="*/ 1068808 w 1074776"/>
              <a:gd name="connsiteY1-540" fmla="*/ 618594 h 735180"/>
              <a:gd name="connsiteX2-541" fmla="*/ 180053 w 1074776"/>
              <a:gd name="connsiteY2-542" fmla="*/ 732435 h 735180"/>
              <a:gd name="connsiteX3-543" fmla="*/ 11925 w 1074776"/>
              <a:gd name="connsiteY3-544" fmla="*/ 655699 h 735180"/>
              <a:gd name="connsiteX4-545" fmla="*/ 370399 w 1074776"/>
              <a:gd name="connsiteY4-546" fmla="*/ 215700 h 735180"/>
              <a:gd name="connsiteX0-547" fmla="*/ 547167 w 1068237"/>
              <a:gd name="connsiteY0-548" fmla="*/ 0 h 703859"/>
              <a:gd name="connsiteX1-549" fmla="*/ 1056882 w 1068237"/>
              <a:gd name="connsiteY1-550" fmla="*/ 618594 h 703859"/>
              <a:gd name="connsiteX2-551" fmla="*/ -1 w 1068237"/>
              <a:gd name="connsiteY2-552" fmla="*/ 655699 h 703859"/>
              <a:gd name="connsiteX3-553" fmla="*/ 358473 w 1068237"/>
              <a:gd name="connsiteY3-554" fmla="*/ 215700 h 703859"/>
              <a:gd name="connsiteX0-555" fmla="*/ 547167 w 1068234"/>
              <a:gd name="connsiteY0-556" fmla="*/ 0 h 703859"/>
              <a:gd name="connsiteX1-557" fmla="*/ 1056882 w 1068234"/>
              <a:gd name="connsiteY1-558" fmla="*/ 618594 h 703859"/>
              <a:gd name="connsiteX2-559" fmla="*/ -1 w 1068234"/>
              <a:gd name="connsiteY2-560" fmla="*/ 655699 h 703859"/>
              <a:gd name="connsiteX3-561" fmla="*/ 358473 w 1068234"/>
              <a:gd name="connsiteY3-562" fmla="*/ 215700 h 703859"/>
              <a:gd name="connsiteX0-563" fmla="*/ 547167 w 1068234"/>
              <a:gd name="connsiteY0-564" fmla="*/ 0 h 703859"/>
              <a:gd name="connsiteX1-565" fmla="*/ 1056882 w 1068234"/>
              <a:gd name="connsiteY1-566" fmla="*/ 618594 h 703859"/>
              <a:gd name="connsiteX2-567" fmla="*/ -1 w 1068234"/>
              <a:gd name="connsiteY2-568" fmla="*/ 655699 h 703859"/>
              <a:gd name="connsiteX3-569" fmla="*/ 358473 w 1068234"/>
              <a:gd name="connsiteY3-570" fmla="*/ 215700 h 703859"/>
              <a:gd name="connsiteX0-571" fmla="*/ 547908 w 1068975"/>
              <a:gd name="connsiteY0-572" fmla="*/ 0 h 711671"/>
              <a:gd name="connsiteX1-573" fmla="*/ 1057623 w 1068975"/>
              <a:gd name="connsiteY1-574" fmla="*/ 618594 h 711671"/>
              <a:gd name="connsiteX2-575" fmla="*/ 740 w 1068975"/>
              <a:gd name="connsiteY2-576" fmla="*/ 655699 h 711671"/>
              <a:gd name="connsiteX3-577" fmla="*/ 359214 w 1068975"/>
              <a:gd name="connsiteY3-578" fmla="*/ 215700 h 711671"/>
            </a:gdLst>
            <a:ahLst/>
            <a:cxnLst>
              <a:cxn ang="0">
                <a:pos x="connsiteX0-1" y="connsiteY0-2"/>
              </a:cxn>
              <a:cxn ang="0">
                <a:pos x="connsiteX1-3" y="connsiteY1-4"/>
              </a:cxn>
              <a:cxn ang="0">
                <a:pos x="connsiteX2-5" y="connsiteY2-6"/>
              </a:cxn>
              <a:cxn ang="0">
                <a:pos x="connsiteX3-7" y="connsiteY3-8"/>
              </a:cxn>
            </a:cxnLst>
            <a:rect l="l" t="t" r="r" b="b"/>
            <a:pathLst>
              <a:path w="1068975" h="711671">
                <a:moveTo>
                  <a:pt x="547908" y="0"/>
                </a:moveTo>
                <a:cubicBezTo>
                  <a:pt x="664163" y="88860"/>
                  <a:pt x="1148818" y="509311"/>
                  <a:pt x="1057623" y="618594"/>
                </a:cubicBezTo>
                <a:cubicBezTo>
                  <a:pt x="966428" y="727877"/>
                  <a:pt x="-30984" y="741821"/>
                  <a:pt x="740" y="655699"/>
                </a:cubicBezTo>
                <a:cubicBezTo>
                  <a:pt x="32464" y="569577"/>
                  <a:pt x="184183" y="400170"/>
                  <a:pt x="359214" y="215700"/>
                </a:cubicBezTo>
              </a:path>
            </a:pathLst>
          </a:custGeom>
          <a:noFill/>
          <a:ln w="127000" cap="rnd">
            <a:solidFill>
              <a:srgbClr val="FFC000"/>
            </a:solidFill>
            <a:roun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特隶简体" panose="02010601030101010101" charset="-122"/>
              <a:ea typeface="叶根友特隶简体" panose="02010601030101010101" charset="-122"/>
            </a:endParaRPr>
          </a:p>
        </p:txBody>
      </p:sp>
      <p:sp>
        <p:nvSpPr>
          <p:cNvPr id="78" name="PA_库_椭圆 31"/>
          <p:cNvSpPr/>
          <p:nvPr>
            <p:custDataLst>
              <p:tags r:id="rId10"/>
            </p:custDataLst>
          </p:nvPr>
        </p:nvSpPr>
        <p:spPr>
          <a:xfrm>
            <a:off x="1967023" y="3240008"/>
            <a:ext cx="308922" cy="2056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33071 w 665431"/>
              <a:gd name="connsiteY0-334" fmla="*/ 64927 h 653852"/>
              <a:gd name="connsiteX1-335" fmla="*/ 415705 w 665431"/>
              <a:gd name="connsiteY1-336" fmla="*/ 15051 h 653852"/>
              <a:gd name="connsiteX2-337" fmla="*/ 664663 w 665431"/>
              <a:gd name="connsiteY2-338" fmla="*/ 337329 h 653852"/>
              <a:gd name="connsiteX3-339" fmla="*/ 336416 w 665431"/>
              <a:gd name="connsiteY3-340" fmla="*/ 653852 h 653852"/>
              <a:gd name="connsiteX4-341" fmla="*/ 8169 w 665431"/>
              <a:gd name="connsiteY4-342" fmla="*/ 337329 h 653852"/>
              <a:gd name="connsiteX5-343" fmla="*/ 117402 w 665431"/>
              <a:gd name="connsiteY5-344" fmla="*/ 53548 h 653852"/>
              <a:gd name="connsiteX0-345" fmla="*/ 156601 w 688961"/>
              <a:gd name="connsiteY0-346" fmla="*/ 64927 h 654319"/>
              <a:gd name="connsiteX1-347" fmla="*/ 439235 w 688961"/>
              <a:gd name="connsiteY1-348" fmla="*/ 15051 h 654319"/>
              <a:gd name="connsiteX2-349" fmla="*/ 688193 w 688961"/>
              <a:gd name="connsiteY2-350" fmla="*/ 337329 h 654319"/>
              <a:gd name="connsiteX3-351" fmla="*/ 359946 w 688961"/>
              <a:gd name="connsiteY3-352" fmla="*/ 653852 h 654319"/>
              <a:gd name="connsiteX4-353" fmla="*/ 6817 w 688961"/>
              <a:gd name="connsiteY4-354" fmla="*/ 399533 h 654319"/>
              <a:gd name="connsiteX5-355" fmla="*/ 140932 w 688961"/>
              <a:gd name="connsiteY5-356" fmla="*/ 53548 h 654319"/>
              <a:gd name="connsiteX0-357" fmla="*/ 156601 w 688961"/>
              <a:gd name="connsiteY0-358" fmla="*/ 64927 h 654612"/>
              <a:gd name="connsiteX1-359" fmla="*/ 439235 w 688961"/>
              <a:gd name="connsiteY1-360" fmla="*/ 15051 h 654612"/>
              <a:gd name="connsiteX2-361" fmla="*/ 688193 w 688961"/>
              <a:gd name="connsiteY2-362" fmla="*/ 337329 h 654612"/>
              <a:gd name="connsiteX3-363" fmla="*/ 359946 w 688961"/>
              <a:gd name="connsiteY3-364" fmla="*/ 653852 h 654612"/>
              <a:gd name="connsiteX4-365" fmla="*/ 6817 w 688961"/>
              <a:gd name="connsiteY4-366" fmla="*/ 399533 h 654612"/>
              <a:gd name="connsiteX5-367" fmla="*/ 140932 w 688961"/>
              <a:gd name="connsiteY5-368" fmla="*/ 53548 h 654612"/>
              <a:gd name="connsiteX0-369" fmla="*/ 156601 w 688961"/>
              <a:gd name="connsiteY0-370" fmla="*/ 64927 h 653870"/>
              <a:gd name="connsiteX1-371" fmla="*/ 439235 w 688961"/>
              <a:gd name="connsiteY1-372" fmla="*/ 15051 h 653870"/>
              <a:gd name="connsiteX2-373" fmla="*/ 688193 w 688961"/>
              <a:gd name="connsiteY2-374" fmla="*/ 337329 h 653870"/>
              <a:gd name="connsiteX3-375" fmla="*/ 359946 w 688961"/>
              <a:gd name="connsiteY3-376" fmla="*/ 653852 h 653870"/>
              <a:gd name="connsiteX4-377" fmla="*/ 6817 w 688961"/>
              <a:gd name="connsiteY4-378" fmla="*/ 399533 h 653870"/>
              <a:gd name="connsiteX5-379" fmla="*/ 140932 w 688961"/>
              <a:gd name="connsiteY5-380" fmla="*/ 53548 h 653870"/>
              <a:gd name="connsiteX0-381" fmla="*/ 156907 w 689370"/>
              <a:gd name="connsiteY0-382" fmla="*/ 64927 h 635207"/>
              <a:gd name="connsiteX1-383" fmla="*/ 439541 w 689370"/>
              <a:gd name="connsiteY1-384" fmla="*/ 15051 h 635207"/>
              <a:gd name="connsiteX2-385" fmla="*/ 688499 w 689370"/>
              <a:gd name="connsiteY2-386" fmla="*/ 337329 h 635207"/>
              <a:gd name="connsiteX3-387" fmla="*/ 366473 w 689370"/>
              <a:gd name="connsiteY3-388" fmla="*/ 635191 h 635207"/>
              <a:gd name="connsiteX4-389" fmla="*/ 7123 w 689370"/>
              <a:gd name="connsiteY4-390" fmla="*/ 399533 h 635207"/>
              <a:gd name="connsiteX5-391" fmla="*/ 141238 w 689370"/>
              <a:gd name="connsiteY5-392" fmla="*/ 53548 h 635207"/>
              <a:gd name="connsiteX0-393" fmla="*/ 156907 w 690324"/>
              <a:gd name="connsiteY0-394" fmla="*/ 64927 h 635215"/>
              <a:gd name="connsiteX1-395" fmla="*/ 439541 w 690324"/>
              <a:gd name="connsiteY1-396" fmla="*/ 15051 h 635215"/>
              <a:gd name="connsiteX2-397" fmla="*/ 688499 w 690324"/>
              <a:gd name="connsiteY2-398" fmla="*/ 337329 h 635215"/>
              <a:gd name="connsiteX3-399" fmla="*/ 366473 w 690324"/>
              <a:gd name="connsiteY3-400" fmla="*/ 635191 h 635215"/>
              <a:gd name="connsiteX4-401" fmla="*/ 7123 w 690324"/>
              <a:gd name="connsiteY4-402" fmla="*/ 399533 h 635215"/>
              <a:gd name="connsiteX5-403" fmla="*/ 141238 w 690324"/>
              <a:gd name="connsiteY5-404" fmla="*/ 53548 h 635215"/>
              <a:gd name="connsiteX0-405" fmla="*/ 156907 w 690324"/>
              <a:gd name="connsiteY0-406" fmla="*/ 64927 h 635215"/>
              <a:gd name="connsiteX1-407" fmla="*/ 439541 w 690324"/>
              <a:gd name="connsiteY1-408" fmla="*/ 15051 h 635215"/>
              <a:gd name="connsiteX2-409" fmla="*/ 688499 w 690324"/>
              <a:gd name="connsiteY2-410" fmla="*/ 337329 h 635215"/>
              <a:gd name="connsiteX3-411" fmla="*/ 366473 w 690324"/>
              <a:gd name="connsiteY3-412" fmla="*/ 635191 h 635215"/>
              <a:gd name="connsiteX4-413" fmla="*/ 7123 w 690324"/>
              <a:gd name="connsiteY4-414" fmla="*/ 399533 h 635215"/>
              <a:gd name="connsiteX5-415" fmla="*/ 141238 w 690324"/>
              <a:gd name="connsiteY5-416" fmla="*/ 53548 h 635215"/>
              <a:gd name="connsiteX0-417" fmla="*/ 157842 w 691259"/>
              <a:gd name="connsiteY0-418" fmla="*/ 64927 h 635215"/>
              <a:gd name="connsiteX1-419" fmla="*/ 440476 w 691259"/>
              <a:gd name="connsiteY1-420" fmla="*/ 15051 h 635215"/>
              <a:gd name="connsiteX2-421" fmla="*/ 689434 w 691259"/>
              <a:gd name="connsiteY2-422" fmla="*/ 337329 h 635215"/>
              <a:gd name="connsiteX3-423" fmla="*/ 367408 w 691259"/>
              <a:gd name="connsiteY3-424" fmla="*/ 635191 h 635215"/>
              <a:gd name="connsiteX4-425" fmla="*/ 8058 w 691259"/>
              <a:gd name="connsiteY4-426" fmla="*/ 399533 h 635215"/>
              <a:gd name="connsiteX5-427" fmla="*/ 142173 w 691259"/>
              <a:gd name="connsiteY5-428" fmla="*/ 53548 h 635215"/>
              <a:gd name="connsiteX0-429" fmla="*/ 157842 w 691259"/>
              <a:gd name="connsiteY0-430" fmla="*/ 54534 h 624822"/>
              <a:gd name="connsiteX1-431" fmla="*/ 440476 w 691259"/>
              <a:gd name="connsiteY1-432" fmla="*/ 4658 h 624822"/>
              <a:gd name="connsiteX2-433" fmla="*/ 689434 w 691259"/>
              <a:gd name="connsiteY2-434" fmla="*/ 326936 h 624822"/>
              <a:gd name="connsiteX3-435" fmla="*/ 367408 w 691259"/>
              <a:gd name="connsiteY3-436" fmla="*/ 624798 h 624822"/>
              <a:gd name="connsiteX4-437" fmla="*/ 8058 w 691259"/>
              <a:gd name="connsiteY4-438" fmla="*/ 389140 h 624822"/>
              <a:gd name="connsiteX5-439" fmla="*/ 142173 w 691259"/>
              <a:gd name="connsiteY5-440" fmla="*/ 43155 h 624822"/>
              <a:gd name="connsiteX0-441" fmla="*/ 149784 w 683201"/>
              <a:gd name="connsiteY0-442" fmla="*/ 54534 h 624822"/>
              <a:gd name="connsiteX1-443" fmla="*/ 432418 w 683201"/>
              <a:gd name="connsiteY1-444" fmla="*/ 4658 h 624822"/>
              <a:gd name="connsiteX2-445" fmla="*/ 681376 w 683201"/>
              <a:gd name="connsiteY2-446" fmla="*/ 326936 h 624822"/>
              <a:gd name="connsiteX3-447" fmla="*/ 359350 w 683201"/>
              <a:gd name="connsiteY3-448" fmla="*/ 624798 h 624822"/>
              <a:gd name="connsiteX4-449" fmla="*/ 0 w 683201"/>
              <a:gd name="connsiteY4-450" fmla="*/ 389140 h 624822"/>
              <a:gd name="connsiteX0-451" fmla="*/ 154965 w 688382"/>
              <a:gd name="connsiteY0-452" fmla="*/ 54534 h 625739"/>
              <a:gd name="connsiteX1-453" fmla="*/ 437599 w 688382"/>
              <a:gd name="connsiteY1-454" fmla="*/ 4658 h 625739"/>
              <a:gd name="connsiteX2-455" fmla="*/ 686557 w 688382"/>
              <a:gd name="connsiteY2-456" fmla="*/ 326936 h 625739"/>
              <a:gd name="connsiteX3-457" fmla="*/ 364531 w 688382"/>
              <a:gd name="connsiteY3-458" fmla="*/ 624798 h 625739"/>
              <a:gd name="connsiteX4-459" fmla="*/ 0 w 688382"/>
              <a:gd name="connsiteY4-460" fmla="*/ 244060 h 625739"/>
              <a:gd name="connsiteX0-461" fmla="*/ 160640 w 694057"/>
              <a:gd name="connsiteY0-462" fmla="*/ 54534 h 625741"/>
              <a:gd name="connsiteX1-463" fmla="*/ 443274 w 694057"/>
              <a:gd name="connsiteY1-464" fmla="*/ 4658 h 625741"/>
              <a:gd name="connsiteX2-465" fmla="*/ 692232 w 694057"/>
              <a:gd name="connsiteY2-466" fmla="*/ 326936 h 625741"/>
              <a:gd name="connsiteX3-467" fmla="*/ 370206 w 694057"/>
              <a:gd name="connsiteY3-468" fmla="*/ 624798 h 625741"/>
              <a:gd name="connsiteX4-469" fmla="*/ 5675 w 694057"/>
              <a:gd name="connsiteY4-470" fmla="*/ 244060 h 625741"/>
              <a:gd name="connsiteX0-471" fmla="*/ 155200 w 688617"/>
              <a:gd name="connsiteY0-472" fmla="*/ 54534 h 625739"/>
              <a:gd name="connsiteX1-473" fmla="*/ 437834 w 688617"/>
              <a:gd name="connsiteY1-474" fmla="*/ 4658 h 625739"/>
              <a:gd name="connsiteX2-475" fmla="*/ 686792 w 688617"/>
              <a:gd name="connsiteY2-476" fmla="*/ 326936 h 625739"/>
              <a:gd name="connsiteX3-477" fmla="*/ 364766 w 688617"/>
              <a:gd name="connsiteY3-478" fmla="*/ 624798 h 625739"/>
              <a:gd name="connsiteX4-479" fmla="*/ 235 w 688617"/>
              <a:gd name="connsiteY4-480" fmla="*/ 244060 h 625739"/>
              <a:gd name="connsiteX0-481" fmla="*/ 384691 w 945385"/>
              <a:gd name="connsiteY0-482" fmla="*/ 54534 h 625452"/>
              <a:gd name="connsiteX1-483" fmla="*/ 667325 w 945385"/>
              <a:gd name="connsiteY1-484" fmla="*/ 4658 h 625452"/>
              <a:gd name="connsiteX2-485" fmla="*/ 916283 w 945385"/>
              <a:gd name="connsiteY2-486" fmla="*/ 326936 h 625452"/>
              <a:gd name="connsiteX3-487" fmla="*/ 25336 w 945385"/>
              <a:gd name="connsiteY3-488" fmla="*/ 624798 h 625452"/>
              <a:gd name="connsiteX4-489" fmla="*/ 229726 w 945385"/>
              <a:gd name="connsiteY4-490" fmla="*/ 244060 h 625452"/>
              <a:gd name="connsiteX0-491" fmla="*/ 394228 w 1109551"/>
              <a:gd name="connsiteY0-492" fmla="*/ 86330 h 698744"/>
              <a:gd name="connsiteX1-493" fmla="*/ 676862 w 1109551"/>
              <a:gd name="connsiteY1-494" fmla="*/ 36454 h 698744"/>
              <a:gd name="connsiteX2-495" fmla="*/ 1091756 w 1109551"/>
              <a:gd name="connsiteY2-496" fmla="*/ 619489 h 698744"/>
              <a:gd name="connsiteX3-497" fmla="*/ 34873 w 1109551"/>
              <a:gd name="connsiteY3-498" fmla="*/ 656594 h 698744"/>
              <a:gd name="connsiteX4-499" fmla="*/ 239263 w 1109551"/>
              <a:gd name="connsiteY4-500" fmla="*/ 275856 h 698744"/>
              <a:gd name="connsiteX0-501" fmla="*/ 676862 w 1109551"/>
              <a:gd name="connsiteY0-502" fmla="*/ 0 h 662290"/>
              <a:gd name="connsiteX1-503" fmla="*/ 1091756 w 1109551"/>
              <a:gd name="connsiteY1-504" fmla="*/ 583035 h 662290"/>
              <a:gd name="connsiteX2-505" fmla="*/ 34873 w 1109551"/>
              <a:gd name="connsiteY2-506" fmla="*/ 620140 h 662290"/>
              <a:gd name="connsiteX3-507" fmla="*/ 239263 w 1109551"/>
              <a:gd name="connsiteY3-508" fmla="*/ 239402 h 662290"/>
              <a:gd name="connsiteX0-509" fmla="*/ 582041 w 1103110"/>
              <a:gd name="connsiteY0-510" fmla="*/ 0 h 699884"/>
              <a:gd name="connsiteX1-511" fmla="*/ 1091756 w 1103110"/>
              <a:gd name="connsiteY1-512" fmla="*/ 618594 h 699884"/>
              <a:gd name="connsiteX2-513" fmla="*/ 34873 w 1103110"/>
              <a:gd name="connsiteY2-514" fmla="*/ 655699 h 699884"/>
              <a:gd name="connsiteX3-515" fmla="*/ 239263 w 1103110"/>
              <a:gd name="connsiteY3-516" fmla="*/ 274961 h 699884"/>
              <a:gd name="connsiteX0-517" fmla="*/ 549046 w 1064729"/>
              <a:gd name="connsiteY0-518" fmla="*/ 0 h 734197"/>
              <a:gd name="connsiteX1-519" fmla="*/ 1058761 w 1064729"/>
              <a:gd name="connsiteY1-520" fmla="*/ 618594 h 734197"/>
              <a:gd name="connsiteX2-521" fmla="*/ 170006 w 1064729"/>
              <a:gd name="connsiteY2-522" fmla="*/ 732435 h 734197"/>
              <a:gd name="connsiteX3-523" fmla="*/ 1878 w 1064729"/>
              <a:gd name="connsiteY3-524" fmla="*/ 655699 h 734197"/>
              <a:gd name="connsiteX4-525" fmla="*/ 206268 w 1064729"/>
              <a:gd name="connsiteY4-526" fmla="*/ 274961 h 734197"/>
              <a:gd name="connsiteX0-527" fmla="*/ 549046 w 1064729"/>
              <a:gd name="connsiteY0-528" fmla="*/ 0 h 734197"/>
              <a:gd name="connsiteX1-529" fmla="*/ 1058761 w 1064729"/>
              <a:gd name="connsiteY1-530" fmla="*/ 618594 h 734197"/>
              <a:gd name="connsiteX2-531" fmla="*/ 170006 w 1064729"/>
              <a:gd name="connsiteY2-532" fmla="*/ 732435 h 734197"/>
              <a:gd name="connsiteX3-533" fmla="*/ 1878 w 1064729"/>
              <a:gd name="connsiteY3-534" fmla="*/ 655699 h 734197"/>
              <a:gd name="connsiteX4-535" fmla="*/ 206268 w 1064729"/>
              <a:gd name="connsiteY4-536" fmla="*/ 274961 h 734197"/>
              <a:gd name="connsiteX0-537" fmla="*/ 559093 w 1074776"/>
              <a:gd name="connsiteY0-538" fmla="*/ 0 h 735180"/>
              <a:gd name="connsiteX1-539" fmla="*/ 1068808 w 1074776"/>
              <a:gd name="connsiteY1-540" fmla="*/ 618594 h 735180"/>
              <a:gd name="connsiteX2-541" fmla="*/ 180053 w 1074776"/>
              <a:gd name="connsiteY2-542" fmla="*/ 732435 h 735180"/>
              <a:gd name="connsiteX3-543" fmla="*/ 11925 w 1074776"/>
              <a:gd name="connsiteY3-544" fmla="*/ 655699 h 735180"/>
              <a:gd name="connsiteX4-545" fmla="*/ 370399 w 1074776"/>
              <a:gd name="connsiteY4-546" fmla="*/ 215700 h 735180"/>
              <a:gd name="connsiteX0-547" fmla="*/ 547167 w 1068237"/>
              <a:gd name="connsiteY0-548" fmla="*/ 0 h 703859"/>
              <a:gd name="connsiteX1-549" fmla="*/ 1056882 w 1068237"/>
              <a:gd name="connsiteY1-550" fmla="*/ 618594 h 703859"/>
              <a:gd name="connsiteX2-551" fmla="*/ -1 w 1068237"/>
              <a:gd name="connsiteY2-552" fmla="*/ 655699 h 703859"/>
              <a:gd name="connsiteX3-553" fmla="*/ 358473 w 1068237"/>
              <a:gd name="connsiteY3-554" fmla="*/ 215700 h 703859"/>
              <a:gd name="connsiteX0-555" fmla="*/ 547167 w 1068234"/>
              <a:gd name="connsiteY0-556" fmla="*/ 0 h 703859"/>
              <a:gd name="connsiteX1-557" fmla="*/ 1056882 w 1068234"/>
              <a:gd name="connsiteY1-558" fmla="*/ 618594 h 703859"/>
              <a:gd name="connsiteX2-559" fmla="*/ -1 w 1068234"/>
              <a:gd name="connsiteY2-560" fmla="*/ 655699 h 703859"/>
              <a:gd name="connsiteX3-561" fmla="*/ 358473 w 1068234"/>
              <a:gd name="connsiteY3-562" fmla="*/ 215700 h 703859"/>
              <a:gd name="connsiteX0-563" fmla="*/ 547167 w 1068234"/>
              <a:gd name="connsiteY0-564" fmla="*/ 0 h 703859"/>
              <a:gd name="connsiteX1-565" fmla="*/ 1056882 w 1068234"/>
              <a:gd name="connsiteY1-566" fmla="*/ 618594 h 703859"/>
              <a:gd name="connsiteX2-567" fmla="*/ -1 w 1068234"/>
              <a:gd name="connsiteY2-568" fmla="*/ 655699 h 703859"/>
              <a:gd name="connsiteX3-569" fmla="*/ 358473 w 1068234"/>
              <a:gd name="connsiteY3-570" fmla="*/ 215700 h 703859"/>
              <a:gd name="connsiteX0-571" fmla="*/ 547908 w 1068975"/>
              <a:gd name="connsiteY0-572" fmla="*/ 0 h 711671"/>
              <a:gd name="connsiteX1-573" fmla="*/ 1057623 w 1068975"/>
              <a:gd name="connsiteY1-574" fmla="*/ 618594 h 711671"/>
              <a:gd name="connsiteX2-575" fmla="*/ 740 w 1068975"/>
              <a:gd name="connsiteY2-576" fmla="*/ 655699 h 711671"/>
              <a:gd name="connsiteX3-577" fmla="*/ 359214 w 1068975"/>
              <a:gd name="connsiteY3-578" fmla="*/ 215700 h 711671"/>
            </a:gdLst>
            <a:ahLst/>
            <a:cxnLst>
              <a:cxn ang="0">
                <a:pos x="connsiteX0-1" y="connsiteY0-2"/>
              </a:cxn>
              <a:cxn ang="0">
                <a:pos x="connsiteX1-3" y="connsiteY1-4"/>
              </a:cxn>
              <a:cxn ang="0">
                <a:pos x="connsiteX2-5" y="connsiteY2-6"/>
              </a:cxn>
              <a:cxn ang="0">
                <a:pos x="connsiteX3-7" y="connsiteY3-8"/>
              </a:cxn>
            </a:cxnLst>
            <a:rect l="l" t="t" r="r" b="b"/>
            <a:pathLst>
              <a:path w="1068975" h="711671">
                <a:moveTo>
                  <a:pt x="547908" y="0"/>
                </a:moveTo>
                <a:cubicBezTo>
                  <a:pt x="664163" y="88860"/>
                  <a:pt x="1148818" y="509311"/>
                  <a:pt x="1057623" y="618594"/>
                </a:cubicBezTo>
                <a:cubicBezTo>
                  <a:pt x="966428" y="727877"/>
                  <a:pt x="-30984" y="741821"/>
                  <a:pt x="740" y="655699"/>
                </a:cubicBezTo>
                <a:cubicBezTo>
                  <a:pt x="32464" y="569577"/>
                  <a:pt x="184183" y="400170"/>
                  <a:pt x="359214" y="215700"/>
                </a:cubicBezTo>
              </a:path>
            </a:pathLst>
          </a:custGeom>
          <a:noFill/>
          <a:ln w="127000" cap="rnd">
            <a:solidFill>
              <a:srgbClr val="00B0F0"/>
            </a:solidFill>
            <a:roun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特隶简体" panose="02010601030101010101" charset="-122"/>
              <a:ea typeface="叶根友特隶简体" panose="02010601030101010101" charset="-122"/>
            </a:endParaRPr>
          </a:p>
        </p:txBody>
      </p:sp>
      <p:sp>
        <p:nvSpPr>
          <p:cNvPr id="79" name="PA_库_椭圆 31"/>
          <p:cNvSpPr/>
          <p:nvPr>
            <p:custDataLst>
              <p:tags r:id="rId11"/>
            </p:custDataLst>
          </p:nvPr>
        </p:nvSpPr>
        <p:spPr>
          <a:xfrm>
            <a:off x="1986811" y="4683228"/>
            <a:ext cx="308922" cy="2056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33071 w 665431"/>
              <a:gd name="connsiteY0-334" fmla="*/ 64927 h 653852"/>
              <a:gd name="connsiteX1-335" fmla="*/ 415705 w 665431"/>
              <a:gd name="connsiteY1-336" fmla="*/ 15051 h 653852"/>
              <a:gd name="connsiteX2-337" fmla="*/ 664663 w 665431"/>
              <a:gd name="connsiteY2-338" fmla="*/ 337329 h 653852"/>
              <a:gd name="connsiteX3-339" fmla="*/ 336416 w 665431"/>
              <a:gd name="connsiteY3-340" fmla="*/ 653852 h 653852"/>
              <a:gd name="connsiteX4-341" fmla="*/ 8169 w 665431"/>
              <a:gd name="connsiteY4-342" fmla="*/ 337329 h 653852"/>
              <a:gd name="connsiteX5-343" fmla="*/ 117402 w 665431"/>
              <a:gd name="connsiteY5-344" fmla="*/ 53548 h 653852"/>
              <a:gd name="connsiteX0-345" fmla="*/ 156601 w 688961"/>
              <a:gd name="connsiteY0-346" fmla="*/ 64927 h 654319"/>
              <a:gd name="connsiteX1-347" fmla="*/ 439235 w 688961"/>
              <a:gd name="connsiteY1-348" fmla="*/ 15051 h 654319"/>
              <a:gd name="connsiteX2-349" fmla="*/ 688193 w 688961"/>
              <a:gd name="connsiteY2-350" fmla="*/ 337329 h 654319"/>
              <a:gd name="connsiteX3-351" fmla="*/ 359946 w 688961"/>
              <a:gd name="connsiteY3-352" fmla="*/ 653852 h 654319"/>
              <a:gd name="connsiteX4-353" fmla="*/ 6817 w 688961"/>
              <a:gd name="connsiteY4-354" fmla="*/ 399533 h 654319"/>
              <a:gd name="connsiteX5-355" fmla="*/ 140932 w 688961"/>
              <a:gd name="connsiteY5-356" fmla="*/ 53548 h 654319"/>
              <a:gd name="connsiteX0-357" fmla="*/ 156601 w 688961"/>
              <a:gd name="connsiteY0-358" fmla="*/ 64927 h 654612"/>
              <a:gd name="connsiteX1-359" fmla="*/ 439235 w 688961"/>
              <a:gd name="connsiteY1-360" fmla="*/ 15051 h 654612"/>
              <a:gd name="connsiteX2-361" fmla="*/ 688193 w 688961"/>
              <a:gd name="connsiteY2-362" fmla="*/ 337329 h 654612"/>
              <a:gd name="connsiteX3-363" fmla="*/ 359946 w 688961"/>
              <a:gd name="connsiteY3-364" fmla="*/ 653852 h 654612"/>
              <a:gd name="connsiteX4-365" fmla="*/ 6817 w 688961"/>
              <a:gd name="connsiteY4-366" fmla="*/ 399533 h 654612"/>
              <a:gd name="connsiteX5-367" fmla="*/ 140932 w 688961"/>
              <a:gd name="connsiteY5-368" fmla="*/ 53548 h 654612"/>
              <a:gd name="connsiteX0-369" fmla="*/ 156601 w 688961"/>
              <a:gd name="connsiteY0-370" fmla="*/ 64927 h 653870"/>
              <a:gd name="connsiteX1-371" fmla="*/ 439235 w 688961"/>
              <a:gd name="connsiteY1-372" fmla="*/ 15051 h 653870"/>
              <a:gd name="connsiteX2-373" fmla="*/ 688193 w 688961"/>
              <a:gd name="connsiteY2-374" fmla="*/ 337329 h 653870"/>
              <a:gd name="connsiteX3-375" fmla="*/ 359946 w 688961"/>
              <a:gd name="connsiteY3-376" fmla="*/ 653852 h 653870"/>
              <a:gd name="connsiteX4-377" fmla="*/ 6817 w 688961"/>
              <a:gd name="connsiteY4-378" fmla="*/ 399533 h 653870"/>
              <a:gd name="connsiteX5-379" fmla="*/ 140932 w 688961"/>
              <a:gd name="connsiteY5-380" fmla="*/ 53548 h 653870"/>
              <a:gd name="connsiteX0-381" fmla="*/ 156907 w 689370"/>
              <a:gd name="connsiteY0-382" fmla="*/ 64927 h 635207"/>
              <a:gd name="connsiteX1-383" fmla="*/ 439541 w 689370"/>
              <a:gd name="connsiteY1-384" fmla="*/ 15051 h 635207"/>
              <a:gd name="connsiteX2-385" fmla="*/ 688499 w 689370"/>
              <a:gd name="connsiteY2-386" fmla="*/ 337329 h 635207"/>
              <a:gd name="connsiteX3-387" fmla="*/ 366473 w 689370"/>
              <a:gd name="connsiteY3-388" fmla="*/ 635191 h 635207"/>
              <a:gd name="connsiteX4-389" fmla="*/ 7123 w 689370"/>
              <a:gd name="connsiteY4-390" fmla="*/ 399533 h 635207"/>
              <a:gd name="connsiteX5-391" fmla="*/ 141238 w 689370"/>
              <a:gd name="connsiteY5-392" fmla="*/ 53548 h 635207"/>
              <a:gd name="connsiteX0-393" fmla="*/ 156907 w 690324"/>
              <a:gd name="connsiteY0-394" fmla="*/ 64927 h 635215"/>
              <a:gd name="connsiteX1-395" fmla="*/ 439541 w 690324"/>
              <a:gd name="connsiteY1-396" fmla="*/ 15051 h 635215"/>
              <a:gd name="connsiteX2-397" fmla="*/ 688499 w 690324"/>
              <a:gd name="connsiteY2-398" fmla="*/ 337329 h 635215"/>
              <a:gd name="connsiteX3-399" fmla="*/ 366473 w 690324"/>
              <a:gd name="connsiteY3-400" fmla="*/ 635191 h 635215"/>
              <a:gd name="connsiteX4-401" fmla="*/ 7123 w 690324"/>
              <a:gd name="connsiteY4-402" fmla="*/ 399533 h 635215"/>
              <a:gd name="connsiteX5-403" fmla="*/ 141238 w 690324"/>
              <a:gd name="connsiteY5-404" fmla="*/ 53548 h 635215"/>
              <a:gd name="connsiteX0-405" fmla="*/ 156907 w 690324"/>
              <a:gd name="connsiteY0-406" fmla="*/ 64927 h 635215"/>
              <a:gd name="connsiteX1-407" fmla="*/ 439541 w 690324"/>
              <a:gd name="connsiteY1-408" fmla="*/ 15051 h 635215"/>
              <a:gd name="connsiteX2-409" fmla="*/ 688499 w 690324"/>
              <a:gd name="connsiteY2-410" fmla="*/ 337329 h 635215"/>
              <a:gd name="connsiteX3-411" fmla="*/ 366473 w 690324"/>
              <a:gd name="connsiteY3-412" fmla="*/ 635191 h 635215"/>
              <a:gd name="connsiteX4-413" fmla="*/ 7123 w 690324"/>
              <a:gd name="connsiteY4-414" fmla="*/ 399533 h 635215"/>
              <a:gd name="connsiteX5-415" fmla="*/ 141238 w 690324"/>
              <a:gd name="connsiteY5-416" fmla="*/ 53548 h 635215"/>
              <a:gd name="connsiteX0-417" fmla="*/ 157842 w 691259"/>
              <a:gd name="connsiteY0-418" fmla="*/ 64927 h 635215"/>
              <a:gd name="connsiteX1-419" fmla="*/ 440476 w 691259"/>
              <a:gd name="connsiteY1-420" fmla="*/ 15051 h 635215"/>
              <a:gd name="connsiteX2-421" fmla="*/ 689434 w 691259"/>
              <a:gd name="connsiteY2-422" fmla="*/ 337329 h 635215"/>
              <a:gd name="connsiteX3-423" fmla="*/ 367408 w 691259"/>
              <a:gd name="connsiteY3-424" fmla="*/ 635191 h 635215"/>
              <a:gd name="connsiteX4-425" fmla="*/ 8058 w 691259"/>
              <a:gd name="connsiteY4-426" fmla="*/ 399533 h 635215"/>
              <a:gd name="connsiteX5-427" fmla="*/ 142173 w 691259"/>
              <a:gd name="connsiteY5-428" fmla="*/ 53548 h 635215"/>
              <a:gd name="connsiteX0-429" fmla="*/ 157842 w 691259"/>
              <a:gd name="connsiteY0-430" fmla="*/ 54534 h 624822"/>
              <a:gd name="connsiteX1-431" fmla="*/ 440476 w 691259"/>
              <a:gd name="connsiteY1-432" fmla="*/ 4658 h 624822"/>
              <a:gd name="connsiteX2-433" fmla="*/ 689434 w 691259"/>
              <a:gd name="connsiteY2-434" fmla="*/ 326936 h 624822"/>
              <a:gd name="connsiteX3-435" fmla="*/ 367408 w 691259"/>
              <a:gd name="connsiteY3-436" fmla="*/ 624798 h 624822"/>
              <a:gd name="connsiteX4-437" fmla="*/ 8058 w 691259"/>
              <a:gd name="connsiteY4-438" fmla="*/ 389140 h 624822"/>
              <a:gd name="connsiteX5-439" fmla="*/ 142173 w 691259"/>
              <a:gd name="connsiteY5-440" fmla="*/ 43155 h 624822"/>
              <a:gd name="connsiteX0-441" fmla="*/ 149784 w 683201"/>
              <a:gd name="connsiteY0-442" fmla="*/ 54534 h 624822"/>
              <a:gd name="connsiteX1-443" fmla="*/ 432418 w 683201"/>
              <a:gd name="connsiteY1-444" fmla="*/ 4658 h 624822"/>
              <a:gd name="connsiteX2-445" fmla="*/ 681376 w 683201"/>
              <a:gd name="connsiteY2-446" fmla="*/ 326936 h 624822"/>
              <a:gd name="connsiteX3-447" fmla="*/ 359350 w 683201"/>
              <a:gd name="connsiteY3-448" fmla="*/ 624798 h 624822"/>
              <a:gd name="connsiteX4-449" fmla="*/ 0 w 683201"/>
              <a:gd name="connsiteY4-450" fmla="*/ 389140 h 624822"/>
              <a:gd name="connsiteX0-451" fmla="*/ 154965 w 688382"/>
              <a:gd name="connsiteY0-452" fmla="*/ 54534 h 625739"/>
              <a:gd name="connsiteX1-453" fmla="*/ 437599 w 688382"/>
              <a:gd name="connsiteY1-454" fmla="*/ 4658 h 625739"/>
              <a:gd name="connsiteX2-455" fmla="*/ 686557 w 688382"/>
              <a:gd name="connsiteY2-456" fmla="*/ 326936 h 625739"/>
              <a:gd name="connsiteX3-457" fmla="*/ 364531 w 688382"/>
              <a:gd name="connsiteY3-458" fmla="*/ 624798 h 625739"/>
              <a:gd name="connsiteX4-459" fmla="*/ 0 w 688382"/>
              <a:gd name="connsiteY4-460" fmla="*/ 244060 h 625739"/>
              <a:gd name="connsiteX0-461" fmla="*/ 160640 w 694057"/>
              <a:gd name="connsiteY0-462" fmla="*/ 54534 h 625741"/>
              <a:gd name="connsiteX1-463" fmla="*/ 443274 w 694057"/>
              <a:gd name="connsiteY1-464" fmla="*/ 4658 h 625741"/>
              <a:gd name="connsiteX2-465" fmla="*/ 692232 w 694057"/>
              <a:gd name="connsiteY2-466" fmla="*/ 326936 h 625741"/>
              <a:gd name="connsiteX3-467" fmla="*/ 370206 w 694057"/>
              <a:gd name="connsiteY3-468" fmla="*/ 624798 h 625741"/>
              <a:gd name="connsiteX4-469" fmla="*/ 5675 w 694057"/>
              <a:gd name="connsiteY4-470" fmla="*/ 244060 h 625741"/>
              <a:gd name="connsiteX0-471" fmla="*/ 155200 w 688617"/>
              <a:gd name="connsiteY0-472" fmla="*/ 54534 h 625739"/>
              <a:gd name="connsiteX1-473" fmla="*/ 437834 w 688617"/>
              <a:gd name="connsiteY1-474" fmla="*/ 4658 h 625739"/>
              <a:gd name="connsiteX2-475" fmla="*/ 686792 w 688617"/>
              <a:gd name="connsiteY2-476" fmla="*/ 326936 h 625739"/>
              <a:gd name="connsiteX3-477" fmla="*/ 364766 w 688617"/>
              <a:gd name="connsiteY3-478" fmla="*/ 624798 h 625739"/>
              <a:gd name="connsiteX4-479" fmla="*/ 235 w 688617"/>
              <a:gd name="connsiteY4-480" fmla="*/ 244060 h 625739"/>
              <a:gd name="connsiteX0-481" fmla="*/ 384691 w 945385"/>
              <a:gd name="connsiteY0-482" fmla="*/ 54534 h 625452"/>
              <a:gd name="connsiteX1-483" fmla="*/ 667325 w 945385"/>
              <a:gd name="connsiteY1-484" fmla="*/ 4658 h 625452"/>
              <a:gd name="connsiteX2-485" fmla="*/ 916283 w 945385"/>
              <a:gd name="connsiteY2-486" fmla="*/ 326936 h 625452"/>
              <a:gd name="connsiteX3-487" fmla="*/ 25336 w 945385"/>
              <a:gd name="connsiteY3-488" fmla="*/ 624798 h 625452"/>
              <a:gd name="connsiteX4-489" fmla="*/ 229726 w 945385"/>
              <a:gd name="connsiteY4-490" fmla="*/ 244060 h 625452"/>
              <a:gd name="connsiteX0-491" fmla="*/ 394228 w 1109551"/>
              <a:gd name="connsiteY0-492" fmla="*/ 86330 h 698744"/>
              <a:gd name="connsiteX1-493" fmla="*/ 676862 w 1109551"/>
              <a:gd name="connsiteY1-494" fmla="*/ 36454 h 698744"/>
              <a:gd name="connsiteX2-495" fmla="*/ 1091756 w 1109551"/>
              <a:gd name="connsiteY2-496" fmla="*/ 619489 h 698744"/>
              <a:gd name="connsiteX3-497" fmla="*/ 34873 w 1109551"/>
              <a:gd name="connsiteY3-498" fmla="*/ 656594 h 698744"/>
              <a:gd name="connsiteX4-499" fmla="*/ 239263 w 1109551"/>
              <a:gd name="connsiteY4-500" fmla="*/ 275856 h 698744"/>
              <a:gd name="connsiteX0-501" fmla="*/ 676862 w 1109551"/>
              <a:gd name="connsiteY0-502" fmla="*/ 0 h 662290"/>
              <a:gd name="connsiteX1-503" fmla="*/ 1091756 w 1109551"/>
              <a:gd name="connsiteY1-504" fmla="*/ 583035 h 662290"/>
              <a:gd name="connsiteX2-505" fmla="*/ 34873 w 1109551"/>
              <a:gd name="connsiteY2-506" fmla="*/ 620140 h 662290"/>
              <a:gd name="connsiteX3-507" fmla="*/ 239263 w 1109551"/>
              <a:gd name="connsiteY3-508" fmla="*/ 239402 h 662290"/>
              <a:gd name="connsiteX0-509" fmla="*/ 582041 w 1103110"/>
              <a:gd name="connsiteY0-510" fmla="*/ 0 h 699884"/>
              <a:gd name="connsiteX1-511" fmla="*/ 1091756 w 1103110"/>
              <a:gd name="connsiteY1-512" fmla="*/ 618594 h 699884"/>
              <a:gd name="connsiteX2-513" fmla="*/ 34873 w 1103110"/>
              <a:gd name="connsiteY2-514" fmla="*/ 655699 h 699884"/>
              <a:gd name="connsiteX3-515" fmla="*/ 239263 w 1103110"/>
              <a:gd name="connsiteY3-516" fmla="*/ 274961 h 699884"/>
              <a:gd name="connsiteX0-517" fmla="*/ 549046 w 1064729"/>
              <a:gd name="connsiteY0-518" fmla="*/ 0 h 734197"/>
              <a:gd name="connsiteX1-519" fmla="*/ 1058761 w 1064729"/>
              <a:gd name="connsiteY1-520" fmla="*/ 618594 h 734197"/>
              <a:gd name="connsiteX2-521" fmla="*/ 170006 w 1064729"/>
              <a:gd name="connsiteY2-522" fmla="*/ 732435 h 734197"/>
              <a:gd name="connsiteX3-523" fmla="*/ 1878 w 1064729"/>
              <a:gd name="connsiteY3-524" fmla="*/ 655699 h 734197"/>
              <a:gd name="connsiteX4-525" fmla="*/ 206268 w 1064729"/>
              <a:gd name="connsiteY4-526" fmla="*/ 274961 h 734197"/>
              <a:gd name="connsiteX0-527" fmla="*/ 549046 w 1064729"/>
              <a:gd name="connsiteY0-528" fmla="*/ 0 h 734197"/>
              <a:gd name="connsiteX1-529" fmla="*/ 1058761 w 1064729"/>
              <a:gd name="connsiteY1-530" fmla="*/ 618594 h 734197"/>
              <a:gd name="connsiteX2-531" fmla="*/ 170006 w 1064729"/>
              <a:gd name="connsiteY2-532" fmla="*/ 732435 h 734197"/>
              <a:gd name="connsiteX3-533" fmla="*/ 1878 w 1064729"/>
              <a:gd name="connsiteY3-534" fmla="*/ 655699 h 734197"/>
              <a:gd name="connsiteX4-535" fmla="*/ 206268 w 1064729"/>
              <a:gd name="connsiteY4-536" fmla="*/ 274961 h 734197"/>
              <a:gd name="connsiteX0-537" fmla="*/ 559093 w 1074776"/>
              <a:gd name="connsiteY0-538" fmla="*/ 0 h 735180"/>
              <a:gd name="connsiteX1-539" fmla="*/ 1068808 w 1074776"/>
              <a:gd name="connsiteY1-540" fmla="*/ 618594 h 735180"/>
              <a:gd name="connsiteX2-541" fmla="*/ 180053 w 1074776"/>
              <a:gd name="connsiteY2-542" fmla="*/ 732435 h 735180"/>
              <a:gd name="connsiteX3-543" fmla="*/ 11925 w 1074776"/>
              <a:gd name="connsiteY3-544" fmla="*/ 655699 h 735180"/>
              <a:gd name="connsiteX4-545" fmla="*/ 370399 w 1074776"/>
              <a:gd name="connsiteY4-546" fmla="*/ 215700 h 735180"/>
              <a:gd name="connsiteX0-547" fmla="*/ 547167 w 1068237"/>
              <a:gd name="connsiteY0-548" fmla="*/ 0 h 703859"/>
              <a:gd name="connsiteX1-549" fmla="*/ 1056882 w 1068237"/>
              <a:gd name="connsiteY1-550" fmla="*/ 618594 h 703859"/>
              <a:gd name="connsiteX2-551" fmla="*/ -1 w 1068237"/>
              <a:gd name="connsiteY2-552" fmla="*/ 655699 h 703859"/>
              <a:gd name="connsiteX3-553" fmla="*/ 358473 w 1068237"/>
              <a:gd name="connsiteY3-554" fmla="*/ 215700 h 703859"/>
              <a:gd name="connsiteX0-555" fmla="*/ 547167 w 1068234"/>
              <a:gd name="connsiteY0-556" fmla="*/ 0 h 703859"/>
              <a:gd name="connsiteX1-557" fmla="*/ 1056882 w 1068234"/>
              <a:gd name="connsiteY1-558" fmla="*/ 618594 h 703859"/>
              <a:gd name="connsiteX2-559" fmla="*/ -1 w 1068234"/>
              <a:gd name="connsiteY2-560" fmla="*/ 655699 h 703859"/>
              <a:gd name="connsiteX3-561" fmla="*/ 358473 w 1068234"/>
              <a:gd name="connsiteY3-562" fmla="*/ 215700 h 703859"/>
              <a:gd name="connsiteX0-563" fmla="*/ 547167 w 1068234"/>
              <a:gd name="connsiteY0-564" fmla="*/ 0 h 703859"/>
              <a:gd name="connsiteX1-565" fmla="*/ 1056882 w 1068234"/>
              <a:gd name="connsiteY1-566" fmla="*/ 618594 h 703859"/>
              <a:gd name="connsiteX2-567" fmla="*/ -1 w 1068234"/>
              <a:gd name="connsiteY2-568" fmla="*/ 655699 h 703859"/>
              <a:gd name="connsiteX3-569" fmla="*/ 358473 w 1068234"/>
              <a:gd name="connsiteY3-570" fmla="*/ 215700 h 703859"/>
              <a:gd name="connsiteX0-571" fmla="*/ 547908 w 1068975"/>
              <a:gd name="connsiteY0-572" fmla="*/ 0 h 711671"/>
              <a:gd name="connsiteX1-573" fmla="*/ 1057623 w 1068975"/>
              <a:gd name="connsiteY1-574" fmla="*/ 618594 h 711671"/>
              <a:gd name="connsiteX2-575" fmla="*/ 740 w 1068975"/>
              <a:gd name="connsiteY2-576" fmla="*/ 655699 h 711671"/>
              <a:gd name="connsiteX3-577" fmla="*/ 359214 w 1068975"/>
              <a:gd name="connsiteY3-578" fmla="*/ 215700 h 711671"/>
            </a:gdLst>
            <a:ahLst/>
            <a:cxnLst>
              <a:cxn ang="0">
                <a:pos x="connsiteX0-1" y="connsiteY0-2"/>
              </a:cxn>
              <a:cxn ang="0">
                <a:pos x="connsiteX1-3" y="connsiteY1-4"/>
              </a:cxn>
              <a:cxn ang="0">
                <a:pos x="connsiteX2-5" y="connsiteY2-6"/>
              </a:cxn>
              <a:cxn ang="0">
                <a:pos x="connsiteX3-7" y="connsiteY3-8"/>
              </a:cxn>
            </a:cxnLst>
            <a:rect l="l" t="t" r="r" b="b"/>
            <a:pathLst>
              <a:path w="1068975" h="711671">
                <a:moveTo>
                  <a:pt x="547908" y="0"/>
                </a:moveTo>
                <a:cubicBezTo>
                  <a:pt x="664163" y="88860"/>
                  <a:pt x="1148818" y="509311"/>
                  <a:pt x="1057623" y="618594"/>
                </a:cubicBezTo>
                <a:cubicBezTo>
                  <a:pt x="966428" y="727877"/>
                  <a:pt x="-30984" y="741821"/>
                  <a:pt x="740" y="655699"/>
                </a:cubicBezTo>
                <a:cubicBezTo>
                  <a:pt x="32464" y="569577"/>
                  <a:pt x="184183" y="400170"/>
                  <a:pt x="359214" y="215700"/>
                </a:cubicBezTo>
              </a:path>
            </a:pathLst>
          </a:custGeom>
          <a:noFill/>
          <a:ln w="127000" cap="rnd">
            <a:solidFill>
              <a:schemeClr val="accent6">
                <a:lumMod val="40000"/>
                <a:lumOff val="60000"/>
              </a:schemeClr>
            </a:solidFill>
            <a:roun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特隶简体" panose="02010601030101010101" charset="-122"/>
              <a:ea typeface="叶根友特隶简体" panose="02010601030101010101" charset="-122"/>
            </a:endParaRPr>
          </a:p>
        </p:txBody>
      </p:sp>
      <p:sp>
        <p:nvSpPr>
          <p:cNvPr id="84" name="PA_库_文本框 108"/>
          <p:cNvSpPr txBox="1"/>
          <p:nvPr>
            <p:custDataLst>
              <p:tags r:id="rId12"/>
            </p:custDataLst>
          </p:nvPr>
        </p:nvSpPr>
        <p:spPr>
          <a:xfrm>
            <a:off x="2534824" y="3886216"/>
            <a:ext cx="7801389"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tx2">
                    <a:lumMod val="75000"/>
                  </a:schemeClr>
                </a:solidFill>
                <a:latin typeface="叶根友特隶简体" panose="02010601030101010101" charset="-122"/>
                <a:ea typeface="叶根友特隶简体" panose="02010601030101010101" charset="-122"/>
              </a:rPr>
              <a:t>请在这里输入文字请在这里输入文字请在这里输入文字请在这里输入文字请在这里输入文字请在这里输入文字</a:t>
            </a:r>
          </a:p>
        </p:txBody>
      </p:sp>
      <p:sp>
        <p:nvSpPr>
          <p:cNvPr id="85" name="PA_库_文本框 108"/>
          <p:cNvSpPr txBox="1"/>
          <p:nvPr>
            <p:custDataLst>
              <p:tags r:id="rId13"/>
            </p:custDataLst>
          </p:nvPr>
        </p:nvSpPr>
        <p:spPr>
          <a:xfrm>
            <a:off x="2510271" y="5227973"/>
            <a:ext cx="6765587"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tx2">
                    <a:lumMod val="75000"/>
                  </a:schemeClr>
                </a:solidFill>
                <a:latin typeface="叶根友特隶简体" panose="02010601030101010101" charset="-122"/>
                <a:ea typeface="叶根友特隶简体" panose="02010601030101010101" charset="-122"/>
              </a:rPr>
              <a:t>请在这里输入文字请在这里输入文字请在这里输入文字请在这里输入文字请在这里输入文字请在这里输入文字</a:t>
            </a:r>
          </a:p>
        </p:txBody>
      </p:sp>
      <p:pic>
        <p:nvPicPr>
          <p:cNvPr id="23" name="图片 22" descr="2.7_画板 1"/>
          <p:cNvPicPr>
            <a:picLocks noChangeAspect="1"/>
          </p:cNvPicPr>
          <p:nvPr/>
        </p:nvPicPr>
        <p:blipFill>
          <a:blip r:embed="rId19"/>
          <a:srcRect l="40499" t="24191" r="35827" b="35665"/>
          <a:stretch>
            <a:fillRect/>
          </a:stretch>
        </p:blipFill>
        <p:spPr>
          <a:xfrm flipV="1">
            <a:off x="2061210" y="-444500"/>
            <a:ext cx="2381250" cy="21971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par>
                                <p:cTn id="8" presetID="22" presetClass="entr" presetSubtype="8" fill="hold" nodeType="withEffect">
                                  <p:stCondLst>
                                    <p:cond delay="250"/>
                                  </p:stCondLst>
                                  <p:childTnLst>
                                    <p:set>
                                      <p:cBhvr>
                                        <p:cTn id="9" dur="1" fill="hold">
                                          <p:stCondLst>
                                            <p:cond delay="0"/>
                                          </p:stCondLst>
                                        </p:cTn>
                                        <p:tgtEl>
                                          <p:spTgt spid="65"/>
                                        </p:tgtEl>
                                        <p:attrNameLst>
                                          <p:attrName>style.visibility</p:attrName>
                                        </p:attrNameLst>
                                      </p:cBhvr>
                                      <p:to>
                                        <p:strVal val="visible"/>
                                      </p:to>
                                    </p:set>
                                    <p:animEffect transition="in" filter="wipe(left)">
                                      <p:cBhvr>
                                        <p:cTn id="10" dur="1000"/>
                                        <p:tgtEl>
                                          <p:spTgt spid="65"/>
                                        </p:tgtEl>
                                      </p:cBhvr>
                                    </p:animEffect>
                                  </p:childTnLst>
                                </p:cTn>
                              </p:par>
                              <p:par>
                                <p:cTn id="11" presetID="22" presetClass="entr" presetSubtype="8" fill="hold" nodeType="withEffect">
                                  <p:stCondLst>
                                    <p:cond delay="250"/>
                                  </p:stCondLst>
                                  <p:childTnLst>
                                    <p:set>
                                      <p:cBhvr>
                                        <p:cTn id="12" dur="1" fill="hold">
                                          <p:stCondLst>
                                            <p:cond delay="0"/>
                                          </p:stCondLst>
                                        </p:cTn>
                                        <p:tgtEl>
                                          <p:spTgt spid="66"/>
                                        </p:tgtEl>
                                        <p:attrNameLst>
                                          <p:attrName>style.visibility</p:attrName>
                                        </p:attrNameLst>
                                      </p:cBhvr>
                                      <p:to>
                                        <p:strVal val="visible"/>
                                      </p:to>
                                    </p:set>
                                    <p:animEffect transition="in" filter="wipe(left)">
                                      <p:cBhvr>
                                        <p:cTn id="13" dur="1000"/>
                                        <p:tgtEl>
                                          <p:spTgt spid="66"/>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1000"/>
                                        <p:tgtEl>
                                          <p:spTgt spid="2"/>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68"/>
                                        </p:tgtEl>
                                        <p:attrNameLst>
                                          <p:attrName>style.visibility</p:attrName>
                                        </p:attrNameLst>
                                      </p:cBhvr>
                                      <p:to>
                                        <p:strVal val="visible"/>
                                      </p:to>
                                    </p:set>
                                    <p:animEffect transition="in" filter="wipe(left)">
                                      <p:cBhvr>
                                        <p:cTn id="19" dur="1000"/>
                                        <p:tgtEl>
                                          <p:spTgt spid="68"/>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69"/>
                                        </p:tgtEl>
                                        <p:attrNameLst>
                                          <p:attrName>style.visibility</p:attrName>
                                        </p:attrNameLst>
                                      </p:cBhvr>
                                      <p:to>
                                        <p:strVal val="visible"/>
                                      </p:to>
                                    </p:set>
                                    <p:animEffect transition="in" filter="wipe(left)">
                                      <p:cBhvr>
                                        <p:cTn id="22" dur="1000"/>
                                        <p:tgtEl>
                                          <p:spTgt spid="69"/>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1000"/>
                                        <p:tgtEl>
                                          <p:spTgt spid="71"/>
                                        </p:tgtEl>
                                      </p:cBhvr>
                                    </p:animEffect>
                                  </p:childTnLst>
                                </p:cTn>
                              </p:par>
                              <p:par>
                                <p:cTn id="26" presetID="22" presetClass="entr" presetSubtype="8" fill="hold" grpId="0" nodeType="withEffect" nodePh="1">
                                  <p:stCondLst>
                                    <p:cond delay="250"/>
                                  </p:stCondLst>
                                  <p:endCondLst>
                                    <p:cond evt="begin" delay="0">
                                      <p:tn val="26"/>
                                    </p:cond>
                                  </p:endCondLst>
                                  <p:childTnLst>
                                    <p:set>
                                      <p:cBhvr>
                                        <p:cTn id="27" dur="1" fill="hold">
                                          <p:stCondLst>
                                            <p:cond delay="0"/>
                                          </p:stCondLst>
                                        </p:cTn>
                                        <p:tgtEl>
                                          <p:spTgt spid="77">
                                            <p:txEl>
                                              <p:charRg st="4294967295" end="4294967295"/>
                                            </p:txEl>
                                          </p:spTgt>
                                        </p:tgtEl>
                                        <p:attrNameLst>
                                          <p:attrName>style.visibility</p:attrName>
                                        </p:attrNameLst>
                                      </p:cBhvr>
                                      <p:to>
                                        <p:strVal val="visible"/>
                                      </p:to>
                                    </p:set>
                                    <p:animEffect transition="in" filter="wipe(left)">
                                      <p:cBhvr>
                                        <p:cTn id="28" dur="1000"/>
                                        <p:tgtEl>
                                          <p:spTgt spid="77">
                                            <p:txEl>
                                              <p:charRg st="4294967295" end="4294967295"/>
                                            </p:txEl>
                                          </p:spTgt>
                                        </p:tgtEl>
                                      </p:cBhvr>
                                    </p:animEffect>
                                  </p:childTnLst>
                                </p:cTn>
                              </p:par>
                              <p:par>
                                <p:cTn id="29" presetID="22" presetClass="entr" presetSubtype="8" fill="hold" grpId="0" nodeType="withEffect" nodePh="1">
                                  <p:stCondLst>
                                    <p:cond delay="250"/>
                                  </p:stCondLst>
                                  <p:endCondLst>
                                    <p:cond evt="begin" delay="0">
                                      <p:tn val="29"/>
                                    </p:cond>
                                  </p:endCondLst>
                                  <p:childTnLst>
                                    <p:set>
                                      <p:cBhvr>
                                        <p:cTn id="30" dur="1" fill="hold">
                                          <p:stCondLst>
                                            <p:cond delay="0"/>
                                          </p:stCondLst>
                                        </p:cTn>
                                        <p:tgtEl>
                                          <p:spTgt spid="78">
                                            <p:txEl>
                                              <p:charRg st="4294967295" end="4294967295"/>
                                            </p:txEl>
                                          </p:spTgt>
                                        </p:tgtEl>
                                        <p:attrNameLst>
                                          <p:attrName>style.visibility</p:attrName>
                                        </p:attrNameLst>
                                      </p:cBhvr>
                                      <p:to>
                                        <p:strVal val="visible"/>
                                      </p:to>
                                    </p:set>
                                    <p:animEffect transition="in" filter="wipe(left)">
                                      <p:cBhvr>
                                        <p:cTn id="31" dur="1000"/>
                                        <p:tgtEl>
                                          <p:spTgt spid="78">
                                            <p:txEl>
                                              <p:charRg st="4294967295" end="4294967295"/>
                                            </p:txEl>
                                          </p:spTgt>
                                        </p:tgtEl>
                                      </p:cBhvr>
                                    </p:animEffect>
                                  </p:childTnLst>
                                </p:cTn>
                              </p:par>
                              <p:par>
                                <p:cTn id="32" presetID="22" presetClass="entr" presetSubtype="8" fill="hold" grpId="0" nodeType="withEffect" nodePh="1">
                                  <p:stCondLst>
                                    <p:cond delay="250"/>
                                  </p:stCondLst>
                                  <p:endCondLst>
                                    <p:cond evt="begin" delay="0">
                                      <p:tn val="32"/>
                                    </p:cond>
                                  </p:endCondLst>
                                  <p:childTnLst>
                                    <p:set>
                                      <p:cBhvr>
                                        <p:cTn id="33" dur="1" fill="hold">
                                          <p:stCondLst>
                                            <p:cond delay="0"/>
                                          </p:stCondLst>
                                        </p:cTn>
                                        <p:tgtEl>
                                          <p:spTgt spid="79">
                                            <p:txEl>
                                              <p:charRg st="4294967295" end="4294967295"/>
                                            </p:txEl>
                                          </p:spTgt>
                                        </p:tgtEl>
                                        <p:attrNameLst>
                                          <p:attrName>style.visibility</p:attrName>
                                        </p:attrNameLst>
                                      </p:cBhvr>
                                      <p:to>
                                        <p:strVal val="visible"/>
                                      </p:to>
                                    </p:set>
                                    <p:animEffect transition="in" filter="wipe(left)">
                                      <p:cBhvr>
                                        <p:cTn id="34" dur="1000"/>
                                        <p:tgtEl>
                                          <p:spTgt spid="79">
                                            <p:txEl>
                                              <p:charRg st="4294967295" end="4294967295"/>
                                            </p:txEl>
                                          </p:spTgt>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84"/>
                                        </p:tgtEl>
                                        <p:attrNameLst>
                                          <p:attrName>style.visibility</p:attrName>
                                        </p:attrNameLst>
                                      </p:cBhvr>
                                      <p:to>
                                        <p:strVal val="visible"/>
                                      </p:to>
                                    </p:set>
                                    <p:animEffect transition="in" filter="wipe(left)">
                                      <p:cBhvr>
                                        <p:cTn id="37" dur="1000"/>
                                        <p:tgtEl>
                                          <p:spTgt spid="84"/>
                                        </p:tgtEl>
                                      </p:cBhvr>
                                    </p:animEffect>
                                  </p:childTnLst>
                                </p:cTn>
                              </p:par>
                              <p:par>
                                <p:cTn id="38" presetID="22" presetClass="entr" presetSubtype="8" fill="hold" grpId="0" nodeType="withEffect">
                                  <p:stCondLst>
                                    <p:cond delay="250"/>
                                  </p:stCondLst>
                                  <p:childTnLst>
                                    <p:set>
                                      <p:cBhvr>
                                        <p:cTn id="39" dur="1" fill="hold">
                                          <p:stCondLst>
                                            <p:cond delay="0"/>
                                          </p:stCondLst>
                                        </p:cTn>
                                        <p:tgtEl>
                                          <p:spTgt spid="85"/>
                                        </p:tgtEl>
                                        <p:attrNameLst>
                                          <p:attrName>style.visibility</p:attrName>
                                        </p:attrNameLst>
                                      </p:cBhvr>
                                      <p:to>
                                        <p:strVal val="visible"/>
                                      </p:to>
                                    </p:set>
                                    <p:animEffect transition="in" filter="wipe(left)">
                                      <p:cBhvr>
                                        <p:cTn id="40"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68" grpId="0" autoUpdateAnimBg="0"/>
      <p:bldP spid="69" grpId="0" autoUpdateAnimBg="0"/>
      <p:bldP spid="71" grpId="0" autoUpdateAnimBg="0"/>
      <p:bldP spid="77" grpId="0" bldLvl="0" animBg="1" autoUpdateAnimBg="0"/>
      <p:bldP spid="78" grpId="0" bldLvl="0" animBg="1" autoUpdateAnimBg="0"/>
      <p:bldP spid="79" grpId="0" bldLvl="0" animBg="1" autoUpdateAnimBg="0"/>
      <p:bldP spid="84" grpId="0" autoUpdateAnimBg="0"/>
      <p:bldP spid="8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
          <p:cNvPicPr>
            <a:picLocks noChangeAspect="1"/>
          </p:cNvPicPr>
          <p:nvPr/>
        </p:nvPicPr>
        <p:blipFill>
          <a:blip r:embed="rId7"/>
          <a:stretch>
            <a:fillRect/>
          </a:stretch>
        </p:blipFill>
        <p:spPr>
          <a:xfrm>
            <a:off x="-88900" y="-12700"/>
            <a:ext cx="12297410" cy="6882130"/>
          </a:xfrm>
          <a:prstGeom prst="rect">
            <a:avLst/>
          </a:prstGeom>
        </p:spPr>
      </p:pic>
      <p:pic>
        <p:nvPicPr>
          <p:cNvPr id="8" name="图片 7" descr="2.3"/>
          <p:cNvPicPr>
            <a:picLocks noChangeAspect="1"/>
          </p:cNvPicPr>
          <p:nvPr/>
        </p:nvPicPr>
        <p:blipFill>
          <a:blip r:embed="rId8"/>
          <a:stretch>
            <a:fillRect/>
          </a:stretch>
        </p:blipFill>
        <p:spPr>
          <a:xfrm>
            <a:off x="1145540" y="313055"/>
            <a:ext cx="10037445" cy="2813050"/>
          </a:xfrm>
          <a:prstGeom prst="rect">
            <a:avLst/>
          </a:prstGeom>
        </p:spPr>
      </p:pic>
      <p:sp>
        <p:nvSpPr>
          <p:cNvPr id="2" name="矩形 1"/>
          <p:cNvSpPr/>
          <p:nvPr/>
        </p:nvSpPr>
        <p:spPr>
          <a:xfrm>
            <a:off x="998220" y="3034665"/>
            <a:ext cx="4655185" cy="1025525"/>
          </a:xfrm>
          <a:prstGeom prst="rect">
            <a:avLst/>
          </a:prstGeom>
          <a:noFill/>
          <a:ln>
            <a:solidFill>
              <a:srgbClr val="FFFF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nvGrpSpPr>
          <p:cNvPr id="89" name="PA_库_组合 88"/>
          <p:cNvGrpSpPr/>
          <p:nvPr>
            <p:custDataLst>
              <p:tags r:id="rId2"/>
            </p:custDataLst>
          </p:nvPr>
        </p:nvGrpSpPr>
        <p:grpSpPr>
          <a:xfrm>
            <a:off x="5994928" y="1500600"/>
            <a:ext cx="4870526" cy="1443970"/>
            <a:chOff x="5943778" y="824350"/>
            <a:chExt cx="4870526" cy="1443970"/>
          </a:xfrm>
        </p:grpSpPr>
        <p:sp>
          <p:nvSpPr>
            <p:cNvPr id="90" name="任意多边形 89"/>
            <p:cNvSpPr/>
            <p:nvPr/>
          </p:nvSpPr>
          <p:spPr>
            <a:xfrm>
              <a:off x="5943778" y="1192882"/>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00B0F0"/>
            </a:solidFill>
            <a:ln w="254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latin typeface="叶根友特隶简体" panose="02010601030101010101" charset="-122"/>
                <a:ea typeface="叶根友特隶简体" panose="02010601030101010101" charset="-122"/>
              </a:endParaRPr>
            </a:p>
          </p:txBody>
        </p:sp>
        <p:sp>
          <p:nvSpPr>
            <p:cNvPr id="91" name="文本框 90"/>
            <p:cNvSpPr txBox="1"/>
            <p:nvPr/>
          </p:nvSpPr>
          <p:spPr>
            <a:xfrm>
              <a:off x="6237772" y="1662385"/>
              <a:ext cx="4576532" cy="605935"/>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请在这里输入文字请在这里输入文字请在这里输入文字请在这里输入文字请在这里输入文字请在这里输入文字</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92" name="文本框 91"/>
            <p:cNvSpPr txBox="1"/>
            <p:nvPr/>
          </p:nvSpPr>
          <p:spPr>
            <a:xfrm>
              <a:off x="6444105" y="824350"/>
              <a:ext cx="1117614" cy="461665"/>
            </a:xfrm>
            <a:prstGeom prst="rect">
              <a:avLst/>
            </a:prstGeom>
            <a:noFill/>
            <a:effectLst/>
          </p:spPr>
          <p:txBody>
            <a:bodyPr wrap="none" rtlCol="0">
              <a:spAutoFit/>
            </a:bodyPr>
            <a:lstStyle/>
            <a:p>
              <a:r>
                <a:rPr lang="zh-CN" altLang="en-US" sz="2400" dirty="0">
                  <a:solidFill>
                    <a:srgbClr val="697DA9"/>
                  </a:solidFill>
                  <a:latin typeface="叶根友特隶简体" panose="02010601030101010101" charset="-122"/>
                  <a:ea typeface="叶根友特隶简体" panose="02010601030101010101" charset="-122"/>
                </a:rPr>
                <a:t>小标题</a:t>
              </a:r>
            </a:p>
          </p:txBody>
        </p:sp>
      </p:grpSp>
      <p:grpSp>
        <p:nvGrpSpPr>
          <p:cNvPr id="93" name="PA_库_组合 92"/>
          <p:cNvGrpSpPr/>
          <p:nvPr>
            <p:custDataLst>
              <p:tags r:id="rId3"/>
            </p:custDataLst>
          </p:nvPr>
        </p:nvGrpSpPr>
        <p:grpSpPr>
          <a:xfrm>
            <a:off x="883813" y="2560371"/>
            <a:ext cx="4794961" cy="1322685"/>
            <a:chOff x="6019343" y="945635"/>
            <a:chExt cx="4794961" cy="1322685"/>
          </a:xfrm>
        </p:grpSpPr>
        <p:sp>
          <p:nvSpPr>
            <p:cNvPr id="94" name="任意多边形 93"/>
            <p:cNvSpPr/>
            <p:nvPr/>
          </p:nvSpPr>
          <p:spPr>
            <a:xfrm>
              <a:off x="6019343" y="1266542"/>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FFFF00"/>
            </a:solidFill>
            <a:ln w="25400" cap="rnd">
              <a:solidFill>
                <a:srgbClr val="FFFF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latin typeface="叶根友特隶简体" panose="02010601030101010101" charset="-122"/>
                <a:ea typeface="叶根友特隶简体" panose="02010601030101010101" charset="-122"/>
              </a:endParaRPr>
            </a:p>
          </p:txBody>
        </p:sp>
        <p:sp>
          <p:nvSpPr>
            <p:cNvPr id="95" name="文本框 94"/>
            <p:cNvSpPr txBox="1"/>
            <p:nvPr/>
          </p:nvSpPr>
          <p:spPr>
            <a:xfrm>
              <a:off x="6237772" y="1662385"/>
              <a:ext cx="4576532" cy="605935"/>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请在这里输入文字请在这里输入文字请在这里输入文字请在这里输入文字请在这里输入文字请在这里输入文字</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96" name="文本框 95"/>
            <p:cNvSpPr txBox="1"/>
            <p:nvPr/>
          </p:nvSpPr>
          <p:spPr>
            <a:xfrm>
              <a:off x="6323455" y="945635"/>
              <a:ext cx="1117614" cy="461665"/>
            </a:xfrm>
            <a:prstGeom prst="rect">
              <a:avLst/>
            </a:prstGeom>
            <a:noFill/>
            <a:effectLst/>
          </p:spPr>
          <p:txBody>
            <a:bodyPr wrap="none" rtlCol="0">
              <a:spAutoFit/>
            </a:bodyPr>
            <a:lstStyle/>
            <a:p>
              <a:r>
                <a:rPr lang="zh-CN" altLang="en-US" sz="2400" dirty="0">
                  <a:solidFill>
                    <a:srgbClr val="697DA9"/>
                  </a:solidFill>
                  <a:latin typeface="叶根友特隶简体" panose="02010601030101010101" charset="-122"/>
                  <a:ea typeface="叶根友特隶简体" panose="02010601030101010101" charset="-122"/>
                </a:rPr>
                <a:t>小标题</a:t>
              </a:r>
            </a:p>
          </p:txBody>
        </p:sp>
      </p:grpSp>
      <p:grpSp>
        <p:nvGrpSpPr>
          <p:cNvPr id="97" name="PA_库_组合 96"/>
          <p:cNvGrpSpPr/>
          <p:nvPr>
            <p:custDataLst>
              <p:tags r:id="rId4"/>
            </p:custDataLst>
          </p:nvPr>
        </p:nvGrpSpPr>
        <p:grpSpPr>
          <a:xfrm>
            <a:off x="6024773" y="3310262"/>
            <a:ext cx="4019356" cy="1277600"/>
            <a:chOff x="6049823" y="990720"/>
            <a:chExt cx="4019356" cy="1277600"/>
          </a:xfrm>
        </p:grpSpPr>
        <p:sp>
          <p:nvSpPr>
            <p:cNvPr id="98" name="任意多边形 97"/>
            <p:cNvSpPr/>
            <p:nvPr/>
          </p:nvSpPr>
          <p:spPr>
            <a:xfrm>
              <a:off x="6049823" y="1371952"/>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chemeClr val="bg1"/>
            </a:solid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latin typeface="叶根友特隶简体" panose="02010601030101010101" charset="-122"/>
                <a:ea typeface="叶根友特隶简体" panose="02010601030101010101" charset="-122"/>
              </a:endParaRPr>
            </a:p>
          </p:txBody>
        </p:sp>
        <p:sp>
          <p:nvSpPr>
            <p:cNvPr id="99" name="文本框 98"/>
            <p:cNvSpPr txBox="1"/>
            <p:nvPr/>
          </p:nvSpPr>
          <p:spPr>
            <a:xfrm>
              <a:off x="6237772" y="1662385"/>
              <a:ext cx="3831407" cy="605935"/>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请在这里输入文字请在这里输入文字请在这里输入文字请在这里输入文字请在这里输入文字</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100" name="文本框 99"/>
            <p:cNvSpPr txBox="1"/>
            <p:nvPr/>
          </p:nvSpPr>
          <p:spPr>
            <a:xfrm>
              <a:off x="6262495" y="990720"/>
              <a:ext cx="1117614" cy="461665"/>
            </a:xfrm>
            <a:prstGeom prst="rect">
              <a:avLst/>
            </a:prstGeom>
            <a:noFill/>
            <a:effectLst/>
          </p:spPr>
          <p:txBody>
            <a:bodyPr wrap="none" rtlCol="0">
              <a:spAutoFit/>
            </a:bodyPr>
            <a:lstStyle/>
            <a:p>
              <a:r>
                <a:rPr lang="zh-CN" altLang="en-US" sz="2400" dirty="0">
                  <a:solidFill>
                    <a:srgbClr val="697DA9"/>
                  </a:solidFill>
                  <a:latin typeface="叶根友特隶简体" panose="02010601030101010101" charset="-122"/>
                  <a:ea typeface="叶根友特隶简体" panose="02010601030101010101" charset="-122"/>
                </a:rPr>
                <a:t>小标题</a:t>
              </a:r>
            </a:p>
          </p:txBody>
        </p:sp>
      </p:grpSp>
      <p:sp>
        <p:nvSpPr>
          <p:cNvPr id="67" name="文本框 66"/>
          <p:cNvSpPr txBox="1"/>
          <p:nvPr/>
        </p:nvSpPr>
        <p:spPr>
          <a:xfrm>
            <a:off x="4341252" y="750920"/>
            <a:ext cx="2874497" cy="583565"/>
          </a:xfrm>
          <a:prstGeom prst="rect">
            <a:avLst/>
          </a:prstGeom>
          <a:noFill/>
        </p:spPr>
        <p:txBody>
          <a:bodyPr wrap="square" rtlCol="0">
            <a:spAutoFit/>
          </a:bodyPr>
          <a:lstStyle/>
          <a:p>
            <a:pPr algn="ctr"/>
            <a:r>
              <a:rPr lang="zh-CN" altLang="en-US" sz="3200" dirty="0">
                <a:solidFill>
                  <a:schemeClr val="tx1"/>
                </a:solidFill>
                <a:latin typeface="迷你简习字" panose="020B0602010101010101" charset="-122"/>
                <a:ea typeface="迷你简习字" panose="020B0602010101010101" charset="-122"/>
              </a:rPr>
              <a:t>这里添加标题</a:t>
            </a:r>
            <a:endParaRPr lang="zh-CN" altLang="en-US" sz="3200" b="1" dirty="0">
              <a:solidFill>
                <a:schemeClr val="tx1"/>
              </a:solidFill>
              <a:latin typeface="迷你简习字" panose="020B0602010101010101" charset="-122"/>
              <a:ea typeface="迷你简习字" panose="020B0602010101010101" charset="-122"/>
            </a:endParaRPr>
          </a:p>
        </p:txBody>
      </p:sp>
      <p:sp>
        <p:nvSpPr>
          <p:cNvPr id="4" name="矩形 3"/>
          <p:cNvSpPr/>
          <p:nvPr/>
        </p:nvSpPr>
        <p:spPr>
          <a:xfrm>
            <a:off x="6092190" y="1996440"/>
            <a:ext cx="4655185" cy="1025525"/>
          </a:xfrm>
          <a:prstGeom prst="rect">
            <a:avLst/>
          </a:prstGeom>
          <a:noFill/>
          <a:ln>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5" name="矩形 4"/>
          <p:cNvSpPr/>
          <p:nvPr/>
        </p:nvSpPr>
        <p:spPr>
          <a:xfrm>
            <a:off x="6122670" y="3802380"/>
            <a:ext cx="4655185" cy="10255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pic>
        <p:nvPicPr>
          <p:cNvPr id="9" name="图片 8" descr="2.3"/>
          <p:cNvPicPr>
            <a:picLocks noChangeAspect="1"/>
          </p:cNvPicPr>
          <p:nvPr/>
        </p:nvPicPr>
        <p:blipFill>
          <a:blip r:embed="rId8"/>
          <a:stretch>
            <a:fillRect/>
          </a:stretch>
        </p:blipFill>
        <p:spPr>
          <a:xfrm flipH="1" flipV="1">
            <a:off x="501935" y="3229610"/>
            <a:ext cx="10037168" cy="2813050"/>
          </a:xfrm>
          <a:prstGeom prst="rect">
            <a:avLst/>
          </a:prstGeom>
        </p:spPr>
      </p:pic>
      <p:pic>
        <p:nvPicPr>
          <p:cNvPr id="7" name="图片 6" descr="2.1"/>
          <p:cNvPicPr>
            <a:picLocks noChangeAspect="1"/>
          </p:cNvPicPr>
          <p:nvPr/>
        </p:nvPicPr>
        <p:blipFill>
          <a:blip r:embed="rId9"/>
          <a:stretch>
            <a:fillRect/>
          </a:stretch>
        </p:blipFill>
        <p:spPr>
          <a:xfrm>
            <a:off x="-128270" y="4346575"/>
            <a:ext cx="12365355" cy="2593975"/>
          </a:xfrm>
          <a:prstGeom prst="rect">
            <a:avLst/>
          </a:prstGeom>
        </p:spPr>
      </p:pic>
      <p:pic>
        <p:nvPicPr>
          <p:cNvPr id="23" name="图片 22" descr="2.7_画板 1"/>
          <p:cNvPicPr>
            <a:picLocks noChangeAspect="1"/>
          </p:cNvPicPr>
          <p:nvPr/>
        </p:nvPicPr>
        <p:blipFill>
          <a:blip r:embed="rId10"/>
          <a:srcRect l="40499" t="24191" r="35827" b="35665"/>
          <a:stretch>
            <a:fillRect/>
          </a:stretch>
        </p:blipFill>
        <p:spPr>
          <a:xfrm flipV="1">
            <a:off x="2061210" y="-444500"/>
            <a:ext cx="2381250" cy="21971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25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500" fill="hold"/>
                                        <p:tgtEl>
                                          <p:spTgt spid="89"/>
                                        </p:tgtEl>
                                        <p:attrNameLst>
                                          <p:attrName>ppt_x</p:attrName>
                                        </p:attrNameLst>
                                      </p:cBhvr>
                                      <p:tavLst>
                                        <p:tav tm="0">
                                          <p:val>
                                            <p:strVal val="1+#ppt_w/2"/>
                                          </p:val>
                                        </p:tav>
                                        <p:tav tm="100000">
                                          <p:val>
                                            <p:strVal val="#ppt_x"/>
                                          </p:val>
                                        </p:tav>
                                      </p:tavLst>
                                    </p:anim>
                                    <p:anim calcmode="lin" valueType="num">
                                      <p:cBhvr additive="base">
                                        <p:cTn id="8" dur="1500" fill="hold"/>
                                        <p:tgtEl>
                                          <p:spTgt spid="89"/>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50"/>
                                  </p:stCondLst>
                                  <p:childTnLst>
                                    <p:set>
                                      <p:cBhvr>
                                        <p:cTn id="14" dur="1" fill="hold">
                                          <p:stCondLst>
                                            <p:cond delay="0"/>
                                          </p:stCondLst>
                                        </p:cTn>
                                        <p:tgtEl>
                                          <p:spTgt spid="97"/>
                                        </p:tgtEl>
                                        <p:attrNameLst>
                                          <p:attrName>style.visibility</p:attrName>
                                        </p:attrNameLst>
                                      </p:cBhvr>
                                      <p:to>
                                        <p:strVal val="visible"/>
                                      </p:to>
                                    </p:set>
                                    <p:anim calcmode="lin" valueType="num">
                                      <p:cBhvr additive="base">
                                        <p:cTn id="15" dur="1500" fill="hold"/>
                                        <p:tgtEl>
                                          <p:spTgt spid="97"/>
                                        </p:tgtEl>
                                        <p:attrNameLst>
                                          <p:attrName>ppt_x</p:attrName>
                                        </p:attrNameLst>
                                      </p:cBhvr>
                                      <p:tavLst>
                                        <p:tav tm="0">
                                          <p:val>
                                            <p:strVal val="1+#ppt_w/2"/>
                                          </p:val>
                                        </p:tav>
                                        <p:tav tm="100000">
                                          <p:val>
                                            <p:strVal val="#ppt_x"/>
                                          </p:val>
                                        </p:tav>
                                      </p:tavLst>
                                    </p:anim>
                                    <p:anim calcmode="lin" valueType="num">
                                      <p:cBhvr additive="base">
                                        <p:cTn id="16" dur="1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1275" y="-27305"/>
            <a:ext cx="12312650" cy="6987540"/>
            <a:chOff x="-65" y="12"/>
            <a:chExt cx="19390" cy="10949"/>
          </a:xfrm>
        </p:grpSpPr>
        <p:pic>
          <p:nvPicPr>
            <p:cNvPr id="6" name="图片 5" descr="2"/>
            <p:cNvPicPr>
              <a:picLocks noChangeAspect="1"/>
            </p:cNvPicPr>
            <p:nvPr/>
          </p:nvPicPr>
          <p:blipFill>
            <a:blip r:embed="rId6"/>
            <a:stretch>
              <a:fillRect/>
            </a:stretch>
          </p:blipFill>
          <p:spPr>
            <a:xfrm>
              <a:off x="-31" y="12"/>
              <a:ext cx="19284" cy="10838"/>
            </a:xfrm>
            <a:prstGeom prst="rect">
              <a:avLst/>
            </a:prstGeom>
          </p:spPr>
        </p:pic>
        <p:pic>
          <p:nvPicPr>
            <p:cNvPr id="7" name="图片 6" descr="2.1"/>
            <p:cNvPicPr>
              <a:picLocks noChangeAspect="1"/>
            </p:cNvPicPr>
            <p:nvPr/>
          </p:nvPicPr>
          <p:blipFill>
            <a:blip r:embed="rId7"/>
            <a:stretch>
              <a:fillRect/>
            </a:stretch>
          </p:blipFill>
          <p:spPr>
            <a:xfrm>
              <a:off x="-65" y="6877"/>
              <a:ext cx="19391" cy="4085"/>
            </a:xfrm>
            <a:prstGeom prst="rect">
              <a:avLst/>
            </a:prstGeom>
          </p:spPr>
        </p:pic>
        <p:pic>
          <p:nvPicPr>
            <p:cNvPr id="8" name="图片 7" descr="2.3"/>
            <p:cNvPicPr>
              <a:picLocks noChangeAspect="1"/>
            </p:cNvPicPr>
            <p:nvPr/>
          </p:nvPicPr>
          <p:blipFill>
            <a:blip r:embed="rId8"/>
            <a:stretch>
              <a:fillRect/>
            </a:stretch>
          </p:blipFill>
          <p:spPr>
            <a:xfrm>
              <a:off x="1905" y="525"/>
              <a:ext cx="15740" cy="4430"/>
            </a:xfrm>
            <a:prstGeom prst="rect">
              <a:avLst/>
            </a:prstGeom>
          </p:spPr>
        </p:pic>
      </p:grpSp>
      <p:sp>
        <p:nvSpPr>
          <p:cNvPr id="4" name="圆角矩形 3"/>
          <p:cNvSpPr/>
          <p:nvPr/>
        </p:nvSpPr>
        <p:spPr>
          <a:xfrm>
            <a:off x="3442335" y="2730500"/>
            <a:ext cx="6490335" cy="2011045"/>
          </a:xfrm>
          <a:prstGeom prst="roundRect">
            <a:avLst/>
          </a:prstGeom>
          <a:solidFill>
            <a:srgbClr val="A9D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descr="2.4"/>
          <p:cNvPicPr>
            <a:picLocks noChangeAspect="1"/>
          </p:cNvPicPr>
          <p:nvPr/>
        </p:nvPicPr>
        <p:blipFill>
          <a:blip r:embed="rId9"/>
          <a:stretch>
            <a:fillRect/>
          </a:stretch>
        </p:blipFill>
        <p:spPr>
          <a:xfrm>
            <a:off x="674370" y="1099820"/>
            <a:ext cx="1880235" cy="698500"/>
          </a:xfrm>
          <a:prstGeom prst="rect">
            <a:avLst/>
          </a:prstGeom>
        </p:spPr>
      </p:pic>
      <p:pic>
        <p:nvPicPr>
          <p:cNvPr id="10" name="图片 9" descr="2.5"/>
          <p:cNvPicPr>
            <a:picLocks noChangeAspect="1"/>
          </p:cNvPicPr>
          <p:nvPr/>
        </p:nvPicPr>
        <p:blipFill>
          <a:blip r:embed="rId10"/>
          <a:stretch>
            <a:fillRect/>
          </a:stretch>
        </p:blipFill>
        <p:spPr>
          <a:xfrm>
            <a:off x="1385570" y="1086485"/>
            <a:ext cx="3098165" cy="5574030"/>
          </a:xfrm>
          <a:prstGeom prst="rect">
            <a:avLst/>
          </a:prstGeom>
        </p:spPr>
      </p:pic>
      <p:sp>
        <p:nvSpPr>
          <p:cNvPr id="2" name="PA_库_文本框 5"/>
          <p:cNvSpPr txBox="1"/>
          <p:nvPr>
            <p:custDataLst>
              <p:tags r:id="rId2"/>
            </p:custDataLst>
          </p:nvPr>
        </p:nvSpPr>
        <p:spPr>
          <a:xfrm>
            <a:off x="3867351" y="3210218"/>
            <a:ext cx="5706110" cy="706755"/>
          </a:xfrm>
          <a:prstGeom prst="rect">
            <a:avLst/>
          </a:prstGeom>
          <a:noFill/>
        </p:spPr>
        <p:txBody>
          <a:bodyPr wrap="none" rtlCol="0">
            <a:spAutoFit/>
          </a:bodyPr>
          <a:lstStyle/>
          <a:p>
            <a:pPr algn="l"/>
            <a:r>
              <a:rPr lang="en-US" altLang="zh-CN" sz="4000" b="1" dirty="0">
                <a:latin typeface="叶根友特隶简体" panose="02010601030101010101" charset="-122"/>
                <a:ea typeface="叶根友特隶简体" panose="02010601030101010101" charset="-122"/>
                <a:sym typeface="+mn-ea"/>
              </a:rPr>
              <a:t>2.</a:t>
            </a:r>
            <a:r>
              <a:rPr lang="zh-CN" altLang="en-US" sz="4000" b="1" dirty="0">
                <a:latin typeface="叶根友特隶简体" panose="02010601030101010101" charset="-122"/>
                <a:ea typeface="叶根友特隶简体" panose="02010601030101010101" charset="-122"/>
                <a:sym typeface="+mn-ea"/>
              </a:rPr>
              <a:t>小伙伴和我一起玩好吗</a:t>
            </a:r>
            <a:endParaRPr lang="zh-CN" altLang="en-US" sz="2000" dirty="0">
              <a:solidFill>
                <a:schemeClr val="tx1">
                  <a:lumMod val="65000"/>
                  <a:lumOff val="35000"/>
                </a:schemeClr>
              </a:solidFill>
              <a:latin typeface="叶根友特隶简体" panose="02010601030101010101" charset="-122"/>
              <a:ea typeface="叶根友特隶简体" panose="02010601030101010101" charset="-122"/>
            </a:endParaRPr>
          </a:p>
        </p:txBody>
      </p:sp>
      <p:sp>
        <p:nvSpPr>
          <p:cNvPr id="3" name="PA_库_文本框 6"/>
          <p:cNvSpPr txBox="1"/>
          <p:nvPr>
            <p:custDataLst>
              <p:tags r:id="rId3"/>
            </p:custDataLst>
          </p:nvPr>
        </p:nvSpPr>
        <p:spPr>
          <a:xfrm>
            <a:off x="4991798" y="3918104"/>
            <a:ext cx="2621280" cy="460375"/>
          </a:xfrm>
          <a:prstGeom prst="rect">
            <a:avLst/>
          </a:prstGeom>
          <a:noFill/>
        </p:spPr>
        <p:txBody>
          <a:bodyPr wrap="none" rtlCol="0">
            <a:spAutoFit/>
          </a:bodyPr>
          <a:lstStyle/>
          <a:p>
            <a:pPr algn="ctr"/>
            <a:r>
              <a:rPr lang="zh-CN" altLang="en-US" sz="2400" dirty="0">
                <a:solidFill>
                  <a:schemeClr val="tx1">
                    <a:lumMod val="65000"/>
                    <a:lumOff val="35000"/>
                  </a:schemeClr>
                </a:solidFill>
                <a:latin typeface="叶根友特隶简体" panose="02010601030101010101" charset="-122"/>
                <a:ea typeface="叶根友特隶简体" panose="02010601030101010101" charset="-122"/>
              </a:rPr>
              <a:t>和我们一起去玩耍</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set>
                                      <p:cBhvr>
                                        <p:cTn id="9" dur="1" fill="hold">
                                          <p:stCondLst>
                                            <p:cond delay="0"/>
                                          </p:stCondLst>
                                        </p:cTn>
                                        <p:tgtEl>
                                          <p:spTgt spid="2"/>
                                        </p:tgtEl>
                                        <p:attrNameLst>
                                          <p:attrName>style.visibility</p:attrName>
                                        </p:attrNameLst>
                                      </p:cBhvr>
                                      <p:to>
                                        <p:strVal val="visible"/>
                                      </p:to>
                                    </p:set>
                                    <p:anim to="" calcmode="lin" valueType="num">
                                      <p:cBhvr>
                                        <p:cTn id="10" dur="1500" fill="hold">
                                          <p:stCondLst>
                                            <p:cond delay="0"/>
                                          </p:stCondLst>
                                        </p:cTn>
                                        <p:tgtEl>
                                          <p:spTgt spid="2"/>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2"/>
                                        </p:tgtEl>
                                        <p:attrNameLst>
                                          <p:attrName>ppt_h</p:attrName>
                                        </p:attrNameLst>
                                      </p:cBhvr>
                                      <p:tavLst>
                                        <p:tav tm="0">
                                          <p:val>
                                            <p:fltVal val="0"/>
                                          </p:val>
                                        </p:tav>
                                        <p:tav tm="100000">
                                          <p:val>
                                            <p:strVal val="#ppt_h"/>
                                          </p:val>
                                        </p:tav>
                                      </p:tavLst>
                                    </p:anim>
                                    <p:animEffect filter="fade">
                                      <p:cBhvr>
                                        <p:cTn id="12" dur="1500">
                                          <p:stCondLst>
                                            <p:cond delay="0"/>
                                          </p:stCondLst>
                                        </p:cTn>
                                        <p:tgtEl>
                                          <p:spTgt spid="2"/>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0-#ppt_w/2"/>
                                          </p:val>
                                        </p:tav>
                                        <p:tav tm="100000">
                                          <p:val>
                                            <p:strVal val="#ppt_x"/>
                                          </p:val>
                                        </p:tav>
                                      </p:tavLst>
                                    </p:anim>
                                    <p:anim calcmode="lin" valueType="num">
                                      <p:cBhvr additive="base">
                                        <p:cTn id="16" dur="1500" fill="hold"/>
                                        <p:tgtEl>
                                          <p:spTgt spid="3"/>
                                        </p:tgtEl>
                                        <p:attrNameLst>
                                          <p:attrName>ppt_y</p:attrName>
                                        </p:attrNameLst>
                                      </p:cBhvr>
                                      <p:tavLst>
                                        <p:tav tm="0">
                                          <p:val>
                                            <p:strVal val="#ppt_y"/>
                                          </p:val>
                                        </p:tav>
                                        <p:tav tm="100000">
                                          <p:val>
                                            <p:strVal val="#ppt_y"/>
                                          </p:val>
                                        </p:tav>
                                      </p:tavLst>
                                    </p:anim>
                                    <p:set>
                                      <p:cBhvr>
                                        <p:cTn id="17" dur="1" fill="hold">
                                          <p:stCondLst>
                                            <p:cond delay="0"/>
                                          </p:stCondLst>
                                        </p:cTn>
                                        <p:tgtEl>
                                          <p:spTgt spid="3"/>
                                        </p:tgtEl>
                                        <p:attrNameLst>
                                          <p:attrName>style.visibility</p:attrName>
                                        </p:attrNameLst>
                                      </p:cBhvr>
                                      <p:to>
                                        <p:strVal val="visible"/>
                                      </p:to>
                                    </p:set>
                                    <p:anim to="" calcmode="lin" valueType="num">
                                      <p:cBhvr>
                                        <p:cTn id="18" dur="1500" fill="hold">
                                          <p:stCondLst>
                                            <p:cond delay="0"/>
                                          </p:stCondLst>
                                        </p:cTn>
                                        <p:tgtEl>
                                          <p:spTgt spid="3"/>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3"/>
                                        </p:tgtEl>
                                        <p:attrNameLst>
                                          <p:attrName>ppt_h</p:attrName>
                                        </p:attrNameLst>
                                      </p:cBhvr>
                                      <p:tavLst>
                                        <p:tav tm="0">
                                          <p:val>
                                            <p:fltVal val="0"/>
                                          </p:val>
                                        </p:tav>
                                        <p:tav tm="100000">
                                          <p:val>
                                            <p:strVal val="#ppt_h"/>
                                          </p:val>
                                        </p:tav>
                                      </p:tavLst>
                                    </p:anim>
                                    <p:animEffect filter="fade">
                                      <p:cBhvr>
                                        <p:cTn id="20" dur="15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
          <p:cNvPicPr>
            <a:picLocks noChangeAspect="1"/>
          </p:cNvPicPr>
          <p:nvPr/>
        </p:nvPicPr>
        <p:blipFill>
          <a:blip r:embed="rId10"/>
          <a:stretch>
            <a:fillRect/>
          </a:stretch>
        </p:blipFill>
        <p:spPr>
          <a:xfrm>
            <a:off x="-88900" y="-12700"/>
            <a:ext cx="12297410" cy="6882130"/>
          </a:xfrm>
          <a:prstGeom prst="rect">
            <a:avLst/>
          </a:prstGeom>
        </p:spPr>
      </p:pic>
      <p:pic>
        <p:nvPicPr>
          <p:cNvPr id="8" name="图片 7" descr="2.3"/>
          <p:cNvPicPr>
            <a:picLocks noChangeAspect="1"/>
          </p:cNvPicPr>
          <p:nvPr/>
        </p:nvPicPr>
        <p:blipFill>
          <a:blip r:embed="rId11"/>
          <a:stretch>
            <a:fillRect/>
          </a:stretch>
        </p:blipFill>
        <p:spPr>
          <a:xfrm>
            <a:off x="1145540" y="313055"/>
            <a:ext cx="10037445" cy="2813050"/>
          </a:xfrm>
          <a:prstGeom prst="rect">
            <a:avLst/>
          </a:prstGeom>
        </p:spPr>
      </p:pic>
      <p:sp>
        <p:nvSpPr>
          <p:cNvPr id="67" name="文本框 66"/>
          <p:cNvSpPr txBox="1"/>
          <p:nvPr/>
        </p:nvSpPr>
        <p:spPr>
          <a:xfrm>
            <a:off x="4341252" y="750920"/>
            <a:ext cx="2874497" cy="583565"/>
          </a:xfrm>
          <a:prstGeom prst="rect">
            <a:avLst/>
          </a:prstGeom>
          <a:noFill/>
        </p:spPr>
        <p:txBody>
          <a:bodyPr wrap="square" rtlCol="0">
            <a:spAutoFit/>
          </a:bodyPr>
          <a:lstStyle/>
          <a:p>
            <a:pPr algn="ctr"/>
            <a:r>
              <a:rPr lang="zh-CN" altLang="en-US" sz="3200" dirty="0">
                <a:solidFill>
                  <a:schemeClr val="tx1"/>
                </a:solidFill>
                <a:latin typeface="迷你简习字" panose="020B0602010101010101" charset="-122"/>
                <a:ea typeface="迷你简习字" panose="020B0602010101010101" charset="-122"/>
              </a:rPr>
              <a:t>这里添加标题</a:t>
            </a:r>
            <a:endParaRPr lang="zh-CN" altLang="en-US" sz="3200" b="1" dirty="0">
              <a:solidFill>
                <a:schemeClr val="tx1"/>
              </a:solidFill>
              <a:latin typeface="迷你简习字" panose="020B0602010101010101" charset="-122"/>
              <a:ea typeface="迷你简习字" panose="020B0602010101010101" charset="-122"/>
            </a:endParaRPr>
          </a:p>
        </p:txBody>
      </p:sp>
      <p:pic>
        <p:nvPicPr>
          <p:cNvPr id="7" name="图片 6" descr="2.1"/>
          <p:cNvPicPr>
            <a:picLocks noChangeAspect="1"/>
          </p:cNvPicPr>
          <p:nvPr/>
        </p:nvPicPr>
        <p:blipFill>
          <a:blip r:embed="rId12"/>
          <a:stretch>
            <a:fillRect/>
          </a:stretch>
        </p:blipFill>
        <p:spPr>
          <a:xfrm>
            <a:off x="-128270" y="4346575"/>
            <a:ext cx="12365355" cy="2593975"/>
          </a:xfrm>
          <a:prstGeom prst="rect">
            <a:avLst/>
          </a:prstGeom>
        </p:spPr>
      </p:pic>
      <p:pic>
        <p:nvPicPr>
          <p:cNvPr id="23" name="图片 22" descr="2.7_画板 1"/>
          <p:cNvPicPr>
            <a:picLocks noChangeAspect="1"/>
          </p:cNvPicPr>
          <p:nvPr/>
        </p:nvPicPr>
        <p:blipFill>
          <a:blip r:embed="rId13"/>
          <a:srcRect l="40499" t="24191" r="35827" b="35665"/>
          <a:stretch>
            <a:fillRect/>
          </a:stretch>
        </p:blipFill>
        <p:spPr>
          <a:xfrm flipV="1">
            <a:off x="2061210" y="-444500"/>
            <a:ext cx="2381250" cy="2197100"/>
          </a:xfrm>
          <a:prstGeom prst="rect">
            <a:avLst/>
          </a:prstGeom>
        </p:spPr>
      </p:pic>
      <p:sp>
        <p:nvSpPr>
          <p:cNvPr id="2" name="任意多边形 1"/>
          <p:cNvSpPr/>
          <p:nvPr/>
        </p:nvSpPr>
        <p:spPr>
          <a:xfrm rot="21222506" flipH="1">
            <a:off x="1441015" y="1887989"/>
            <a:ext cx="3260512" cy="3625815"/>
          </a:xfrm>
          <a:custGeom>
            <a:avLst/>
            <a:gdLst>
              <a:gd name="connsiteX0" fmla="*/ 1343964 w 2586768"/>
              <a:gd name="connsiteY0" fmla="*/ 8385 h 2763217"/>
              <a:gd name="connsiteX1" fmla="*/ 1546634 w 2586768"/>
              <a:gd name="connsiteY1" fmla="*/ 304 h 2763217"/>
              <a:gd name="connsiteX2" fmla="*/ 2260641 w 2586768"/>
              <a:gd name="connsiteY2" fmla="*/ 169735 h 2763217"/>
              <a:gd name="connsiteX3" fmla="*/ 2329692 w 2586768"/>
              <a:gd name="connsiteY3" fmla="*/ 211025 h 2763217"/>
              <a:gd name="connsiteX4" fmla="*/ 2586768 w 2586768"/>
              <a:gd name="connsiteY4" fmla="*/ 2542734 h 2763217"/>
              <a:gd name="connsiteX5" fmla="*/ 586953 w 2586768"/>
              <a:gd name="connsiteY5" fmla="*/ 2763217 h 2763217"/>
              <a:gd name="connsiteX6" fmla="*/ 495266 w 2586768"/>
              <a:gd name="connsiteY6" fmla="*/ 2672259 h 2763217"/>
              <a:gd name="connsiteX7" fmla="*/ 180 w 2586768"/>
              <a:gd name="connsiteY7" fmla="*/ 1546763 h 2763217"/>
              <a:gd name="connsiteX8" fmla="*/ 1343964 w 2586768"/>
              <a:gd name="connsiteY8" fmla="*/ 8385 h 2763217"/>
              <a:gd name="connsiteX0-1" fmla="*/ 2586768 w 2678208"/>
              <a:gd name="connsiteY0-2" fmla="*/ 2542734 h 2763217"/>
              <a:gd name="connsiteX1-3" fmla="*/ 586953 w 2678208"/>
              <a:gd name="connsiteY1-4" fmla="*/ 2763217 h 2763217"/>
              <a:gd name="connsiteX2-5" fmla="*/ 495266 w 2678208"/>
              <a:gd name="connsiteY2-6" fmla="*/ 2672259 h 2763217"/>
              <a:gd name="connsiteX3-7" fmla="*/ 180 w 2678208"/>
              <a:gd name="connsiteY3-8" fmla="*/ 1546763 h 2763217"/>
              <a:gd name="connsiteX4-9" fmla="*/ 1343964 w 2678208"/>
              <a:gd name="connsiteY4-10" fmla="*/ 8385 h 2763217"/>
              <a:gd name="connsiteX5-11" fmla="*/ 1546634 w 2678208"/>
              <a:gd name="connsiteY5-12" fmla="*/ 304 h 2763217"/>
              <a:gd name="connsiteX6-13" fmla="*/ 2260641 w 2678208"/>
              <a:gd name="connsiteY6-14" fmla="*/ 169735 h 2763217"/>
              <a:gd name="connsiteX7-15" fmla="*/ 2329692 w 2678208"/>
              <a:gd name="connsiteY7-16" fmla="*/ 211025 h 2763217"/>
              <a:gd name="connsiteX8-17" fmla="*/ 2678208 w 2678208"/>
              <a:gd name="connsiteY8-18" fmla="*/ 2634174 h 2763217"/>
              <a:gd name="connsiteX0-19" fmla="*/ 2586768 w 2586768"/>
              <a:gd name="connsiteY0-20" fmla="*/ 2542734 h 2763217"/>
              <a:gd name="connsiteX1-21" fmla="*/ 586953 w 2586768"/>
              <a:gd name="connsiteY1-22" fmla="*/ 2763217 h 2763217"/>
              <a:gd name="connsiteX2-23" fmla="*/ 495266 w 2586768"/>
              <a:gd name="connsiteY2-24" fmla="*/ 2672259 h 2763217"/>
              <a:gd name="connsiteX3-25" fmla="*/ 180 w 2586768"/>
              <a:gd name="connsiteY3-26" fmla="*/ 1546763 h 2763217"/>
              <a:gd name="connsiteX4-27" fmla="*/ 1343964 w 2586768"/>
              <a:gd name="connsiteY4-28" fmla="*/ 8385 h 2763217"/>
              <a:gd name="connsiteX5-29" fmla="*/ 1546634 w 2586768"/>
              <a:gd name="connsiteY5-30" fmla="*/ 304 h 2763217"/>
              <a:gd name="connsiteX6-31" fmla="*/ 2260641 w 2586768"/>
              <a:gd name="connsiteY6-32" fmla="*/ 169735 h 2763217"/>
              <a:gd name="connsiteX7-33" fmla="*/ 2329692 w 2586768"/>
              <a:gd name="connsiteY7-34" fmla="*/ 211025 h 2763217"/>
              <a:gd name="connsiteX0-35" fmla="*/ 586953 w 2329692"/>
              <a:gd name="connsiteY0-36" fmla="*/ 2763217 h 2763217"/>
              <a:gd name="connsiteX1-37" fmla="*/ 495266 w 2329692"/>
              <a:gd name="connsiteY1-38" fmla="*/ 2672259 h 2763217"/>
              <a:gd name="connsiteX2-39" fmla="*/ 180 w 2329692"/>
              <a:gd name="connsiteY2-40" fmla="*/ 1546763 h 2763217"/>
              <a:gd name="connsiteX3-41" fmla="*/ 1343964 w 2329692"/>
              <a:gd name="connsiteY3-42" fmla="*/ 8385 h 2763217"/>
              <a:gd name="connsiteX4-43" fmla="*/ 1546634 w 2329692"/>
              <a:gd name="connsiteY4-44" fmla="*/ 304 h 2763217"/>
              <a:gd name="connsiteX5-45" fmla="*/ 2260641 w 2329692"/>
              <a:gd name="connsiteY5-46" fmla="*/ 169735 h 2763217"/>
              <a:gd name="connsiteX6-47" fmla="*/ 2329692 w 2329692"/>
              <a:gd name="connsiteY6-48" fmla="*/ 211025 h 2763217"/>
              <a:gd name="connsiteX0-49" fmla="*/ 495266 w 2329692"/>
              <a:gd name="connsiteY0-50" fmla="*/ 2672259 h 2672259"/>
              <a:gd name="connsiteX1-51" fmla="*/ 180 w 2329692"/>
              <a:gd name="connsiteY1-52" fmla="*/ 1546763 h 2672259"/>
              <a:gd name="connsiteX2-53" fmla="*/ 1343964 w 2329692"/>
              <a:gd name="connsiteY2-54" fmla="*/ 8385 h 2672259"/>
              <a:gd name="connsiteX3-55" fmla="*/ 1546634 w 2329692"/>
              <a:gd name="connsiteY3-56" fmla="*/ 304 h 2672259"/>
              <a:gd name="connsiteX4-57" fmla="*/ 2260641 w 2329692"/>
              <a:gd name="connsiteY4-58" fmla="*/ 169735 h 2672259"/>
              <a:gd name="connsiteX5-59" fmla="*/ 2329692 w 2329692"/>
              <a:gd name="connsiteY5-60" fmla="*/ 211025 h 2672259"/>
              <a:gd name="connsiteX0-61" fmla="*/ 310094 w 2329692"/>
              <a:gd name="connsiteY0-62" fmla="*/ 2703152 h 2703152"/>
              <a:gd name="connsiteX1-63" fmla="*/ 180 w 2329692"/>
              <a:gd name="connsiteY1-64" fmla="*/ 1546763 h 2703152"/>
              <a:gd name="connsiteX2-65" fmla="*/ 1343964 w 2329692"/>
              <a:gd name="connsiteY2-66" fmla="*/ 8385 h 2703152"/>
              <a:gd name="connsiteX3-67" fmla="*/ 1546634 w 2329692"/>
              <a:gd name="connsiteY3-68" fmla="*/ 304 h 2703152"/>
              <a:gd name="connsiteX4-69" fmla="*/ 2260641 w 2329692"/>
              <a:gd name="connsiteY4-70" fmla="*/ 169735 h 2703152"/>
              <a:gd name="connsiteX5-71" fmla="*/ 2329692 w 2329692"/>
              <a:gd name="connsiteY5-72" fmla="*/ 211025 h 2703152"/>
              <a:gd name="connsiteX0-73" fmla="*/ 310094 w 2329692"/>
              <a:gd name="connsiteY0-74" fmla="*/ 2703152 h 2703152"/>
              <a:gd name="connsiteX1-75" fmla="*/ 180 w 2329692"/>
              <a:gd name="connsiteY1-76" fmla="*/ 1546763 h 2703152"/>
              <a:gd name="connsiteX2-77" fmla="*/ 1343964 w 2329692"/>
              <a:gd name="connsiteY2-78" fmla="*/ 8385 h 2703152"/>
              <a:gd name="connsiteX3-79" fmla="*/ 1546634 w 2329692"/>
              <a:gd name="connsiteY3-80" fmla="*/ 304 h 2703152"/>
              <a:gd name="connsiteX4-81" fmla="*/ 2260641 w 2329692"/>
              <a:gd name="connsiteY4-82" fmla="*/ 169735 h 2703152"/>
              <a:gd name="connsiteX5-83" fmla="*/ 2329692 w 2329692"/>
              <a:gd name="connsiteY5-84" fmla="*/ 211025 h 2703152"/>
              <a:gd name="connsiteX0-85" fmla="*/ 413563 w 2433161"/>
              <a:gd name="connsiteY0-86" fmla="*/ 2703152 h 2703152"/>
              <a:gd name="connsiteX1-87" fmla="*/ 141 w 2433161"/>
              <a:gd name="connsiteY1-88" fmla="*/ 1558176 h 2703152"/>
              <a:gd name="connsiteX2-89" fmla="*/ 1447433 w 2433161"/>
              <a:gd name="connsiteY2-90" fmla="*/ 8385 h 2703152"/>
              <a:gd name="connsiteX3-91" fmla="*/ 1650103 w 2433161"/>
              <a:gd name="connsiteY3-92" fmla="*/ 304 h 2703152"/>
              <a:gd name="connsiteX4-93" fmla="*/ 2364110 w 2433161"/>
              <a:gd name="connsiteY4-94" fmla="*/ 169735 h 2703152"/>
              <a:gd name="connsiteX5-95" fmla="*/ 2433161 w 2433161"/>
              <a:gd name="connsiteY5-96" fmla="*/ 211025 h 2703152"/>
              <a:gd name="connsiteX0-97" fmla="*/ 413563 w 2364110"/>
              <a:gd name="connsiteY0-98" fmla="*/ 2703152 h 2703152"/>
              <a:gd name="connsiteX1-99" fmla="*/ 141 w 2364110"/>
              <a:gd name="connsiteY1-100" fmla="*/ 1558176 h 2703152"/>
              <a:gd name="connsiteX2-101" fmla="*/ 1447433 w 2364110"/>
              <a:gd name="connsiteY2-102" fmla="*/ 8385 h 2703152"/>
              <a:gd name="connsiteX3-103" fmla="*/ 1650103 w 2364110"/>
              <a:gd name="connsiteY3-104" fmla="*/ 304 h 2703152"/>
              <a:gd name="connsiteX4-105" fmla="*/ 2364110 w 2364110"/>
              <a:gd name="connsiteY4-106" fmla="*/ 169735 h 2703152"/>
              <a:gd name="connsiteX0-107" fmla="*/ 413563 w 2413581"/>
              <a:gd name="connsiteY0-108" fmla="*/ 2712262 h 2712262"/>
              <a:gd name="connsiteX1-109" fmla="*/ 141 w 2413581"/>
              <a:gd name="connsiteY1-110" fmla="*/ 1567286 h 2712262"/>
              <a:gd name="connsiteX2-111" fmla="*/ 1447433 w 2413581"/>
              <a:gd name="connsiteY2-112" fmla="*/ 17495 h 2712262"/>
              <a:gd name="connsiteX3-113" fmla="*/ 1650103 w 2413581"/>
              <a:gd name="connsiteY3-114" fmla="*/ 9414 h 2712262"/>
              <a:gd name="connsiteX4-115" fmla="*/ 2413581 w 2413581"/>
              <a:gd name="connsiteY4-116" fmla="*/ 152438 h 2712262"/>
              <a:gd name="connsiteX0-117" fmla="*/ 413563 w 2413581"/>
              <a:gd name="connsiteY0-118" fmla="*/ 2712262 h 2712262"/>
              <a:gd name="connsiteX1-119" fmla="*/ 141 w 2413581"/>
              <a:gd name="connsiteY1-120" fmla="*/ 1567286 h 2712262"/>
              <a:gd name="connsiteX2-121" fmla="*/ 1447433 w 2413581"/>
              <a:gd name="connsiteY2-122" fmla="*/ 17495 h 2712262"/>
              <a:gd name="connsiteX3-123" fmla="*/ 1650103 w 2413581"/>
              <a:gd name="connsiteY3-124" fmla="*/ 9414 h 2712262"/>
              <a:gd name="connsiteX4-125" fmla="*/ 2413581 w 2413581"/>
              <a:gd name="connsiteY4-126" fmla="*/ 152438 h 2712262"/>
              <a:gd name="connsiteX0-127" fmla="*/ 413563 w 2413581"/>
              <a:gd name="connsiteY0-128" fmla="*/ 2777129 h 2777129"/>
              <a:gd name="connsiteX1-129" fmla="*/ 141 w 2413581"/>
              <a:gd name="connsiteY1-130" fmla="*/ 1632153 h 2777129"/>
              <a:gd name="connsiteX2-131" fmla="*/ 1447433 w 2413581"/>
              <a:gd name="connsiteY2-132" fmla="*/ 82362 h 2777129"/>
              <a:gd name="connsiteX3-133" fmla="*/ 2413581 w 2413581"/>
              <a:gd name="connsiteY3-134" fmla="*/ 217305 h 2777129"/>
              <a:gd name="connsiteX0-135" fmla="*/ 413488 w 2413506"/>
              <a:gd name="connsiteY0-136" fmla="*/ 2777129 h 2777129"/>
              <a:gd name="connsiteX1-137" fmla="*/ 66 w 2413506"/>
              <a:gd name="connsiteY1-138" fmla="*/ 1632153 h 2777129"/>
              <a:gd name="connsiteX2-139" fmla="*/ 1447358 w 2413506"/>
              <a:gd name="connsiteY2-140" fmla="*/ 82362 h 2777129"/>
              <a:gd name="connsiteX3-141" fmla="*/ 2413506 w 2413506"/>
              <a:gd name="connsiteY3-142" fmla="*/ 217305 h 2777129"/>
              <a:gd name="connsiteX0-143" fmla="*/ 413518 w 2413536"/>
              <a:gd name="connsiteY0-144" fmla="*/ 2695524 h 2695524"/>
              <a:gd name="connsiteX1-145" fmla="*/ 96 w 2413536"/>
              <a:gd name="connsiteY1-146" fmla="*/ 1550548 h 2695524"/>
              <a:gd name="connsiteX2-147" fmla="*/ 1447388 w 2413536"/>
              <a:gd name="connsiteY2-148" fmla="*/ 757 h 2695524"/>
              <a:gd name="connsiteX3-149" fmla="*/ 2413536 w 2413536"/>
              <a:gd name="connsiteY3-150" fmla="*/ 135700 h 2695524"/>
              <a:gd name="connsiteX0-151" fmla="*/ 413518 w 2413536"/>
              <a:gd name="connsiteY0-152" fmla="*/ 2715870 h 2715870"/>
              <a:gd name="connsiteX1-153" fmla="*/ 96 w 2413536"/>
              <a:gd name="connsiteY1-154" fmla="*/ 1570894 h 2715870"/>
              <a:gd name="connsiteX2-155" fmla="*/ 1447388 w 2413536"/>
              <a:gd name="connsiteY2-156" fmla="*/ 21103 h 2715870"/>
              <a:gd name="connsiteX3-157" fmla="*/ 2413536 w 2413536"/>
              <a:gd name="connsiteY3-158" fmla="*/ 156046 h 2715870"/>
              <a:gd name="connsiteX0-159" fmla="*/ 413544 w 2413562"/>
              <a:gd name="connsiteY0-160" fmla="*/ 2701281 h 2701281"/>
              <a:gd name="connsiteX1-161" fmla="*/ 122 w 2413562"/>
              <a:gd name="connsiteY1-162" fmla="*/ 1556305 h 2701281"/>
              <a:gd name="connsiteX2-163" fmla="*/ 1447414 w 2413562"/>
              <a:gd name="connsiteY2-164" fmla="*/ 6514 h 2701281"/>
              <a:gd name="connsiteX3-165" fmla="*/ 2413562 w 2413562"/>
              <a:gd name="connsiteY3-166" fmla="*/ 141457 h 2701281"/>
              <a:gd name="connsiteX0-167" fmla="*/ 413544 w 2413562"/>
              <a:gd name="connsiteY0-168" fmla="*/ 2704758 h 2704758"/>
              <a:gd name="connsiteX1-169" fmla="*/ 122 w 2413562"/>
              <a:gd name="connsiteY1-170" fmla="*/ 1559782 h 2704758"/>
              <a:gd name="connsiteX2-171" fmla="*/ 1447414 w 2413562"/>
              <a:gd name="connsiteY2-172" fmla="*/ 9991 h 2704758"/>
              <a:gd name="connsiteX3-173" fmla="*/ 2413562 w 2413562"/>
              <a:gd name="connsiteY3-174" fmla="*/ 144934 h 2704758"/>
              <a:gd name="connsiteX0-175" fmla="*/ 413544 w 2413562"/>
              <a:gd name="connsiteY0-176" fmla="*/ 2701715 h 2701715"/>
              <a:gd name="connsiteX1-177" fmla="*/ 122 w 2413562"/>
              <a:gd name="connsiteY1-178" fmla="*/ 1556739 h 2701715"/>
              <a:gd name="connsiteX2-179" fmla="*/ 1447414 w 2413562"/>
              <a:gd name="connsiteY2-180" fmla="*/ 6948 h 2701715"/>
              <a:gd name="connsiteX3-181" fmla="*/ 2413562 w 2413562"/>
              <a:gd name="connsiteY3-182" fmla="*/ 141891 h 2701715"/>
              <a:gd name="connsiteX0-183" fmla="*/ 413516 w 2413534"/>
              <a:gd name="connsiteY0-184" fmla="*/ 2705235 h 2705235"/>
              <a:gd name="connsiteX1-185" fmla="*/ 94 w 2413534"/>
              <a:gd name="connsiteY1-186" fmla="*/ 1560259 h 2705235"/>
              <a:gd name="connsiteX2-187" fmla="*/ 1447386 w 2413534"/>
              <a:gd name="connsiteY2-188" fmla="*/ 10468 h 2705235"/>
              <a:gd name="connsiteX3-189" fmla="*/ 2413534 w 2413534"/>
              <a:gd name="connsiteY3-190" fmla="*/ 145411 h 2705235"/>
              <a:gd name="connsiteX0-191" fmla="*/ 413853 w 2413871"/>
              <a:gd name="connsiteY0-192" fmla="*/ 2591707 h 2591707"/>
              <a:gd name="connsiteX1-193" fmla="*/ 431 w 2413871"/>
              <a:gd name="connsiteY1-194" fmla="*/ 1446731 h 2591707"/>
              <a:gd name="connsiteX2-195" fmla="*/ 855372 w 2413871"/>
              <a:gd name="connsiteY2-196" fmla="*/ 35583 h 2591707"/>
              <a:gd name="connsiteX3-197" fmla="*/ 2413871 w 2413871"/>
              <a:gd name="connsiteY3-198" fmla="*/ 31883 h 2591707"/>
              <a:gd name="connsiteX0-199" fmla="*/ 414129 w 2414147"/>
              <a:gd name="connsiteY0-200" fmla="*/ 2648458 h 2648458"/>
              <a:gd name="connsiteX1-201" fmla="*/ 707 w 2414147"/>
              <a:gd name="connsiteY1-202" fmla="*/ 1503482 h 2648458"/>
              <a:gd name="connsiteX2-203" fmla="*/ 855648 w 2414147"/>
              <a:gd name="connsiteY2-204" fmla="*/ 92334 h 2648458"/>
              <a:gd name="connsiteX3-205" fmla="*/ 2414147 w 2414147"/>
              <a:gd name="connsiteY3-206" fmla="*/ 88634 h 2648458"/>
              <a:gd name="connsiteX0-207" fmla="*/ 414129 w 2414147"/>
              <a:gd name="connsiteY0-208" fmla="*/ 2700002 h 2700002"/>
              <a:gd name="connsiteX1-209" fmla="*/ 707 w 2414147"/>
              <a:gd name="connsiteY1-210" fmla="*/ 1555026 h 2700002"/>
              <a:gd name="connsiteX2-211" fmla="*/ 855648 w 2414147"/>
              <a:gd name="connsiteY2-212" fmla="*/ 143878 h 2700002"/>
              <a:gd name="connsiteX3-213" fmla="*/ 2414147 w 2414147"/>
              <a:gd name="connsiteY3-214" fmla="*/ 140178 h 2700002"/>
              <a:gd name="connsiteX0-215" fmla="*/ 413671 w 2413689"/>
              <a:gd name="connsiteY0-216" fmla="*/ 2690380 h 2690380"/>
              <a:gd name="connsiteX1-217" fmla="*/ 249 w 2413689"/>
              <a:gd name="connsiteY1-218" fmla="*/ 1545404 h 2690380"/>
              <a:gd name="connsiteX2-219" fmla="*/ 1046067 w 2413689"/>
              <a:gd name="connsiteY2-220" fmla="*/ 155118 h 2690380"/>
              <a:gd name="connsiteX3-221" fmla="*/ 2413689 w 2413689"/>
              <a:gd name="connsiteY3-222" fmla="*/ 130556 h 2690380"/>
              <a:gd name="connsiteX0-223" fmla="*/ 413540 w 2413558"/>
              <a:gd name="connsiteY0-224" fmla="*/ 2672222 h 2672222"/>
              <a:gd name="connsiteX1-225" fmla="*/ 118 w 2413558"/>
              <a:gd name="connsiteY1-226" fmla="*/ 1527246 h 2672222"/>
              <a:gd name="connsiteX2-227" fmla="*/ 1045936 w 2413558"/>
              <a:gd name="connsiteY2-228" fmla="*/ 136960 h 2672222"/>
              <a:gd name="connsiteX3-229" fmla="*/ 2413558 w 2413558"/>
              <a:gd name="connsiteY3-230" fmla="*/ 112398 h 2672222"/>
              <a:gd name="connsiteX0-231" fmla="*/ 413540 w 2413558"/>
              <a:gd name="connsiteY0-232" fmla="*/ 2643954 h 2643954"/>
              <a:gd name="connsiteX1-233" fmla="*/ 118 w 2413558"/>
              <a:gd name="connsiteY1-234" fmla="*/ 1498978 h 2643954"/>
              <a:gd name="connsiteX2-235" fmla="*/ 1045936 w 2413558"/>
              <a:gd name="connsiteY2-236" fmla="*/ 108692 h 2643954"/>
              <a:gd name="connsiteX3-237" fmla="*/ 2413558 w 2413558"/>
              <a:gd name="connsiteY3-238" fmla="*/ 84130 h 2643954"/>
              <a:gd name="connsiteX0-239" fmla="*/ 413540 w 2413558"/>
              <a:gd name="connsiteY0-240" fmla="*/ 2654831 h 2654831"/>
              <a:gd name="connsiteX1-241" fmla="*/ 118 w 2413558"/>
              <a:gd name="connsiteY1-242" fmla="*/ 1509855 h 2654831"/>
              <a:gd name="connsiteX2-243" fmla="*/ 1045936 w 2413558"/>
              <a:gd name="connsiteY2-244" fmla="*/ 119569 h 2654831"/>
              <a:gd name="connsiteX3-245" fmla="*/ 2413558 w 2413558"/>
              <a:gd name="connsiteY3-246" fmla="*/ 95007 h 2654831"/>
              <a:gd name="connsiteX0-247" fmla="*/ 413540 w 2413558"/>
              <a:gd name="connsiteY0-248" fmla="*/ 2672289 h 2672289"/>
              <a:gd name="connsiteX1-249" fmla="*/ 118 w 2413558"/>
              <a:gd name="connsiteY1-250" fmla="*/ 1527313 h 2672289"/>
              <a:gd name="connsiteX2-251" fmla="*/ 1045936 w 2413558"/>
              <a:gd name="connsiteY2-252" fmla="*/ 137027 h 2672289"/>
              <a:gd name="connsiteX3-253" fmla="*/ 2413558 w 2413558"/>
              <a:gd name="connsiteY3-254" fmla="*/ 112465 h 2672289"/>
              <a:gd name="connsiteX0-255" fmla="*/ 413531 w 2413549"/>
              <a:gd name="connsiteY0-256" fmla="*/ 2683960 h 2683960"/>
              <a:gd name="connsiteX1-257" fmla="*/ 109 w 2413549"/>
              <a:gd name="connsiteY1-258" fmla="*/ 1538984 h 2683960"/>
              <a:gd name="connsiteX2-259" fmla="*/ 1045927 w 2413549"/>
              <a:gd name="connsiteY2-260" fmla="*/ 148698 h 2683960"/>
              <a:gd name="connsiteX3-261" fmla="*/ 2413549 w 2413549"/>
              <a:gd name="connsiteY3-262" fmla="*/ 124136 h 2683960"/>
            </a:gdLst>
            <a:ahLst/>
            <a:cxnLst>
              <a:cxn ang="0">
                <a:pos x="connsiteX0-1" y="connsiteY0-2"/>
              </a:cxn>
              <a:cxn ang="0">
                <a:pos x="connsiteX1-3" y="connsiteY1-4"/>
              </a:cxn>
              <a:cxn ang="0">
                <a:pos x="connsiteX2-5" y="connsiteY2-6"/>
              </a:cxn>
              <a:cxn ang="0">
                <a:pos x="connsiteX3-7" y="connsiteY3-8"/>
              </a:cxn>
            </a:cxnLst>
            <a:rect l="l" t="t" r="r" b="b"/>
            <a:pathLst>
              <a:path w="2413549" h="2683960">
                <a:moveTo>
                  <a:pt x="413531" y="2683960"/>
                </a:moveTo>
                <a:cubicBezTo>
                  <a:pt x="174396" y="2321516"/>
                  <a:pt x="5905" y="1840545"/>
                  <a:pt x="109" y="1538984"/>
                </a:cubicBezTo>
                <a:cubicBezTo>
                  <a:pt x="-9551" y="1036381"/>
                  <a:pt x="625347" y="313189"/>
                  <a:pt x="1045927" y="148698"/>
                </a:cubicBezTo>
                <a:cubicBezTo>
                  <a:pt x="1466507" y="-15793"/>
                  <a:pt x="2110062" y="-70810"/>
                  <a:pt x="2413549" y="124136"/>
                </a:cubicBezTo>
              </a:path>
            </a:pathLst>
          </a:custGeom>
          <a:noFill/>
          <a:ln w="19050" cap="rnd">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叶根友特隶简体" panose="02010601030101010101" charset="-122"/>
              <a:ea typeface="叶根友特隶简体" panose="02010601030101010101" charset="-122"/>
            </a:endParaRPr>
          </a:p>
        </p:txBody>
      </p:sp>
      <p:sp>
        <p:nvSpPr>
          <p:cNvPr id="71" name="PA_库_文本框 70"/>
          <p:cNvSpPr txBox="1"/>
          <p:nvPr>
            <p:custDataLst>
              <p:tags r:id="rId2"/>
            </p:custDataLst>
          </p:nvPr>
        </p:nvSpPr>
        <p:spPr>
          <a:xfrm flipH="1">
            <a:off x="6044809" y="4529215"/>
            <a:ext cx="4761571" cy="605935"/>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请在这里输入文字请在这里输入文字请在这里输入文字请在这里输入文字请在这里输入文字请在这里输入文字</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72" name="PA_库_文本框 71"/>
          <p:cNvSpPr txBox="1"/>
          <p:nvPr>
            <p:custDataLst>
              <p:tags r:id="rId3"/>
            </p:custDataLst>
          </p:nvPr>
        </p:nvSpPr>
        <p:spPr>
          <a:xfrm flipH="1">
            <a:off x="4895162" y="4613854"/>
            <a:ext cx="1117614" cy="461665"/>
          </a:xfrm>
          <a:prstGeom prst="rect">
            <a:avLst/>
          </a:prstGeom>
          <a:noFill/>
          <a:effectLst/>
        </p:spPr>
        <p:txBody>
          <a:bodyPr wrap="none" rtlCol="0">
            <a:spAutoFit/>
          </a:bodyPr>
          <a:lstStyle/>
          <a:p>
            <a:r>
              <a:rPr lang="zh-CN" altLang="en-US" sz="2400" dirty="0">
                <a:solidFill>
                  <a:srgbClr val="697DA9"/>
                </a:solidFill>
                <a:latin typeface="叶根友特隶简体" panose="02010601030101010101" charset="-122"/>
                <a:ea typeface="叶根友特隶简体" panose="02010601030101010101" charset="-122"/>
              </a:rPr>
              <a:t>小标题</a:t>
            </a:r>
          </a:p>
        </p:txBody>
      </p:sp>
      <p:sp>
        <p:nvSpPr>
          <p:cNvPr id="73" name="PA_库_文本框 72"/>
          <p:cNvSpPr txBox="1"/>
          <p:nvPr>
            <p:custDataLst>
              <p:tags r:id="rId4"/>
            </p:custDataLst>
          </p:nvPr>
        </p:nvSpPr>
        <p:spPr>
          <a:xfrm flipH="1">
            <a:off x="6044809" y="3183182"/>
            <a:ext cx="4761571" cy="605935"/>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请在这里输入文字请在这里输入文字请在这里输入文字请在这里输入文字请在这里输入文字请在这里输入文字</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74" name="PA_库_文本框 73"/>
          <p:cNvSpPr txBox="1"/>
          <p:nvPr>
            <p:custDataLst>
              <p:tags r:id="rId5"/>
            </p:custDataLst>
          </p:nvPr>
        </p:nvSpPr>
        <p:spPr>
          <a:xfrm flipH="1">
            <a:off x="4909308" y="3267820"/>
            <a:ext cx="1117614" cy="461665"/>
          </a:xfrm>
          <a:prstGeom prst="rect">
            <a:avLst/>
          </a:prstGeom>
          <a:noFill/>
          <a:effectLst/>
        </p:spPr>
        <p:txBody>
          <a:bodyPr wrap="none" rtlCol="0">
            <a:spAutoFit/>
          </a:bodyPr>
          <a:lstStyle/>
          <a:p>
            <a:r>
              <a:rPr lang="zh-CN" altLang="en-US" sz="2400" dirty="0">
                <a:solidFill>
                  <a:srgbClr val="697DA9"/>
                </a:solidFill>
                <a:latin typeface="叶根友特隶简体" panose="02010601030101010101" charset="-122"/>
                <a:ea typeface="叶根友特隶简体" panose="02010601030101010101" charset="-122"/>
              </a:rPr>
              <a:t>小标题</a:t>
            </a:r>
          </a:p>
        </p:txBody>
      </p:sp>
      <p:sp>
        <p:nvSpPr>
          <p:cNvPr id="75" name="PA_库_文本框 74"/>
          <p:cNvSpPr txBox="1"/>
          <p:nvPr>
            <p:custDataLst>
              <p:tags r:id="rId6"/>
            </p:custDataLst>
          </p:nvPr>
        </p:nvSpPr>
        <p:spPr>
          <a:xfrm flipH="1">
            <a:off x="5243655" y="2013546"/>
            <a:ext cx="4761571" cy="605935"/>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请在这里输入文字请在这里输入文字请在这里输入文字请在这里输入文字请在这里输入文字请在这里输入文字</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76" name="PA_库_文本框 75"/>
          <p:cNvSpPr txBox="1"/>
          <p:nvPr>
            <p:custDataLst>
              <p:tags r:id="rId7"/>
            </p:custDataLst>
          </p:nvPr>
        </p:nvSpPr>
        <p:spPr>
          <a:xfrm flipH="1">
            <a:off x="4107201" y="2098185"/>
            <a:ext cx="1117614" cy="461665"/>
          </a:xfrm>
          <a:prstGeom prst="rect">
            <a:avLst/>
          </a:prstGeom>
          <a:noFill/>
          <a:effectLst/>
        </p:spPr>
        <p:txBody>
          <a:bodyPr wrap="none" rtlCol="0">
            <a:spAutoFit/>
          </a:bodyPr>
          <a:lstStyle/>
          <a:p>
            <a:r>
              <a:rPr lang="zh-CN" altLang="en-US" sz="2400" dirty="0">
                <a:solidFill>
                  <a:srgbClr val="697DA9"/>
                </a:solidFill>
                <a:latin typeface="叶根友特隶简体" panose="02010601030101010101" charset="-122"/>
                <a:ea typeface="叶根友特隶简体" panose="02010601030101010101" charset="-122"/>
              </a:rPr>
              <a:t>小标题</a:t>
            </a:r>
          </a:p>
        </p:txBody>
      </p:sp>
      <p:sp>
        <p:nvSpPr>
          <p:cNvPr id="68" name="任意多边形 67"/>
          <p:cNvSpPr/>
          <p:nvPr/>
        </p:nvSpPr>
        <p:spPr>
          <a:xfrm>
            <a:off x="4444868" y="4654908"/>
            <a:ext cx="357616" cy="37955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pattFill prst="pct10">
            <a:fgClr>
              <a:schemeClr val="accent1">
                <a:lumMod val="50000"/>
              </a:schemeClr>
            </a:fgClr>
            <a:bgClr>
              <a:schemeClr val="bg1"/>
            </a:bgClr>
          </a:pattFill>
          <a:ln w="38100" cap="rnd">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4466068" y="3288285"/>
            <a:ext cx="357616" cy="37955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pattFill prst="pct10">
            <a:fgClr>
              <a:schemeClr val="accent1">
                <a:lumMod val="50000"/>
              </a:schemeClr>
            </a:fgClr>
            <a:bgClr>
              <a:schemeClr val="bg1"/>
            </a:bgClr>
          </a:pattFill>
          <a:ln w="38100" cap="rnd">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572996" y="2189146"/>
            <a:ext cx="357616" cy="37955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pattFill prst="pct10">
            <a:fgClr>
              <a:schemeClr val="accent1">
                <a:lumMod val="50000"/>
              </a:schemeClr>
            </a:fgClr>
            <a:bgClr>
              <a:schemeClr val="bg1"/>
            </a:bgClr>
          </a:pattFill>
          <a:ln w="38100" cap="rnd">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cf6a03843171e56c4b8f06e4c8cde872"/>
          <p:cNvPicPr>
            <a:picLocks noChangeAspect="1"/>
          </p:cNvPicPr>
          <p:nvPr/>
        </p:nvPicPr>
        <p:blipFill>
          <a:blip r:embed="rId14"/>
          <a:stretch>
            <a:fillRect/>
          </a:stretch>
        </p:blipFill>
        <p:spPr>
          <a:xfrm>
            <a:off x="845820" y="2576195"/>
            <a:ext cx="2941955" cy="276479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500" fill="hold"/>
                                        <p:tgtEl>
                                          <p:spTgt spid="71"/>
                                        </p:tgtEl>
                                        <p:attrNameLst>
                                          <p:attrName>ppt_x</p:attrName>
                                        </p:attrNameLst>
                                      </p:cBhvr>
                                      <p:tavLst>
                                        <p:tav tm="0">
                                          <p:val>
                                            <p:strVal val="1+#ppt_w/2"/>
                                          </p:val>
                                        </p:tav>
                                        <p:tav tm="100000">
                                          <p:val>
                                            <p:strVal val="#ppt_x"/>
                                          </p:val>
                                        </p:tav>
                                      </p:tavLst>
                                    </p:anim>
                                    <p:anim calcmode="lin" valueType="num">
                                      <p:cBhvr additive="base">
                                        <p:cTn id="8" dur="15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1500" fill="hold"/>
                                        <p:tgtEl>
                                          <p:spTgt spid="72"/>
                                        </p:tgtEl>
                                        <p:attrNameLst>
                                          <p:attrName>ppt_x</p:attrName>
                                        </p:attrNameLst>
                                      </p:cBhvr>
                                      <p:tavLst>
                                        <p:tav tm="0">
                                          <p:val>
                                            <p:strVal val="1+#ppt_w/2"/>
                                          </p:val>
                                        </p:tav>
                                        <p:tav tm="100000">
                                          <p:val>
                                            <p:strVal val="#ppt_x"/>
                                          </p:val>
                                        </p:tav>
                                      </p:tavLst>
                                    </p:anim>
                                    <p:anim calcmode="lin" valueType="num">
                                      <p:cBhvr additive="base">
                                        <p:cTn id="12" dur="1500" fill="hold"/>
                                        <p:tgtEl>
                                          <p:spTgt spid="7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1500" fill="hold"/>
                                        <p:tgtEl>
                                          <p:spTgt spid="73"/>
                                        </p:tgtEl>
                                        <p:attrNameLst>
                                          <p:attrName>ppt_x</p:attrName>
                                        </p:attrNameLst>
                                      </p:cBhvr>
                                      <p:tavLst>
                                        <p:tav tm="0">
                                          <p:val>
                                            <p:strVal val="1+#ppt_w/2"/>
                                          </p:val>
                                        </p:tav>
                                        <p:tav tm="100000">
                                          <p:val>
                                            <p:strVal val="#ppt_x"/>
                                          </p:val>
                                        </p:tav>
                                      </p:tavLst>
                                    </p:anim>
                                    <p:anim calcmode="lin" valueType="num">
                                      <p:cBhvr additive="base">
                                        <p:cTn id="16" dur="1500" fill="hold"/>
                                        <p:tgtEl>
                                          <p:spTgt spid="7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1500" fill="hold"/>
                                        <p:tgtEl>
                                          <p:spTgt spid="74"/>
                                        </p:tgtEl>
                                        <p:attrNameLst>
                                          <p:attrName>ppt_x</p:attrName>
                                        </p:attrNameLst>
                                      </p:cBhvr>
                                      <p:tavLst>
                                        <p:tav tm="0">
                                          <p:val>
                                            <p:strVal val="1+#ppt_w/2"/>
                                          </p:val>
                                        </p:tav>
                                        <p:tav tm="100000">
                                          <p:val>
                                            <p:strVal val="#ppt_x"/>
                                          </p:val>
                                        </p:tav>
                                      </p:tavLst>
                                    </p:anim>
                                    <p:anim calcmode="lin" valueType="num">
                                      <p:cBhvr additive="base">
                                        <p:cTn id="20" dur="1500" fill="hold"/>
                                        <p:tgtEl>
                                          <p:spTgt spid="7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1500" fill="hold"/>
                                        <p:tgtEl>
                                          <p:spTgt spid="75"/>
                                        </p:tgtEl>
                                        <p:attrNameLst>
                                          <p:attrName>ppt_x</p:attrName>
                                        </p:attrNameLst>
                                      </p:cBhvr>
                                      <p:tavLst>
                                        <p:tav tm="0">
                                          <p:val>
                                            <p:strVal val="1+#ppt_w/2"/>
                                          </p:val>
                                        </p:tav>
                                        <p:tav tm="100000">
                                          <p:val>
                                            <p:strVal val="#ppt_x"/>
                                          </p:val>
                                        </p:tav>
                                      </p:tavLst>
                                    </p:anim>
                                    <p:anim calcmode="lin" valueType="num">
                                      <p:cBhvr additive="base">
                                        <p:cTn id="24" dur="1500" fill="hold"/>
                                        <p:tgtEl>
                                          <p:spTgt spid="75"/>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76"/>
                                        </p:tgtEl>
                                        <p:attrNameLst>
                                          <p:attrName>style.visibility</p:attrName>
                                        </p:attrNameLst>
                                      </p:cBhvr>
                                      <p:to>
                                        <p:strVal val="visible"/>
                                      </p:to>
                                    </p:set>
                                    <p:anim calcmode="lin" valueType="num">
                                      <p:cBhvr additive="base">
                                        <p:cTn id="27" dur="1500" fill="hold"/>
                                        <p:tgtEl>
                                          <p:spTgt spid="76"/>
                                        </p:tgtEl>
                                        <p:attrNameLst>
                                          <p:attrName>ppt_x</p:attrName>
                                        </p:attrNameLst>
                                      </p:cBhvr>
                                      <p:tavLst>
                                        <p:tav tm="0">
                                          <p:val>
                                            <p:strVal val="1+#ppt_w/2"/>
                                          </p:val>
                                        </p:tav>
                                        <p:tav tm="100000">
                                          <p:val>
                                            <p:strVal val="#ppt_x"/>
                                          </p:val>
                                        </p:tav>
                                      </p:tavLst>
                                    </p:anim>
                                    <p:anim calcmode="lin" valueType="num">
                                      <p:cBhvr additive="base">
                                        <p:cTn id="28" dur="15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utoUpdateAnimBg="0"/>
      <p:bldP spid="72" grpId="0" bldLvl="0" animBg="1" autoUpdateAnimBg="0"/>
      <p:bldP spid="73" grpId="0" autoUpdateAnimBg="0"/>
      <p:bldP spid="74" grpId="0" bldLvl="0" animBg="1" autoUpdateAnimBg="0"/>
      <p:bldP spid="75" grpId="0" autoUpdateAnimBg="0"/>
      <p:bldP spid="76" grpId="0" bldLvl="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
          <p:cNvPicPr>
            <a:picLocks noChangeAspect="1"/>
          </p:cNvPicPr>
          <p:nvPr/>
        </p:nvPicPr>
        <p:blipFill>
          <a:blip r:embed="rId14"/>
          <a:stretch>
            <a:fillRect/>
          </a:stretch>
        </p:blipFill>
        <p:spPr>
          <a:xfrm>
            <a:off x="-88900" y="-12700"/>
            <a:ext cx="12297410" cy="6882130"/>
          </a:xfrm>
          <a:prstGeom prst="rect">
            <a:avLst/>
          </a:prstGeom>
        </p:spPr>
      </p:pic>
      <p:pic>
        <p:nvPicPr>
          <p:cNvPr id="8" name="图片 7" descr="2.3"/>
          <p:cNvPicPr>
            <a:picLocks noChangeAspect="1"/>
          </p:cNvPicPr>
          <p:nvPr/>
        </p:nvPicPr>
        <p:blipFill>
          <a:blip r:embed="rId15"/>
          <a:stretch>
            <a:fillRect/>
          </a:stretch>
        </p:blipFill>
        <p:spPr>
          <a:xfrm>
            <a:off x="1162685" y="295910"/>
            <a:ext cx="10037445" cy="2813050"/>
          </a:xfrm>
          <a:prstGeom prst="rect">
            <a:avLst/>
          </a:prstGeom>
        </p:spPr>
      </p:pic>
      <p:sp>
        <p:nvSpPr>
          <p:cNvPr id="67" name="文本框 66"/>
          <p:cNvSpPr txBox="1"/>
          <p:nvPr/>
        </p:nvSpPr>
        <p:spPr>
          <a:xfrm>
            <a:off x="4341252" y="750920"/>
            <a:ext cx="2874497" cy="583565"/>
          </a:xfrm>
          <a:prstGeom prst="rect">
            <a:avLst/>
          </a:prstGeom>
          <a:noFill/>
        </p:spPr>
        <p:txBody>
          <a:bodyPr wrap="square" rtlCol="0">
            <a:spAutoFit/>
          </a:bodyPr>
          <a:lstStyle/>
          <a:p>
            <a:pPr algn="ctr"/>
            <a:r>
              <a:rPr lang="zh-CN" altLang="en-US" sz="3200" dirty="0">
                <a:solidFill>
                  <a:schemeClr val="tx1"/>
                </a:solidFill>
                <a:latin typeface="迷你简习字" panose="020B0602010101010101" charset="-122"/>
                <a:ea typeface="迷你简习字" panose="020B0602010101010101" charset="-122"/>
              </a:rPr>
              <a:t>这里添加标题</a:t>
            </a:r>
            <a:endParaRPr lang="zh-CN" altLang="en-US" sz="3200" b="1" dirty="0">
              <a:solidFill>
                <a:schemeClr val="tx1"/>
              </a:solidFill>
              <a:latin typeface="迷你简习字" panose="020B0602010101010101" charset="-122"/>
              <a:ea typeface="迷你简习字" panose="020B0602010101010101" charset="-122"/>
            </a:endParaRPr>
          </a:p>
        </p:txBody>
      </p:sp>
      <p:pic>
        <p:nvPicPr>
          <p:cNvPr id="7" name="图片 6" descr="2.1"/>
          <p:cNvPicPr>
            <a:picLocks noChangeAspect="1"/>
          </p:cNvPicPr>
          <p:nvPr/>
        </p:nvPicPr>
        <p:blipFill>
          <a:blip r:embed="rId16"/>
          <a:stretch>
            <a:fillRect/>
          </a:stretch>
        </p:blipFill>
        <p:spPr>
          <a:xfrm>
            <a:off x="-128270" y="4346575"/>
            <a:ext cx="12365355" cy="2593975"/>
          </a:xfrm>
          <a:prstGeom prst="rect">
            <a:avLst/>
          </a:prstGeom>
        </p:spPr>
      </p:pic>
      <p:sp>
        <p:nvSpPr>
          <p:cNvPr id="16" name="椭圆 31"/>
          <p:cNvSpPr/>
          <p:nvPr/>
        </p:nvSpPr>
        <p:spPr>
          <a:xfrm rot="16200000">
            <a:off x="4236521" y="1745455"/>
            <a:ext cx="3771716" cy="373258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88667 w 660227"/>
              <a:gd name="connsiteY0-334" fmla="*/ 94944 h 649385"/>
              <a:gd name="connsiteX1-335" fmla="*/ 410712 w 660227"/>
              <a:gd name="connsiteY1-336" fmla="*/ 10584 h 649385"/>
              <a:gd name="connsiteX2-337" fmla="*/ 659670 w 660227"/>
              <a:gd name="connsiteY2-338" fmla="*/ 332862 h 649385"/>
              <a:gd name="connsiteX3-339" fmla="*/ 331423 w 660227"/>
              <a:gd name="connsiteY3-340" fmla="*/ 649385 h 649385"/>
              <a:gd name="connsiteX4-341" fmla="*/ 3176 w 660227"/>
              <a:gd name="connsiteY4-342" fmla="*/ 332862 h 649385"/>
              <a:gd name="connsiteX5-343" fmla="*/ 62645 w 660227"/>
              <a:gd name="connsiteY5-344" fmla="*/ 129946 h 649385"/>
              <a:gd name="connsiteX0-345" fmla="*/ 88667 w 660227"/>
              <a:gd name="connsiteY0-346" fmla="*/ 98736 h 653177"/>
              <a:gd name="connsiteX1-347" fmla="*/ 410712 w 660227"/>
              <a:gd name="connsiteY1-348" fmla="*/ 14376 h 653177"/>
              <a:gd name="connsiteX2-349" fmla="*/ 659670 w 660227"/>
              <a:gd name="connsiteY2-350" fmla="*/ 336654 h 653177"/>
              <a:gd name="connsiteX3-351" fmla="*/ 331423 w 660227"/>
              <a:gd name="connsiteY3-352" fmla="*/ 653177 h 653177"/>
              <a:gd name="connsiteX4-353" fmla="*/ 3176 w 660227"/>
              <a:gd name="connsiteY4-354" fmla="*/ 336654 h 653177"/>
              <a:gd name="connsiteX5-355" fmla="*/ 62645 w 660227"/>
              <a:gd name="connsiteY5-356" fmla="*/ 133738 h 653177"/>
              <a:gd name="connsiteX0-357" fmla="*/ 88667 w 660338"/>
              <a:gd name="connsiteY0-358" fmla="*/ 92619 h 647060"/>
              <a:gd name="connsiteX1-359" fmla="*/ 410712 w 660338"/>
              <a:gd name="connsiteY1-360" fmla="*/ 8259 h 647060"/>
              <a:gd name="connsiteX2-361" fmla="*/ 659670 w 660338"/>
              <a:gd name="connsiteY2-362" fmla="*/ 330537 h 647060"/>
              <a:gd name="connsiteX3-363" fmla="*/ 331423 w 660338"/>
              <a:gd name="connsiteY3-364" fmla="*/ 647060 h 647060"/>
              <a:gd name="connsiteX4-365" fmla="*/ 3176 w 660338"/>
              <a:gd name="connsiteY4-366" fmla="*/ 330537 h 647060"/>
              <a:gd name="connsiteX5-367" fmla="*/ 62645 w 660338"/>
              <a:gd name="connsiteY5-368" fmla="*/ 127621 h 647060"/>
              <a:gd name="connsiteX0-369" fmla="*/ 88667 w 660338"/>
              <a:gd name="connsiteY0-370" fmla="*/ 92619 h 647060"/>
              <a:gd name="connsiteX1-371" fmla="*/ 410712 w 660338"/>
              <a:gd name="connsiteY1-372" fmla="*/ 8259 h 647060"/>
              <a:gd name="connsiteX2-373" fmla="*/ 659670 w 660338"/>
              <a:gd name="connsiteY2-374" fmla="*/ 330537 h 647060"/>
              <a:gd name="connsiteX3-375" fmla="*/ 331423 w 660338"/>
              <a:gd name="connsiteY3-376" fmla="*/ 647060 h 647060"/>
              <a:gd name="connsiteX4-377" fmla="*/ 3176 w 660338"/>
              <a:gd name="connsiteY4-378" fmla="*/ 330537 h 647060"/>
              <a:gd name="connsiteX5-379" fmla="*/ 62645 w 660338"/>
              <a:gd name="connsiteY5-380" fmla="*/ 127621 h 647060"/>
              <a:gd name="connsiteX0-381" fmla="*/ 88667 w 660440"/>
              <a:gd name="connsiteY0-382" fmla="*/ 92619 h 647060"/>
              <a:gd name="connsiteX1-383" fmla="*/ 410712 w 660440"/>
              <a:gd name="connsiteY1-384" fmla="*/ 8259 h 647060"/>
              <a:gd name="connsiteX2-385" fmla="*/ 659670 w 660440"/>
              <a:gd name="connsiteY2-386" fmla="*/ 330537 h 647060"/>
              <a:gd name="connsiteX3-387" fmla="*/ 331423 w 660440"/>
              <a:gd name="connsiteY3-388" fmla="*/ 647060 h 647060"/>
              <a:gd name="connsiteX4-389" fmla="*/ 3176 w 660440"/>
              <a:gd name="connsiteY4-390" fmla="*/ 330537 h 647060"/>
              <a:gd name="connsiteX5-391" fmla="*/ 62645 w 660440"/>
              <a:gd name="connsiteY5-392" fmla="*/ 127621 h 647060"/>
              <a:gd name="connsiteX0-393" fmla="*/ 88667 w 660843"/>
              <a:gd name="connsiteY0-394" fmla="*/ 96957 h 651398"/>
              <a:gd name="connsiteX1-395" fmla="*/ 415638 w 660843"/>
              <a:gd name="connsiteY1-396" fmla="*/ 7670 h 651398"/>
              <a:gd name="connsiteX2-397" fmla="*/ 659670 w 660843"/>
              <a:gd name="connsiteY2-398" fmla="*/ 334875 h 651398"/>
              <a:gd name="connsiteX3-399" fmla="*/ 331423 w 660843"/>
              <a:gd name="connsiteY3-400" fmla="*/ 651398 h 651398"/>
              <a:gd name="connsiteX4-401" fmla="*/ 3176 w 660843"/>
              <a:gd name="connsiteY4-402" fmla="*/ 334875 h 651398"/>
              <a:gd name="connsiteX5-403" fmla="*/ 62645 w 660843"/>
              <a:gd name="connsiteY5-404" fmla="*/ 131959 h 651398"/>
              <a:gd name="connsiteX0-405" fmla="*/ 88667 w 660991"/>
              <a:gd name="connsiteY0-406" fmla="*/ 96957 h 651398"/>
              <a:gd name="connsiteX1-407" fmla="*/ 415638 w 660991"/>
              <a:gd name="connsiteY1-408" fmla="*/ 7670 h 651398"/>
              <a:gd name="connsiteX2-409" fmla="*/ 659670 w 660991"/>
              <a:gd name="connsiteY2-410" fmla="*/ 334875 h 651398"/>
              <a:gd name="connsiteX3-411" fmla="*/ 331423 w 660991"/>
              <a:gd name="connsiteY3-412" fmla="*/ 651398 h 651398"/>
              <a:gd name="connsiteX4-413" fmla="*/ 3176 w 660991"/>
              <a:gd name="connsiteY4-414" fmla="*/ 334875 h 651398"/>
              <a:gd name="connsiteX5-415" fmla="*/ 62645 w 660991"/>
              <a:gd name="connsiteY5-416" fmla="*/ 131959 h 651398"/>
              <a:gd name="connsiteX0-417" fmla="*/ 88667 w 659672"/>
              <a:gd name="connsiteY0-418" fmla="*/ 96957 h 651398"/>
              <a:gd name="connsiteX1-419" fmla="*/ 415638 w 659672"/>
              <a:gd name="connsiteY1-420" fmla="*/ 7670 h 651398"/>
              <a:gd name="connsiteX2-421" fmla="*/ 659670 w 659672"/>
              <a:gd name="connsiteY2-422" fmla="*/ 334875 h 651398"/>
              <a:gd name="connsiteX3-423" fmla="*/ 331423 w 659672"/>
              <a:gd name="connsiteY3-424" fmla="*/ 651398 h 651398"/>
              <a:gd name="connsiteX4-425" fmla="*/ 3176 w 659672"/>
              <a:gd name="connsiteY4-426" fmla="*/ 334875 h 651398"/>
              <a:gd name="connsiteX5-427" fmla="*/ 62645 w 659672"/>
              <a:gd name="connsiteY5-428" fmla="*/ 131959 h 651398"/>
              <a:gd name="connsiteX0-429" fmla="*/ 88667 w 660991"/>
              <a:gd name="connsiteY0-430" fmla="*/ 96957 h 651398"/>
              <a:gd name="connsiteX1-431" fmla="*/ 415638 w 660991"/>
              <a:gd name="connsiteY1-432" fmla="*/ 7670 h 651398"/>
              <a:gd name="connsiteX2-433" fmla="*/ 659670 w 660991"/>
              <a:gd name="connsiteY2-434" fmla="*/ 334875 h 651398"/>
              <a:gd name="connsiteX3-435" fmla="*/ 331423 w 660991"/>
              <a:gd name="connsiteY3-436" fmla="*/ 651398 h 651398"/>
              <a:gd name="connsiteX4-437" fmla="*/ 3176 w 660991"/>
              <a:gd name="connsiteY4-438" fmla="*/ 334875 h 651398"/>
              <a:gd name="connsiteX5-439" fmla="*/ 62645 w 660991"/>
              <a:gd name="connsiteY5-440" fmla="*/ 131959 h 651398"/>
              <a:gd name="connsiteX0-441" fmla="*/ 88667 w 660843"/>
              <a:gd name="connsiteY0-442" fmla="*/ 98912 h 653353"/>
              <a:gd name="connsiteX1-443" fmla="*/ 415638 w 660843"/>
              <a:gd name="connsiteY1-444" fmla="*/ 9625 h 653353"/>
              <a:gd name="connsiteX2-445" fmla="*/ 659670 w 660843"/>
              <a:gd name="connsiteY2-446" fmla="*/ 336830 h 653353"/>
              <a:gd name="connsiteX3-447" fmla="*/ 331423 w 660843"/>
              <a:gd name="connsiteY3-448" fmla="*/ 653353 h 653353"/>
              <a:gd name="connsiteX4-449" fmla="*/ 3176 w 660843"/>
              <a:gd name="connsiteY4-450" fmla="*/ 336830 h 653353"/>
              <a:gd name="connsiteX5-451" fmla="*/ 62645 w 660843"/>
              <a:gd name="connsiteY5-452" fmla="*/ 133914 h 653353"/>
              <a:gd name="connsiteX0-453" fmla="*/ 88667 w 660203"/>
              <a:gd name="connsiteY0-454" fmla="*/ 98912 h 653353"/>
              <a:gd name="connsiteX1-455" fmla="*/ 415638 w 660203"/>
              <a:gd name="connsiteY1-456" fmla="*/ 9625 h 653353"/>
              <a:gd name="connsiteX2-457" fmla="*/ 659670 w 660203"/>
              <a:gd name="connsiteY2-458" fmla="*/ 336830 h 653353"/>
              <a:gd name="connsiteX3-459" fmla="*/ 331423 w 660203"/>
              <a:gd name="connsiteY3-460" fmla="*/ 653353 h 653353"/>
              <a:gd name="connsiteX4-461" fmla="*/ 3176 w 660203"/>
              <a:gd name="connsiteY4-462" fmla="*/ 336830 h 653353"/>
              <a:gd name="connsiteX5-463" fmla="*/ 62645 w 660203"/>
              <a:gd name="connsiteY5-464" fmla="*/ 133914 h 6533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rgbClr val="FFC000"/>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latin typeface="叶根友特隶简体" panose="02010601030101010101" charset="-122"/>
              <a:ea typeface="叶根友特隶简体" panose="02010601030101010101" charset="-122"/>
            </a:endParaRPr>
          </a:p>
        </p:txBody>
      </p:sp>
      <p:sp>
        <p:nvSpPr>
          <p:cNvPr id="68" name="PA_库_任意多边形 67"/>
          <p:cNvSpPr/>
          <p:nvPr>
            <p:custDataLst>
              <p:tags r:id="rId2"/>
            </p:custDataLst>
          </p:nvPr>
        </p:nvSpPr>
        <p:spPr>
          <a:xfrm flipH="1">
            <a:off x="4087304" y="425512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00B0F0"/>
                </a:solidFill>
                <a:latin typeface="叶根友特隶简体" panose="02010601030101010101" charset="-122"/>
                <a:ea typeface="叶根友特隶简体" panose="02010601030101010101" charset="-122"/>
              </a:rPr>
              <a:t>1</a:t>
            </a:r>
          </a:p>
        </p:txBody>
      </p:sp>
      <p:sp>
        <p:nvSpPr>
          <p:cNvPr id="69" name="PA_库_任意多边形 68"/>
          <p:cNvSpPr/>
          <p:nvPr>
            <p:custDataLst>
              <p:tags r:id="rId3"/>
            </p:custDataLst>
          </p:nvPr>
        </p:nvSpPr>
        <p:spPr>
          <a:xfrm flipH="1">
            <a:off x="4070159" y="2266955"/>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FFC000"/>
                </a:solidFill>
                <a:latin typeface="叶根友特隶简体" panose="02010601030101010101" charset="-122"/>
                <a:ea typeface="叶根友特隶简体" panose="02010601030101010101" charset="-122"/>
              </a:rPr>
              <a:t>2</a:t>
            </a:r>
          </a:p>
        </p:txBody>
      </p:sp>
      <p:sp>
        <p:nvSpPr>
          <p:cNvPr id="17" name="PA_库_任意多边形 69"/>
          <p:cNvSpPr/>
          <p:nvPr>
            <p:custDataLst>
              <p:tags r:id="rId4"/>
            </p:custDataLst>
          </p:nvPr>
        </p:nvSpPr>
        <p:spPr>
          <a:xfrm flipH="1">
            <a:off x="7408990" y="425512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latin typeface="叶根友特隶简体" panose="02010601030101010101" charset="-122"/>
                <a:ea typeface="叶根友特隶简体" panose="02010601030101010101" charset="-122"/>
              </a:rPr>
              <a:t>4</a:t>
            </a:r>
          </a:p>
        </p:txBody>
      </p:sp>
      <p:sp>
        <p:nvSpPr>
          <p:cNvPr id="18" name="PA_库_任意多边形 70"/>
          <p:cNvSpPr/>
          <p:nvPr>
            <p:custDataLst>
              <p:tags r:id="rId5"/>
            </p:custDataLst>
          </p:nvPr>
        </p:nvSpPr>
        <p:spPr>
          <a:xfrm flipH="1">
            <a:off x="7408990" y="2266955"/>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92D050"/>
                </a:solidFill>
                <a:latin typeface="叶根友特隶简体" panose="02010601030101010101" charset="-122"/>
                <a:ea typeface="叶根友特隶简体" panose="02010601030101010101" charset="-122"/>
              </a:rPr>
              <a:t>3</a:t>
            </a:r>
          </a:p>
        </p:txBody>
      </p:sp>
      <p:sp>
        <p:nvSpPr>
          <p:cNvPr id="19" name="PA_库_文本框 71"/>
          <p:cNvSpPr txBox="1"/>
          <p:nvPr>
            <p:custDataLst>
              <p:tags r:id="rId6"/>
            </p:custDataLst>
          </p:nvPr>
        </p:nvSpPr>
        <p:spPr>
          <a:xfrm>
            <a:off x="1574287" y="2407029"/>
            <a:ext cx="2393045" cy="1169551"/>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请在这里输入文字请在这里输入文字请在这里输入文字请在这里输入文字请在这里输入文字请在这里输入文字</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20" name="PA_库_文本框 72"/>
          <p:cNvSpPr txBox="1"/>
          <p:nvPr>
            <p:custDataLst>
              <p:tags r:id="rId7"/>
            </p:custDataLst>
          </p:nvPr>
        </p:nvSpPr>
        <p:spPr>
          <a:xfrm>
            <a:off x="2750328" y="1977299"/>
            <a:ext cx="1117614" cy="461665"/>
          </a:xfrm>
          <a:prstGeom prst="rect">
            <a:avLst/>
          </a:prstGeom>
          <a:noFill/>
          <a:effectLst/>
        </p:spPr>
        <p:txBody>
          <a:bodyPr wrap="none" rtlCol="0">
            <a:spAutoFit/>
          </a:bodyPr>
          <a:lstStyle/>
          <a:p>
            <a:r>
              <a:rPr lang="zh-CN" altLang="en-US" sz="2400" dirty="0">
                <a:solidFill>
                  <a:srgbClr val="697DA9"/>
                </a:solidFill>
                <a:latin typeface="叶根友特隶简体" panose="02010601030101010101" charset="-122"/>
                <a:ea typeface="叶根友特隶简体" panose="02010601030101010101" charset="-122"/>
              </a:rPr>
              <a:t>小标题</a:t>
            </a:r>
          </a:p>
        </p:txBody>
      </p:sp>
      <p:sp>
        <p:nvSpPr>
          <p:cNvPr id="21" name="PA_库_文本框 73"/>
          <p:cNvSpPr txBox="1"/>
          <p:nvPr>
            <p:custDataLst>
              <p:tags r:id="rId8"/>
            </p:custDataLst>
          </p:nvPr>
        </p:nvSpPr>
        <p:spPr>
          <a:xfrm>
            <a:off x="1574287" y="4516402"/>
            <a:ext cx="2393045" cy="1169551"/>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请在这里输入文字请在这里输入文字请在这里输入文字请在这里输入文字请在这里输入文字请在这里输入文字</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22" name="PA_库_文本框 74"/>
          <p:cNvSpPr txBox="1"/>
          <p:nvPr>
            <p:custDataLst>
              <p:tags r:id="rId9"/>
            </p:custDataLst>
          </p:nvPr>
        </p:nvSpPr>
        <p:spPr>
          <a:xfrm>
            <a:off x="2750328" y="4086672"/>
            <a:ext cx="1117614" cy="461665"/>
          </a:xfrm>
          <a:prstGeom prst="rect">
            <a:avLst/>
          </a:prstGeom>
          <a:noFill/>
          <a:effectLst/>
        </p:spPr>
        <p:txBody>
          <a:bodyPr wrap="none" rtlCol="0">
            <a:spAutoFit/>
          </a:bodyPr>
          <a:lstStyle/>
          <a:p>
            <a:r>
              <a:rPr lang="zh-CN" altLang="en-US" sz="2400" dirty="0">
                <a:solidFill>
                  <a:srgbClr val="697DA9"/>
                </a:solidFill>
                <a:latin typeface="叶根友特隶简体" panose="02010601030101010101" charset="-122"/>
                <a:ea typeface="叶根友特隶简体" panose="02010601030101010101" charset="-122"/>
              </a:rPr>
              <a:t>小标题</a:t>
            </a:r>
          </a:p>
        </p:txBody>
      </p:sp>
      <p:grpSp>
        <p:nvGrpSpPr>
          <p:cNvPr id="23" name="PA_库_组合 75"/>
          <p:cNvGrpSpPr/>
          <p:nvPr>
            <p:custDataLst>
              <p:tags r:id="rId10"/>
            </p:custDataLst>
          </p:nvPr>
        </p:nvGrpSpPr>
        <p:grpSpPr>
          <a:xfrm>
            <a:off x="8314396" y="1977299"/>
            <a:ext cx="2393045" cy="1599281"/>
            <a:chOff x="1701322" y="1879625"/>
            <a:chExt cx="2393045" cy="1599281"/>
          </a:xfrm>
        </p:grpSpPr>
        <p:sp>
          <p:nvSpPr>
            <p:cNvPr id="24" name="文本框 23"/>
            <p:cNvSpPr txBox="1"/>
            <p:nvPr/>
          </p:nvSpPr>
          <p:spPr>
            <a:xfrm>
              <a:off x="1701322" y="2309355"/>
              <a:ext cx="2393045" cy="1169551"/>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请在这里输入文字请在这里输入文字请在这里输入文字请在这里输入文字请在这里输入文字请在这里输入文字</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25" name="文本框 24"/>
            <p:cNvSpPr txBox="1"/>
            <p:nvPr/>
          </p:nvSpPr>
          <p:spPr>
            <a:xfrm>
              <a:off x="1714993" y="1879625"/>
              <a:ext cx="1117614" cy="461665"/>
            </a:xfrm>
            <a:prstGeom prst="rect">
              <a:avLst/>
            </a:prstGeom>
            <a:noFill/>
            <a:effectLst/>
          </p:spPr>
          <p:txBody>
            <a:bodyPr wrap="none" rtlCol="0">
              <a:spAutoFit/>
            </a:bodyPr>
            <a:lstStyle/>
            <a:p>
              <a:r>
                <a:rPr lang="zh-CN" altLang="en-US" sz="2400" dirty="0">
                  <a:solidFill>
                    <a:srgbClr val="697DA9"/>
                  </a:solidFill>
                  <a:latin typeface="叶根友特隶简体" panose="02010601030101010101" charset="-122"/>
                  <a:ea typeface="叶根友特隶简体" panose="02010601030101010101" charset="-122"/>
                </a:rPr>
                <a:t>小标题</a:t>
              </a:r>
            </a:p>
          </p:txBody>
        </p:sp>
      </p:grpSp>
      <p:grpSp>
        <p:nvGrpSpPr>
          <p:cNvPr id="26" name="PA_库_组合 78"/>
          <p:cNvGrpSpPr/>
          <p:nvPr>
            <p:custDataLst>
              <p:tags r:id="rId11"/>
            </p:custDataLst>
          </p:nvPr>
        </p:nvGrpSpPr>
        <p:grpSpPr>
          <a:xfrm>
            <a:off x="8314396" y="4086672"/>
            <a:ext cx="2393045" cy="1599281"/>
            <a:chOff x="1701322" y="1879625"/>
            <a:chExt cx="2393045" cy="1599281"/>
          </a:xfrm>
        </p:grpSpPr>
        <p:sp>
          <p:nvSpPr>
            <p:cNvPr id="27" name="文本框 26"/>
            <p:cNvSpPr txBox="1"/>
            <p:nvPr/>
          </p:nvSpPr>
          <p:spPr>
            <a:xfrm>
              <a:off x="1701322" y="2309355"/>
              <a:ext cx="2393045" cy="1169551"/>
            </a:xfrm>
            <a:prstGeom prst="rect">
              <a:avLst/>
            </a:prstGeom>
            <a:noFill/>
          </p:spPr>
          <p:txBody>
            <a:bodyPr wrap="square" rtlCol="0">
              <a:spAutoFit/>
            </a:bodyPr>
            <a:lstStyle/>
            <a:p>
              <a:pPr>
                <a:lnSpc>
                  <a:spcPct val="125000"/>
                </a:lnSpc>
              </a:pPr>
              <a:r>
                <a:rPr lang="zh-CN" altLang="en-US" sz="1400" dirty="0">
                  <a:solidFill>
                    <a:schemeClr val="tx2"/>
                  </a:solidFill>
                  <a:latin typeface="叶根友特隶简体" panose="02010601030101010101" charset="-122"/>
                  <a:ea typeface="叶根友特隶简体" panose="02010601030101010101" charset="-122"/>
                </a:rPr>
                <a:t>请在这里输入文字请在这里输入文字请在这里输入文字请在这里输入文字请在这里输入文字请在这里输入文字</a:t>
              </a:r>
              <a:endParaRPr lang="en-US" altLang="zh-CN" sz="1400" dirty="0">
                <a:solidFill>
                  <a:schemeClr val="tx2"/>
                </a:solidFill>
                <a:latin typeface="叶根友特隶简体" panose="02010601030101010101" charset="-122"/>
                <a:ea typeface="叶根友特隶简体" panose="02010601030101010101" charset="-122"/>
              </a:endParaRPr>
            </a:p>
          </p:txBody>
        </p:sp>
        <p:sp>
          <p:nvSpPr>
            <p:cNvPr id="28" name="文本框 27"/>
            <p:cNvSpPr txBox="1"/>
            <p:nvPr/>
          </p:nvSpPr>
          <p:spPr>
            <a:xfrm>
              <a:off x="1714993" y="1879625"/>
              <a:ext cx="1117614" cy="461665"/>
            </a:xfrm>
            <a:prstGeom prst="rect">
              <a:avLst/>
            </a:prstGeom>
            <a:noFill/>
            <a:effectLst/>
          </p:spPr>
          <p:txBody>
            <a:bodyPr wrap="none" rtlCol="0">
              <a:spAutoFit/>
            </a:bodyPr>
            <a:lstStyle/>
            <a:p>
              <a:r>
                <a:rPr lang="zh-CN" altLang="en-US" sz="2400" dirty="0">
                  <a:solidFill>
                    <a:srgbClr val="697DA9"/>
                  </a:solidFill>
                  <a:latin typeface="叶根友特隶简体" panose="02010601030101010101" charset="-122"/>
                  <a:ea typeface="叶根友特隶简体" panose="02010601030101010101" charset="-122"/>
                </a:rPr>
                <a:t>小标题</a:t>
              </a:r>
            </a:p>
          </p:txBody>
        </p:sp>
      </p:grpSp>
      <p:pic>
        <p:nvPicPr>
          <p:cNvPr id="29" name="图片 28" descr="2.4"/>
          <p:cNvPicPr>
            <a:picLocks noChangeAspect="1"/>
          </p:cNvPicPr>
          <p:nvPr/>
        </p:nvPicPr>
        <p:blipFill>
          <a:blip r:embed="rId17"/>
          <a:stretch>
            <a:fillRect/>
          </a:stretch>
        </p:blipFill>
        <p:spPr>
          <a:xfrm>
            <a:off x="4497705" y="3096895"/>
            <a:ext cx="3060065" cy="1136650"/>
          </a:xfrm>
          <a:prstGeom prst="rect">
            <a:avLst/>
          </a:prstGeom>
        </p:spPr>
      </p:pic>
      <p:pic>
        <p:nvPicPr>
          <p:cNvPr id="30" name="图片 29" descr="2.7_画板 1"/>
          <p:cNvPicPr>
            <a:picLocks noChangeAspect="1"/>
          </p:cNvPicPr>
          <p:nvPr/>
        </p:nvPicPr>
        <p:blipFill>
          <a:blip r:embed="rId18"/>
          <a:srcRect l="40499" t="24191" r="35827" b="35665"/>
          <a:stretch>
            <a:fillRect/>
          </a:stretch>
        </p:blipFill>
        <p:spPr>
          <a:xfrm flipV="1">
            <a:off x="2061210" y="-444500"/>
            <a:ext cx="2381250" cy="21971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25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strVal val="4*#ppt_w"/>
                                          </p:val>
                                        </p:tav>
                                        <p:tav tm="100000">
                                          <p:val>
                                            <p:strVal val="#ppt_w"/>
                                          </p:val>
                                        </p:tav>
                                      </p:tavLst>
                                    </p:anim>
                                    <p:anim calcmode="lin" valueType="num">
                                      <p:cBhvr>
                                        <p:cTn id="8" dur="500" fill="hold"/>
                                        <p:tgtEl>
                                          <p:spTgt spid="68"/>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25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strVal val="4*#ppt_w"/>
                                          </p:val>
                                        </p:tav>
                                        <p:tav tm="100000">
                                          <p:val>
                                            <p:strVal val="#ppt_w"/>
                                          </p:val>
                                        </p:tav>
                                      </p:tavLst>
                                    </p:anim>
                                    <p:anim calcmode="lin" valueType="num">
                                      <p:cBhvr>
                                        <p:cTn id="12" dur="500" fill="hold"/>
                                        <p:tgtEl>
                                          <p:spTgt spid="69"/>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strVal val="4*#ppt_w"/>
                                          </p:val>
                                        </p:tav>
                                        <p:tav tm="100000">
                                          <p:val>
                                            <p:strVal val="#ppt_w"/>
                                          </p:val>
                                        </p:tav>
                                      </p:tavLst>
                                    </p:anim>
                                    <p:anim calcmode="lin" valueType="num">
                                      <p:cBhvr>
                                        <p:cTn id="16" dur="500" fill="hold"/>
                                        <p:tgtEl>
                                          <p:spTgt spid="17"/>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25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strVal val="4*#ppt_w"/>
                                          </p:val>
                                        </p:tav>
                                        <p:tav tm="100000">
                                          <p:val>
                                            <p:strVal val="#ppt_w"/>
                                          </p:val>
                                        </p:tav>
                                      </p:tavLst>
                                    </p:anim>
                                    <p:anim calcmode="lin" valueType="num">
                                      <p:cBhvr>
                                        <p:cTn id="20" dur="500" fill="hold"/>
                                        <p:tgtEl>
                                          <p:spTgt spid="18"/>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25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strVal val="4*#ppt_w"/>
                                          </p:val>
                                        </p:tav>
                                        <p:tav tm="100000">
                                          <p:val>
                                            <p:strVal val="#ppt_w"/>
                                          </p:val>
                                        </p:tav>
                                      </p:tavLst>
                                    </p:anim>
                                    <p:anim calcmode="lin" valueType="num">
                                      <p:cBhvr>
                                        <p:cTn id="24" dur="500" fill="hold"/>
                                        <p:tgtEl>
                                          <p:spTgt spid="19"/>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25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strVal val="4*#ppt_w"/>
                                          </p:val>
                                        </p:tav>
                                        <p:tav tm="100000">
                                          <p:val>
                                            <p:strVal val="#ppt_w"/>
                                          </p:val>
                                        </p:tav>
                                      </p:tavLst>
                                    </p:anim>
                                    <p:anim calcmode="lin" valueType="num">
                                      <p:cBhvr>
                                        <p:cTn id="28" dur="500" fill="hold"/>
                                        <p:tgtEl>
                                          <p:spTgt spid="20"/>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25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strVal val="4*#ppt_w"/>
                                          </p:val>
                                        </p:tav>
                                        <p:tav tm="100000">
                                          <p:val>
                                            <p:strVal val="#ppt_w"/>
                                          </p:val>
                                        </p:tav>
                                      </p:tavLst>
                                    </p:anim>
                                    <p:anim calcmode="lin" valueType="num">
                                      <p:cBhvr>
                                        <p:cTn id="32" dur="500" fill="hold"/>
                                        <p:tgtEl>
                                          <p:spTgt spid="21"/>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25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strVal val="4*#ppt_w"/>
                                          </p:val>
                                        </p:tav>
                                        <p:tav tm="100000">
                                          <p:val>
                                            <p:strVal val="#ppt_w"/>
                                          </p:val>
                                        </p:tav>
                                      </p:tavLst>
                                    </p:anim>
                                    <p:anim calcmode="lin" valueType="num">
                                      <p:cBhvr>
                                        <p:cTn id="36" dur="500" fill="hold"/>
                                        <p:tgtEl>
                                          <p:spTgt spid="22"/>
                                        </p:tgtEl>
                                        <p:attrNameLst>
                                          <p:attrName>ppt_h</p:attrName>
                                        </p:attrNameLst>
                                      </p:cBhvr>
                                      <p:tavLst>
                                        <p:tav tm="0">
                                          <p:val>
                                            <p:strVal val="4/3*#ppt_h"/>
                                          </p:val>
                                        </p:tav>
                                        <p:tav tm="100000">
                                          <p:val>
                                            <p:strVal val="#ppt_h"/>
                                          </p:val>
                                        </p:tav>
                                      </p:tavLst>
                                    </p:anim>
                                  </p:childTnLst>
                                </p:cTn>
                              </p:par>
                              <p:par>
                                <p:cTn id="37" presetID="23" presetClass="entr" presetSubtype="288" fill="hold" nodeType="withEffect">
                                  <p:stCondLst>
                                    <p:cond delay="25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strVal val="4/3*#ppt_w"/>
                                          </p:val>
                                        </p:tav>
                                        <p:tav tm="100000">
                                          <p:val>
                                            <p:strVal val="#ppt_w"/>
                                          </p:val>
                                        </p:tav>
                                      </p:tavLst>
                                    </p:anim>
                                    <p:anim calcmode="lin" valueType="num">
                                      <p:cBhvr>
                                        <p:cTn id="40" dur="500" fill="hold"/>
                                        <p:tgtEl>
                                          <p:spTgt spid="23"/>
                                        </p:tgtEl>
                                        <p:attrNameLst>
                                          <p:attrName>ppt_h</p:attrName>
                                        </p:attrNameLst>
                                      </p:cBhvr>
                                      <p:tavLst>
                                        <p:tav tm="0">
                                          <p:val>
                                            <p:strVal val="4/3*#ppt_h"/>
                                          </p:val>
                                        </p:tav>
                                        <p:tav tm="100000">
                                          <p:val>
                                            <p:strVal val="#ppt_h"/>
                                          </p:val>
                                        </p:tav>
                                      </p:tavLst>
                                    </p:anim>
                                  </p:childTnLst>
                                </p:cTn>
                              </p:par>
                              <p:par>
                                <p:cTn id="41" presetID="23" presetClass="entr" presetSubtype="288" fill="hold" nodeType="withEffect">
                                  <p:stCondLst>
                                    <p:cond delay="25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4/3*#ppt_w"/>
                                          </p:val>
                                        </p:tav>
                                        <p:tav tm="100000">
                                          <p:val>
                                            <p:strVal val="#ppt_w"/>
                                          </p:val>
                                        </p:tav>
                                      </p:tavLst>
                                    </p:anim>
                                    <p:anim calcmode="lin" valueType="num">
                                      <p:cBhvr>
                                        <p:cTn id="44" dur="500" fill="hold"/>
                                        <p:tgtEl>
                                          <p:spTgt spid="2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ldLvl="0" animBg="1"/>
      <p:bldP spid="69" grpId="0" bldLvl="0" animBg="1"/>
      <p:bldP spid="17" grpId="0" bldLvl="0" animBg="1"/>
      <p:bldP spid="18" grpId="0" bldLvl="0" animBg="1"/>
      <p:bldP spid="19" grpId="0"/>
      <p:bldP spid="20" grpId="0" bldLvl="0" animBg="1"/>
      <p:bldP spid="21" grpId="0"/>
      <p:bldP spid="22"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可爱长颈鹿儿童教育PPT模板.pptx"/>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00.xml><?xml version="1.0" encoding="utf-8"?>
<p:tagLst xmlns:a="http://schemas.openxmlformats.org/drawingml/2006/main" xmlns:r="http://schemas.openxmlformats.org/officeDocument/2006/relationships" xmlns:p="http://schemas.openxmlformats.org/presentationml/2006/main">
  <p:tag name="PA" val="v4.0.0"/>
</p:tagLst>
</file>

<file path=ppt/tags/tag101.xml><?xml version="1.0" encoding="utf-8"?>
<p:tagLst xmlns:a="http://schemas.openxmlformats.org/drawingml/2006/main" xmlns:r="http://schemas.openxmlformats.org/officeDocument/2006/relationships" xmlns:p="http://schemas.openxmlformats.org/presentationml/2006/main">
  <p:tag name="PA" val="v4.0.0"/>
</p:tagLst>
</file>

<file path=ppt/tags/tag102.xml><?xml version="1.0" encoding="utf-8"?>
<p:tagLst xmlns:a="http://schemas.openxmlformats.org/drawingml/2006/main" xmlns:r="http://schemas.openxmlformats.org/officeDocument/2006/relationships" xmlns:p="http://schemas.openxmlformats.org/presentationml/2006/main">
  <p:tag name="PA" val="v4.0.0"/>
</p:tagLst>
</file>

<file path=ppt/tags/tag103.xml><?xml version="1.0" encoding="utf-8"?>
<p:tagLst xmlns:a="http://schemas.openxmlformats.org/drawingml/2006/main" xmlns:r="http://schemas.openxmlformats.org/officeDocument/2006/relationships" xmlns:p="http://schemas.openxmlformats.org/presentationml/2006/main">
  <p:tag name="PA" val="v4.0.0"/>
</p:tagLst>
</file>

<file path=ppt/tags/tag104.xml><?xml version="1.0" encoding="utf-8"?>
<p:tagLst xmlns:a="http://schemas.openxmlformats.org/drawingml/2006/main" xmlns:r="http://schemas.openxmlformats.org/officeDocument/2006/relationships" xmlns:p="http://schemas.openxmlformats.org/presentationml/2006/main">
  <p:tag name="PA" val="v4.0.0"/>
</p:tagLst>
</file>

<file path=ppt/tags/tag105.xml><?xml version="1.0" encoding="utf-8"?>
<p:tagLst xmlns:a="http://schemas.openxmlformats.org/drawingml/2006/main" xmlns:r="http://schemas.openxmlformats.org/officeDocument/2006/relationships" xmlns:p="http://schemas.openxmlformats.org/presentationml/2006/main">
  <p:tag name="PA" val="v4.0.0"/>
</p:tagLst>
</file>

<file path=ppt/tags/tag106.xml><?xml version="1.0" encoding="utf-8"?>
<p:tagLst xmlns:a="http://schemas.openxmlformats.org/drawingml/2006/main" xmlns:r="http://schemas.openxmlformats.org/officeDocument/2006/relationships" xmlns:p="http://schemas.openxmlformats.org/presentationml/2006/main">
  <p:tag name="PA" val="v4.0.0"/>
</p:tagLst>
</file>

<file path=ppt/tags/tag107.xml><?xml version="1.0" encoding="utf-8"?>
<p:tagLst xmlns:a="http://schemas.openxmlformats.org/drawingml/2006/main" xmlns:r="http://schemas.openxmlformats.org/officeDocument/2006/relationships" xmlns:p="http://schemas.openxmlformats.org/presentationml/2006/main">
  <p:tag name="PA" val="v4.0.0"/>
</p:tagLst>
</file>

<file path=ppt/tags/tag108.xml><?xml version="1.0" encoding="utf-8"?>
<p:tagLst xmlns:a="http://schemas.openxmlformats.org/drawingml/2006/main" xmlns:r="http://schemas.openxmlformats.org/officeDocument/2006/relationships" xmlns:p="http://schemas.openxmlformats.org/presentationml/2006/main">
  <p:tag name="PA" val="v4.0.0"/>
</p:tagLst>
</file>

<file path=ppt/tags/tag109.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45.xml><?xml version="1.0" encoding="utf-8"?>
<p:tagLst xmlns:a="http://schemas.openxmlformats.org/drawingml/2006/main" xmlns:r="http://schemas.openxmlformats.org/officeDocument/2006/relationships" xmlns:p="http://schemas.openxmlformats.org/presentationml/2006/main">
  <p:tag name="PA" val="v4.0.0"/>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48.xml><?xml version="1.0" encoding="utf-8"?>
<p:tagLst xmlns:a="http://schemas.openxmlformats.org/drawingml/2006/main" xmlns:r="http://schemas.openxmlformats.org/officeDocument/2006/relationships" xmlns:p="http://schemas.openxmlformats.org/presentationml/2006/main">
  <p:tag name="PA" val="v4.0.0"/>
</p:tagLst>
</file>

<file path=ppt/tags/tag49.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50.xml><?xml version="1.0" encoding="utf-8"?>
<p:tagLst xmlns:a="http://schemas.openxmlformats.org/drawingml/2006/main" xmlns:r="http://schemas.openxmlformats.org/officeDocument/2006/relationships" xmlns:p="http://schemas.openxmlformats.org/presentationml/2006/main">
  <p:tag name="PA" val="v4.0.0"/>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52.xml><?xml version="1.0" encoding="utf-8"?>
<p:tagLst xmlns:a="http://schemas.openxmlformats.org/drawingml/2006/main" xmlns:r="http://schemas.openxmlformats.org/officeDocument/2006/relationships" xmlns:p="http://schemas.openxmlformats.org/presentationml/2006/main">
  <p:tag name="PA" val="v4.0.0"/>
</p:tagLst>
</file>

<file path=ppt/tags/tag53.xml><?xml version="1.0" encoding="utf-8"?>
<p:tagLst xmlns:a="http://schemas.openxmlformats.org/drawingml/2006/main" xmlns:r="http://schemas.openxmlformats.org/officeDocument/2006/relationships" xmlns:p="http://schemas.openxmlformats.org/presentationml/2006/main">
  <p:tag name="PA" val="v4.0.0"/>
</p:tagLst>
</file>

<file path=ppt/tags/tag54.xml><?xml version="1.0" encoding="utf-8"?>
<p:tagLst xmlns:a="http://schemas.openxmlformats.org/drawingml/2006/main" xmlns:r="http://schemas.openxmlformats.org/officeDocument/2006/relationships" xmlns:p="http://schemas.openxmlformats.org/presentationml/2006/main">
  <p:tag name="PA" val="v4.0.0"/>
</p:tagLst>
</file>

<file path=ppt/tags/tag55.xml><?xml version="1.0" encoding="utf-8"?>
<p:tagLst xmlns:a="http://schemas.openxmlformats.org/drawingml/2006/main" xmlns:r="http://schemas.openxmlformats.org/officeDocument/2006/relationships" xmlns:p="http://schemas.openxmlformats.org/presentationml/2006/main">
  <p:tag name="PA" val="v4.0.0"/>
</p:tagLst>
</file>

<file path=ppt/tags/tag56.xml><?xml version="1.0" encoding="utf-8"?>
<p:tagLst xmlns:a="http://schemas.openxmlformats.org/drawingml/2006/main" xmlns:r="http://schemas.openxmlformats.org/officeDocument/2006/relationships" xmlns:p="http://schemas.openxmlformats.org/presentationml/2006/main">
  <p:tag name="PA" val="v4.0.0"/>
</p:tagLst>
</file>

<file path=ppt/tags/tag57.xml><?xml version="1.0" encoding="utf-8"?>
<p:tagLst xmlns:a="http://schemas.openxmlformats.org/drawingml/2006/main" xmlns:r="http://schemas.openxmlformats.org/officeDocument/2006/relationships" xmlns:p="http://schemas.openxmlformats.org/presentationml/2006/main">
  <p:tag name="PA" val="v4.0.0"/>
</p:tagLst>
</file>

<file path=ppt/tags/tag58.xml><?xml version="1.0" encoding="utf-8"?>
<p:tagLst xmlns:a="http://schemas.openxmlformats.org/drawingml/2006/main" xmlns:r="http://schemas.openxmlformats.org/officeDocument/2006/relationships" xmlns:p="http://schemas.openxmlformats.org/presentationml/2006/main">
  <p:tag name="PA" val="v4.0.0"/>
</p:tagLst>
</file>

<file path=ppt/tags/tag59.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60.xml><?xml version="1.0" encoding="utf-8"?>
<p:tagLst xmlns:a="http://schemas.openxmlformats.org/drawingml/2006/main" xmlns:r="http://schemas.openxmlformats.org/officeDocument/2006/relationships" xmlns:p="http://schemas.openxmlformats.org/presentationml/2006/main">
  <p:tag name="PA" val="v4.0.0"/>
</p:tagLst>
</file>

<file path=ppt/tags/tag61.xml><?xml version="1.0" encoding="utf-8"?>
<p:tagLst xmlns:a="http://schemas.openxmlformats.org/drawingml/2006/main" xmlns:r="http://schemas.openxmlformats.org/officeDocument/2006/relationships" xmlns:p="http://schemas.openxmlformats.org/presentationml/2006/main">
  <p:tag name="PA" val="v4.0.0"/>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63.xml><?xml version="1.0" encoding="utf-8"?>
<p:tagLst xmlns:a="http://schemas.openxmlformats.org/drawingml/2006/main" xmlns:r="http://schemas.openxmlformats.org/officeDocument/2006/relationships" xmlns:p="http://schemas.openxmlformats.org/presentationml/2006/main">
  <p:tag name="PA" val="v4.0.0"/>
</p:tagLst>
</file>

<file path=ppt/tags/tag64.xml><?xml version="1.0" encoding="utf-8"?>
<p:tagLst xmlns:a="http://schemas.openxmlformats.org/drawingml/2006/main" xmlns:r="http://schemas.openxmlformats.org/officeDocument/2006/relationships" xmlns:p="http://schemas.openxmlformats.org/presentationml/2006/main">
  <p:tag name="PA" val="v4.0.0"/>
</p:tagLst>
</file>

<file path=ppt/tags/tag65.xml><?xml version="1.0" encoding="utf-8"?>
<p:tagLst xmlns:a="http://schemas.openxmlformats.org/drawingml/2006/main" xmlns:r="http://schemas.openxmlformats.org/officeDocument/2006/relationships" xmlns:p="http://schemas.openxmlformats.org/presentationml/2006/main">
  <p:tag name="PA" val="v4.0.0"/>
</p:tagLst>
</file>

<file path=ppt/tags/tag66.xml><?xml version="1.0" encoding="utf-8"?>
<p:tagLst xmlns:a="http://schemas.openxmlformats.org/drawingml/2006/main" xmlns:r="http://schemas.openxmlformats.org/officeDocument/2006/relationships" xmlns:p="http://schemas.openxmlformats.org/presentationml/2006/main">
  <p:tag name="PA" val="v4.0.0"/>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68.xml><?xml version="1.0" encoding="utf-8"?>
<p:tagLst xmlns:a="http://schemas.openxmlformats.org/drawingml/2006/main" xmlns:r="http://schemas.openxmlformats.org/officeDocument/2006/relationships" xmlns:p="http://schemas.openxmlformats.org/presentationml/2006/main">
  <p:tag name="PA" val="v4.0.0"/>
</p:tagLst>
</file>

<file path=ppt/tags/tag69.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71.xml><?xml version="1.0" encoding="utf-8"?>
<p:tagLst xmlns:a="http://schemas.openxmlformats.org/drawingml/2006/main" xmlns:r="http://schemas.openxmlformats.org/officeDocument/2006/relationships" xmlns:p="http://schemas.openxmlformats.org/presentationml/2006/main">
  <p:tag name="PA" val="v4.0.0"/>
</p:tagLst>
</file>

<file path=ppt/tags/tag72.xml><?xml version="1.0" encoding="utf-8"?>
<p:tagLst xmlns:a="http://schemas.openxmlformats.org/drawingml/2006/main" xmlns:r="http://schemas.openxmlformats.org/officeDocument/2006/relationships" xmlns:p="http://schemas.openxmlformats.org/presentationml/2006/main">
  <p:tag name="PA" val="v4.0.0"/>
</p:tagLst>
</file>

<file path=ppt/tags/tag73.xml><?xml version="1.0" encoding="utf-8"?>
<p:tagLst xmlns:a="http://schemas.openxmlformats.org/drawingml/2006/main" xmlns:r="http://schemas.openxmlformats.org/officeDocument/2006/relationships" xmlns:p="http://schemas.openxmlformats.org/presentationml/2006/main">
  <p:tag name="PA" val="v4.0.0"/>
</p:tagLst>
</file>

<file path=ppt/tags/tag74.xml><?xml version="1.0" encoding="utf-8"?>
<p:tagLst xmlns:a="http://schemas.openxmlformats.org/drawingml/2006/main" xmlns:r="http://schemas.openxmlformats.org/officeDocument/2006/relationships" xmlns:p="http://schemas.openxmlformats.org/presentationml/2006/main">
  <p:tag name="PA" val="v4.0.0"/>
</p:tagLst>
</file>

<file path=ppt/tags/tag75.xml><?xml version="1.0" encoding="utf-8"?>
<p:tagLst xmlns:a="http://schemas.openxmlformats.org/drawingml/2006/main" xmlns:r="http://schemas.openxmlformats.org/officeDocument/2006/relationships" xmlns:p="http://schemas.openxmlformats.org/presentationml/2006/main">
  <p:tag name="PA" val="v4.0.0"/>
</p:tagLst>
</file>

<file path=ppt/tags/tag76.xml><?xml version="1.0" encoding="utf-8"?>
<p:tagLst xmlns:a="http://schemas.openxmlformats.org/drawingml/2006/main" xmlns:r="http://schemas.openxmlformats.org/officeDocument/2006/relationships" xmlns:p="http://schemas.openxmlformats.org/presentationml/2006/main">
  <p:tag name="PA" val="v4.0.0"/>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80.xml><?xml version="1.0" encoding="utf-8"?>
<p:tagLst xmlns:a="http://schemas.openxmlformats.org/drawingml/2006/main" xmlns:r="http://schemas.openxmlformats.org/officeDocument/2006/relationships" xmlns:p="http://schemas.openxmlformats.org/presentationml/2006/main">
  <p:tag name="PA" val="v4.0.0"/>
</p:tagLst>
</file>

<file path=ppt/tags/tag81.xml><?xml version="1.0" encoding="utf-8"?>
<p:tagLst xmlns:a="http://schemas.openxmlformats.org/drawingml/2006/main" xmlns:r="http://schemas.openxmlformats.org/officeDocument/2006/relationships" xmlns:p="http://schemas.openxmlformats.org/presentationml/2006/main">
  <p:tag name="PA" val="v4.0.0"/>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83.xml><?xml version="1.0" encoding="utf-8"?>
<p:tagLst xmlns:a="http://schemas.openxmlformats.org/drawingml/2006/main" xmlns:r="http://schemas.openxmlformats.org/officeDocument/2006/relationships" xmlns:p="http://schemas.openxmlformats.org/presentationml/2006/main">
  <p:tag name="PA" val="v4.0.0"/>
</p:tagLst>
</file>

<file path=ppt/tags/tag84.xml><?xml version="1.0" encoding="utf-8"?>
<p:tagLst xmlns:a="http://schemas.openxmlformats.org/drawingml/2006/main" xmlns:r="http://schemas.openxmlformats.org/officeDocument/2006/relationships" xmlns:p="http://schemas.openxmlformats.org/presentationml/2006/main">
  <p:tag name="PA" val="v4.0.0"/>
</p:tagLst>
</file>

<file path=ppt/tags/tag85.xml><?xml version="1.0" encoding="utf-8"?>
<p:tagLst xmlns:a="http://schemas.openxmlformats.org/drawingml/2006/main" xmlns:r="http://schemas.openxmlformats.org/officeDocument/2006/relationships" xmlns:p="http://schemas.openxmlformats.org/presentationml/2006/main">
  <p:tag name="PA" val="v4.0.0"/>
</p:tagLst>
</file>

<file path=ppt/tags/tag86.xml><?xml version="1.0" encoding="utf-8"?>
<p:tagLst xmlns:a="http://schemas.openxmlformats.org/drawingml/2006/main" xmlns:r="http://schemas.openxmlformats.org/officeDocument/2006/relationships" xmlns:p="http://schemas.openxmlformats.org/presentationml/2006/main">
  <p:tag name="PA" val="v4.0.0"/>
</p:tagLst>
</file>

<file path=ppt/tags/tag87.xml><?xml version="1.0" encoding="utf-8"?>
<p:tagLst xmlns:a="http://schemas.openxmlformats.org/drawingml/2006/main" xmlns:r="http://schemas.openxmlformats.org/officeDocument/2006/relationships" xmlns:p="http://schemas.openxmlformats.org/presentationml/2006/main">
  <p:tag name="PA" val="v4.0.0"/>
</p:tagLst>
</file>

<file path=ppt/tags/tag88.xml><?xml version="1.0" encoding="utf-8"?>
<p:tagLst xmlns:a="http://schemas.openxmlformats.org/drawingml/2006/main" xmlns:r="http://schemas.openxmlformats.org/officeDocument/2006/relationships" xmlns:p="http://schemas.openxmlformats.org/presentationml/2006/main">
  <p:tag name="PA" val="v4.0.0"/>
</p:tagLst>
</file>

<file path=ppt/tags/tag89.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ags/tag90.xml><?xml version="1.0" encoding="utf-8"?>
<p:tagLst xmlns:a="http://schemas.openxmlformats.org/drawingml/2006/main" xmlns:r="http://schemas.openxmlformats.org/officeDocument/2006/relationships" xmlns:p="http://schemas.openxmlformats.org/presentationml/2006/main">
  <p:tag name="PA" val="v4.0.0"/>
</p:tagLst>
</file>

<file path=ppt/tags/tag91.xml><?xml version="1.0" encoding="utf-8"?>
<p:tagLst xmlns:a="http://schemas.openxmlformats.org/drawingml/2006/main" xmlns:r="http://schemas.openxmlformats.org/officeDocument/2006/relationships" xmlns:p="http://schemas.openxmlformats.org/presentationml/2006/main">
  <p:tag name="PA" val="v4.0.0"/>
</p:tagLst>
</file>

<file path=ppt/tags/tag92.xml><?xml version="1.0" encoding="utf-8"?>
<p:tagLst xmlns:a="http://schemas.openxmlformats.org/drawingml/2006/main" xmlns:r="http://schemas.openxmlformats.org/officeDocument/2006/relationships" xmlns:p="http://schemas.openxmlformats.org/presentationml/2006/main">
  <p:tag name="PA" val="v4.0.0"/>
</p:tagLst>
</file>

<file path=ppt/tags/tag93.xml><?xml version="1.0" encoding="utf-8"?>
<p:tagLst xmlns:a="http://schemas.openxmlformats.org/drawingml/2006/main" xmlns:r="http://schemas.openxmlformats.org/officeDocument/2006/relationships" xmlns:p="http://schemas.openxmlformats.org/presentationml/2006/main">
  <p:tag name="PA" val="v4.0.0"/>
</p:tagLst>
</file>

<file path=ppt/tags/tag94.xml><?xml version="1.0" encoding="utf-8"?>
<p:tagLst xmlns:a="http://schemas.openxmlformats.org/drawingml/2006/main" xmlns:r="http://schemas.openxmlformats.org/officeDocument/2006/relationships" xmlns:p="http://schemas.openxmlformats.org/presentationml/2006/main">
  <p:tag name="PA" val="v4.0.0"/>
</p:tagLst>
</file>

<file path=ppt/tags/tag95.xml><?xml version="1.0" encoding="utf-8"?>
<p:tagLst xmlns:a="http://schemas.openxmlformats.org/drawingml/2006/main" xmlns:r="http://schemas.openxmlformats.org/officeDocument/2006/relationships" xmlns:p="http://schemas.openxmlformats.org/presentationml/2006/main">
  <p:tag name="PA" val="v4.0.0"/>
</p:tagLst>
</file>

<file path=ppt/tags/tag96.xml><?xml version="1.0" encoding="utf-8"?>
<p:tagLst xmlns:a="http://schemas.openxmlformats.org/drawingml/2006/main" xmlns:r="http://schemas.openxmlformats.org/officeDocument/2006/relationships" xmlns:p="http://schemas.openxmlformats.org/presentationml/2006/main">
  <p:tag name="PA" val="v4.0.0"/>
</p:tagLst>
</file>

<file path=ppt/tags/tag97.xml><?xml version="1.0" encoding="utf-8"?>
<p:tagLst xmlns:a="http://schemas.openxmlformats.org/drawingml/2006/main" xmlns:r="http://schemas.openxmlformats.org/officeDocument/2006/relationships" xmlns:p="http://schemas.openxmlformats.org/presentationml/2006/main">
  <p:tag name="PA" val="v4.0.0"/>
</p:tagLst>
</file>

<file path=ppt/tags/tag98.xml><?xml version="1.0" encoding="utf-8"?>
<p:tagLst xmlns:a="http://schemas.openxmlformats.org/drawingml/2006/main" xmlns:r="http://schemas.openxmlformats.org/officeDocument/2006/relationships" xmlns:p="http://schemas.openxmlformats.org/presentationml/2006/main">
  <p:tag name="PA" val="v4.0.0"/>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主题">
  <a:themeElements>
    <a:clrScheme name="Office">
      <a:dk1>
        <a:srgbClr val="000000"/>
      </a:dk1>
      <a:lt1>
        <a:srgbClr val="FFFFFF"/>
      </a:lt1>
      <a:dk2>
        <a:srgbClr val="000000"/>
      </a:dk2>
      <a:lt2>
        <a:srgbClr val="FFFFFF"/>
      </a:lt2>
      <a:accent1>
        <a:srgbClr val="000000"/>
      </a:accent1>
      <a:accent2>
        <a:srgbClr val="000000"/>
      </a:accent2>
      <a:accent3>
        <a:srgbClr val="000000"/>
      </a:accent3>
      <a:accent4>
        <a:srgbClr val="000000"/>
      </a:accent4>
      <a:accent5>
        <a:srgbClr val="000000"/>
      </a:accent5>
      <a:accent6>
        <a:srgbClr val="FFFFF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1091</Words>
  <Application>Microsoft Office PowerPoint</Application>
  <PresentationFormat>宽屏</PresentationFormat>
  <Paragraphs>143</Paragraphs>
  <Slides>19</Slides>
  <Notes>19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迷你简习字</vt:lpstr>
      <vt:lpstr>Arial</vt:lpstr>
      <vt:lpstr>黑体</vt:lpstr>
      <vt:lpstr>叶根友特隶简体</vt:lpstr>
      <vt:lpstr>微软雅黑</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199</dc:title>
  <dc:creator/>
  <cp:lastModifiedBy/>
  <cp:revision>3</cp:revision>
  <dcterms:created xsi:type="dcterms:W3CDTF">2018-03-01T02:03:00Z</dcterms:created>
  <dcterms:modified xsi:type="dcterms:W3CDTF">2021-01-04T15:59:41Z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